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61" r:id="rId5"/>
    <p:sldId id="2588" r:id="rId6"/>
    <p:sldId id="2590" r:id="rId7"/>
    <p:sldId id="2577" r:id="rId8"/>
    <p:sldId id="2591" r:id="rId9"/>
    <p:sldId id="2563" r:id="rId10"/>
    <p:sldId id="2592" r:id="rId11"/>
    <p:sldId id="2593" r:id="rId12"/>
    <p:sldId id="2594" r:id="rId13"/>
    <p:sldId id="2595" r:id="rId14"/>
    <p:sldId id="2597" r:id="rId15"/>
    <p:sldId id="2604" r:id="rId16"/>
    <p:sldId id="2598" r:id="rId17"/>
    <p:sldId id="2596" r:id="rId18"/>
    <p:sldId id="2599" r:id="rId19"/>
    <p:sldId id="2600" r:id="rId20"/>
    <p:sldId id="2601" r:id="rId21"/>
    <p:sldId id="2602" r:id="rId22"/>
    <p:sldId id="2603" r:id="rId23"/>
    <p:sldId id="2605" r:id="rId24"/>
    <p:sldId id="2562" r:id="rId25"/>
    <p:sldId id="2586" r:id="rId26"/>
    <p:sldId id="2582" r:id="rId27"/>
    <p:sldId id="25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4A3"/>
    <a:srgbClr val="4A64AE"/>
    <a:srgbClr val="BCCFEB"/>
    <a:srgbClr val="D8E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8E68DA-A55D-420B-8758-663799B23DC3}" v="1072" dt="2026-06-04T20:10:14.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p:cViewPr varScale="1">
        <p:scale>
          <a:sx n="91" d="100"/>
          <a:sy n="91" d="100"/>
        </p:scale>
        <p:origin x="6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Kurtzeborn" userId="e223017c-52cc-4ec8-80f9-826ac48926f3" providerId="ADAL" clId="{8131CA30-C7B8-4429-A993-86EA94DC1628}"/>
    <pc:docChg chg="undo custSel addSld delSld modSld sldOrd addSection delSection modSection">
      <pc:chgData name="Lauren Kurtzeborn" userId="e223017c-52cc-4ec8-80f9-826ac48926f3" providerId="ADAL" clId="{8131CA30-C7B8-4429-A993-86EA94DC1628}" dt="2026-06-04T20:13:28.599" v="3315" actId="122"/>
      <pc:docMkLst>
        <pc:docMk/>
      </pc:docMkLst>
      <pc:sldChg chg="modSp mod">
        <pc:chgData name="Lauren Kurtzeborn" userId="e223017c-52cc-4ec8-80f9-826ac48926f3" providerId="ADAL" clId="{8131CA30-C7B8-4429-A993-86EA94DC1628}" dt="2026-06-04T19:51:53.373" v="2998" actId="1076"/>
        <pc:sldMkLst>
          <pc:docMk/>
          <pc:sldMk cId="3405372515" sldId="2561"/>
        </pc:sldMkLst>
        <pc:spChg chg="mod">
          <ac:chgData name="Lauren Kurtzeborn" userId="e223017c-52cc-4ec8-80f9-826ac48926f3" providerId="ADAL" clId="{8131CA30-C7B8-4429-A993-86EA94DC1628}" dt="2026-06-04T19:51:53.373" v="2998" actId="1076"/>
          <ac:spMkLst>
            <pc:docMk/>
            <pc:sldMk cId="3405372515" sldId="2561"/>
            <ac:spMk id="2" creationId="{177DFE3E-482F-7432-C4F1-7A6A4A2C36EF}"/>
          </ac:spMkLst>
        </pc:spChg>
        <pc:spChg chg="mod">
          <ac:chgData name="Lauren Kurtzeborn" userId="e223017c-52cc-4ec8-80f9-826ac48926f3" providerId="ADAL" clId="{8131CA30-C7B8-4429-A993-86EA94DC1628}" dt="2026-06-04T19:49:44.805" v="2973"/>
          <ac:spMkLst>
            <pc:docMk/>
            <pc:sldMk cId="3405372515" sldId="2561"/>
            <ac:spMk id="3" creationId="{F128EFFF-D454-174E-29E1-8120F7759316}"/>
          </ac:spMkLst>
        </pc:spChg>
      </pc:sldChg>
      <pc:sldChg chg="addSp delSp modSp mod ord modShow">
        <pc:chgData name="Lauren Kurtzeborn" userId="e223017c-52cc-4ec8-80f9-826ac48926f3" providerId="ADAL" clId="{8131CA30-C7B8-4429-A993-86EA94DC1628}" dt="2026-06-04T19:57:11.154" v="3089"/>
        <pc:sldMkLst>
          <pc:docMk/>
          <pc:sldMk cId="1905021568" sldId="2562"/>
        </pc:sldMkLst>
        <pc:spChg chg="mod">
          <ac:chgData name="Lauren Kurtzeborn" userId="e223017c-52cc-4ec8-80f9-826ac48926f3" providerId="ADAL" clId="{8131CA30-C7B8-4429-A993-86EA94DC1628}" dt="2026-06-04T18:18:45.047" v="486" actId="1076"/>
          <ac:spMkLst>
            <pc:docMk/>
            <pc:sldMk cId="1905021568" sldId="2562"/>
            <ac:spMk id="2" creationId="{30A8EA41-9974-816D-1A97-25F0972D90C1}"/>
          </ac:spMkLst>
        </pc:spChg>
        <pc:spChg chg="del">
          <ac:chgData name="Lauren Kurtzeborn" userId="e223017c-52cc-4ec8-80f9-826ac48926f3" providerId="ADAL" clId="{8131CA30-C7B8-4429-A993-86EA94DC1628}" dt="2026-06-04T18:07:42.886" v="72" actId="478"/>
          <ac:spMkLst>
            <pc:docMk/>
            <pc:sldMk cId="1905021568" sldId="2562"/>
            <ac:spMk id="6" creationId="{6A82057E-7B5E-2EEC-934F-1C106FA05645}"/>
          </ac:spMkLst>
        </pc:spChg>
        <pc:graphicFrameChg chg="add mod modGraphic">
          <ac:chgData name="Lauren Kurtzeborn" userId="e223017c-52cc-4ec8-80f9-826ac48926f3" providerId="ADAL" clId="{8131CA30-C7B8-4429-A993-86EA94DC1628}" dt="2026-06-04T19:57:11.154" v="3089"/>
          <ac:graphicFrameMkLst>
            <pc:docMk/>
            <pc:sldMk cId="1905021568" sldId="2562"/>
            <ac:graphicFrameMk id="5" creationId="{7589DC5D-9D84-9064-917A-AD3B6364092E}"/>
          </ac:graphicFrameMkLst>
        </pc:graphicFrameChg>
        <pc:picChg chg="add mod">
          <ac:chgData name="Lauren Kurtzeborn" userId="e223017c-52cc-4ec8-80f9-826ac48926f3" providerId="ADAL" clId="{8131CA30-C7B8-4429-A993-86EA94DC1628}" dt="2026-06-04T18:08:07.655" v="78" actId="1076"/>
          <ac:picMkLst>
            <pc:docMk/>
            <pc:sldMk cId="1905021568" sldId="2562"/>
            <ac:picMk id="3" creationId="{74EA8D23-B61A-3E82-FC01-D4A908092BAE}"/>
          </ac:picMkLst>
        </pc:picChg>
        <pc:picChg chg="add del mod ord">
          <ac:chgData name="Lauren Kurtzeborn" userId="e223017c-52cc-4ec8-80f9-826ac48926f3" providerId="ADAL" clId="{8131CA30-C7B8-4429-A993-86EA94DC1628}" dt="2026-06-04T18:10:12.520" v="84" actId="478"/>
          <ac:picMkLst>
            <pc:docMk/>
            <pc:sldMk cId="1905021568" sldId="2562"/>
            <ac:picMk id="4" creationId="{53512DB1-0051-E6F4-2EF0-AEC678A7BD26}"/>
          </ac:picMkLst>
        </pc:picChg>
        <pc:picChg chg="del mod">
          <ac:chgData name="Lauren Kurtzeborn" userId="e223017c-52cc-4ec8-80f9-826ac48926f3" providerId="ADAL" clId="{8131CA30-C7B8-4429-A993-86EA94DC1628}" dt="2026-06-04T18:07:59.800" v="75" actId="478"/>
          <ac:picMkLst>
            <pc:docMk/>
            <pc:sldMk cId="1905021568" sldId="2562"/>
            <ac:picMk id="7" creationId="{45AD4CA7-A50F-CCE9-8AE2-DC22D1B659DE}"/>
          </ac:picMkLst>
        </pc:picChg>
      </pc:sldChg>
      <pc:sldChg chg="addSp delSp modSp mod modAnim">
        <pc:chgData name="Lauren Kurtzeborn" userId="e223017c-52cc-4ec8-80f9-826ac48926f3" providerId="ADAL" clId="{8131CA30-C7B8-4429-A993-86EA94DC1628}" dt="2026-06-04T18:59:24.738" v="1609" actId="403"/>
        <pc:sldMkLst>
          <pc:docMk/>
          <pc:sldMk cId="2133944712" sldId="2563"/>
        </pc:sldMkLst>
        <pc:spChg chg="mod">
          <ac:chgData name="Lauren Kurtzeborn" userId="e223017c-52cc-4ec8-80f9-826ac48926f3" providerId="ADAL" clId="{8131CA30-C7B8-4429-A993-86EA94DC1628}" dt="2026-06-04T18:59:24.738" v="1609" actId="403"/>
          <ac:spMkLst>
            <pc:docMk/>
            <pc:sldMk cId="2133944712" sldId="2563"/>
            <ac:spMk id="2" creationId="{4DF5F4CA-3BF3-3DB1-EECA-18A18ED18AD8}"/>
          </ac:spMkLst>
        </pc:spChg>
        <pc:spChg chg="mod">
          <ac:chgData name="Lauren Kurtzeborn" userId="e223017c-52cc-4ec8-80f9-826ac48926f3" providerId="ADAL" clId="{8131CA30-C7B8-4429-A993-86EA94DC1628}" dt="2026-06-04T18:59:02.065" v="1600" actId="1076"/>
          <ac:spMkLst>
            <pc:docMk/>
            <pc:sldMk cId="2133944712" sldId="2563"/>
            <ac:spMk id="4" creationId="{7FD04AE5-475A-987A-E366-E315ADFA568C}"/>
          </ac:spMkLst>
        </pc:spChg>
        <pc:spChg chg="del">
          <ac:chgData name="Lauren Kurtzeborn" userId="e223017c-52cc-4ec8-80f9-826ac48926f3" providerId="ADAL" clId="{8131CA30-C7B8-4429-A993-86EA94DC1628}" dt="2026-06-04T18:57:25.787" v="1574" actId="478"/>
          <ac:spMkLst>
            <pc:docMk/>
            <pc:sldMk cId="2133944712" sldId="2563"/>
            <ac:spMk id="6" creationId="{73D1F456-C09C-6333-6F1B-3F8F599D0CF9}"/>
          </ac:spMkLst>
        </pc:spChg>
        <pc:spChg chg="del">
          <ac:chgData name="Lauren Kurtzeborn" userId="e223017c-52cc-4ec8-80f9-826ac48926f3" providerId="ADAL" clId="{8131CA30-C7B8-4429-A993-86EA94DC1628}" dt="2026-06-04T18:57:27.869" v="1575" actId="478"/>
          <ac:spMkLst>
            <pc:docMk/>
            <pc:sldMk cId="2133944712" sldId="2563"/>
            <ac:spMk id="7" creationId="{43BCA4D9-D2C0-00A6-0799-A52CBFBCA830}"/>
          </ac:spMkLst>
        </pc:spChg>
        <pc:spChg chg="add del mod">
          <ac:chgData name="Lauren Kurtzeborn" userId="e223017c-52cc-4ec8-80f9-826ac48926f3" providerId="ADAL" clId="{8131CA30-C7B8-4429-A993-86EA94DC1628}" dt="2026-06-04T18:57:54.753" v="1582" actId="478"/>
          <ac:spMkLst>
            <pc:docMk/>
            <pc:sldMk cId="2133944712" sldId="2563"/>
            <ac:spMk id="10" creationId="{FB8D93F9-542C-2532-FF85-5CECCFAACAAF}"/>
          </ac:spMkLst>
        </pc:spChg>
        <pc:picChg chg="add mod ord modCrop">
          <ac:chgData name="Lauren Kurtzeborn" userId="e223017c-52cc-4ec8-80f9-826ac48926f3" providerId="ADAL" clId="{8131CA30-C7B8-4429-A993-86EA94DC1628}" dt="2026-06-04T18:57:51.728" v="1580" actId="167"/>
          <ac:picMkLst>
            <pc:docMk/>
            <pc:sldMk cId="2133944712" sldId="2563"/>
            <ac:picMk id="5" creationId="{9BEE692D-50DC-B160-E590-BFF4C5C6EF0C}"/>
          </ac:picMkLst>
        </pc:picChg>
        <pc:picChg chg="del">
          <ac:chgData name="Lauren Kurtzeborn" userId="e223017c-52cc-4ec8-80f9-826ac48926f3" providerId="ADAL" clId="{8131CA30-C7B8-4429-A993-86EA94DC1628}" dt="2026-06-04T18:57:52.963" v="1581" actId="478"/>
          <ac:picMkLst>
            <pc:docMk/>
            <pc:sldMk cId="2133944712" sldId="2563"/>
            <ac:picMk id="8" creationId="{223D6A1C-3840-43F5-87D8-CE9A3FCFE007}"/>
          </ac:picMkLst>
        </pc:picChg>
      </pc:sldChg>
      <pc:sldChg chg="del ord">
        <pc:chgData name="Lauren Kurtzeborn" userId="e223017c-52cc-4ec8-80f9-826ac48926f3" providerId="ADAL" clId="{8131CA30-C7B8-4429-A993-86EA94DC1628}" dt="2026-06-04T18:22:46.189" v="675" actId="47"/>
        <pc:sldMkLst>
          <pc:docMk/>
          <pc:sldMk cId="1679808212" sldId="2564"/>
        </pc:sldMkLst>
      </pc:sldChg>
      <pc:sldChg chg="del">
        <pc:chgData name="Lauren Kurtzeborn" userId="e223017c-52cc-4ec8-80f9-826ac48926f3" providerId="ADAL" clId="{8131CA30-C7B8-4429-A993-86EA94DC1628}" dt="2026-06-04T19:28:11.217" v="2300" actId="47"/>
        <pc:sldMkLst>
          <pc:docMk/>
          <pc:sldMk cId="1189801147" sldId="2565"/>
        </pc:sldMkLst>
      </pc:sldChg>
      <pc:sldChg chg="del">
        <pc:chgData name="Lauren Kurtzeborn" userId="e223017c-52cc-4ec8-80f9-826ac48926f3" providerId="ADAL" clId="{8131CA30-C7B8-4429-A993-86EA94DC1628}" dt="2026-06-04T19:28:14.260" v="2301" actId="47"/>
        <pc:sldMkLst>
          <pc:docMk/>
          <pc:sldMk cId="2904769310" sldId="2566"/>
        </pc:sldMkLst>
      </pc:sldChg>
      <pc:sldChg chg="del">
        <pc:chgData name="Lauren Kurtzeborn" userId="e223017c-52cc-4ec8-80f9-826ac48926f3" providerId="ADAL" clId="{8131CA30-C7B8-4429-A993-86EA94DC1628}" dt="2026-06-04T19:28:15.650" v="2302" actId="47"/>
        <pc:sldMkLst>
          <pc:docMk/>
          <pc:sldMk cId="2800279193" sldId="2567"/>
        </pc:sldMkLst>
      </pc:sldChg>
      <pc:sldChg chg="del">
        <pc:chgData name="Lauren Kurtzeborn" userId="e223017c-52cc-4ec8-80f9-826ac48926f3" providerId="ADAL" clId="{8131CA30-C7B8-4429-A993-86EA94DC1628}" dt="2026-06-04T19:28:17.168" v="2303" actId="47"/>
        <pc:sldMkLst>
          <pc:docMk/>
          <pc:sldMk cId="2155625750" sldId="2568"/>
        </pc:sldMkLst>
      </pc:sldChg>
      <pc:sldChg chg="del">
        <pc:chgData name="Lauren Kurtzeborn" userId="e223017c-52cc-4ec8-80f9-826ac48926f3" providerId="ADAL" clId="{8131CA30-C7B8-4429-A993-86EA94DC1628}" dt="2026-06-04T18:45:26.526" v="1374" actId="47"/>
        <pc:sldMkLst>
          <pc:docMk/>
          <pc:sldMk cId="3130715959" sldId="2569"/>
        </pc:sldMkLst>
      </pc:sldChg>
      <pc:sldChg chg="del">
        <pc:chgData name="Lauren Kurtzeborn" userId="e223017c-52cc-4ec8-80f9-826ac48926f3" providerId="ADAL" clId="{8131CA30-C7B8-4429-A993-86EA94DC1628}" dt="2026-06-04T18:45:25.341" v="1373" actId="47"/>
        <pc:sldMkLst>
          <pc:docMk/>
          <pc:sldMk cId="1721775288" sldId="2570"/>
        </pc:sldMkLst>
      </pc:sldChg>
      <pc:sldChg chg="del">
        <pc:chgData name="Lauren Kurtzeborn" userId="e223017c-52cc-4ec8-80f9-826ac48926f3" providerId="ADAL" clId="{8131CA30-C7B8-4429-A993-86EA94DC1628}" dt="2026-06-04T18:45:23.514" v="1372" actId="47"/>
        <pc:sldMkLst>
          <pc:docMk/>
          <pc:sldMk cId="3545757214" sldId="2571"/>
        </pc:sldMkLst>
      </pc:sldChg>
      <pc:sldChg chg="del">
        <pc:chgData name="Lauren Kurtzeborn" userId="e223017c-52cc-4ec8-80f9-826ac48926f3" providerId="ADAL" clId="{8131CA30-C7B8-4429-A993-86EA94DC1628}" dt="2026-06-04T18:45:20.564" v="1371" actId="47"/>
        <pc:sldMkLst>
          <pc:docMk/>
          <pc:sldMk cId="3777578152" sldId="2572"/>
        </pc:sldMkLst>
      </pc:sldChg>
      <pc:sldChg chg="del">
        <pc:chgData name="Lauren Kurtzeborn" userId="e223017c-52cc-4ec8-80f9-826ac48926f3" providerId="ADAL" clId="{8131CA30-C7B8-4429-A993-86EA94DC1628}" dt="2026-06-04T18:45:19.633" v="1370" actId="47"/>
        <pc:sldMkLst>
          <pc:docMk/>
          <pc:sldMk cId="48935009" sldId="2573"/>
        </pc:sldMkLst>
      </pc:sldChg>
      <pc:sldChg chg="del">
        <pc:chgData name="Lauren Kurtzeborn" userId="e223017c-52cc-4ec8-80f9-826ac48926f3" providerId="ADAL" clId="{8131CA30-C7B8-4429-A993-86EA94DC1628}" dt="2026-06-04T18:45:16.875" v="1369" actId="47"/>
        <pc:sldMkLst>
          <pc:docMk/>
          <pc:sldMk cId="3292585550" sldId="2574"/>
        </pc:sldMkLst>
      </pc:sldChg>
      <pc:sldChg chg="del">
        <pc:chgData name="Lauren Kurtzeborn" userId="e223017c-52cc-4ec8-80f9-826ac48926f3" providerId="ADAL" clId="{8131CA30-C7B8-4429-A993-86EA94DC1628}" dt="2026-06-04T18:45:09.892" v="1366" actId="47"/>
        <pc:sldMkLst>
          <pc:docMk/>
          <pc:sldMk cId="2610545849" sldId="2575"/>
        </pc:sldMkLst>
      </pc:sldChg>
      <pc:sldChg chg="del">
        <pc:chgData name="Lauren Kurtzeborn" userId="e223017c-52cc-4ec8-80f9-826ac48926f3" providerId="ADAL" clId="{8131CA30-C7B8-4429-A993-86EA94DC1628}" dt="2026-06-04T18:45:12.583" v="1367" actId="47"/>
        <pc:sldMkLst>
          <pc:docMk/>
          <pc:sldMk cId="588419321" sldId="2576"/>
        </pc:sldMkLst>
      </pc:sldChg>
      <pc:sldChg chg="addSp delSp modSp mod">
        <pc:chgData name="Lauren Kurtzeborn" userId="e223017c-52cc-4ec8-80f9-826ac48926f3" providerId="ADAL" clId="{8131CA30-C7B8-4429-A993-86EA94DC1628}" dt="2026-06-04T20:09:51.703" v="3286" actId="313"/>
        <pc:sldMkLst>
          <pc:docMk/>
          <pc:sldMk cId="2100278666" sldId="2577"/>
        </pc:sldMkLst>
        <pc:spChg chg="del">
          <ac:chgData name="Lauren Kurtzeborn" userId="e223017c-52cc-4ec8-80f9-826ac48926f3" providerId="ADAL" clId="{8131CA30-C7B8-4429-A993-86EA94DC1628}" dt="2026-06-04T18:20:44.549" v="613" actId="478"/>
          <ac:spMkLst>
            <pc:docMk/>
            <pc:sldMk cId="2100278666" sldId="2577"/>
            <ac:spMk id="6" creationId="{AEC78A65-1002-EE98-0458-AD289A14658F}"/>
          </ac:spMkLst>
        </pc:spChg>
        <pc:spChg chg="del mod">
          <ac:chgData name="Lauren Kurtzeborn" userId="e223017c-52cc-4ec8-80f9-826ac48926f3" providerId="ADAL" clId="{8131CA30-C7B8-4429-A993-86EA94DC1628}" dt="2026-06-04T18:20:45.542" v="615" actId="478"/>
          <ac:spMkLst>
            <pc:docMk/>
            <pc:sldMk cId="2100278666" sldId="2577"/>
            <ac:spMk id="7" creationId="{9D7256DC-D19F-A754-1FFD-47DB919BAA60}"/>
          </ac:spMkLst>
        </pc:spChg>
        <pc:spChg chg="add del mod">
          <ac:chgData name="Lauren Kurtzeborn" userId="e223017c-52cc-4ec8-80f9-826ac48926f3" providerId="ADAL" clId="{8131CA30-C7B8-4429-A993-86EA94DC1628}" dt="2026-06-04T19:54:06.654" v="3024" actId="478"/>
          <ac:spMkLst>
            <pc:docMk/>
            <pc:sldMk cId="2100278666" sldId="2577"/>
            <ac:spMk id="8" creationId="{65C07454-A100-544E-5C44-F7A27E549DB4}"/>
          </ac:spMkLst>
        </pc:spChg>
        <pc:spChg chg="add del mod">
          <ac:chgData name="Lauren Kurtzeborn" userId="e223017c-52cc-4ec8-80f9-826ac48926f3" providerId="ADAL" clId="{8131CA30-C7B8-4429-A993-86EA94DC1628}" dt="2026-06-04T18:38:01.751" v="1188" actId="478"/>
          <ac:spMkLst>
            <pc:docMk/>
            <pc:sldMk cId="2100278666" sldId="2577"/>
            <ac:spMk id="9" creationId="{F966744D-B9BB-7282-E3E4-56E753B36DD6}"/>
          </ac:spMkLst>
        </pc:spChg>
        <pc:spChg chg="add del mod">
          <ac:chgData name="Lauren Kurtzeborn" userId="e223017c-52cc-4ec8-80f9-826ac48926f3" providerId="ADAL" clId="{8131CA30-C7B8-4429-A993-86EA94DC1628}" dt="2026-06-04T19:54:10.447" v="3025" actId="478"/>
          <ac:spMkLst>
            <pc:docMk/>
            <pc:sldMk cId="2100278666" sldId="2577"/>
            <ac:spMk id="11" creationId="{39E6D179-1E8F-8698-B3BE-71A9C200A25C}"/>
          </ac:spMkLst>
        </pc:spChg>
        <pc:spChg chg="del mod">
          <ac:chgData name="Lauren Kurtzeborn" userId="e223017c-52cc-4ec8-80f9-826ac48926f3" providerId="ADAL" clId="{8131CA30-C7B8-4429-A993-86EA94DC1628}" dt="2026-06-04T19:54:29.047" v="3028" actId="478"/>
          <ac:spMkLst>
            <pc:docMk/>
            <pc:sldMk cId="2100278666" sldId="2577"/>
            <ac:spMk id="12" creationId="{A6DF49F2-A596-6C1A-96BF-0DDCA39818CA}"/>
          </ac:spMkLst>
        </pc:spChg>
        <pc:spChg chg="add mod">
          <ac:chgData name="Lauren Kurtzeborn" userId="e223017c-52cc-4ec8-80f9-826ac48926f3" providerId="ADAL" clId="{8131CA30-C7B8-4429-A993-86EA94DC1628}" dt="2026-06-04T20:09:51.703" v="3286" actId="313"/>
          <ac:spMkLst>
            <pc:docMk/>
            <pc:sldMk cId="2100278666" sldId="2577"/>
            <ac:spMk id="13" creationId="{EB12B3E4-239E-2365-3E4A-0A6A9025043B}"/>
          </ac:spMkLst>
        </pc:spChg>
        <pc:spChg chg="mod">
          <ac:chgData name="Lauren Kurtzeborn" userId="e223017c-52cc-4ec8-80f9-826ac48926f3" providerId="ADAL" clId="{8131CA30-C7B8-4429-A993-86EA94DC1628}" dt="2026-06-04T18:39:19.232" v="1197" actId="207"/>
          <ac:spMkLst>
            <pc:docMk/>
            <pc:sldMk cId="2100278666" sldId="2577"/>
            <ac:spMk id="18" creationId="{174E4540-DA9D-A2DA-DAD8-B5BE98BB4F15}"/>
          </ac:spMkLst>
        </pc:spChg>
        <pc:picChg chg="add del mod ord modCrop">
          <ac:chgData name="Lauren Kurtzeborn" userId="e223017c-52cc-4ec8-80f9-826ac48926f3" providerId="ADAL" clId="{8131CA30-C7B8-4429-A993-86EA94DC1628}" dt="2026-06-04T19:53:42.491" v="3017" actId="478"/>
          <ac:picMkLst>
            <pc:docMk/>
            <pc:sldMk cId="2100278666" sldId="2577"/>
            <ac:picMk id="2" creationId="{4CC74E77-DFCE-1899-50BD-2499153DDD7B}"/>
          </ac:picMkLst>
        </pc:picChg>
        <pc:picChg chg="add mod ord">
          <ac:chgData name="Lauren Kurtzeborn" userId="e223017c-52cc-4ec8-80f9-826ac48926f3" providerId="ADAL" clId="{8131CA30-C7B8-4429-A993-86EA94DC1628}" dt="2026-06-04T19:53:45.471" v="3019" actId="167"/>
          <ac:picMkLst>
            <pc:docMk/>
            <pc:sldMk cId="2100278666" sldId="2577"/>
            <ac:picMk id="4" creationId="{256238D7-291C-DC92-807E-D432221A1F34}"/>
          </ac:picMkLst>
        </pc:picChg>
      </pc:sldChg>
      <pc:sldChg chg="del">
        <pc:chgData name="Lauren Kurtzeborn" userId="e223017c-52cc-4ec8-80f9-826ac48926f3" providerId="ADAL" clId="{8131CA30-C7B8-4429-A993-86EA94DC1628}" dt="2026-06-04T18:44:59.363" v="1365" actId="47"/>
        <pc:sldMkLst>
          <pc:docMk/>
          <pc:sldMk cId="2091169860" sldId="2578"/>
        </pc:sldMkLst>
      </pc:sldChg>
      <pc:sldChg chg="del">
        <pc:chgData name="Lauren Kurtzeborn" userId="e223017c-52cc-4ec8-80f9-826ac48926f3" providerId="ADAL" clId="{8131CA30-C7B8-4429-A993-86EA94DC1628}" dt="2026-06-04T18:44:56.734" v="1364" actId="47"/>
        <pc:sldMkLst>
          <pc:docMk/>
          <pc:sldMk cId="1290326170" sldId="2579"/>
        </pc:sldMkLst>
      </pc:sldChg>
      <pc:sldChg chg="addSp delSp modSp mod">
        <pc:chgData name="Lauren Kurtzeborn" userId="e223017c-52cc-4ec8-80f9-826ac48926f3" providerId="ADAL" clId="{8131CA30-C7B8-4429-A993-86EA94DC1628}" dt="2026-06-04T20:13:28.599" v="3315" actId="122"/>
        <pc:sldMkLst>
          <pc:docMk/>
          <pc:sldMk cId="296572815" sldId="2582"/>
        </pc:sldMkLst>
        <pc:spChg chg="del">
          <ac:chgData name="Lauren Kurtzeborn" userId="e223017c-52cc-4ec8-80f9-826ac48926f3" providerId="ADAL" clId="{8131CA30-C7B8-4429-A993-86EA94DC1628}" dt="2026-06-04T18:44:30.418" v="1362" actId="478"/>
          <ac:spMkLst>
            <pc:docMk/>
            <pc:sldMk cId="296572815" sldId="2582"/>
            <ac:spMk id="5" creationId="{6196171F-2F11-4694-6F3B-FD8796B3D059}"/>
          </ac:spMkLst>
        </pc:spChg>
        <pc:spChg chg="del">
          <ac:chgData name="Lauren Kurtzeborn" userId="e223017c-52cc-4ec8-80f9-826ac48926f3" providerId="ADAL" clId="{8131CA30-C7B8-4429-A993-86EA94DC1628}" dt="2026-06-04T18:41:50.191" v="1288" actId="478"/>
          <ac:spMkLst>
            <pc:docMk/>
            <pc:sldMk cId="296572815" sldId="2582"/>
            <ac:spMk id="9" creationId="{06A51694-89A7-255B-99D4-A0C5A46E6071}"/>
          </ac:spMkLst>
        </pc:spChg>
        <pc:spChg chg="mod">
          <ac:chgData name="Lauren Kurtzeborn" userId="e223017c-52cc-4ec8-80f9-826ac48926f3" providerId="ADAL" clId="{8131CA30-C7B8-4429-A993-86EA94DC1628}" dt="2026-06-04T20:13:28.599" v="3315" actId="122"/>
          <ac:spMkLst>
            <pc:docMk/>
            <pc:sldMk cId="296572815" sldId="2582"/>
            <ac:spMk id="10" creationId="{9E1896BD-0F83-3DAF-3000-3666D112E6CD}"/>
          </ac:spMkLst>
        </pc:spChg>
        <pc:spChg chg="del">
          <ac:chgData name="Lauren Kurtzeborn" userId="e223017c-52cc-4ec8-80f9-826ac48926f3" providerId="ADAL" clId="{8131CA30-C7B8-4429-A993-86EA94DC1628}" dt="2026-06-04T18:41:42.461" v="1283" actId="478"/>
          <ac:spMkLst>
            <pc:docMk/>
            <pc:sldMk cId="296572815" sldId="2582"/>
            <ac:spMk id="11" creationId="{403BA7EF-FFD1-F3E6-F8C7-57472DD2D420}"/>
          </ac:spMkLst>
        </pc:spChg>
        <pc:spChg chg="del">
          <ac:chgData name="Lauren Kurtzeborn" userId="e223017c-52cc-4ec8-80f9-826ac48926f3" providerId="ADAL" clId="{8131CA30-C7B8-4429-A993-86EA94DC1628}" dt="2026-06-04T18:41:47.873" v="1287" actId="478"/>
          <ac:spMkLst>
            <pc:docMk/>
            <pc:sldMk cId="296572815" sldId="2582"/>
            <ac:spMk id="12" creationId="{AF910DE1-AE84-A374-3FEC-304BF9793443}"/>
          </ac:spMkLst>
        </pc:spChg>
        <pc:spChg chg="del">
          <ac:chgData name="Lauren Kurtzeborn" userId="e223017c-52cc-4ec8-80f9-826ac48926f3" providerId="ADAL" clId="{8131CA30-C7B8-4429-A993-86EA94DC1628}" dt="2026-06-04T18:41:46.315" v="1286" actId="478"/>
          <ac:spMkLst>
            <pc:docMk/>
            <pc:sldMk cId="296572815" sldId="2582"/>
            <ac:spMk id="13" creationId="{55AB837E-AEC8-B662-7920-23D6871519FF}"/>
          </ac:spMkLst>
        </pc:spChg>
        <pc:spChg chg="del">
          <ac:chgData name="Lauren Kurtzeborn" userId="e223017c-52cc-4ec8-80f9-826ac48926f3" providerId="ADAL" clId="{8131CA30-C7B8-4429-A993-86EA94DC1628}" dt="2026-06-04T18:41:44.845" v="1285" actId="478"/>
          <ac:spMkLst>
            <pc:docMk/>
            <pc:sldMk cId="296572815" sldId="2582"/>
            <ac:spMk id="14" creationId="{CA0DB20F-DF26-06CC-2C21-9762F46BA3CF}"/>
          </ac:spMkLst>
        </pc:spChg>
        <pc:spChg chg="del mod">
          <ac:chgData name="Lauren Kurtzeborn" userId="e223017c-52cc-4ec8-80f9-826ac48926f3" providerId="ADAL" clId="{8131CA30-C7B8-4429-A993-86EA94DC1628}" dt="2026-06-04T18:42:24.118" v="1294" actId="478"/>
          <ac:spMkLst>
            <pc:docMk/>
            <pc:sldMk cId="296572815" sldId="2582"/>
            <ac:spMk id="15" creationId="{BC4177D9-F28B-AF1D-8592-AE9A89F3EC59}"/>
          </ac:spMkLst>
        </pc:spChg>
        <pc:spChg chg="del mod">
          <ac:chgData name="Lauren Kurtzeborn" userId="e223017c-52cc-4ec8-80f9-826ac48926f3" providerId="ADAL" clId="{8131CA30-C7B8-4429-A993-86EA94DC1628}" dt="2026-06-04T18:42:46.359" v="1338" actId="478"/>
          <ac:spMkLst>
            <pc:docMk/>
            <pc:sldMk cId="296572815" sldId="2582"/>
            <ac:spMk id="16" creationId="{756A2F20-C53A-2F1B-EB73-5ECADA1941EF}"/>
          </ac:spMkLst>
        </pc:spChg>
        <pc:spChg chg="del mod">
          <ac:chgData name="Lauren Kurtzeborn" userId="e223017c-52cc-4ec8-80f9-826ac48926f3" providerId="ADAL" clId="{8131CA30-C7B8-4429-A993-86EA94DC1628}" dt="2026-06-04T18:42:43.746" v="1337" actId="478"/>
          <ac:spMkLst>
            <pc:docMk/>
            <pc:sldMk cId="296572815" sldId="2582"/>
            <ac:spMk id="17" creationId="{DB8807DA-1CEE-6D0B-3AC9-2FC80D5644B8}"/>
          </ac:spMkLst>
        </pc:spChg>
        <pc:spChg chg="del">
          <ac:chgData name="Lauren Kurtzeborn" userId="e223017c-52cc-4ec8-80f9-826ac48926f3" providerId="ADAL" clId="{8131CA30-C7B8-4429-A993-86EA94DC1628}" dt="2026-06-04T18:41:40.998" v="1282" actId="478"/>
          <ac:spMkLst>
            <pc:docMk/>
            <pc:sldMk cId="296572815" sldId="2582"/>
            <ac:spMk id="18" creationId="{0824976D-1E00-6BB5-77A2-D67FE2D42C6D}"/>
          </ac:spMkLst>
        </pc:spChg>
        <pc:spChg chg="del mod">
          <ac:chgData name="Lauren Kurtzeborn" userId="e223017c-52cc-4ec8-80f9-826ac48926f3" providerId="ADAL" clId="{8131CA30-C7B8-4429-A993-86EA94DC1628}" dt="2026-06-04T18:41:39.935" v="1281" actId="478"/>
          <ac:spMkLst>
            <pc:docMk/>
            <pc:sldMk cId="296572815" sldId="2582"/>
            <ac:spMk id="19" creationId="{80976C0E-BA86-59F4-B97C-7E7E36D5339B}"/>
          </ac:spMkLst>
        </pc:spChg>
        <pc:spChg chg="del mod">
          <ac:chgData name="Lauren Kurtzeborn" userId="e223017c-52cc-4ec8-80f9-826ac48926f3" providerId="ADAL" clId="{8131CA30-C7B8-4429-A993-86EA94DC1628}" dt="2026-06-04T18:41:38.607" v="1280" actId="478"/>
          <ac:spMkLst>
            <pc:docMk/>
            <pc:sldMk cId="296572815" sldId="2582"/>
            <ac:spMk id="20" creationId="{F69A8BD1-3250-D904-7D68-4B2764E165B9}"/>
          </ac:spMkLst>
        </pc:spChg>
        <pc:picChg chg="add mod">
          <ac:chgData name="Lauren Kurtzeborn" userId="e223017c-52cc-4ec8-80f9-826ac48926f3" providerId="ADAL" clId="{8131CA30-C7B8-4429-A993-86EA94DC1628}" dt="2026-06-04T20:13:24.674" v="3313" actId="1076"/>
          <ac:picMkLst>
            <pc:docMk/>
            <pc:sldMk cId="296572815" sldId="2582"/>
            <ac:picMk id="4" creationId="{48F71DE0-EF68-BC4F-481B-6FC205B2EB69}"/>
          </ac:picMkLst>
        </pc:picChg>
        <pc:picChg chg="add mod">
          <ac:chgData name="Lauren Kurtzeborn" userId="e223017c-52cc-4ec8-80f9-826ac48926f3" providerId="ADAL" clId="{8131CA30-C7B8-4429-A993-86EA94DC1628}" dt="2026-06-04T20:13:23.013" v="3312" actId="1076"/>
          <ac:picMkLst>
            <pc:docMk/>
            <pc:sldMk cId="296572815" sldId="2582"/>
            <ac:picMk id="6" creationId="{FE7499D2-B658-6B84-82D1-F9123A5B960A}"/>
          </ac:picMkLst>
        </pc:picChg>
        <pc:picChg chg="del">
          <ac:chgData name="Lauren Kurtzeborn" userId="e223017c-52cc-4ec8-80f9-826ac48926f3" providerId="ADAL" clId="{8131CA30-C7B8-4429-A993-86EA94DC1628}" dt="2026-06-04T18:44:28.066" v="1361" actId="478"/>
          <ac:picMkLst>
            <pc:docMk/>
            <pc:sldMk cId="296572815" sldId="2582"/>
            <ac:picMk id="8" creationId="{01A5B6AC-3827-4B20-1941-B1611A04C743}"/>
          </ac:picMkLst>
        </pc:picChg>
        <pc:picChg chg="del">
          <ac:chgData name="Lauren Kurtzeborn" userId="e223017c-52cc-4ec8-80f9-826ac48926f3" providerId="ADAL" clId="{8131CA30-C7B8-4429-A993-86EA94DC1628}" dt="2026-06-04T18:41:52.957" v="1289" actId="478"/>
          <ac:picMkLst>
            <pc:docMk/>
            <pc:sldMk cId="296572815" sldId="2582"/>
            <ac:picMk id="22" creationId="{A465DA66-FA55-D1A5-4963-0367C4B906E8}"/>
          </ac:picMkLst>
        </pc:picChg>
        <pc:picChg chg="del">
          <ac:chgData name="Lauren Kurtzeborn" userId="e223017c-52cc-4ec8-80f9-826ac48926f3" providerId="ADAL" clId="{8131CA30-C7B8-4429-A993-86EA94DC1628}" dt="2026-06-04T18:41:42.908" v="1284" actId="478"/>
          <ac:picMkLst>
            <pc:docMk/>
            <pc:sldMk cId="296572815" sldId="2582"/>
            <ac:picMk id="24" creationId="{22BFE17B-A6BF-DF41-8B23-F5A622D3550E}"/>
          </ac:picMkLst>
        </pc:picChg>
        <pc:picChg chg="del">
          <ac:chgData name="Lauren Kurtzeborn" userId="e223017c-52cc-4ec8-80f9-826ac48926f3" providerId="ADAL" clId="{8131CA30-C7B8-4429-A993-86EA94DC1628}" dt="2026-06-04T18:40:45.505" v="1210" actId="478"/>
          <ac:picMkLst>
            <pc:docMk/>
            <pc:sldMk cId="296572815" sldId="2582"/>
            <ac:picMk id="26" creationId="{98FAF109-8D37-A484-913F-FF24D6FB56B8}"/>
          </ac:picMkLst>
        </pc:picChg>
        <pc:picChg chg="del">
          <ac:chgData name="Lauren Kurtzeborn" userId="e223017c-52cc-4ec8-80f9-826ac48926f3" providerId="ADAL" clId="{8131CA30-C7B8-4429-A993-86EA94DC1628}" dt="2026-06-04T18:41:34.408" v="1277" actId="478"/>
          <ac:picMkLst>
            <pc:docMk/>
            <pc:sldMk cId="296572815" sldId="2582"/>
            <ac:picMk id="28" creationId="{78E9B02A-5BB9-32FE-4FB5-443DA1031149}"/>
          </ac:picMkLst>
        </pc:picChg>
      </pc:sldChg>
      <pc:sldChg chg="del">
        <pc:chgData name="Lauren Kurtzeborn" userId="e223017c-52cc-4ec8-80f9-826ac48926f3" providerId="ADAL" clId="{8131CA30-C7B8-4429-A993-86EA94DC1628}" dt="2026-06-04T18:45:13.623" v="1368" actId="47"/>
        <pc:sldMkLst>
          <pc:docMk/>
          <pc:sldMk cId="10615301" sldId="2583"/>
        </pc:sldMkLst>
      </pc:sldChg>
      <pc:sldChg chg="del">
        <pc:chgData name="Lauren Kurtzeborn" userId="e223017c-52cc-4ec8-80f9-826ac48926f3" providerId="ADAL" clId="{8131CA30-C7B8-4429-A993-86EA94DC1628}" dt="2026-06-04T18:45:27.947" v="1375" actId="47"/>
        <pc:sldMkLst>
          <pc:docMk/>
          <pc:sldMk cId="678790681" sldId="2584"/>
        </pc:sldMkLst>
      </pc:sldChg>
      <pc:sldChg chg="delSp add del mod ord modShow">
        <pc:chgData name="Lauren Kurtzeborn" userId="e223017c-52cc-4ec8-80f9-826ac48926f3" providerId="ADAL" clId="{8131CA30-C7B8-4429-A993-86EA94DC1628}" dt="2026-06-04T19:57:31.134" v="3094"/>
        <pc:sldMkLst>
          <pc:docMk/>
          <pc:sldMk cId="2711226406" sldId="2585"/>
        </pc:sldMkLst>
        <pc:spChg chg="del">
          <ac:chgData name="Lauren Kurtzeborn" userId="e223017c-52cc-4ec8-80f9-826ac48926f3" providerId="ADAL" clId="{8131CA30-C7B8-4429-A993-86EA94DC1628}" dt="2026-06-04T18:40:32.680" v="1209" actId="478"/>
          <ac:spMkLst>
            <pc:docMk/>
            <pc:sldMk cId="2711226406" sldId="2585"/>
            <ac:spMk id="7" creationId="{98CFAAEE-A905-DA8E-DD7C-E40ED81BE669}"/>
          </ac:spMkLst>
        </pc:spChg>
      </pc:sldChg>
      <pc:sldChg chg="delSp modSp mod">
        <pc:chgData name="Lauren Kurtzeborn" userId="e223017c-52cc-4ec8-80f9-826ac48926f3" providerId="ADAL" clId="{8131CA30-C7B8-4429-A993-86EA94DC1628}" dt="2026-06-04T19:28:28.515" v="2308" actId="478"/>
        <pc:sldMkLst>
          <pc:docMk/>
          <pc:sldMk cId="513213716" sldId="2586"/>
        </pc:sldMkLst>
        <pc:spChg chg="del mod">
          <ac:chgData name="Lauren Kurtzeborn" userId="e223017c-52cc-4ec8-80f9-826ac48926f3" providerId="ADAL" clId="{8131CA30-C7B8-4429-A993-86EA94DC1628}" dt="2026-06-04T19:28:28.515" v="2308" actId="478"/>
          <ac:spMkLst>
            <pc:docMk/>
            <pc:sldMk cId="513213716" sldId="2586"/>
            <ac:spMk id="6" creationId="{6309ED21-04E1-08E2-5D66-6F6C0C30DC8D}"/>
          </ac:spMkLst>
        </pc:spChg>
        <pc:spChg chg="del">
          <ac:chgData name="Lauren Kurtzeborn" userId="e223017c-52cc-4ec8-80f9-826ac48926f3" providerId="ADAL" clId="{8131CA30-C7B8-4429-A993-86EA94DC1628}" dt="2026-06-04T19:28:26.268" v="2306" actId="478"/>
          <ac:spMkLst>
            <pc:docMk/>
            <pc:sldMk cId="513213716" sldId="2586"/>
            <ac:spMk id="7" creationId="{59F5291E-4DA9-99AF-E723-C4089B1FE4B0}"/>
          </ac:spMkLst>
        </pc:spChg>
      </pc:sldChg>
      <pc:sldChg chg="del ord">
        <pc:chgData name="Lauren Kurtzeborn" userId="e223017c-52cc-4ec8-80f9-826ac48926f3" providerId="ADAL" clId="{8131CA30-C7B8-4429-A993-86EA94DC1628}" dt="2026-06-04T18:40:49.484" v="1211" actId="47"/>
        <pc:sldMkLst>
          <pc:docMk/>
          <pc:sldMk cId="721854732" sldId="2587"/>
        </pc:sldMkLst>
      </pc:sldChg>
      <pc:sldChg chg="addSp delSp modSp mod">
        <pc:chgData name="Lauren Kurtzeborn" userId="e223017c-52cc-4ec8-80f9-826ac48926f3" providerId="ADAL" clId="{8131CA30-C7B8-4429-A993-86EA94DC1628}" dt="2026-06-04T19:50:45.427" v="2990" actId="1076"/>
        <pc:sldMkLst>
          <pc:docMk/>
          <pc:sldMk cId="3325815365" sldId="2588"/>
        </pc:sldMkLst>
        <pc:spChg chg="mod">
          <ac:chgData name="Lauren Kurtzeborn" userId="e223017c-52cc-4ec8-80f9-826ac48926f3" providerId="ADAL" clId="{8131CA30-C7B8-4429-A993-86EA94DC1628}" dt="2026-06-04T19:50:45.427" v="2990" actId="1076"/>
          <ac:spMkLst>
            <pc:docMk/>
            <pc:sldMk cId="3325815365" sldId="2588"/>
            <ac:spMk id="2" creationId="{78D2FCB8-8776-1129-377C-B8D30BBEC1C0}"/>
          </ac:spMkLst>
        </pc:spChg>
        <pc:spChg chg="mod">
          <ac:chgData name="Lauren Kurtzeborn" userId="e223017c-52cc-4ec8-80f9-826ac48926f3" providerId="ADAL" clId="{8131CA30-C7B8-4429-A993-86EA94DC1628}" dt="2026-06-04T19:50:42.527" v="2989" actId="1076"/>
          <ac:spMkLst>
            <pc:docMk/>
            <pc:sldMk cId="3325815365" sldId="2588"/>
            <ac:spMk id="4" creationId="{82387A7F-3AD5-5BEA-0EAC-39C61007A94F}"/>
          </ac:spMkLst>
        </pc:spChg>
        <pc:spChg chg="del">
          <ac:chgData name="Lauren Kurtzeborn" userId="e223017c-52cc-4ec8-80f9-826ac48926f3" providerId="ADAL" clId="{8131CA30-C7B8-4429-A993-86EA94DC1628}" dt="2026-06-04T18:05:44.430" v="0" actId="478"/>
          <ac:spMkLst>
            <pc:docMk/>
            <pc:sldMk cId="3325815365" sldId="2588"/>
            <ac:spMk id="7" creationId="{CA9EE3A9-1D87-D6D1-7C74-5DAF9642B80C}"/>
          </ac:spMkLst>
        </pc:spChg>
        <pc:spChg chg="add del mod">
          <ac:chgData name="Lauren Kurtzeborn" userId="e223017c-52cc-4ec8-80f9-826ac48926f3" providerId="ADAL" clId="{8131CA30-C7B8-4429-A993-86EA94DC1628}" dt="2026-06-04T18:21:35.094" v="663" actId="478"/>
          <ac:spMkLst>
            <pc:docMk/>
            <pc:sldMk cId="3325815365" sldId="2588"/>
            <ac:spMk id="8" creationId="{C49F514E-E560-71DF-76C3-96BA254BFC7C}"/>
          </ac:spMkLst>
        </pc:spChg>
        <pc:picChg chg="mod">
          <ac:chgData name="Lauren Kurtzeborn" userId="e223017c-52cc-4ec8-80f9-826ac48926f3" providerId="ADAL" clId="{8131CA30-C7B8-4429-A993-86EA94DC1628}" dt="2026-06-04T18:21:40.855" v="666" actId="1076"/>
          <ac:picMkLst>
            <pc:docMk/>
            <pc:sldMk cId="3325815365" sldId="2588"/>
            <ac:picMk id="10" creationId="{EFFC8FAF-9B53-F2C5-21B8-5C98C2C376FF}"/>
          </ac:picMkLst>
        </pc:picChg>
      </pc:sldChg>
      <pc:sldChg chg="delSp del mod">
        <pc:chgData name="Lauren Kurtzeborn" userId="e223017c-52cc-4ec8-80f9-826ac48926f3" providerId="ADAL" clId="{8131CA30-C7B8-4429-A993-86EA94DC1628}" dt="2026-06-04T19:48:34.133" v="2971" actId="2696"/>
        <pc:sldMkLst>
          <pc:docMk/>
          <pc:sldMk cId="1552221775" sldId="2589"/>
        </pc:sldMkLst>
        <pc:spChg chg="del">
          <ac:chgData name="Lauren Kurtzeborn" userId="e223017c-52cc-4ec8-80f9-826ac48926f3" providerId="ADAL" clId="{8131CA30-C7B8-4429-A993-86EA94DC1628}" dt="2026-06-04T19:28:21.652" v="2304" actId="478"/>
          <ac:spMkLst>
            <pc:docMk/>
            <pc:sldMk cId="1552221775" sldId="2589"/>
            <ac:spMk id="6" creationId="{1EF7CD8C-006A-AA47-C727-80E487039A7E}"/>
          </ac:spMkLst>
        </pc:spChg>
        <pc:spChg chg="del">
          <ac:chgData name="Lauren Kurtzeborn" userId="e223017c-52cc-4ec8-80f9-826ac48926f3" providerId="ADAL" clId="{8131CA30-C7B8-4429-A993-86EA94DC1628}" dt="2026-06-04T19:28:22.847" v="2305" actId="478"/>
          <ac:spMkLst>
            <pc:docMk/>
            <pc:sldMk cId="1552221775" sldId="2589"/>
            <ac:spMk id="7" creationId="{E49D9A06-373D-E4B5-1905-23CCA5500471}"/>
          </ac:spMkLst>
        </pc:spChg>
      </pc:sldChg>
      <pc:sldChg chg="addSp delSp modSp add mod ord">
        <pc:chgData name="Lauren Kurtzeborn" userId="e223017c-52cc-4ec8-80f9-826ac48926f3" providerId="ADAL" clId="{8131CA30-C7B8-4429-A993-86EA94DC1628}" dt="2026-06-04T19:52:14.471" v="3001" actId="207"/>
        <pc:sldMkLst>
          <pc:docMk/>
          <pc:sldMk cId="1772192051" sldId="2590"/>
        </pc:sldMkLst>
        <pc:spChg chg="mod">
          <ac:chgData name="Lauren Kurtzeborn" userId="e223017c-52cc-4ec8-80f9-826ac48926f3" providerId="ADAL" clId="{8131CA30-C7B8-4429-A993-86EA94DC1628}" dt="2026-06-04T18:23:05.723" v="703" actId="20577"/>
          <ac:spMkLst>
            <pc:docMk/>
            <pc:sldMk cId="1772192051" sldId="2590"/>
            <ac:spMk id="2" creationId="{433DD0E8-70D3-43CF-BEDD-A840671FC8DF}"/>
          </ac:spMkLst>
        </pc:spChg>
        <pc:graphicFrameChg chg="add del mod modGraphic">
          <ac:chgData name="Lauren Kurtzeborn" userId="e223017c-52cc-4ec8-80f9-826ac48926f3" providerId="ADAL" clId="{8131CA30-C7B8-4429-A993-86EA94DC1628}" dt="2026-06-04T18:31:02.182" v="843" actId="478"/>
          <ac:graphicFrameMkLst>
            <pc:docMk/>
            <pc:sldMk cId="1772192051" sldId="2590"/>
            <ac:graphicFrameMk id="4" creationId="{D5E302A6-39E5-3DE7-6DDE-C66119D90DFF}"/>
          </ac:graphicFrameMkLst>
        </pc:graphicFrameChg>
        <pc:graphicFrameChg chg="del mod">
          <ac:chgData name="Lauren Kurtzeborn" userId="e223017c-52cc-4ec8-80f9-826ac48926f3" providerId="ADAL" clId="{8131CA30-C7B8-4429-A993-86EA94DC1628}" dt="2026-06-04T18:23:31.414" v="705" actId="478"/>
          <ac:graphicFrameMkLst>
            <pc:docMk/>
            <pc:sldMk cId="1772192051" sldId="2590"/>
            <ac:graphicFrameMk id="5" creationId="{8C081C8C-7C1D-F303-03A8-DCD0554D5F43}"/>
          </ac:graphicFrameMkLst>
        </pc:graphicFrameChg>
        <pc:graphicFrameChg chg="add mod modGraphic">
          <ac:chgData name="Lauren Kurtzeborn" userId="e223017c-52cc-4ec8-80f9-826ac48926f3" providerId="ADAL" clId="{8131CA30-C7B8-4429-A993-86EA94DC1628}" dt="2026-06-04T19:52:14.471" v="3001" actId="207"/>
          <ac:graphicFrameMkLst>
            <pc:docMk/>
            <pc:sldMk cId="1772192051" sldId="2590"/>
            <ac:graphicFrameMk id="6" creationId="{7C8E79D1-9E94-2482-DA81-1734DB59E37E}"/>
          </ac:graphicFrameMkLst>
        </pc:graphicFrameChg>
        <pc:picChg chg="mod">
          <ac:chgData name="Lauren Kurtzeborn" userId="e223017c-52cc-4ec8-80f9-826ac48926f3" providerId="ADAL" clId="{8131CA30-C7B8-4429-A993-86EA94DC1628}" dt="2026-06-04T18:38:16.407" v="1191" actId="1076"/>
          <ac:picMkLst>
            <pc:docMk/>
            <pc:sldMk cId="1772192051" sldId="2590"/>
            <ac:picMk id="3" creationId="{E6781A28-CC90-9255-ED53-B59FA2EF9203}"/>
          </ac:picMkLst>
        </pc:picChg>
      </pc:sldChg>
      <pc:sldChg chg="addSp delSp modSp add mod ord">
        <pc:chgData name="Lauren Kurtzeborn" userId="e223017c-52cc-4ec8-80f9-826ac48926f3" providerId="ADAL" clId="{8131CA30-C7B8-4429-A993-86EA94DC1628}" dt="2026-06-04T19:54:56.956" v="3056" actId="207"/>
        <pc:sldMkLst>
          <pc:docMk/>
          <pc:sldMk cId="3506079737" sldId="2591"/>
        </pc:sldMkLst>
        <pc:spChg chg="mod">
          <ac:chgData name="Lauren Kurtzeborn" userId="e223017c-52cc-4ec8-80f9-826ac48926f3" providerId="ADAL" clId="{8131CA30-C7B8-4429-A993-86EA94DC1628}" dt="2026-06-04T18:53:40.099" v="1449" actId="20577"/>
          <ac:spMkLst>
            <pc:docMk/>
            <pc:sldMk cId="3506079737" sldId="2591"/>
            <ac:spMk id="2" creationId="{74D94AF8-A544-901F-767D-AA520E25FD36}"/>
          </ac:spMkLst>
        </pc:spChg>
        <pc:graphicFrameChg chg="add mod modGraphic">
          <ac:chgData name="Lauren Kurtzeborn" userId="e223017c-52cc-4ec8-80f9-826ac48926f3" providerId="ADAL" clId="{8131CA30-C7B8-4429-A993-86EA94DC1628}" dt="2026-06-04T19:54:56.956" v="3056" actId="207"/>
          <ac:graphicFrameMkLst>
            <pc:docMk/>
            <pc:sldMk cId="3506079737" sldId="2591"/>
            <ac:graphicFrameMk id="4" creationId="{DC17D990-4D41-D3B4-AA0F-9B0A32FC87D3}"/>
          </ac:graphicFrameMkLst>
        </pc:graphicFrameChg>
        <pc:graphicFrameChg chg="del">
          <ac:chgData name="Lauren Kurtzeborn" userId="e223017c-52cc-4ec8-80f9-826ac48926f3" providerId="ADAL" clId="{8131CA30-C7B8-4429-A993-86EA94DC1628}" dt="2026-06-04T18:53:43.443" v="1450" actId="478"/>
          <ac:graphicFrameMkLst>
            <pc:docMk/>
            <pc:sldMk cId="3506079737" sldId="2591"/>
            <ac:graphicFrameMk id="6" creationId="{F7802581-8494-BAE7-C1B3-8DEF3A0B304E}"/>
          </ac:graphicFrameMkLst>
        </pc:graphicFrameChg>
      </pc:sldChg>
      <pc:sldChg chg="addSp delSp modSp add mod ord modAnim">
        <pc:chgData name="Lauren Kurtzeborn" userId="e223017c-52cc-4ec8-80f9-826ac48926f3" providerId="ADAL" clId="{8131CA30-C7B8-4429-A993-86EA94DC1628}" dt="2026-06-04T20:10:52.624" v="3291" actId="1076"/>
        <pc:sldMkLst>
          <pc:docMk/>
          <pc:sldMk cId="2229873011" sldId="2592"/>
        </pc:sldMkLst>
        <pc:spChg chg="mod ord">
          <ac:chgData name="Lauren Kurtzeborn" userId="e223017c-52cc-4ec8-80f9-826ac48926f3" providerId="ADAL" clId="{8131CA30-C7B8-4429-A993-86EA94DC1628}" dt="2026-06-04T19:32:18.666" v="2411" actId="166"/>
          <ac:spMkLst>
            <pc:docMk/>
            <pc:sldMk cId="2229873011" sldId="2592"/>
            <ac:spMk id="2" creationId="{70D573D6-F755-A458-EC85-8405E0AA9334}"/>
          </ac:spMkLst>
        </pc:spChg>
        <pc:spChg chg="add mod">
          <ac:chgData name="Lauren Kurtzeborn" userId="e223017c-52cc-4ec8-80f9-826ac48926f3" providerId="ADAL" clId="{8131CA30-C7B8-4429-A993-86EA94DC1628}" dt="2026-06-04T19:06:10.113" v="1843" actId="404"/>
          <ac:spMkLst>
            <pc:docMk/>
            <pc:sldMk cId="2229873011" sldId="2592"/>
            <ac:spMk id="8" creationId="{3D4ECCEF-7C2E-3922-B017-2F1B21A958FF}"/>
          </ac:spMkLst>
        </pc:spChg>
        <pc:graphicFrameChg chg="del mod modGraphic">
          <ac:chgData name="Lauren Kurtzeborn" userId="e223017c-52cc-4ec8-80f9-826ac48926f3" providerId="ADAL" clId="{8131CA30-C7B8-4429-A993-86EA94DC1628}" dt="2026-06-04T19:01:33.555" v="1714" actId="478"/>
          <ac:graphicFrameMkLst>
            <pc:docMk/>
            <pc:sldMk cId="2229873011" sldId="2592"/>
            <ac:graphicFrameMk id="4" creationId="{1650EDAC-3E30-047C-B129-46B34269BF06}"/>
          </ac:graphicFrameMkLst>
        </pc:graphicFrameChg>
        <pc:picChg chg="mod">
          <ac:chgData name="Lauren Kurtzeborn" userId="e223017c-52cc-4ec8-80f9-826ac48926f3" providerId="ADAL" clId="{8131CA30-C7B8-4429-A993-86EA94DC1628}" dt="2026-06-04T20:10:52.624" v="3291" actId="1076"/>
          <ac:picMkLst>
            <pc:docMk/>
            <pc:sldMk cId="2229873011" sldId="2592"/>
            <ac:picMk id="3" creationId="{9A8DFBFD-D8E8-1E0A-9A1E-20D8D7AF36C1}"/>
          </ac:picMkLst>
        </pc:picChg>
        <pc:picChg chg="add mod ord">
          <ac:chgData name="Lauren Kurtzeborn" userId="e223017c-52cc-4ec8-80f9-826ac48926f3" providerId="ADAL" clId="{8131CA30-C7B8-4429-A993-86EA94DC1628}" dt="2026-06-04T19:02:19.686" v="1724" actId="14100"/>
          <ac:picMkLst>
            <pc:docMk/>
            <pc:sldMk cId="2229873011" sldId="2592"/>
            <ac:picMk id="5" creationId="{35EAA594-C16A-DEF9-8209-78FF18974E68}"/>
          </ac:picMkLst>
        </pc:picChg>
        <pc:picChg chg="add mod ord">
          <ac:chgData name="Lauren Kurtzeborn" userId="e223017c-52cc-4ec8-80f9-826ac48926f3" providerId="ADAL" clId="{8131CA30-C7B8-4429-A993-86EA94DC1628}" dt="2026-06-04T19:02:13.624" v="1723" actId="167"/>
          <ac:picMkLst>
            <pc:docMk/>
            <pc:sldMk cId="2229873011" sldId="2592"/>
            <ac:picMk id="6" creationId="{FDD440A8-4F4F-4ED6-0838-73C1BD202109}"/>
          </ac:picMkLst>
        </pc:picChg>
        <pc:picChg chg="add mod">
          <ac:chgData name="Lauren Kurtzeborn" userId="e223017c-52cc-4ec8-80f9-826ac48926f3" providerId="ADAL" clId="{8131CA30-C7B8-4429-A993-86EA94DC1628}" dt="2026-06-04T19:02:04.283" v="1721" actId="1076"/>
          <ac:picMkLst>
            <pc:docMk/>
            <pc:sldMk cId="2229873011" sldId="2592"/>
            <ac:picMk id="7" creationId="{5F0C9E23-8903-FCBC-B1F9-539A9DBEC8C7}"/>
          </ac:picMkLst>
        </pc:picChg>
      </pc:sldChg>
      <pc:sldChg chg="addSp delSp modSp add mod delAnim modAnim">
        <pc:chgData name="Lauren Kurtzeborn" userId="e223017c-52cc-4ec8-80f9-826ac48926f3" providerId="ADAL" clId="{8131CA30-C7B8-4429-A993-86EA94DC1628}" dt="2026-06-04T20:11:08.429" v="3293" actId="1076"/>
        <pc:sldMkLst>
          <pc:docMk/>
          <pc:sldMk cId="2408092309" sldId="2593"/>
        </pc:sldMkLst>
        <pc:spChg chg="mod ord">
          <ac:chgData name="Lauren Kurtzeborn" userId="e223017c-52cc-4ec8-80f9-826ac48926f3" providerId="ADAL" clId="{8131CA30-C7B8-4429-A993-86EA94DC1628}" dt="2026-06-04T19:32:16.021" v="2410" actId="166"/>
          <ac:spMkLst>
            <pc:docMk/>
            <pc:sldMk cId="2408092309" sldId="2593"/>
            <ac:spMk id="2" creationId="{EAD09C2F-CE04-8256-3BAF-CE8442734426}"/>
          </ac:spMkLst>
        </pc:spChg>
        <pc:spChg chg="add mod">
          <ac:chgData name="Lauren Kurtzeborn" userId="e223017c-52cc-4ec8-80f9-826ac48926f3" providerId="ADAL" clId="{8131CA30-C7B8-4429-A993-86EA94DC1628}" dt="2026-06-04T19:07:07.593" v="1878" actId="20577"/>
          <ac:spMkLst>
            <pc:docMk/>
            <pc:sldMk cId="2408092309" sldId="2593"/>
            <ac:spMk id="4" creationId="{96789269-0818-78A6-1B7B-C5EACEF7F283}"/>
          </ac:spMkLst>
        </pc:spChg>
        <pc:spChg chg="del">
          <ac:chgData name="Lauren Kurtzeborn" userId="e223017c-52cc-4ec8-80f9-826ac48926f3" providerId="ADAL" clId="{8131CA30-C7B8-4429-A993-86EA94DC1628}" dt="2026-06-04T19:06:23.633" v="1844" actId="478"/>
          <ac:spMkLst>
            <pc:docMk/>
            <pc:sldMk cId="2408092309" sldId="2593"/>
            <ac:spMk id="8" creationId="{2728CEDD-BBA7-75D6-80DA-CE16DCD5B91B}"/>
          </ac:spMkLst>
        </pc:spChg>
        <pc:picChg chg="mod">
          <ac:chgData name="Lauren Kurtzeborn" userId="e223017c-52cc-4ec8-80f9-826ac48926f3" providerId="ADAL" clId="{8131CA30-C7B8-4429-A993-86EA94DC1628}" dt="2026-06-04T20:11:08.429" v="3293" actId="1076"/>
          <ac:picMkLst>
            <pc:docMk/>
            <pc:sldMk cId="2408092309" sldId="2593"/>
            <ac:picMk id="3" creationId="{86E019A2-1D48-3C6E-14D9-24A45F65D4CB}"/>
          </ac:picMkLst>
        </pc:picChg>
        <pc:picChg chg="del">
          <ac:chgData name="Lauren Kurtzeborn" userId="e223017c-52cc-4ec8-80f9-826ac48926f3" providerId="ADAL" clId="{8131CA30-C7B8-4429-A993-86EA94DC1628}" dt="2026-06-04T19:05:27.100" v="1764" actId="478"/>
          <ac:picMkLst>
            <pc:docMk/>
            <pc:sldMk cId="2408092309" sldId="2593"/>
            <ac:picMk id="5" creationId="{78A831F0-D3DE-E1A0-2A5D-DBCA6101325F}"/>
          </ac:picMkLst>
        </pc:picChg>
        <pc:picChg chg="del">
          <ac:chgData name="Lauren Kurtzeborn" userId="e223017c-52cc-4ec8-80f9-826ac48926f3" providerId="ADAL" clId="{8131CA30-C7B8-4429-A993-86EA94DC1628}" dt="2026-06-04T19:05:26.011" v="1762" actId="478"/>
          <ac:picMkLst>
            <pc:docMk/>
            <pc:sldMk cId="2408092309" sldId="2593"/>
            <ac:picMk id="6" creationId="{04A7BF3A-9151-B48C-8A0B-91A1939A17CA}"/>
          </ac:picMkLst>
        </pc:picChg>
        <pc:picChg chg="del">
          <ac:chgData name="Lauren Kurtzeborn" userId="e223017c-52cc-4ec8-80f9-826ac48926f3" providerId="ADAL" clId="{8131CA30-C7B8-4429-A993-86EA94DC1628}" dt="2026-06-04T19:05:26.492" v="1763" actId="478"/>
          <ac:picMkLst>
            <pc:docMk/>
            <pc:sldMk cId="2408092309" sldId="2593"/>
            <ac:picMk id="7" creationId="{89B979DF-DAC0-817E-3C1A-332C6546CC68}"/>
          </ac:picMkLst>
        </pc:picChg>
        <pc:picChg chg="add del mod ord">
          <ac:chgData name="Lauren Kurtzeborn" userId="e223017c-52cc-4ec8-80f9-826ac48926f3" providerId="ADAL" clId="{8131CA30-C7B8-4429-A993-86EA94DC1628}" dt="2026-06-04T19:07:53.935" v="1891" actId="478"/>
          <ac:picMkLst>
            <pc:docMk/>
            <pc:sldMk cId="2408092309" sldId="2593"/>
            <ac:picMk id="9" creationId="{2F732E39-6BE5-F5A6-729A-96660F50A898}"/>
          </ac:picMkLst>
        </pc:picChg>
        <pc:picChg chg="add del mod">
          <ac:chgData name="Lauren Kurtzeborn" userId="e223017c-52cc-4ec8-80f9-826ac48926f3" providerId="ADAL" clId="{8131CA30-C7B8-4429-A993-86EA94DC1628}" dt="2026-06-04T19:07:52.360" v="1890" actId="478"/>
          <ac:picMkLst>
            <pc:docMk/>
            <pc:sldMk cId="2408092309" sldId="2593"/>
            <ac:picMk id="10" creationId="{638AE0D7-1453-B2A5-62B8-244F307C15E9}"/>
          </ac:picMkLst>
        </pc:picChg>
        <pc:picChg chg="add mod ord">
          <ac:chgData name="Lauren Kurtzeborn" userId="e223017c-52cc-4ec8-80f9-826ac48926f3" providerId="ADAL" clId="{8131CA30-C7B8-4429-A993-86EA94DC1628}" dt="2026-06-04T19:09:14.810" v="1901" actId="14100"/>
          <ac:picMkLst>
            <pc:docMk/>
            <pc:sldMk cId="2408092309" sldId="2593"/>
            <ac:picMk id="11" creationId="{4EB473FB-3559-4552-711B-099CACA94454}"/>
          </ac:picMkLst>
        </pc:picChg>
        <pc:picChg chg="add mod ord">
          <ac:chgData name="Lauren Kurtzeborn" userId="e223017c-52cc-4ec8-80f9-826ac48926f3" providerId="ADAL" clId="{8131CA30-C7B8-4429-A993-86EA94DC1628}" dt="2026-06-04T19:09:16.367" v="1902" actId="14100"/>
          <ac:picMkLst>
            <pc:docMk/>
            <pc:sldMk cId="2408092309" sldId="2593"/>
            <ac:picMk id="12" creationId="{B164F4BE-7E8F-21D0-EF9A-BD844A7E320D}"/>
          </ac:picMkLst>
        </pc:picChg>
      </pc:sldChg>
      <pc:sldChg chg="addSp delSp modSp add mod setBg">
        <pc:chgData name="Lauren Kurtzeborn" userId="e223017c-52cc-4ec8-80f9-826ac48926f3" providerId="ADAL" clId="{8131CA30-C7B8-4429-A993-86EA94DC1628}" dt="2026-06-04T20:11:43.804" v="3297" actId="1076"/>
        <pc:sldMkLst>
          <pc:docMk/>
          <pc:sldMk cId="4029117783" sldId="2594"/>
        </pc:sldMkLst>
        <pc:spChg chg="mod ord">
          <ac:chgData name="Lauren Kurtzeborn" userId="e223017c-52cc-4ec8-80f9-826ac48926f3" providerId="ADAL" clId="{8131CA30-C7B8-4429-A993-86EA94DC1628}" dt="2026-06-04T20:08:38.877" v="3284" actId="14100"/>
          <ac:spMkLst>
            <pc:docMk/>
            <pc:sldMk cId="4029117783" sldId="2594"/>
            <ac:spMk id="2" creationId="{789CF9D5-47F2-0CCE-2BAC-E760A79FD30C}"/>
          </ac:spMkLst>
        </pc:spChg>
        <pc:spChg chg="mod">
          <ac:chgData name="Lauren Kurtzeborn" userId="e223017c-52cc-4ec8-80f9-826ac48926f3" providerId="ADAL" clId="{8131CA30-C7B8-4429-A993-86EA94DC1628}" dt="2026-06-04T19:13:27.905" v="1965" actId="14100"/>
          <ac:spMkLst>
            <pc:docMk/>
            <pc:sldMk cId="4029117783" sldId="2594"/>
            <ac:spMk id="4" creationId="{D947FA79-0014-2E23-F2BB-5DD7913805DA}"/>
          </ac:spMkLst>
        </pc:spChg>
        <pc:spChg chg="add mod">
          <ac:chgData name="Lauren Kurtzeborn" userId="e223017c-52cc-4ec8-80f9-826ac48926f3" providerId="ADAL" clId="{8131CA30-C7B8-4429-A993-86EA94DC1628}" dt="2026-06-04T19:17:26.936" v="2028" actId="207"/>
          <ac:spMkLst>
            <pc:docMk/>
            <pc:sldMk cId="4029117783" sldId="2594"/>
            <ac:spMk id="15" creationId="{46D9ABD6-2716-4057-C26B-6D50B18DE117}"/>
          </ac:spMkLst>
        </pc:spChg>
        <pc:picChg chg="mod">
          <ac:chgData name="Lauren Kurtzeborn" userId="e223017c-52cc-4ec8-80f9-826ac48926f3" providerId="ADAL" clId="{8131CA30-C7B8-4429-A993-86EA94DC1628}" dt="2026-06-04T20:11:43.804" v="3297" actId="1076"/>
          <ac:picMkLst>
            <pc:docMk/>
            <pc:sldMk cId="4029117783" sldId="2594"/>
            <ac:picMk id="3" creationId="{6658C89A-7D1C-A389-3BE4-50C878CDFFA6}"/>
          </ac:picMkLst>
        </pc:picChg>
        <pc:picChg chg="add mod ord modCrop">
          <ac:chgData name="Lauren Kurtzeborn" userId="e223017c-52cc-4ec8-80f9-826ac48926f3" providerId="ADAL" clId="{8131CA30-C7B8-4429-A993-86EA94DC1628}" dt="2026-06-04T19:13:47.066" v="1970" actId="14100"/>
          <ac:picMkLst>
            <pc:docMk/>
            <pc:sldMk cId="4029117783" sldId="2594"/>
            <ac:picMk id="6" creationId="{2F7667C2-887A-8D03-A595-9021EF55929F}"/>
          </ac:picMkLst>
        </pc:picChg>
        <pc:picChg chg="add mod ord">
          <ac:chgData name="Lauren Kurtzeborn" userId="e223017c-52cc-4ec8-80f9-826ac48926f3" providerId="ADAL" clId="{8131CA30-C7B8-4429-A993-86EA94DC1628}" dt="2026-06-04T19:14:36.047" v="1987" actId="1076"/>
          <ac:picMkLst>
            <pc:docMk/>
            <pc:sldMk cId="4029117783" sldId="2594"/>
            <ac:picMk id="8" creationId="{09B29D8B-2A10-A1B0-4E1D-92941A91588C}"/>
          </ac:picMkLst>
        </pc:picChg>
        <pc:picChg chg="add mod ord">
          <ac:chgData name="Lauren Kurtzeborn" userId="e223017c-52cc-4ec8-80f9-826ac48926f3" providerId="ADAL" clId="{8131CA30-C7B8-4429-A993-86EA94DC1628}" dt="2026-06-04T19:14:42.842" v="1991" actId="14100"/>
          <ac:picMkLst>
            <pc:docMk/>
            <pc:sldMk cId="4029117783" sldId="2594"/>
            <ac:picMk id="10" creationId="{F6FDC298-41E9-C343-6305-5C12E3FFE8F2}"/>
          </ac:picMkLst>
        </pc:picChg>
        <pc:picChg chg="del">
          <ac:chgData name="Lauren Kurtzeborn" userId="e223017c-52cc-4ec8-80f9-826ac48926f3" providerId="ADAL" clId="{8131CA30-C7B8-4429-A993-86EA94DC1628}" dt="2026-06-04T19:12:07.701" v="1943" actId="478"/>
          <ac:picMkLst>
            <pc:docMk/>
            <pc:sldMk cId="4029117783" sldId="2594"/>
            <ac:picMk id="11" creationId="{D5599749-D78C-438D-14E1-BE5F76E50ABB}"/>
          </ac:picMkLst>
        </pc:picChg>
        <pc:picChg chg="del">
          <ac:chgData name="Lauren Kurtzeborn" userId="e223017c-52cc-4ec8-80f9-826ac48926f3" providerId="ADAL" clId="{8131CA30-C7B8-4429-A993-86EA94DC1628}" dt="2026-06-04T19:12:08.459" v="1944" actId="478"/>
          <ac:picMkLst>
            <pc:docMk/>
            <pc:sldMk cId="4029117783" sldId="2594"/>
            <ac:picMk id="12" creationId="{C604537A-5E37-0390-B9D1-EF7E416686F5}"/>
          </ac:picMkLst>
        </pc:picChg>
        <pc:picChg chg="add mod ord">
          <ac:chgData name="Lauren Kurtzeborn" userId="e223017c-52cc-4ec8-80f9-826ac48926f3" providerId="ADAL" clId="{8131CA30-C7B8-4429-A993-86EA94DC1628}" dt="2026-06-04T19:14:57.778" v="1995" actId="167"/>
          <ac:picMkLst>
            <pc:docMk/>
            <pc:sldMk cId="4029117783" sldId="2594"/>
            <ac:picMk id="14" creationId="{11F704E0-D18C-FCF4-9550-E585C5B834BA}"/>
          </ac:picMkLst>
        </pc:picChg>
      </pc:sldChg>
      <pc:sldChg chg="addSp delSp modSp add mod ord modAnim">
        <pc:chgData name="Lauren Kurtzeborn" userId="e223017c-52cc-4ec8-80f9-826ac48926f3" providerId="ADAL" clId="{8131CA30-C7B8-4429-A993-86EA94DC1628}" dt="2026-06-04T20:10:03.398" v="3287" actId="20577"/>
        <pc:sldMkLst>
          <pc:docMk/>
          <pc:sldMk cId="1273396564" sldId="2595"/>
        </pc:sldMkLst>
        <pc:spChg chg="mod">
          <ac:chgData name="Lauren Kurtzeborn" userId="e223017c-52cc-4ec8-80f9-826ac48926f3" providerId="ADAL" clId="{8131CA30-C7B8-4429-A993-86EA94DC1628}" dt="2026-06-04T20:10:03.398" v="3287" actId="20577"/>
          <ac:spMkLst>
            <pc:docMk/>
            <pc:sldMk cId="1273396564" sldId="2595"/>
            <ac:spMk id="2" creationId="{76886617-6E5E-DB19-5A09-46B3EE0554D8}"/>
          </ac:spMkLst>
        </pc:spChg>
        <pc:spChg chg="mod">
          <ac:chgData name="Lauren Kurtzeborn" userId="e223017c-52cc-4ec8-80f9-826ac48926f3" providerId="ADAL" clId="{8131CA30-C7B8-4429-A993-86EA94DC1628}" dt="2026-06-04T19:21:54.644" v="2148" actId="1076"/>
          <ac:spMkLst>
            <pc:docMk/>
            <pc:sldMk cId="1273396564" sldId="2595"/>
            <ac:spMk id="4" creationId="{6916D7E1-B2FC-8886-B1FF-38C86D928B8B}"/>
          </ac:spMkLst>
        </pc:spChg>
        <pc:spChg chg="add del mod">
          <ac:chgData name="Lauren Kurtzeborn" userId="e223017c-52cc-4ec8-80f9-826ac48926f3" providerId="ADAL" clId="{8131CA30-C7B8-4429-A993-86EA94DC1628}" dt="2026-06-04T19:22:06.963" v="2153" actId="478"/>
          <ac:spMkLst>
            <pc:docMk/>
            <pc:sldMk cId="1273396564" sldId="2595"/>
            <ac:spMk id="6" creationId="{B4351134-C39C-E17F-4E6D-851EE8BAA047}"/>
          </ac:spMkLst>
        </pc:spChg>
        <pc:picChg chg="add del">
          <ac:chgData name="Lauren Kurtzeborn" userId="e223017c-52cc-4ec8-80f9-826ac48926f3" providerId="ADAL" clId="{8131CA30-C7B8-4429-A993-86EA94DC1628}" dt="2026-06-04T19:22:38.748" v="2159" actId="478"/>
          <ac:picMkLst>
            <pc:docMk/>
            <pc:sldMk cId="1273396564" sldId="2595"/>
            <ac:picMk id="5" creationId="{52A94ADC-9957-CA98-844A-BC65457AF2D8}"/>
          </ac:picMkLst>
        </pc:picChg>
        <pc:picChg chg="add del mod">
          <ac:chgData name="Lauren Kurtzeborn" userId="e223017c-52cc-4ec8-80f9-826ac48926f3" providerId="ADAL" clId="{8131CA30-C7B8-4429-A993-86EA94DC1628}" dt="2026-06-04T19:22:06.963" v="2153" actId="478"/>
          <ac:picMkLst>
            <pc:docMk/>
            <pc:sldMk cId="1273396564" sldId="2595"/>
            <ac:picMk id="7" creationId="{2AB2F827-8EE1-F2B5-B917-786533A9D2FD}"/>
          </ac:picMkLst>
        </pc:picChg>
        <pc:picChg chg="add mod ord modCrop">
          <ac:chgData name="Lauren Kurtzeborn" userId="e223017c-52cc-4ec8-80f9-826ac48926f3" providerId="ADAL" clId="{8131CA30-C7B8-4429-A993-86EA94DC1628}" dt="2026-06-04T19:22:37.344" v="2158" actId="167"/>
          <ac:picMkLst>
            <pc:docMk/>
            <pc:sldMk cId="1273396564" sldId="2595"/>
            <ac:picMk id="8" creationId="{2EF1551C-CC30-79E2-7A62-DFE721BC3E36}"/>
          </ac:picMkLst>
        </pc:picChg>
      </pc:sldChg>
      <pc:sldChg chg="addSp delSp modSp add mod">
        <pc:chgData name="Lauren Kurtzeborn" userId="e223017c-52cc-4ec8-80f9-826ac48926f3" providerId="ADAL" clId="{8131CA30-C7B8-4429-A993-86EA94DC1628}" dt="2026-06-04T20:10:14.071" v="3288" actId="20577"/>
        <pc:sldMkLst>
          <pc:docMk/>
          <pc:sldMk cId="2795603616" sldId="2596"/>
        </pc:sldMkLst>
        <pc:spChg chg="mod">
          <ac:chgData name="Lauren Kurtzeborn" userId="e223017c-52cc-4ec8-80f9-826ac48926f3" providerId="ADAL" clId="{8131CA30-C7B8-4429-A993-86EA94DC1628}" dt="2026-06-04T20:10:14.071" v="3288" actId="20577"/>
          <ac:spMkLst>
            <pc:docMk/>
            <pc:sldMk cId="2795603616" sldId="2596"/>
            <ac:spMk id="4" creationId="{EC97B8D4-F686-1FFC-7FA2-109FD17BFAA9}"/>
          </ac:spMkLst>
        </pc:spChg>
        <pc:picChg chg="del">
          <ac:chgData name="Lauren Kurtzeborn" userId="e223017c-52cc-4ec8-80f9-826ac48926f3" providerId="ADAL" clId="{8131CA30-C7B8-4429-A993-86EA94DC1628}" dt="2026-06-04T19:27:53.160" v="2297" actId="478"/>
          <ac:picMkLst>
            <pc:docMk/>
            <pc:sldMk cId="2795603616" sldId="2596"/>
            <ac:picMk id="5" creationId="{262C04BD-F0AF-BF3A-73CC-780826E2B3E6}"/>
          </ac:picMkLst>
        </pc:picChg>
        <pc:picChg chg="add mod ord">
          <ac:chgData name="Lauren Kurtzeborn" userId="e223017c-52cc-4ec8-80f9-826ac48926f3" providerId="ADAL" clId="{8131CA30-C7B8-4429-A993-86EA94DC1628}" dt="2026-06-04T19:27:58.144" v="2299" actId="167"/>
          <ac:picMkLst>
            <pc:docMk/>
            <pc:sldMk cId="2795603616" sldId="2596"/>
            <ac:picMk id="6" creationId="{90AFE53C-9989-4BB2-9FDF-DEDAB910E622}"/>
          </ac:picMkLst>
        </pc:picChg>
      </pc:sldChg>
      <pc:sldChg chg="addSp delSp modSp add mod ord delAnim modAnim">
        <pc:chgData name="Lauren Kurtzeborn" userId="e223017c-52cc-4ec8-80f9-826ac48926f3" providerId="ADAL" clId="{8131CA30-C7B8-4429-A993-86EA94DC1628}" dt="2026-06-04T20:11:57.272" v="3299" actId="1076"/>
        <pc:sldMkLst>
          <pc:docMk/>
          <pc:sldMk cId="2319126406" sldId="2597"/>
        </pc:sldMkLst>
        <pc:spChg chg="del mod">
          <ac:chgData name="Lauren Kurtzeborn" userId="e223017c-52cc-4ec8-80f9-826ac48926f3" providerId="ADAL" clId="{8131CA30-C7B8-4429-A993-86EA94DC1628}" dt="2026-06-04T20:06:48.954" v="3097" actId="478"/>
          <ac:spMkLst>
            <pc:docMk/>
            <pc:sldMk cId="2319126406" sldId="2597"/>
            <ac:spMk id="2" creationId="{960FBDC5-4300-22D7-EAB4-3F2C7C728531}"/>
          </ac:spMkLst>
        </pc:spChg>
        <pc:spChg chg="add mod">
          <ac:chgData name="Lauren Kurtzeborn" userId="e223017c-52cc-4ec8-80f9-826ac48926f3" providerId="ADAL" clId="{8131CA30-C7B8-4429-A993-86EA94DC1628}" dt="2026-06-04T20:08:28.806" v="3283" actId="14100"/>
          <ac:spMkLst>
            <pc:docMk/>
            <pc:sldMk cId="2319126406" sldId="2597"/>
            <ac:spMk id="5" creationId="{9BAD2D4B-3952-B5FD-2FEC-6F2C52E307A9}"/>
          </ac:spMkLst>
        </pc:spChg>
        <pc:spChg chg="add mod">
          <ac:chgData name="Lauren Kurtzeborn" userId="e223017c-52cc-4ec8-80f9-826ac48926f3" providerId="ADAL" clId="{8131CA30-C7B8-4429-A993-86EA94DC1628}" dt="2026-06-04T20:07:09.979" v="3131" actId="14100"/>
          <ac:spMkLst>
            <pc:docMk/>
            <pc:sldMk cId="2319126406" sldId="2597"/>
            <ac:spMk id="6" creationId="{4A888551-A294-D2D7-FB5C-1B43CB04E823}"/>
          </ac:spMkLst>
        </pc:spChg>
        <pc:spChg chg="del">
          <ac:chgData name="Lauren Kurtzeborn" userId="e223017c-52cc-4ec8-80f9-826ac48926f3" providerId="ADAL" clId="{8131CA30-C7B8-4429-A993-86EA94DC1628}" dt="2026-06-04T19:23:33.833" v="2207" actId="478"/>
          <ac:spMkLst>
            <pc:docMk/>
            <pc:sldMk cId="2319126406" sldId="2597"/>
            <ac:spMk id="8" creationId="{580E3903-23FE-11FC-3BB7-9E31096B94A7}"/>
          </ac:spMkLst>
        </pc:spChg>
        <pc:spChg chg="add del mod">
          <ac:chgData name="Lauren Kurtzeborn" userId="e223017c-52cc-4ec8-80f9-826ac48926f3" providerId="ADAL" clId="{8131CA30-C7B8-4429-A993-86EA94DC1628}" dt="2026-06-04T20:06:54.847" v="3098" actId="478"/>
          <ac:spMkLst>
            <pc:docMk/>
            <pc:sldMk cId="2319126406" sldId="2597"/>
            <ac:spMk id="8" creationId="{89473E0F-5DA5-8B38-AB08-8FB73FD590A8}"/>
          </ac:spMkLst>
        </pc:spChg>
        <pc:picChg chg="mod">
          <ac:chgData name="Lauren Kurtzeborn" userId="e223017c-52cc-4ec8-80f9-826ac48926f3" providerId="ADAL" clId="{8131CA30-C7B8-4429-A993-86EA94DC1628}" dt="2026-06-04T20:11:57.272" v="3299" actId="1076"/>
          <ac:picMkLst>
            <pc:docMk/>
            <pc:sldMk cId="2319126406" sldId="2597"/>
            <ac:picMk id="3" creationId="{B391F2ED-84CD-85DA-9AB9-E4E8A856E3D9}"/>
          </ac:picMkLst>
        </pc:picChg>
        <pc:picChg chg="add mod ord">
          <ac:chgData name="Lauren Kurtzeborn" userId="e223017c-52cc-4ec8-80f9-826ac48926f3" providerId="ADAL" clId="{8131CA30-C7B8-4429-A993-86EA94DC1628}" dt="2026-06-04T19:24:01.367" v="2218" actId="167"/>
          <ac:picMkLst>
            <pc:docMk/>
            <pc:sldMk cId="2319126406" sldId="2597"/>
            <ac:picMk id="4" creationId="{B4F342F5-AC7E-0D26-207F-5CAB096E950F}"/>
          </ac:picMkLst>
        </pc:picChg>
        <pc:picChg chg="del">
          <ac:chgData name="Lauren Kurtzeborn" userId="e223017c-52cc-4ec8-80f9-826ac48926f3" providerId="ADAL" clId="{8131CA30-C7B8-4429-A993-86EA94DC1628}" dt="2026-06-04T19:23:34.672" v="2208" actId="478"/>
          <ac:picMkLst>
            <pc:docMk/>
            <pc:sldMk cId="2319126406" sldId="2597"/>
            <ac:picMk id="5" creationId="{5000CB75-C78C-C2C2-EFAB-F28651273811}"/>
          </ac:picMkLst>
        </pc:picChg>
        <pc:picChg chg="del">
          <ac:chgData name="Lauren Kurtzeborn" userId="e223017c-52cc-4ec8-80f9-826ac48926f3" providerId="ADAL" clId="{8131CA30-C7B8-4429-A993-86EA94DC1628}" dt="2026-06-04T19:23:35.263" v="2210" actId="478"/>
          <ac:picMkLst>
            <pc:docMk/>
            <pc:sldMk cId="2319126406" sldId="2597"/>
            <ac:picMk id="6" creationId="{398A7980-2BC5-2C77-7CDB-ADD1BDE18FEB}"/>
          </ac:picMkLst>
        </pc:picChg>
        <pc:picChg chg="del">
          <ac:chgData name="Lauren Kurtzeborn" userId="e223017c-52cc-4ec8-80f9-826ac48926f3" providerId="ADAL" clId="{8131CA30-C7B8-4429-A993-86EA94DC1628}" dt="2026-06-04T19:23:34.933" v="2209" actId="478"/>
          <ac:picMkLst>
            <pc:docMk/>
            <pc:sldMk cId="2319126406" sldId="2597"/>
            <ac:picMk id="7" creationId="{C72003C3-6432-CB55-2EFB-72671A976B2B}"/>
          </ac:picMkLst>
        </pc:picChg>
        <pc:picChg chg="add mod ord">
          <ac:chgData name="Lauren Kurtzeborn" userId="e223017c-52cc-4ec8-80f9-826ac48926f3" providerId="ADAL" clId="{8131CA30-C7B8-4429-A993-86EA94DC1628}" dt="2026-06-04T19:24:08.165" v="2220" actId="167"/>
          <ac:picMkLst>
            <pc:docMk/>
            <pc:sldMk cId="2319126406" sldId="2597"/>
            <ac:picMk id="9" creationId="{F0B2676A-49E8-2843-B5F0-2B418972F108}"/>
          </ac:picMkLst>
        </pc:picChg>
        <pc:picChg chg="add mod ord">
          <ac:chgData name="Lauren Kurtzeborn" userId="e223017c-52cc-4ec8-80f9-826ac48926f3" providerId="ADAL" clId="{8131CA30-C7B8-4429-A993-86EA94DC1628}" dt="2026-06-04T19:24:08.165" v="2220" actId="167"/>
          <ac:picMkLst>
            <pc:docMk/>
            <pc:sldMk cId="2319126406" sldId="2597"/>
            <ac:picMk id="10" creationId="{E7A38197-81DE-A219-8236-265B683EBA81}"/>
          </ac:picMkLst>
        </pc:picChg>
      </pc:sldChg>
      <pc:sldChg chg="addSp delSp modSp add mod ord modAnim">
        <pc:chgData name="Lauren Kurtzeborn" userId="e223017c-52cc-4ec8-80f9-826ac48926f3" providerId="ADAL" clId="{8131CA30-C7B8-4429-A993-86EA94DC1628}" dt="2026-06-04T20:12:24.416" v="3302" actId="14100"/>
        <pc:sldMkLst>
          <pc:docMk/>
          <pc:sldMk cId="3239623585" sldId="2598"/>
        </pc:sldMkLst>
        <pc:spChg chg="mod ord">
          <ac:chgData name="Lauren Kurtzeborn" userId="e223017c-52cc-4ec8-80f9-826ac48926f3" providerId="ADAL" clId="{8131CA30-C7B8-4429-A993-86EA94DC1628}" dt="2026-06-04T19:31:41.387" v="2403" actId="166"/>
          <ac:spMkLst>
            <pc:docMk/>
            <pc:sldMk cId="3239623585" sldId="2598"/>
            <ac:spMk id="2" creationId="{A66F3F0B-4A72-88D3-FB40-7DCD986E5051}"/>
          </ac:spMkLst>
        </pc:spChg>
        <pc:spChg chg="mod">
          <ac:chgData name="Lauren Kurtzeborn" userId="e223017c-52cc-4ec8-80f9-826ac48926f3" providerId="ADAL" clId="{8131CA30-C7B8-4429-A993-86EA94DC1628}" dt="2026-06-04T20:12:24.416" v="3302" actId="14100"/>
          <ac:spMkLst>
            <pc:docMk/>
            <pc:sldMk cId="3239623585" sldId="2598"/>
            <ac:spMk id="4" creationId="{52B150B5-41DF-67C4-8AEE-374C878EF981}"/>
          </ac:spMkLst>
        </pc:spChg>
        <pc:picChg chg="mod">
          <ac:chgData name="Lauren Kurtzeborn" userId="e223017c-52cc-4ec8-80f9-826ac48926f3" providerId="ADAL" clId="{8131CA30-C7B8-4429-A993-86EA94DC1628}" dt="2026-06-04T20:12:13.777" v="3301" actId="1076"/>
          <ac:picMkLst>
            <pc:docMk/>
            <pc:sldMk cId="3239623585" sldId="2598"/>
            <ac:picMk id="3" creationId="{B8A8F171-CC90-7F08-4BFA-85B1B2E48A38}"/>
          </ac:picMkLst>
        </pc:picChg>
        <pc:picChg chg="add mod ord">
          <ac:chgData name="Lauren Kurtzeborn" userId="e223017c-52cc-4ec8-80f9-826ac48926f3" providerId="ADAL" clId="{8131CA30-C7B8-4429-A993-86EA94DC1628}" dt="2026-06-04T19:25:49.635" v="2237" actId="167"/>
          <ac:picMkLst>
            <pc:docMk/>
            <pc:sldMk cId="3239623585" sldId="2598"/>
            <ac:picMk id="5" creationId="{50111DD6-4475-DB4C-7F76-C27400D8F414}"/>
          </ac:picMkLst>
        </pc:picChg>
        <pc:picChg chg="add mod">
          <ac:chgData name="Lauren Kurtzeborn" userId="e223017c-52cc-4ec8-80f9-826ac48926f3" providerId="ADAL" clId="{8131CA30-C7B8-4429-A993-86EA94DC1628}" dt="2026-06-04T19:25:28.323" v="2232" actId="1076"/>
          <ac:picMkLst>
            <pc:docMk/>
            <pc:sldMk cId="3239623585" sldId="2598"/>
            <ac:picMk id="6" creationId="{0BA1D6E8-1524-15E6-4474-DFFD1BC74EDC}"/>
          </ac:picMkLst>
        </pc:picChg>
        <pc:picChg chg="del">
          <ac:chgData name="Lauren Kurtzeborn" userId="e223017c-52cc-4ec8-80f9-826ac48926f3" providerId="ADAL" clId="{8131CA30-C7B8-4429-A993-86EA94DC1628}" dt="2026-06-04T19:25:14.530" v="2227" actId="478"/>
          <ac:picMkLst>
            <pc:docMk/>
            <pc:sldMk cId="3239623585" sldId="2598"/>
            <ac:picMk id="11" creationId="{4524BAC5-0426-D771-D297-AB6681E08F20}"/>
          </ac:picMkLst>
        </pc:picChg>
        <pc:picChg chg="del">
          <ac:chgData name="Lauren Kurtzeborn" userId="e223017c-52cc-4ec8-80f9-826ac48926f3" providerId="ADAL" clId="{8131CA30-C7B8-4429-A993-86EA94DC1628}" dt="2026-06-04T19:25:15.145" v="2228" actId="478"/>
          <ac:picMkLst>
            <pc:docMk/>
            <pc:sldMk cId="3239623585" sldId="2598"/>
            <ac:picMk id="12" creationId="{04B9CD7C-41CC-A0FC-919A-DB3F27E13A1A}"/>
          </ac:picMkLst>
        </pc:picChg>
      </pc:sldChg>
      <pc:sldChg chg="addSp delSp modSp add mod ord">
        <pc:chgData name="Lauren Kurtzeborn" userId="e223017c-52cc-4ec8-80f9-826ac48926f3" providerId="ADAL" clId="{8131CA30-C7B8-4429-A993-86EA94DC1628}" dt="2026-06-04T20:12:46.492" v="3305" actId="1076"/>
        <pc:sldMkLst>
          <pc:docMk/>
          <pc:sldMk cId="1752306041" sldId="2599"/>
        </pc:sldMkLst>
        <pc:spChg chg="mod">
          <ac:chgData name="Lauren Kurtzeborn" userId="e223017c-52cc-4ec8-80f9-826ac48926f3" providerId="ADAL" clId="{8131CA30-C7B8-4429-A993-86EA94DC1628}" dt="2026-06-04T19:29:14.206" v="2336" actId="20577"/>
          <ac:spMkLst>
            <pc:docMk/>
            <pc:sldMk cId="1752306041" sldId="2599"/>
            <ac:spMk id="2" creationId="{7DFF69C5-FFA3-5E62-EEBE-CBF37A0EB5D0}"/>
          </ac:spMkLst>
        </pc:spChg>
        <pc:spChg chg="mod ord">
          <ac:chgData name="Lauren Kurtzeborn" userId="e223017c-52cc-4ec8-80f9-826ac48926f3" providerId="ADAL" clId="{8131CA30-C7B8-4429-A993-86EA94DC1628}" dt="2026-06-04T19:34:39.096" v="2486" actId="5793"/>
          <ac:spMkLst>
            <pc:docMk/>
            <pc:sldMk cId="1752306041" sldId="2599"/>
            <ac:spMk id="4" creationId="{264E8D6B-E171-ECF9-96D7-EFCC11FF97D9}"/>
          </ac:spMkLst>
        </pc:spChg>
        <pc:picChg chg="mod">
          <ac:chgData name="Lauren Kurtzeborn" userId="e223017c-52cc-4ec8-80f9-826ac48926f3" providerId="ADAL" clId="{8131CA30-C7B8-4429-A993-86EA94DC1628}" dt="2026-06-04T20:12:46.492" v="3305" actId="1076"/>
          <ac:picMkLst>
            <pc:docMk/>
            <pc:sldMk cId="1752306041" sldId="2599"/>
            <ac:picMk id="3" creationId="{D49CD590-1FA4-1B7D-EA1F-84CBCB456229}"/>
          </ac:picMkLst>
        </pc:picChg>
        <pc:picChg chg="add mod ord">
          <ac:chgData name="Lauren Kurtzeborn" userId="e223017c-52cc-4ec8-80f9-826ac48926f3" providerId="ADAL" clId="{8131CA30-C7B8-4429-A993-86EA94DC1628}" dt="2026-06-04T19:29:57.815" v="2357" actId="167"/>
          <ac:picMkLst>
            <pc:docMk/>
            <pc:sldMk cId="1752306041" sldId="2599"/>
            <ac:picMk id="5" creationId="{5CC182A0-55CF-7B9C-5D69-8D1C5AFB4955}"/>
          </ac:picMkLst>
        </pc:picChg>
        <pc:picChg chg="add mod ord">
          <ac:chgData name="Lauren Kurtzeborn" userId="e223017c-52cc-4ec8-80f9-826ac48926f3" providerId="ADAL" clId="{8131CA30-C7B8-4429-A993-86EA94DC1628}" dt="2026-06-04T19:29:57.815" v="2357" actId="167"/>
          <ac:picMkLst>
            <pc:docMk/>
            <pc:sldMk cId="1752306041" sldId="2599"/>
            <ac:picMk id="6" creationId="{4326C556-E3AE-72F2-ABEB-4C09A2240A40}"/>
          </ac:picMkLst>
        </pc:picChg>
        <pc:picChg chg="add mod ord">
          <ac:chgData name="Lauren Kurtzeborn" userId="e223017c-52cc-4ec8-80f9-826ac48926f3" providerId="ADAL" clId="{8131CA30-C7B8-4429-A993-86EA94DC1628}" dt="2026-06-04T19:29:57.815" v="2357" actId="167"/>
          <ac:picMkLst>
            <pc:docMk/>
            <pc:sldMk cId="1752306041" sldId="2599"/>
            <ac:picMk id="7" creationId="{706F3A46-87D7-EEB6-5B3B-6304D352DB2E}"/>
          </ac:picMkLst>
        </pc:picChg>
        <pc:picChg chg="del">
          <ac:chgData name="Lauren Kurtzeborn" userId="e223017c-52cc-4ec8-80f9-826ac48926f3" providerId="ADAL" clId="{8131CA30-C7B8-4429-A993-86EA94DC1628}" dt="2026-06-04T19:29:07.525" v="2312" actId="478"/>
          <ac:picMkLst>
            <pc:docMk/>
            <pc:sldMk cId="1752306041" sldId="2599"/>
            <ac:picMk id="11" creationId="{5D074E2E-0F05-B4CA-A2E7-AEAA21FD24D9}"/>
          </ac:picMkLst>
        </pc:picChg>
        <pc:picChg chg="del">
          <ac:chgData name="Lauren Kurtzeborn" userId="e223017c-52cc-4ec8-80f9-826ac48926f3" providerId="ADAL" clId="{8131CA30-C7B8-4429-A993-86EA94DC1628}" dt="2026-06-04T19:29:07.904" v="2313" actId="478"/>
          <ac:picMkLst>
            <pc:docMk/>
            <pc:sldMk cId="1752306041" sldId="2599"/>
            <ac:picMk id="12" creationId="{D854BD0E-6817-1030-2C0F-244198B6D41E}"/>
          </ac:picMkLst>
        </pc:picChg>
      </pc:sldChg>
      <pc:sldChg chg="addSp delSp modSp add mod modAnim">
        <pc:chgData name="Lauren Kurtzeborn" userId="e223017c-52cc-4ec8-80f9-826ac48926f3" providerId="ADAL" clId="{8131CA30-C7B8-4429-A993-86EA94DC1628}" dt="2026-06-04T20:13:01.714" v="3308" actId="1037"/>
        <pc:sldMkLst>
          <pc:docMk/>
          <pc:sldMk cId="1190122891" sldId="2600"/>
        </pc:sldMkLst>
        <pc:spChg chg="mod ord">
          <ac:chgData name="Lauren Kurtzeborn" userId="e223017c-52cc-4ec8-80f9-826ac48926f3" providerId="ADAL" clId="{8131CA30-C7B8-4429-A993-86EA94DC1628}" dt="2026-06-04T19:31:34.146" v="2402" actId="166"/>
          <ac:spMkLst>
            <pc:docMk/>
            <pc:sldMk cId="1190122891" sldId="2600"/>
            <ac:spMk id="2" creationId="{430CD4FA-8A58-1B87-950B-593BCF9C14EF}"/>
          </ac:spMkLst>
        </pc:spChg>
        <pc:spChg chg="mod">
          <ac:chgData name="Lauren Kurtzeborn" userId="e223017c-52cc-4ec8-80f9-826ac48926f3" providerId="ADAL" clId="{8131CA30-C7B8-4429-A993-86EA94DC1628}" dt="2026-06-04T19:34:33.289" v="2485" actId="14100"/>
          <ac:spMkLst>
            <pc:docMk/>
            <pc:sldMk cId="1190122891" sldId="2600"/>
            <ac:spMk id="4" creationId="{0437BD96-74D3-643C-B34F-6DE4F3036097}"/>
          </ac:spMkLst>
        </pc:spChg>
        <pc:picChg chg="mod">
          <ac:chgData name="Lauren Kurtzeborn" userId="e223017c-52cc-4ec8-80f9-826ac48926f3" providerId="ADAL" clId="{8131CA30-C7B8-4429-A993-86EA94DC1628}" dt="2026-06-04T20:13:01.714" v="3308" actId="1037"/>
          <ac:picMkLst>
            <pc:docMk/>
            <pc:sldMk cId="1190122891" sldId="2600"/>
            <ac:picMk id="3" creationId="{F7DA5EB5-9E7B-A2A7-E275-ABE1592B76C5}"/>
          </ac:picMkLst>
        </pc:picChg>
        <pc:picChg chg="del">
          <ac:chgData name="Lauren Kurtzeborn" userId="e223017c-52cc-4ec8-80f9-826ac48926f3" providerId="ADAL" clId="{8131CA30-C7B8-4429-A993-86EA94DC1628}" dt="2026-06-04T19:32:29.566" v="2415" actId="478"/>
          <ac:picMkLst>
            <pc:docMk/>
            <pc:sldMk cId="1190122891" sldId="2600"/>
            <ac:picMk id="5" creationId="{131CCC60-8187-D92F-D6EC-BDFF6F248407}"/>
          </ac:picMkLst>
        </pc:picChg>
        <pc:picChg chg="del">
          <ac:chgData name="Lauren Kurtzeborn" userId="e223017c-52cc-4ec8-80f9-826ac48926f3" providerId="ADAL" clId="{8131CA30-C7B8-4429-A993-86EA94DC1628}" dt="2026-06-04T19:32:28.411" v="2412" actId="478"/>
          <ac:picMkLst>
            <pc:docMk/>
            <pc:sldMk cId="1190122891" sldId="2600"/>
            <ac:picMk id="6" creationId="{107A6873-A9DC-2E62-0C9C-19EA32BB860A}"/>
          </ac:picMkLst>
        </pc:picChg>
        <pc:picChg chg="del mod">
          <ac:chgData name="Lauren Kurtzeborn" userId="e223017c-52cc-4ec8-80f9-826ac48926f3" providerId="ADAL" clId="{8131CA30-C7B8-4429-A993-86EA94DC1628}" dt="2026-06-04T19:32:28.987" v="2414" actId="478"/>
          <ac:picMkLst>
            <pc:docMk/>
            <pc:sldMk cId="1190122891" sldId="2600"/>
            <ac:picMk id="7" creationId="{28534FE5-AFD3-5098-96B8-C0002662096D}"/>
          </ac:picMkLst>
        </pc:picChg>
        <pc:picChg chg="add mod">
          <ac:chgData name="Lauren Kurtzeborn" userId="e223017c-52cc-4ec8-80f9-826ac48926f3" providerId="ADAL" clId="{8131CA30-C7B8-4429-A993-86EA94DC1628}" dt="2026-06-04T19:32:37.758" v="2417" actId="1076"/>
          <ac:picMkLst>
            <pc:docMk/>
            <pc:sldMk cId="1190122891" sldId="2600"/>
            <ac:picMk id="8" creationId="{4581A153-1C31-2788-9B50-D502509B5F87}"/>
          </ac:picMkLst>
        </pc:picChg>
        <pc:picChg chg="add mod">
          <ac:chgData name="Lauren Kurtzeborn" userId="e223017c-52cc-4ec8-80f9-826ac48926f3" providerId="ADAL" clId="{8131CA30-C7B8-4429-A993-86EA94DC1628}" dt="2026-06-04T19:32:37.758" v="2417" actId="1076"/>
          <ac:picMkLst>
            <pc:docMk/>
            <pc:sldMk cId="1190122891" sldId="2600"/>
            <ac:picMk id="9" creationId="{794764AD-8A83-2EC2-C09F-A3E7F663A336}"/>
          </ac:picMkLst>
        </pc:picChg>
        <pc:picChg chg="add mod">
          <ac:chgData name="Lauren Kurtzeborn" userId="e223017c-52cc-4ec8-80f9-826ac48926f3" providerId="ADAL" clId="{8131CA30-C7B8-4429-A993-86EA94DC1628}" dt="2026-06-04T19:32:37.758" v="2417" actId="1076"/>
          <ac:picMkLst>
            <pc:docMk/>
            <pc:sldMk cId="1190122891" sldId="2600"/>
            <ac:picMk id="10" creationId="{94147AF7-7E2F-06FC-5F42-663A870731FF}"/>
          </ac:picMkLst>
        </pc:picChg>
      </pc:sldChg>
      <pc:sldChg chg="addSp delSp modSp add mod">
        <pc:chgData name="Lauren Kurtzeborn" userId="e223017c-52cc-4ec8-80f9-826ac48926f3" providerId="ADAL" clId="{8131CA30-C7B8-4429-A993-86EA94DC1628}" dt="2026-06-04T19:35:28.481" v="2495"/>
        <pc:sldMkLst>
          <pc:docMk/>
          <pc:sldMk cId="2377781552" sldId="2601"/>
        </pc:sldMkLst>
        <pc:spChg chg="mod">
          <ac:chgData name="Lauren Kurtzeborn" userId="e223017c-52cc-4ec8-80f9-826ac48926f3" providerId="ADAL" clId="{8131CA30-C7B8-4429-A993-86EA94DC1628}" dt="2026-06-04T19:33:06.045" v="2446" actId="255"/>
          <ac:spMkLst>
            <pc:docMk/>
            <pc:sldMk cId="2377781552" sldId="2601"/>
            <ac:spMk id="2" creationId="{CB90DEC3-F565-3AFF-061C-ADE5D05DDF7C}"/>
          </ac:spMkLst>
        </pc:spChg>
        <pc:spChg chg="mod">
          <ac:chgData name="Lauren Kurtzeborn" userId="e223017c-52cc-4ec8-80f9-826ac48926f3" providerId="ADAL" clId="{8131CA30-C7B8-4429-A993-86EA94DC1628}" dt="2026-06-04T19:34:57.270" v="2488" actId="14100"/>
          <ac:spMkLst>
            <pc:docMk/>
            <pc:sldMk cId="2377781552" sldId="2601"/>
            <ac:spMk id="4" creationId="{D9E739F8-341B-96E1-1E4D-14BA18F808A1}"/>
          </ac:spMkLst>
        </pc:spChg>
        <pc:picChg chg="add mod">
          <ac:chgData name="Lauren Kurtzeborn" userId="e223017c-52cc-4ec8-80f9-826ac48926f3" providerId="ADAL" clId="{8131CA30-C7B8-4429-A993-86EA94DC1628}" dt="2026-06-04T19:35:28.481" v="2495"/>
          <ac:picMkLst>
            <pc:docMk/>
            <pc:sldMk cId="2377781552" sldId="2601"/>
            <ac:picMk id="5" creationId="{4CBB0A3D-D97C-D1FC-50F4-6E59F2C9D008}"/>
          </ac:picMkLst>
        </pc:picChg>
        <pc:picChg chg="add mod">
          <ac:chgData name="Lauren Kurtzeborn" userId="e223017c-52cc-4ec8-80f9-826ac48926f3" providerId="ADAL" clId="{8131CA30-C7B8-4429-A993-86EA94DC1628}" dt="2026-06-04T19:35:28.481" v="2495"/>
          <ac:picMkLst>
            <pc:docMk/>
            <pc:sldMk cId="2377781552" sldId="2601"/>
            <ac:picMk id="6" creationId="{5E65C2E4-D84A-3D1F-CD21-FA8BC6ACB66D}"/>
          </ac:picMkLst>
        </pc:picChg>
        <pc:picChg chg="add mod">
          <ac:chgData name="Lauren Kurtzeborn" userId="e223017c-52cc-4ec8-80f9-826ac48926f3" providerId="ADAL" clId="{8131CA30-C7B8-4429-A993-86EA94DC1628}" dt="2026-06-04T19:35:28.481" v="2495"/>
          <ac:picMkLst>
            <pc:docMk/>
            <pc:sldMk cId="2377781552" sldId="2601"/>
            <ac:picMk id="7" creationId="{85E985B3-FC42-5F46-9A25-A24589AB73AD}"/>
          </ac:picMkLst>
        </pc:picChg>
        <pc:picChg chg="del">
          <ac:chgData name="Lauren Kurtzeborn" userId="e223017c-52cc-4ec8-80f9-826ac48926f3" providerId="ADAL" clId="{8131CA30-C7B8-4429-A993-86EA94DC1628}" dt="2026-06-04T19:35:22.780" v="2492" actId="478"/>
          <ac:picMkLst>
            <pc:docMk/>
            <pc:sldMk cId="2377781552" sldId="2601"/>
            <ac:picMk id="8" creationId="{A51228DF-EFFF-CEE6-2498-084881D68499}"/>
          </ac:picMkLst>
        </pc:picChg>
        <pc:picChg chg="del">
          <ac:chgData name="Lauren Kurtzeborn" userId="e223017c-52cc-4ec8-80f9-826ac48926f3" providerId="ADAL" clId="{8131CA30-C7B8-4429-A993-86EA94DC1628}" dt="2026-06-04T19:35:23.120" v="2493" actId="478"/>
          <ac:picMkLst>
            <pc:docMk/>
            <pc:sldMk cId="2377781552" sldId="2601"/>
            <ac:picMk id="9" creationId="{81994C45-B5EC-1FDB-36EB-9E31B5D514B5}"/>
          </ac:picMkLst>
        </pc:picChg>
        <pc:picChg chg="del">
          <ac:chgData name="Lauren Kurtzeborn" userId="e223017c-52cc-4ec8-80f9-826ac48926f3" providerId="ADAL" clId="{8131CA30-C7B8-4429-A993-86EA94DC1628}" dt="2026-06-04T19:35:23.573" v="2494" actId="478"/>
          <ac:picMkLst>
            <pc:docMk/>
            <pc:sldMk cId="2377781552" sldId="2601"/>
            <ac:picMk id="10" creationId="{EEBD7491-3836-AD49-F7FA-7EE5AA7BC9B7}"/>
          </ac:picMkLst>
        </pc:picChg>
      </pc:sldChg>
      <pc:sldChg chg="addSp delSp modSp add mod ord">
        <pc:chgData name="Lauren Kurtzeborn" userId="e223017c-52cc-4ec8-80f9-826ac48926f3" providerId="ADAL" clId="{8131CA30-C7B8-4429-A993-86EA94DC1628}" dt="2026-06-04T19:36:34.153" v="2550" actId="20577"/>
        <pc:sldMkLst>
          <pc:docMk/>
          <pc:sldMk cId="2954190706" sldId="2602"/>
        </pc:sldMkLst>
        <pc:spChg chg="mod">
          <ac:chgData name="Lauren Kurtzeborn" userId="e223017c-52cc-4ec8-80f9-826ac48926f3" providerId="ADAL" clId="{8131CA30-C7B8-4429-A993-86EA94DC1628}" dt="2026-06-04T19:35:59.334" v="2527"/>
          <ac:spMkLst>
            <pc:docMk/>
            <pc:sldMk cId="2954190706" sldId="2602"/>
            <ac:spMk id="2" creationId="{40CBA980-6AD2-8692-0830-206EC1110829}"/>
          </ac:spMkLst>
        </pc:spChg>
        <pc:spChg chg="mod">
          <ac:chgData name="Lauren Kurtzeborn" userId="e223017c-52cc-4ec8-80f9-826ac48926f3" providerId="ADAL" clId="{8131CA30-C7B8-4429-A993-86EA94DC1628}" dt="2026-06-04T19:36:34.153" v="2550" actId="20577"/>
          <ac:spMkLst>
            <pc:docMk/>
            <pc:sldMk cId="2954190706" sldId="2602"/>
            <ac:spMk id="4" creationId="{C72C8E43-DA7E-63BA-95FB-A8FEF122E74B}"/>
          </ac:spMkLst>
        </pc:spChg>
        <pc:picChg chg="add mod">
          <ac:chgData name="Lauren Kurtzeborn" userId="e223017c-52cc-4ec8-80f9-826ac48926f3" providerId="ADAL" clId="{8131CA30-C7B8-4429-A993-86EA94DC1628}" dt="2026-06-04T19:35:45.527" v="2501" actId="1076"/>
          <ac:picMkLst>
            <pc:docMk/>
            <pc:sldMk cId="2954190706" sldId="2602"/>
            <ac:picMk id="5" creationId="{AFBB666F-B1C8-787E-2B85-780A043412CE}"/>
          </ac:picMkLst>
        </pc:picChg>
        <pc:picChg chg="add mod">
          <ac:chgData name="Lauren Kurtzeborn" userId="e223017c-52cc-4ec8-80f9-826ac48926f3" providerId="ADAL" clId="{8131CA30-C7B8-4429-A993-86EA94DC1628}" dt="2026-06-04T19:35:45.527" v="2501" actId="1076"/>
          <ac:picMkLst>
            <pc:docMk/>
            <pc:sldMk cId="2954190706" sldId="2602"/>
            <ac:picMk id="6" creationId="{3D0BD71F-968C-610C-4481-101CB6114A27}"/>
          </ac:picMkLst>
        </pc:picChg>
        <pc:picChg chg="add mod">
          <ac:chgData name="Lauren Kurtzeborn" userId="e223017c-52cc-4ec8-80f9-826ac48926f3" providerId="ADAL" clId="{8131CA30-C7B8-4429-A993-86EA94DC1628}" dt="2026-06-04T19:35:45.527" v="2501" actId="1076"/>
          <ac:picMkLst>
            <pc:docMk/>
            <pc:sldMk cId="2954190706" sldId="2602"/>
            <ac:picMk id="7" creationId="{975127F3-47C1-9B2C-BA63-D5B999972693}"/>
          </ac:picMkLst>
        </pc:picChg>
        <pc:picChg chg="del">
          <ac:chgData name="Lauren Kurtzeborn" userId="e223017c-52cc-4ec8-80f9-826ac48926f3" providerId="ADAL" clId="{8131CA30-C7B8-4429-A993-86EA94DC1628}" dt="2026-06-04T19:35:37.803" v="2496" actId="478"/>
          <ac:picMkLst>
            <pc:docMk/>
            <pc:sldMk cId="2954190706" sldId="2602"/>
            <ac:picMk id="8" creationId="{862F5CAF-9587-0AFB-5948-D44169A14202}"/>
          </ac:picMkLst>
        </pc:picChg>
        <pc:picChg chg="del mod">
          <ac:chgData name="Lauren Kurtzeborn" userId="e223017c-52cc-4ec8-80f9-826ac48926f3" providerId="ADAL" clId="{8131CA30-C7B8-4429-A993-86EA94DC1628}" dt="2026-06-04T19:35:38.245" v="2498" actId="478"/>
          <ac:picMkLst>
            <pc:docMk/>
            <pc:sldMk cId="2954190706" sldId="2602"/>
            <ac:picMk id="9" creationId="{F1F40BBD-B783-C4D4-572F-197458CA60B6}"/>
          </ac:picMkLst>
        </pc:picChg>
        <pc:picChg chg="del">
          <ac:chgData name="Lauren Kurtzeborn" userId="e223017c-52cc-4ec8-80f9-826ac48926f3" providerId="ADAL" clId="{8131CA30-C7B8-4429-A993-86EA94DC1628}" dt="2026-06-04T19:35:38.707" v="2499" actId="478"/>
          <ac:picMkLst>
            <pc:docMk/>
            <pc:sldMk cId="2954190706" sldId="2602"/>
            <ac:picMk id="10" creationId="{E1B5FFA2-B09D-D801-B466-9B3D1EE0A84C}"/>
          </ac:picMkLst>
        </pc:picChg>
      </pc:sldChg>
      <pc:sldChg chg="addSp delSp modSp add mod ord">
        <pc:chgData name="Lauren Kurtzeborn" userId="e223017c-52cc-4ec8-80f9-826ac48926f3" providerId="ADAL" clId="{8131CA30-C7B8-4429-A993-86EA94DC1628}" dt="2026-06-04T19:42:08.935" v="2831" actId="1035"/>
        <pc:sldMkLst>
          <pc:docMk/>
          <pc:sldMk cId="3663533324" sldId="2603"/>
        </pc:sldMkLst>
        <pc:spChg chg="mod">
          <ac:chgData name="Lauren Kurtzeborn" userId="e223017c-52cc-4ec8-80f9-826ac48926f3" providerId="ADAL" clId="{8131CA30-C7B8-4429-A993-86EA94DC1628}" dt="2026-06-04T19:40:43.991" v="2754" actId="1076"/>
          <ac:spMkLst>
            <pc:docMk/>
            <pc:sldMk cId="3663533324" sldId="2603"/>
            <ac:spMk id="2" creationId="{7D4F7095-9561-FCD6-EC09-310DE3915812}"/>
          </ac:spMkLst>
        </pc:spChg>
        <pc:spChg chg="mod">
          <ac:chgData name="Lauren Kurtzeborn" userId="e223017c-52cc-4ec8-80f9-826ac48926f3" providerId="ADAL" clId="{8131CA30-C7B8-4429-A993-86EA94DC1628}" dt="2026-06-04T19:41:42.043" v="2810" actId="404"/>
          <ac:spMkLst>
            <pc:docMk/>
            <pc:sldMk cId="3663533324" sldId="2603"/>
            <ac:spMk id="4" creationId="{31FB3DB4-34A9-1A13-10E0-9CDAB7A30821}"/>
          </ac:spMkLst>
        </pc:spChg>
        <pc:spChg chg="add mod">
          <ac:chgData name="Lauren Kurtzeborn" userId="e223017c-52cc-4ec8-80f9-826ac48926f3" providerId="ADAL" clId="{8131CA30-C7B8-4429-A993-86EA94DC1628}" dt="2026-06-04T19:41:34.282" v="2796" actId="20577"/>
          <ac:spMkLst>
            <pc:docMk/>
            <pc:sldMk cId="3663533324" sldId="2603"/>
            <ac:spMk id="9" creationId="{7818178A-555E-E9C4-A1EC-D54FC36F59FC}"/>
          </ac:spMkLst>
        </pc:spChg>
        <pc:spChg chg="add mod">
          <ac:chgData name="Lauren Kurtzeborn" userId="e223017c-52cc-4ec8-80f9-826ac48926f3" providerId="ADAL" clId="{8131CA30-C7B8-4429-A993-86EA94DC1628}" dt="2026-06-04T19:42:08.935" v="2831" actId="1035"/>
          <ac:spMkLst>
            <pc:docMk/>
            <pc:sldMk cId="3663533324" sldId="2603"/>
            <ac:spMk id="10" creationId="{E8A99637-BB3F-D51F-15CB-7C1E34C202BE}"/>
          </ac:spMkLst>
        </pc:spChg>
        <pc:picChg chg="add del mod">
          <ac:chgData name="Lauren Kurtzeborn" userId="e223017c-52cc-4ec8-80f9-826ac48926f3" providerId="ADAL" clId="{8131CA30-C7B8-4429-A993-86EA94DC1628}" dt="2026-06-04T19:37:48.073" v="2576" actId="478"/>
          <ac:picMkLst>
            <pc:docMk/>
            <pc:sldMk cId="3663533324" sldId="2603"/>
            <ac:picMk id="5" creationId="{1CB45F92-327B-0C88-209A-7A2F47BDE658}"/>
          </ac:picMkLst>
        </pc:picChg>
        <pc:picChg chg="del">
          <ac:chgData name="Lauren Kurtzeborn" userId="e223017c-52cc-4ec8-80f9-826ac48926f3" providerId="ADAL" clId="{8131CA30-C7B8-4429-A993-86EA94DC1628}" dt="2026-06-04T19:38:28.719" v="2585" actId="478"/>
          <ac:picMkLst>
            <pc:docMk/>
            <pc:sldMk cId="3663533324" sldId="2603"/>
            <ac:picMk id="6" creationId="{58F9C40E-38F0-577E-55B6-B2FC6662424D}"/>
          </ac:picMkLst>
        </pc:picChg>
        <pc:picChg chg="add mod ord modCrop">
          <ac:chgData name="Lauren Kurtzeborn" userId="e223017c-52cc-4ec8-80f9-826ac48926f3" providerId="ADAL" clId="{8131CA30-C7B8-4429-A993-86EA94DC1628}" dt="2026-06-04T19:38:27.430" v="2584" actId="167"/>
          <ac:picMkLst>
            <pc:docMk/>
            <pc:sldMk cId="3663533324" sldId="2603"/>
            <ac:picMk id="8" creationId="{C7DD2D05-0487-4FBD-4CA6-F5315201CE85}"/>
          </ac:picMkLst>
        </pc:picChg>
      </pc:sldChg>
      <pc:sldChg chg="new del ord">
        <pc:chgData name="Lauren Kurtzeborn" userId="e223017c-52cc-4ec8-80f9-826ac48926f3" providerId="ADAL" clId="{8131CA30-C7B8-4429-A993-86EA94DC1628}" dt="2026-06-04T19:42:43.293" v="2835" actId="47"/>
        <pc:sldMkLst>
          <pc:docMk/>
          <pc:sldMk cId="1064865428" sldId="2604"/>
        </pc:sldMkLst>
      </pc:sldChg>
      <pc:sldChg chg="addSp delSp modSp add mod ord">
        <pc:chgData name="Lauren Kurtzeborn" userId="e223017c-52cc-4ec8-80f9-826ac48926f3" providerId="ADAL" clId="{8131CA30-C7B8-4429-A993-86EA94DC1628}" dt="2026-06-04T20:12:31.651" v="3303" actId="14100"/>
        <pc:sldMkLst>
          <pc:docMk/>
          <pc:sldMk cId="3564872969" sldId="2604"/>
        </pc:sldMkLst>
        <pc:spChg chg="mod">
          <ac:chgData name="Lauren Kurtzeborn" userId="e223017c-52cc-4ec8-80f9-826ac48926f3" providerId="ADAL" clId="{8131CA30-C7B8-4429-A993-86EA94DC1628}" dt="2026-06-04T19:45:13.434" v="2930"/>
          <ac:spMkLst>
            <pc:docMk/>
            <pc:sldMk cId="3564872969" sldId="2604"/>
            <ac:spMk id="2" creationId="{DBF3BC67-5CBB-6B2C-943C-00B48B16DCAE}"/>
          </ac:spMkLst>
        </pc:spChg>
        <pc:spChg chg="mod">
          <ac:chgData name="Lauren Kurtzeborn" userId="e223017c-52cc-4ec8-80f9-826ac48926f3" providerId="ADAL" clId="{8131CA30-C7B8-4429-A993-86EA94DC1628}" dt="2026-06-04T20:12:31.651" v="3303" actId="14100"/>
          <ac:spMkLst>
            <pc:docMk/>
            <pc:sldMk cId="3564872969" sldId="2604"/>
            <ac:spMk id="4" creationId="{B0D3E665-0598-3F57-6CE8-8E3B982B2A50}"/>
          </ac:spMkLst>
        </pc:spChg>
        <pc:picChg chg="add mod">
          <ac:chgData name="Lauren Kurtzeborn" userId="e223017c-52cc-4ec8-80f9-826ac48926f3" providerId="ADAL" clId="{8131CA30-C7B8-4429-A993-86EA94DC1628}" dt="2026-06-04T19:44:32.893" v="2917" actId="14100"/>
          <ac:picMkLst>
            <pc:docMk/>
            <pc:sldMk cId="3564872969" sldId="2604"/>
            <ac:picMk id="5" creationId="{77D3D3EE-833C-204D-4B42-BA183403C787}"/>
          </ac:picMkLst>
        </pc:picChg>
        <pc:picChg chg="add mod">
          <ac:chgData name="Lauren Kurtzeborn" userId="e223017c-52cc-4ec8-80f9-826ac48926f3" providerId="ADAL" clId="{8131CA30-C7B8-4429-A993-86EA94DC1628}" dt="2026-06-04T19:44:40.654" v="2920" actId="14100"/>
          <ac:picMkLst>
            <pc:docMk/>
            <pc:sldMk cId="3564872969" sldId="2604"/>
            <ac:picMk id="6" creationId="{792122F1-E2AD-7610-7E16-21010EF0F07A}"/>
          </ac:picMkLst>
        </pc:picChg>
        <pc:picChg chg="add mod">
          <ac:chgData name="Lauren Kurtzeborn" userId="e223017c-52cc-4ec8-80f9-826ac48926f3" providerId="ADAL" clId="{8131CA30-C7B8-4429-A993-86EA94DC1628}" dt="2026-06-04T19:44:38.696" v="2919" actId="14100"/>
          <ac:picMkLst>
            <pc:docMk/>
            <pc:sldMk cId="3564872969" sldId="2604"/>
            <ac:picMk id="7" creationId="{07B4D7FF-1F30-F425-5B68-4FBCA258CF7D}"/>
          </ac:picMkLst>
        </pc:picChg>
        <pc:picChg chg="del">
          <ac:chgData name="Lauren Kurtzeborn" userId="e223017c-52cc-4ec8-80f9-826ac48926f3" providerId="ADAL" clId="{8131CA30-C7B8-4429-A993-86EA94DC1628}" dt="2026-06-04T19:43:59.254" v="2911" actId="478"/>
          <ac:picMkLst>
            <pc:docMk/>
            <pc:sldMk cId="3564872969" sldId="2604"/>
            <ac:picMk id="11" creationId="{135F21BF-E68A-E95D-415B-0AF8DF6A9581}"/>
          </ac:picMkLst>
        </pc:picChg>
        <pc:picChg chg="del">
          <ac:chgData name="Lauren Kurtzeborn" userId="e223017c-52cc-4ec8-80f9-826ac48926f3" providerId="ADAL" clId="{8131CA30-C7B8-4429-A993-86EA94DC1628}" dt="2026-06-04T19:43:59.611" v="2912" actId="478"/>
          <ac:picMkLst>
            <pc:docMk/>
            <pc:sldMk cId="3564872969" sldId="2604"/>
            <ac:picMk id="12" creationId="{4A4CEB47-97AA-4615-B271-F38B0EBCEFA1}"/>
          </ac:picMkLst>
        </pc:picChg>
      </pc:sldChg>
      <pc:sldChg chg="addSp delSp modSp add mod">
        <pc:chgData name="Lauren Kurtzeborn" userId="e223017c-52cc-4ec8-80f9-826ac48926f3" providerId="ADAL" clId="{8131CA30-C7B8-4429-A993-86EA94DC1628}" dt="2026-06-04T19:48:01.416" v="2968" actId="478"/>
        <pc:sldMkLst>
          <pc:docMk/>
          <pc:sldMk cId="265833871" sldId="2605"/>
        </pc:sldMkLst>
        <pc:spChg chg="mod">
          <ac:chgData name="Lauren Kurtzeborn" userId="e223017c-52cc-4ec8-80f9-826ac48926f3" providerId="ADAL" clId="{8131CA30-C7B8-4429-A993-86EA94DC1628}" dt="2026-06-04T19:46:19.064" v="2948" actId="313"/>
          <ac:spMkLst>
            <pc:docMk/>
            <pc:sldMk cId="265833871" sldId="2605"/>
            <ac:spMk id="2" creationId="{7F568B32-16B9-EDEF-29CC-5815050C9D7A}"/>
          </ac:spMkLst>
        </pc:spChg>
        <pc:spChg chg="mod">
          <ac:chgData name="Lauren Kurtzeborn" userId="e223017c-52cc-4ec8-80f9-826ac48926f3" providerId="ADAL" clId="{8131CA30-C7B8-4429-A993-86EA94DC1628}" dt="2026-06-04T19:46:48.082" v="2955" actId="6549"/>
          <ac:spMkLst>
            <pc:docMk/>
            <pc:sldMk cId="265833871" sldId="2605"/>
            <ac:spMk id="4" creationId="{DD6A2F1B-049E-EEC1-35E6-E74F46DCC603}"/>
          </ac:spMkLst>
        </pc:spChg>
        <pc:spChg chg="del">
          <ac:chgData name="Lauren Kurtzeborn" userId="e223017c-52cc-4ec8-80f9-826ac48926f3" providerId="ADAL" clId="{8131CA30-C7B8-4429-A993-86EA94DC1628}" dt="2026-06-04T19:46:45.687" v="2953" actId="478"/>
          <ac:spMkLst>
            <pc:docMk/>
            <pc:sldMk cId="265833871" sldId="2605"/>
            <ac:spMk id="9" creationId="{91B9C236-AD76-8E9E-D8E6-0724F0FD4435}"/>
          </ac:spMkLst>
        </pc:spChg>
        <pc:spChg chg="del">
          <ac:chgData name="Lauren Kurtzeborn" userId="e223017c-52cc-4ec8-80f9-826ac48926f3" providerId="ADAL" clId="{8131CA30-C7B8-4429-A993-86EA94DC1628}" dt="2026-06-04T19:46:47.271" v="2954" actId="478"/>
          <ac:spMkLst>
            <pc:docMk/>
            <pc:sldMk cId="265833871" sldId="2605"/>
            <ac:spMk id="10" creationId="{58BAD428-1FB5-AADD-9C5A-926E90ACFB39}"/>
          </ac:spMkLst>
        </pc:spChg>
        <pc:picChg chg="add del">
          <ac:chgData name="Lauren Kurtzeborn" userId="e223017c-52cc-4ec8-80f9-826ac48926f3" providerId="ADAL" clId="{8131CA30-C7B8-4429-A993-86EA94DC1628}" dt="2026-06-04T19:46:39.212" v="2950" actId="22"/>
          <ac:picMkLst>
            <pc:docMk/>
            <pc:sldMk cId="265833871" sldId="2605"/>
            <ac:picMk id="6" creationId="{B527B73F-F739-67B2-8692-E9F534D7E7FF}"/>
          </ac:picMkLst>
        </pc:picChg>
        <pc:picChg chg="add del mod">
          <ac:chgData name="Lauren Kurtzeborn" userId="e223017c-52cc-4ec8-80f9-826ac48926f3" providerId="ADAL" clId="{8131CA30-C7B8-4429-A993-86EA94DC1628}" dt="2026-06-04T19:47:29.521" v="2958" actId="478"/>
          <ac:picMkLst>
            <pc:docMk/>
            <pc:sldMk cId="265833871" sldId="2605"/>
            <ac:picMk id="7" creationId="{824259B5-7243-97A2-1DAF-5E6D94599223}"/>
          </ac:picMkLst>
        </pc:picChg>
        <pc:picChg chg="del">
          <ac:chgData name="Lauren Kurtzeborn" userId="e223017c-52cc-4ec8-80f9-826ac48926f3" providerId="ADAL" clId="{8131CA30-C7B8-4429-A993-86EA94DC1628}" dt="2026-06-04T19:48:01.416" v="2968" actId="478"/>
          <ac:picMkLst>
            <pc:docMk/>
            <pc:sldMk cId="265833871" sldId="2605"/>
            <ac:picMk id="8" creationId="{AF3B5C1C-639F-4637-B586-387B4574266C}"/>
          </ac:picMkLst>
        </pc:picChg>
        <pc:picChg chg="add del mod">
          <ac:chgData name="Lauren Kurtzeborn" userId="e223017c-52cc-4ec8-80f9-826ac48926f3" providerId="ADAL" clId="{8131CA30-C7B8-4429-A993-86EA94DC1628}" dt="2026-06-04T19:47:33.524" v="2960" actId="478"/>
          <ac:picMkLst>
            <pc:docMk/>
            <pc:sldMk cId="265833871" sldId="2605"/>
            <ac:picMk id="12" creationId="{EC96382A-2991-32B0-3C05-62E70BFF887C}"/>
          </ac:picMkLst>
        </pc:picChg>
        <pc:picChg chg="add mod ord modCrop">
          <ac:chgData name="Lauren Kurtzeborn" userId="e223017c-52cc-4ec8-80f9-826ac48926f3" providerId="ADAL" clId="{8131CA30-C7B8-4429-A993-86EA94DC1628}" dt="2026-06-04T19:47:58.255" v="2967" actId="167"/>
          <ac:picMkLst>
            <pc:docMk/>
            <pc:sldMk cId="265833871" sldId="2605"/>
            <ac:picMk id="13" creationId="{65E195F3-D50F-652C-9075-6DE7083E67E8}"/>
          </ac:picMkLst>
        </pc:picChg>
      </pc:sldChg>
      <pc:sldChg chg="addSp modSp add del mod ord">
        <pc:chgData name="Lauren Kurtzeborn" userId="e223017c-52cc-4ec8-80f9-826ac48926f3" providerId="ADAL" clId="{8131CA30-C7B8-4429-A993-86EA94DC1628}" dt="2026-06-04T19:54:45.029" v="3055" actId="47"/>
        <pc:sldMkLst>
          <pc:docMk/>
          <pc:sldMk cId="1667521677" sldId="2606"/>
        </pc:sldMkLst>
        <pc:picChg chg="add mod modCrop">
          <ac:chgData name="Lauren Kurtzeborn" userId="e223017c-52cc-4ec8-80f9-826ac48926f3" providerId="ADAL" clId="{8131CA30-C7B8-4429-A993-86EA94DC1628}" dt="2026-06-04T19:53:34.742" v="3016" actId="732"/>
          <ac:picMkLst>
            <pc:docMk/>
            <pc:sldMk cId="1667521677" sldId="2606"/>
            <ac:picMk id="6" creationId="{5C218339-F653-57C6-F7AB-72293AF09581}"/>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svg"/><Relationship Id="rId1" Type="http://schemas.openxmlformats.org/officeDocument/2006/relationships/image" Target="../media/image47.svg"/><Relationship Id="rId5" Type="http://schemas.openxmlformats.org/officeDocument/2006/relationships/image" Target="../media/image51.svg"/><Relationship Id="rId4" Type="http://schemas.openxmlformats.org/officeDocument/2006/relationships/image" Target="../media/image5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svg"/><Relationship Id="rId1" Type="http://schemas.openxmlformats.org/officeDocument/2006/relationships/image" Target="../media/image47.svg"/><Relationship Id="rId5" Type="http://schemas.openxmlformats.org/officeDocument/2006/relationships/image" Target="../media/image51.sv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10927D-6540-4EB5-AA18-E5028A20CCC6}" type="doc">
      <dgm:prSet loTypeId="urn:microsoft.com/office/officeart/2005/8/layout/vList5" loCatId="list" qsTypeId="urn:microsoft.com/office/officeart/2005/8/quickstyle/simple3" qsCatId="simple" csTypeId="urn:microsoft.com/office/officeart/2005/8/colors/accent1_2" csCatId="accent1" phldr="1"/>
      <dgm:spPr/>
      <dgm:t>
        <a:bodyPr/>
        <a:lstStyle/>
        <a:p>
          <a:endParaRPr lang="en-US"/>
        </a:p>
      </dgm:t>
    </dgm:pt>
    <dgm:pt modelId="{61ACA32D-1B51-4BF9-9659-49B301FEE2D1}">
      <dgm:prSet phldrT="[Text]" phldr="0"/>
      <dgm:spPr/>
      <dgm:t>
        <a:bodyPr/>
        <a:lstStyle/>
        <a:p>
          <a:r>
            <a:rPr lang="en-US" b="1" dirty="0">
              <a:solidFill>
                <a:schemeClr val="bg1"/>
              </a:solidFill>
            </a:rPr>
            <a:t>Experience Modification Rating</a:t>
          </a:r>
        </a:p>
      </dgm:t>
    </dgm:pt>
    <dgm:pt modelId="{BE5E8C0A-D6B9-46E6-9D41-B31C3C8A5482}" type="parTrans" cxnId="{766402A9-CAB8-41CC-8347-B220544FAF7C}">
      <dgm:prSet/>
      <dgm:spPr/>
      <dgm:t>
        <a:bodyPr/>
        <a:lstStyle/>
        <a:p>
          <a:endParaRPr lang="en-US"/>
        </a:p>
      </dgm:t>
    </dgm:pt>
    <dgm:pt modelId="{1211C8DA-F07F-44C5-84CA-42E9CF29ACBE}" type="sibTrans" cxnId="{766402A9-CAB8-41CC-8347-B220544FAF7C}">
      <dgm:prSet/>
      <dgm:spPr/>
      <dgm:t>
        <a:bodyPr/>
        <a:lstStyle/>
        <a:p>
          <a:endParaRPr lang="en-US"/>
        </a:p>
      </dgm:t>
    </dgm:pt>
    <dgm:pt modelId="{F6E60A1E-6872-43E8-8226-0D7FA1B8EB84}">
      <dgm:prSet phldrT="[Text]" phldr="0"/>
      <dgm:spPr/>
      <dgm:t>
        <a:bodyPr/>
        <a:lstStyle/>
        <a:p>
          <a:r>
            <a:rPr lang="en-US" dirty="0">
              <a:solidFill>
                <a:schemeClr val="tx2"/>
              </a:solidFill>
            </a:rPr>
            <a:t>Western = 0.75</a:t>
          </a:r>
        </a:p>
      </dgm:t>
    </dgm:pt>
    <dgm:pt modelId="{960E3649-0D39-4770-B64D-E1E16818D03B}" type="parTrans" cxnId="{E152951E-4335-438F-9F10-0D44E1531D6D}">
      <dgm:prSet/>
      <dgm:spPr/>
      <dgm:t>
        <a:bodyPr/>
        <a:lstStyle/>
        <a:p>
          <a:endParaRPr lang="en-US"/>
        </a:p>
      </dgm:t>
    </dgm:pt>
    <dgm:pt modelId="{E0267612-3D2E-4F67-9258-28C7E3CEE086}" type="sibTrans" cxnId="{E152951E-4335-438F-9F10-0D44E1531D6D}">
      <dgm:prSet/>
      <dgm:spPr/>
      <dgm:t>
        <a:bodyPr/>
        <a:lstStyle/>
        <a:p>
          <a:endParaRPr lang="en-US"/>
        </a:p>
      </dgm:t>
    </dgm:pt>
    <dgm:pt modelId="{5D785F8C-DA63-4555-AC80-C804F6A67C3D}">
      <dgm:prSet phldrT="[Text]" phldr="0"/>
      <dgm:spPr/>
      <dgm:t>
        <a:bodyPr/>
        <a:lstStyle/>
        <a:p>
          <a:r>
            <a:rPr lang="en-US" dirty="0">
              <a:solidFill>
                <a:schemeClr val="tx2"/>
              </a:solidFill>
            </a:rPr>
            <a:t>Industry Average = 1.0</a:t>
          </a:r>
        </a:p>
      </dgm:t>
    </dgm:pt>
    <dgm:pt modelId="{5B42512F-C5EB-49A7-BC1B-A5B747216239}" type="parTrans" cxnId="{3BD7861D-F44F-4264-87DB-2CED19BFA038}">
      <dgm:prSet/>
      <dgm:spPr/>
      <dgm:t>
        <a:bodyPr/>
        <a:lstStyle/>
        <a:p>
          <a:endParaRPr lang="en-US"/>
        </a:p>
      </dgm:t>
    </dgm:pt>
    <dgm:pt modelId="{99E24269-BB7B-4B68-AD9C-FC389FC5FC32}" type="sibTrans" cxnId="{3BD7861D-F44F-4264-87DB-2CED19BFA038}">
      <dgm:prSet/>
      <dgm:spPr/>
      <dgm:t>
        <a:bodyPr/>
        <a:lstStyle/>
        <a:p>
          <a:endParaRPr lang="en-US"/>
        </a:p>
      </dgm:t>
    </dgm:pt>
    <dgm:pt modelId="{FD69E16B-39C8-4CF3-B42F-2C16AC40B8E0}">
      <dgm:prSet phldrT="[Text]" phldr="0"/>
      <dgm:spPr/>
      <dgm:t>
        <a:bodyPr/>
        <a:lstStyle/>
        <a:p>
          <a:r>
            <a:rPr lang="en-US" b="1" dirty="0">
              <a:solidFill>
                <a:schemeClr val="bg1"/>
              </a:solidFill>
            </a:rPr>
            <a:t>OSHA Recordable</a:t>
          </a:r>
        </a:p>
      </dgm:t>
    </dgm:pt>
    <dgm:pt modelId="{164A2B18-6AEC-4A2E-B900-5EEFD43B8DA5}" type="parTrans" cxnId="{76399E1A-859A-4B50-9164-1D1A40085191}">
      <dgm:prSet/>
      <dgm:spPr/>
      <dgm:t>
        <a:bodyPr/>
        <a:lstStyle/>
        <a:p>
          <a:endParaRPr lang="en-US"/>
        </a:p>
      </dgm:t>
    </dgm:pt>
    <dgm:pt modelId="{4D34EF06-86F0-4684-9FC2-BCB68EF7F306}" type="sibTrans" cxnId="{76399E1A-859A-4B50-9164-1D1A40085191}">
      <dgm:prSet/>
      <dgm:spPr/>
      <dgm:t>
        <a:bodyPr/>
        <a:lstStyle/>
        <a:p>
          <a:endParaRPr lang="en-US"/>
        </a:p>
      </dgm:t>
    </dgm:pt>
    <dgm:pt modelId="{A3B3C0E7-5425-4003-B9AC-8AE2F7277BD8}">
      <dgm:prSet phldrT="[Text]"/>
      <dgm:spPr/>
      <dgm:t>
        <a:bodyPr/>
        <a:lstStyle/>
        <a:p>
          <a:r>
            <a:rPr lang="en-US" dirty="0">
              <a:solidFill>
                <a:schemeClr val="tx2"/>
              </a:solidFill>
            </a:rPr>
            <a:t>Western = 1.64</a:t>
          </a:r>
        </a:p>
      </dgm:t>
    </dgm:pt>
    <dgm:pt modelId="{408084C6-1704-4643-99DD-06C8F8F9F6C0}" type="parTrans" cxnId="{065E4265-731F-4405-AD6F-E1BF1D1D237C}">
      <dgm:prSet/>
      <dgm:spPr/>
      <dgm:t>
        <a:bodyPr/>
        <a:lstStyle/>
        <a:p>
          <a:endParaRPr lang="en-US"/>
        </a:p>
      </dgm:t>
    </dgm:pt>
    <dgm:pt modelId="{8D926767-6287-4BCE-A9DE-BCDAC6309B2B}" type="sibTrans" cxnId="{065E4265-731F-4405-AD6F-E1BF1D1D237C}">
      <dgm:prSet/>
      <dgm:spPr/>
      <dgm:t>
        <a:bodyPr/>
        <a:lstStyle/>
        <a:p>
          <a:endParaRPr lang="en-US"/>
        </a:p>
      </dgm:t>
    </dgm:pt>
    <dgm:pt modelId="{CAD3EB50-2973-4A71-86B1-2FB6A669941F}">
      <dgm:prSet phldrT="[Text]" phldr="0"/>
      <dgm:spPr/>
      <dgm:t>
        <a:bodyPr/>
        <a:lstStyle/>
        <a:p>
          <a:r>
            <a:rPr lang="en-US" b="1" dirty="0">
              <a:solidFill>
                <a:schemeClr val="bg1"/>
              </a:solidFill>
            </a:rPr>
            <a:t>Active &amp; Compliant </a:t>
          </a:r>
        </a:p>
      </dgm:t>
    </dgm:pt>
    <dgm:pt modelId="{F4E298A5-9A49-4531-8880-7471B0C671AC}" type="parTrans" cxnId="{CA984EF7-F789-4AE8-8E74-7397C3C2AA00}">
      <dgm:prSet/>
      <dgm:spPr/>
      <dgm:t>
        <a:bodyPr/>
        <a:lstStyle/>
        <a:p>
          <a:endParaRPr lang="en-US"/>
        </a:p>
      </dgm:t>
    </dgm:pt>
    <dgm:pt modelId="{86BEEC8A-5DFD-49E2-95B7-C1C4CF8123A5}" type="sibTrans" cxnId="{CA984EF7-F789-4AE8-8E74-7397C3C2AA00}">
      <dgm:prSet/>
      <dgm:spPr/>
      <dgm:t>
        <a:bodyPr/>
        <a:lstStyle/>
        <a:p>
          <a:endParaRPr lang="en-US"/>
        </a:p>
      </dgm:t>
    </dgm:pt>
    <dgm:pt modelId="{695B9472-562B-49E9-86D7-1D2B9A9DE089}">
      <dgm:prSet phldrT="[Text]" phldr="0"/>
      <dgm:spPr/>
      <dgm:t>
        <a:bodyPr/>
        <a:lstStyle/>
        <a:p>
          <a:pPr algn="ctr">
            <a:buNone/>
          </a:pPr>
          <a:r>
            <a:rPr lang="en-US" sz="2500" dirty="0" err="1">
              <a:solidFill>
                <a:schemeClr val="tx2"/>
              </a:solidFill>
            </a:rPr>
            <a:t>ISNet</a:t>
          </a:r>
          <a:r>
            <a:rPr lang="en-US" sz="2500" dirty="0">
              <a:solidFill>
                <a:schemeClr val="tx2"/>
              </a:solidFill>
            </a:rPr>
            <a:t>	Avetta</a:t>
          </a:r>
        </a:p>
      </dgm:t>
    </dgm:pt>
    <dgm:pt modelId="{DEC7C22A-5B80-4B60-95C2-A55EBBCCE089}" type="parTrans" cxnId="{13EA9D92-D798-47B3-AE03-5036667F7F66}">
      <dgm:prSet/>
      <dgm:spPr/>
      <dgm:t>
        <a:bodyPr/>
        <a:lstStyle/>
        <a:p>
          <a:endParaRPr lang="en-US"/>
        </a:p>
      </dgm:t>
    </dgm:pt>
    <dgm:pt modelId="{3B93255E-E4DF-478C-A66C-208B2F574478}" type="sibTrans" cxnId="{13EA9D92-D798-47B3-AE03-5036667F7F66}">
      <dgm:prSet/>
      <dgm:spPr/>
      <dgm:t>
        <a:bodyPr/>
        <a:lstStyle/>
        <a:p>
          <a:endParaRPr lang="en-US"/>
        </a:p>
      </dgm:t>
    </dgm:pt>
    <dgm:pt modelId="{93C5902A-A0D3-4B9F-A6EE-3FD201E59F03}">
      <dgm:prSet/>
      <dgm:spPr/>
      <dgm:t>
        <a:bodyPr/>
        <a:lstStyle/>
        <a:p>
          <a:r>
            <a:rPr lang="en-US" dirty="0">
              <a:solidFill>
                <a:schemeClr val="tx2"/>
              </a:solidFill>
            </a:rPr>
            <a:t>Industry Average = 3.0</a:t>
          </a:r>
        </a:p>
      </dgm:t>
    </dgm:pt>
    <dgm:pt modelId="{7812D0CA-79F2-4785-947F-94C7384277B1}" type="parTrans" cxnId="{2E65D87A-B0D1-4E68-9593-BA06EEF9E2F4}">
      <dgm:prSet/>
      <dgm:spPr/>
      <dgm:t>
        <a:bodyPr/>
        <a:lstStyle/>
        <a:p>
          <a:endParaRPr lang="en-US"/>
        </a:p>
      </dgm:t>
    </dgm:pt>
    <dgm:pt modelId="{BDFB5F06-C4B3-484B-9172-7E29B8E10615}" type="sibTrans" cxnId="{2E65D87A-B0D1-4E68-9593-BA06EEF9E2F4}">
      <dgm:prSet/>
      <dgm:spPr/>
      <dgm:t>
        <a:bodyPr/>
        <a:lstStyle/>
        <a:p>
          <a:endParaRPr lang="en-US"/>
        </a:p>
      </dgm:t>
    </dgm:pt>
    <dgm:pt modelId="{A67093C7-29BA-4223-9978-AABAA5528306}">
      <dgm:prSet phldrT="[Text]" phldr="0"/>
      <dgm:spPr/>
      <dgm:t>
        <a:bodyPr/>
        <a:lstStyle/>
        <a:p>
          <a:pPr algn="ctr">
            <a:buNone/>
          </a:pPr>
          <a:r>
            <a:rPr lang="en-US" sz="2500" dirty="0">
              <a:solidFill>
                <a:schemeClr val="tx2"/>
              </a:solidFill>
            </a:rPr>
            <a:t>Corrigo	Coupa	GRMS</a:t>
          </a:r>
        </a:p>
      </dgm:t>
    </dgm:pt>
    <dgm:pt modelId="{5375D82A-45F0-41AB-B215-6F96A8667110}" type="parTrans" cxnId="{86926BB2-1FEE-4A89-B6C4-A4A4B8AFA9A3}">
      <dgm:prSet/>
      <dgm:spPr/>
      <dgm:t>
        <a:bodyPr/>
        <a:lstStyle/>
        <a:p>
          <a:endParaRPr lang="en-US"/>
        </a:p>
      </dgm:t>
    </dgm:pt>
    <dgm:pt modelId="{11CD85D1-E808-4B9B-A313-BEA127507EC7}" type="sibTrans" cxnId="{86926BB2-1FEE-4A89-B6C4-A4A4B8AFA9A3}">
      <dgm:prSet/>
      <dgm:spPr/>
      <dgm:t>
        <a:bodyPr/>
        <a:lstStyle/>
        <a:p>
          <a:endParaRPr lang="en-US"/>
        </a:p>
      </dgm:t>
    </dgm:pt>
    <dgm:pt modelId="{40537FE3-C303-4038-8874-555EC625547A}">
      <dgm:prSet phldrT="[Text]" phldr="0" custT="1"/>
      <dgm:spPr/>
      <dgm:t>
        <a:bodyPr/>
        <a:lstStyle/>
        <a:p>
          <a:pPr algn="ctr">
            <a:buNone/>
          </a:pPr>
          <a:r>
            <a:rPr lang="en-US" sz="2500" dirty="0">
              <a:solidFill>
                <a:schemeClr val="tx2"/>
              </a:solidFill>
            </a:rPr>
            <a:t>Supplier Shield   </a:t>
          </a:r>
          <a:r>
            <a:rPr lang="en-US" sz="1400" dirty="0">
              <a:solidFill>
                <a:schemeClr val="tx2"/>
              </a:solidFill>
            </a:rPr>
            <a:t>&amp; more</a:t>
          </a:r>
          <a:endParaRPr lang="en-US" sz="2500" dirty="0">
            <a:solidFill>
              <a:schemeClr val="tx2"/>
            </a:solidFill>
          </a:endParaRPr>
        </a:p>
      </dgm:t>
    </dgm:pt>
    <dgm:pt modelId="{52F6994E-F7F2-4EFE-B369-E24233B583E4}" type="parTrans" cxnId="{C05C9430-2D77-43BB-A6E2-4A7BA7A694FF}">
      <dgm:prSet/>
      <dgm:spPr/>
      <dgm:t>
        <a:bodyPr/>
        <a:lstStyle/>
        <a:p>
          <a:endParaRPr lang="en-US"/>
        </a:p>
      </dgm:t>
    </dgm:pt>
    <dgm:pt modelId="{B26801C8-202D-4522-9102-6A00A44CF7D2}" type="sibTrans" cxnId="{C05C9430-2D77-43BB-A6E2-4A7BA7A694FF}">
      <dgm:prSet/>
      <dgm:spPr/>
      <dgm:t>
        <a:bodyPr/>
        <a:lstStyle/>
        <a:p>
          <a:endParaRPr lang="en-US"/>
        </a:p>
      </dgm:t>
    </dgm:pt>
    <dgm:pt modelId="{B7B0DA4A-A6DF-46F6-90A3-080FFCA61A91}" type="pres">
      <dgm:prSet presAssocID="{1110927D-6540-4EB5-AA18-E5028A20CCC6}" presName="Name0" presStyleCnt="0">
        <dgm:presLayoutVars>
          <dgm:dir/>
          <dgm:animLvl val="lvl"/>
          <dgm:resizeHandles val="exact"/>
        </dgm:presLayoutVars>
      </dgm:prSet>
      <dgm:spPr/>
    </dgm:pt>
    <dgm:pt modelId="{DAE73E15-553A-4F19-A944-C301D1A29D57}" type="pres">
      <dgm:prSet presAssocID="{61ACA32D-1B51-4BF9-9659-49B301FEE2D1}" presName="linNode" presStyleCnt="0"/>
      <dgm:spPr/>
    </dgm:pt>
    <dgm:pt modelId="{6BC9B265-EB9A-4444-B4A2-20FF82F338D8}" type="pres">
      <dgm:prSet presAssocID="{61ACA32D-1B51-4BF9-9659-49B301FEE2D1}" presName="parentText" presStyleLbl="node1" presStyleIdx="0" presStyleCnt="3">
        <dgm:presLayoutVars>
          <dgm:chMax val="1"/>
          <dgm:bulletEnabled val="1"/>
        </dgm:presLayoutVars>
      </dgm:prSet>
      <dgm:spPr/>
    </dgm:pt>
    <dgm:pt modelId="{21F854D2-D998-4D44-BC1B-6B9D60FF66D7}" type="pres">
      <dgm:prSet presAssocID="{61ACA32D-1B51-4BF9-9659-49B301FEE2D1}" presName="descendantText" presStyleLbl="alignAccFollowNode1" presStyleIdx="0" presStyleCnt="3">
        <dgm:presLayoutVars>
          <dgm:bulletEnabled val="1"/>
        </dgm:presLayoutVars>
      </dgm:prSet>
      <dgm:spPr/>
    </dgm:pt>
    <dgm:pt modelId="{352BD255-F9BD-4B5A-896A-D94CC1FA76FC}" type="pres">
      <dgm:prSet presAssocID="{1211C8DA-F07F-44C5-84CA-42E9CF29ACBE}" presName="sp" presStyleCnt="0"/>
      <dgm:spPr/>
    </dgm:pt>
    <dgm:pt modelId="{8E457360-A860-4A98-8DF8-CD2966135BC1}" type="pres">
      <dgm:prSet presAssocID="{FD69E16B-39C8-4CF3-B42F-2C16AC40B8E0}" presName="linNode" presStyleCnt="0"/>
      <dgm:spPr/>
    </dgm:pt>
    <dgm:pt modelId="{15F687EC-E7F5-42AC-B2B4-AAD2FC60CD31}" type="pres">
      <dgm:prSet presAssocID="{FD69E16B-39C8-4CF3-B42F-2C16AC40B8E0}" presName="parentText" presStyleLbl="node1" presStyleIdx="1" presStyleCnt="3">
        <dgm:presLayoutVars>
          <dgm:chMax val="1"/>
          <dgm:bulletEnabled val="1"/>
        </dgm:presLayoutVars>
      </dgm:prSet>
      <dgm:spPr/>
    </dgm:pt>
    <dgm:pt modelId="{9B0318E6-3222-48C6-90B5-8158B130F6BF}" type="pres">
      <dgm:prSet presAssocID="{FD69E16B-39C8-4CF3-B42F-2C16AC40B8E0}" presName="descendantText" presStyleLbl="alignAccFollowNode1" presStyleIdx="1" presStyleCnt="3">
        <dgm:presLayoutVars>
          <dgm:bulletEnabled val="1"/>
        </dgm:presLayoutVars>
      </dgm:prSet>
      <dgm:spPr/>
    </dgm:pt>
    <dgm:pt modelId="{58EBEC24-7A9D-44CF-BF6B-9A896DF4395F}" type="pres">
      <dgm:prSet presAssocID="{4D34EF06-86F0-4684-9FC2-BCB68EF7F306}" presName="sp" presStyleCnt="0"/>
      <dgm:spPr/>
    </dgm:pt>
    <dgm:pt modelId="{4D430CE3-63AB-42EA-8F85-7D1D23C6EFF7}" type="pres">
      <dgm:prSet presAssocID="{CAD3EB50-2973-4A71-86B1-2FB6A669941F}" presName="linNode" presStyleCnt="0"/>
      <dgm:spPr/>
    </dgm:pt>
    <dgm:pt modelId="{3179D4F6-B026-4288-A748-F9A3CAD6630C}" type="pres">
      <dgm:prSet presAssocID="{CAD3EB50-2973-4A71-86B1-2FB6A669941F}" presName="parentText" presStyleLbl="node1" presStyleIdx="2" presStyleCnt="3">
        <dgm:presLayoutVars>
          <dgm:chMax val="1"/>
          <dgm:bulletEnabled val="1"/>
        </dgm:presLayoutVars>
      </dgm:prSet>
      <dgm:spPr/>
    </dgm:pt>
    <dgm:pt modelId="{9209AD30-747D-4921-8708-0375263FC57D}" type="pres">
      <dgm:prSet presAssocID="{CAD3EB50-2973-4A71-86B1-2FB6A669941F}" presName="descendantText" presStyleLbl="alignAccFollowNode1" presStyleIdx="2" presStyleCnt="3" custLinFactNeighborX="644" custLinFactNeighborY="3430">
        <dgm:presLayoutVars>
          <dgm:bulletEnabled val="1"/>
        </dgm:presLayoutVars>
      </dgm:prSet>
      <dgm:spPr/>
    </dgm:pt>
  </dgm:ptLst>
  <dgm:cxnLst>
    <dgm:cxn modelId="{648EA30F-B898-4FEF-A373-025B0D01C6CC}" type="presOf" srcId="{93C5902A-A0D3-4B9F-A6EE-3FD201E59F03}" destId="{9B0318E6-3222-48C6-90B5-8158B130F6BF}" srcOrd="0" destOrd="1" presId="urn:microsoft.com/office/officeart/2005/8/layout/vList5"/>
    <dgm:cxn modelId="{76399E1A-859A-4B50-9164-1D1A40085191}" srcId="{1110927D-6540-4EB5-AA18-E5028A20CCC6}" destId="{FD69E16B-39C8-4CF3-B42F-2C16AC40B8E0}" srcOrd="1" destOrd="0" parTransId="{164A2B18-6AEC-4A2E-B900-5EEFD43B8DA5}" sibTransId="{4D34EF06-86F0-4684-9FC2-BCB68EF7F306}"/>
    <dgm:cxn modelId="{DF0CF81C-C26C-4471-8C2F-BE8631E66313}" type="presOf" srcId="{A3B3C0E7-5425-4003-B9AC-8AE2F7277BD8}" destId="{9B0318E6-3222-48C6-90B5-8158B130F6BF}" srcOrd="0" destOrd="0" presId="urn:microsoft.com/office/officeart/2005/8/layout/vList5"/>
    <dgm:cxn modelId="{3BD7861D-F44F-4264-87DB-2CED19BFA038}" srcId="{61ACA32D-1B51-4BF9-9659-49B301FEE2D1}" destId="{5D785F8C-DA63-4555-AC80-C804F6A67C3D}" srcOrd="1" destOrd="0" parTransId="{5B42512F-C5EB-49A7-BC1B-A5B747216239}" sibTransId="{99E24269-BB7B-4B68-AD9C-FC389FC5FC32}"/>
    <dgm:cxn modelId="{E152951E-4335-438F-9F10-0D44E1531D6D}" srcId="{61ACA32D-1B51-4BF9-9659-49B301FEE2D1}" destId="{F6E60A1E-6872-43E8-8226-0D7FA1B8EB84}" srcOrd="0" destOrd="0" parTransId="{960E3649-0D39-4770-B64D-E1E16818D03B}" sibTransId="{E0267612-3D2E-4F67-9258-28C7E3CEE086}"/>
    <dgm:cxn modelId="{C05C9430-2D77-43BB-A6E2-4A7BA7A694FF}" srcId="{CAD3EB50-2973-4A71-86B1-2FB6A669941F}" destId="{40537FE3-C303-4038-8874-555EC625547A}" srcOrd="2" destOrd="0" parTransId="{52F6994E-F7F2-4EFE-B369-E24233B583E4}" sibTransId="{B26801C8-202D-4522-9102-6A00A44CF7D2}"/>
    <dgm:cxn modelId="{A0310736-9AAF-4A47-AD4B-625FD0F8D7FB}" type="presOf" srcId="{F6E60A1E-6872-43E8-8226-0D7FA1B8EB84}" destId="{21F854D2-D998-4D44-BC1B-6B9D60FF66D7}" srcOrd="0" destOrd="0" presId="urn:microsoft.com/office/officeart/2005/8/layout/vList5"/>
    <dgm:cxn modelId="{065E4265-731F-4405-AD6F-E1BF1D1D237C}" srcId="{FD69E16B-39C8-4CF3-B42F-2C16AC40B8E0}" destId="{A3B3C0E7-5425-4003-B9AC-8AE2F7277BD8}" srcOrd="0" destOrd="0" parTransId="{408084C6-1704-4643-99DD-06C8F8F9F6C0}" sibTransId="{8D926767-6287-4BCE-A9DE-BCDAC6309B2B}"/>
    <dgm:cxn modelId="{3EBA346D-C323-4945-BA53-0B6308124891}" type="presOf" srcId="{CAD3EB50-2973-4A71-86B1-2FB6A669941F}" destId="{3179D4F6-B026-4288-A748-F9A3CAD6630C}" srcOrd="0" destOrd="0" presId="urn:microsoft.com/office/officeart/2005/8/layout/vList5"/>
    <dgm:cxn modelId="{D9FD0953-E94F-43E7-9524-F44CE448F2DF}" type="presOf" srcId="{695B9472-562B-49E9-86D7-1D2B9A9DE089}" destId="{9209AD30-747D-4921-8708-0375263FC57D}" srcOrd="0" destOrd="0" presId="urn:microsoft.com/office/officeart/2005/8/layout/vList5"/>
    <dgm:cxn modelId="{2E65D87A-B0D1-4E68-9593-BA06EEF9E2F4}" srcId="{FD69E16B-39C8-4CF3-B42F-2C16AC40B8E0}" destId="{93C5902A-A0D3-4B9F-A6EE-3FD201E59F03}" srcOrd="1" destOrd="0" parTransId="{7812D0CA-79F2-4785-947F-94C7384277B1}" sibTransId="{BDFB5F06-C4B3-484B-9172-7E29B8E10615}"/>
    <dgm:cxn modelId="{1F60B782-306A-4F7B-BCA1-6DEEC3D5BFB4}" type="presOf" srcId="{A67093C7-29BA-4223-9978-AABAA5528306}" destId="{9209AD30-747D-4921-8708-0375263FC57D}" srcOrd="0" destOrd="1" presId="urn:microsoft.com/office/officeart/2005/8/layout/vList5"/>
    <dgm:cxn modelId="{13EA9D92-D798-47B3-AE03-5036667F7F66}" srcId="{CAD3EB50-2973-4A71-86B1-2FB6A669941F}" destId="{695B9472-562B-49E9-86D7-1D2B9A9DE089}" srcOrd="0" destOrd="0" parTransId="{DEC7C22A-5B80-4B60-95C2-A55EBBCCE089}" sibTransId="{3B93255E-E4DF-478C-A66C-208B2F574478}"/>
    <dgm:cxn modelId="{C8F08293-29CF-49AC-ADD8-CD891BA21415}" type="presOf" srcId="{40537FE3-C303-4038-8874-555EC625547A}" destId="{9209AD30-747D-4921-8708-0375263FC57D}" srcOrd="0" destOrd="2" presId="urn:microsoft.com/office/officeart/2005/8/layout/vList5"/>
    <dgm:cxn modelId="{766402A9-CAB8-41CC-8347-B220544FAF7C}" srcId="{1110927D-6540-4EB5-AA18-E5028A20CCC6}" destId="{61ACA32D-1B51-4BF9-9659-49B301FEE2D1}" srcOrd="0" destOrd="0" parTransId="{BE5E8C0A-D6B9-46E6-9D41-B31C3C8A5482}" sibTransId="{1211C8DA-F07F-44C5-84CA-42E9CF29ACBE}"/>
    <dgm:cxn modelId="{86926BB2-1FEE-4A89-B6C4-A4A4B8AFA9A3}" srcId="{CAD3EB50-2973-4A71-86B1-2FB6A669941F}" destId="{A67093C7-29BA-4223-9978-AABAA5528306}" srcOrd="1" destOrd="0" parTransId="{5375D82A-45F0-41AB-B215-6F96A8667110}" sibTransId="{11CD85D1-E808-4B9B-A313-BEA127507EC7}"/>
    <dgm:cxn modelId="{D03553C2-07B5-4A8F-BCEE-0C2E2DE08937}" type="presOf" srcId="{61ACA32D-1B51-4BF9-9659-49B301FEE2D1}" destId="{6BC9B265-EB9A-4444-B4A2-20FF82F338D8}" srcOrd="0" destOrd="0" presId="urn:microsoft.com/office/officeart/2005/8/layout/vList5"/>
    <dgm:cxn modelId="{7401C0C8-2C1E-4482-9B06-471BE0C6F6D1}" type="presOf" srcId="{1110927D-6540-4EB5-AA18-E5028A20CCC6}" destId="{B7B0DA4A-A6DF-46F6-90A3-080FFCA61A91}" srcOrd="0" destOrd="0" presId="urn:microsoft.com/office/officeart/2005/8/layout/vList5"/>
    <dgm:cxn modelId="{E867EED6-D36B-41E3-9073-60DD91F4F7B0}" type="presOf" srcId="{FD69E16B-39C8-4CF3-B42F-2C16AC40B8E0}" destId="{15F687EC-E7F5-42AC-B2B4-AAD2FC60CD31}" srcOrd="0" destOrd="0" presId="urn:microsoft.com/office/officeart/2005/8/layout/vList5"/>
    <dgm:cxn modelId="{CA984EF7-F789-4AE8-8E74-7397C3C2AA00}" srcId="{1110927D-6540-4EB5-AA18-E5028A20CCC6}" destId="{CAD3EB50-2973-4A71-86B1-2FB6A669941F}" srcOrd="2" destOrd="0" parTransId="{F4E298A5-9A49-4531-8880-7471B0C671AC}" sibTransId="{86BEEC8A-5DFD-49E2-95B7-C1C4CF8123A5}"/>
    <dgm:cxn modelId="{9AD359FF-CF39-4A4C-A65E-B92FC1ED8E53}" type="presOf" srcId="{5D785F8C-DA63-4555-AC80-C804F6A67C3D}" destId="{21F854D2-D998-4D44-BC1B-6B9D60FF66D7}" srcOrd="0" destOrd="1" presId="urn:microsoft.com/office/officeart/2005/8/layout/vList5"/>
    <dgm:cxn modelId="{C3373507-3FBC-492D-8BFF-470059F528E0}" type="presParOf" srcId="{B7B0DA4A-A6DF-46F6-90A3-080FFCA61A91}" destId="{DAE73E15-553A-4F19-A944-C301D1A29D57}" srcOrd="0" destOrd="0" presId="urn:microsoft.com/office/officeart/2005/8/layout/vList5"/>
    <dgm:cxn modelId="{5285FD82-FBBE-42B0-9A79-26EB511FB1C7}" type="presParOf" srcId="{DAE73E15-553A-4F19-A944-C301D1A29D57}" destId="{6BC9B265-EB9A-4444-B4A2-20FF82F338D8}" srcOrd="0" destOrd="0" presId="urn:microsoft.com/office/officeart/2005/8/layout/vList5"/>
    <dgm:cxn modelId="{5168E1EC-167B-4344-B116-174DFC8DFD8C}" type="presParOf" srcId="{DAE73E15-553A-4F19-A944-C301D1A29D57}" destId="{21F854D2-D998-4D44-BC1B-6B9D60FF66D7}" srcOrd="1" destOrd="0" presId="urn:microsoft.com/office/officeart/2005/8/layout/vList5"/>
    <dgm:cxn modelId="{BBE6DF8F-FF41-42A5-828D-646707AA0CA3}" type="presParOf" srcId="{B7B0DA4A-A6DF-46F6-90A3-080FFCA61A91}" destId="{352BD255-F9BD-4B5A-896A-D94CC1FA76FC}" srcOrd="1" destOrd="0" presId="urn:microsoft.com/office/officeart/2005/8/layout/vList5"/>
    <dgm:cxn modelId="{EAC4E7ED-0078-42F3-8015-8A749A38E22B}" type="presParOf" srcId="{B7B0DA4A-A6DF-46F6-90A3-080FFCA61A91}" destId="{8E457360-A860-4A98-8DF8-CD2966135BC1}" srcOrd="2" destOrd="0" presId="urn:microsoft.com/office/officeart/2005/8/layout/vList5"/>
    <dgm:cxn modelId="{8A093F87-8CAE-45F1-B1AC-26C96066962B}" type="presParOf" srcId="{8E457360-A860-4A98-8DF8-CD2966135BC1}" destId="{15F687EC-E7F5-42AC-B2B4-AAD2FC60CD31}" srcOrd="0" destOrd="0" presId="urn:microsoft.com/office/officeart/2005/8/layout/vList5"/>
    <dgm:cxn modelId="{F55FEAA5-F2B1-4E89-9726-C72B9F2C87B3}" type="presParOf" srcId="{8E457360-A860-4A98-8DF8-CD2966135BC1}" destId="{9B0318E6-3222-48C6-90B5-8158B130F6BF}" srcOrd="1" destOrd="0" presId="urn:microsoft.com/office/officeart/2005/8/layout/vList5"/>
    <dgm:cxn modelId="{3960A21C-2A00-487F-8346-0A8971FF8DE9}" type="presParOf" srcId="{B7B0DA4A-A6DF-46F6-90A3-080FFCA61A91}" destId="{58EBEC24-7A9D-44CF-BF6B-9A896DF4395F}" srcOrd="3" destOrd="0" presId="urn:microsoft.com/office/officeart/2005/8/layout/vList5"/>
    <dgm:cxn modelId="{3A1550B1-6CB6-495D-9347-DA8B2DA26551}" type="presParOf" srcId="{B7B0DA4A-A6DF-46F6-90A3-080FFCA61A91}" destId="{4D430CE3-63AB-42EA-8F85-7D1D23C6EFF7}" srcOrd="4" destOrd="0" presId="urn:microsoft.com/office/officeart/2005/8/layout/vList5"/>
    <dgm:cxn modelId="{59A1CBC1-8C52-448A-9E62-BCFC2C5FBB3B}" type="presParOf" srcId="{4D430CE3-63AB-42EA-8F85-7D1D23C6EFF7}" destId="{3179D4F6-B026-4288-A748-F9A3CAD6630C}" srcOrd="0" destOrd="0" presId="urn:microsoft.com/office/officeart/2005/8/layout/vList5"/>
    <dgm:cxn modelId="{6E8721D6-4E67-4F84-8513-75A1B54973CC}" type="presParOf" srcId="{4D430CE3-63AB-42EA-8F85-7D1D23C6EFF7}" destId="{9209AD30-747D-4921-8708-0375263FC57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F68B46-2888-43C5-8377-0C15743643AB}"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en-US"/>
        </a:p>
      </dgm:t>
    </dgm:pt>
    <dgm:pt modelId="{F25E758A-1F03-4DE8-8EA5-09AE6A6B97D0}">
      <dgm:prSet phldrT="[Text]" phldr="0"/>
      <dgm:spPr/>
      <dgm:t>
        <a:bodyPr/>
        <a:lstStyle/>
        <a:p>
          <a:r>
            <a:rPr lang="en-US" b="1" dirty="0">
              <a:solidFill>
                <a:schemeClr val="bg1"/>
              </a:solidFill>
            </a:rPr>
            <a:t>GWS Clients Include:</a:t>
          </a:r>
        </a:p>
      </dgm:t>
    </dgm:pt>
    <dgm:pt modelId="{8A282CE3-B78C-44A7-933C-5D4F1E746700}" type="parTrans" cxnId="{A9E3B6AE-7250-4190-90F8-0270FD24877E}">
      <dgm:prSet/>
      <dgm:spPr/>
      <dgm:t>
        <a:bodyPr/>
        <a:lstStyle/>
        <a:p>
          <a:endParaRPr lang="en-US"/>
        </a:p>
      </dgm:t>
    </dgm:pt>
    <dgm:pt modelId="{8D214875-6CB8-49CE-862A-7D98273FFBAD}" type="sibTrans" cxnId="{A9E3B6AE-7250-4190-90F8-0270FD24877E}">
      <dgm:prSet/>
      <dgm:spPr/>
      <dgm:t>
        <a:bodyPr/>
        <a:lstStyle/>
        <a:p>
          <a:endParaRPr lang="en-US"/>
        </a:p>
      </dgm:t>
    </dgm:pt>
    <dgm:pt modelId="{5D571FB9-EBF6-4786-92FA-932E86571F75}">
      <dgm:prSet phldrT="[Text]" custT="1"/>
      <dgm:spPr/>
      <dgm:t>
        <a:bodyPr/>
        <a:lstStyle/>
        <a:p>
          <a:pPr algn="ctr">
            <a:buNone/>
          </a:pPr>
          <a:r>
            <a:rPr lang="en-US" sz="2400" dirty="0">
              <a:solidFill>
                <a:schemeClr val="tx2"/>
              </a:solidFill>
              <a:latin typeface="+mn-lt"/>
              <a:ea typeface="Verdana" panose="020B0604030504040204" pitchFamily="34" charset="0"/>
            </a:rPr>
            <a:t>Honeywell</a:t>
          </a:r>
          <a:endParaRPr lang="en-US" sz="2400" dirty="0">
            <a:solidFill>
              <a:schemeClr val="tx2"/>
            </a:solidFill>
            <a:latin typeface="+mn-lt"/>
          </a:endParaRPr>
        </a:p>
      </dgm:t>
    </dgm:pt>
    <dgm:pt modelId="{30EF4769-73A3-48EF-933E-64875F6451E8}" type="parTrans" cxnId="{144F4935-F1CD-4B13-A405-F3561562EEB0}">
      <dgm:prSet/>
      <dgm:spPr/>
      <dgm:t>
        <a:bodyPr/>
        <a:lstStyle/>
        <a:p>
          <a:endParaRPr lang="en-US"/>
        </a:p>
      </dgm:t>
    </dgm:pt>
    <dgm:pt modelId="{6C4A142B-CE2E-46D9-A216-B82E1E1CFFD8}" type="sibTrans" cxnId="{144F4935-F1CD-4B13-A405-F3561562EEB0}">
      <dgm:prSet/>
      <dgm:spPr/>
      <dgm:t>
        <a:bodyPr/>
        <a:lstStyle/>
        <a:p>
          <a:endParaRPr lang="en-US"/>
        </a:p>
      </dgm:t>
    </dgm:pt>
    <dgm:pt modelId="{21B1681A-3F52-41DB-8147-6C069A3778F3}">
      <dgm:prSet custT="1"/>
      <dgm:spPr/>
      <dgm:t>
        <a:bodyPr/>
        <a:lstStyle/>
        <a:p>
          <a:pPr algn="ctr">
            <a:buNone/>
          </a:pPr>
          <a:r>
            <a:rPr lang="en-US" sz="2400" dirty="0">
              <a:solidFill>
                <a:schemeClr val="tx2"/>
              </a:solidFill>
              <a:latin typeface="+mn-lt"/>
              <a:ea typeface="Verdana" panose="020B0604030504040204" pitchFamily="34" charset="0"/>
            </a:rPr>
            <a:t>Coca Cola</a:t>
          </a:r>
        </a:p>
      </dgm:t>
    </dgm:pt>
    <dgm:pt modelId="{64FC2E3F-BD24-430C-B7BB-B5BF032F3E18}" type="parTrans" cxnId="{ACCA0E79-3C60-49A4-B8C7-435A88698066}">
      <dgm:prSet/>
      <dgm:spPr/>
      <dgm:t>
        <a:bodyPr/>
        <a:lstStyle/>
        <a:p>
          <a:endParaRPr lang="en-US"/>
        </a:p>
      </dgm:t>
    </dgm:pt>
    <dgm:pt modelId="{1EA4A2FA-42FE-4D67-82CC-3A9250ECE95E}" type="sibTrans" cxnId="{ACCA0E79-3C60-49A4-B8C7-435A88698066}">
      <dgm:prSet/>
      <dgm:spPr/>
      <dgm:t>
        <a:bodyPr/>
        <a:lstStyle/>
        <a:p>
          <a:endParaRPr lang="en-US"/>
        </a:p>
      </dgm:t>
    </dgm:pt>
    <dgm:pt modelId="{7306E565-1091-4F00-BEE0-1160207ABFBD}">
      <dgm:prSet custT="1"/>
      <dgm:spPr/>
      <dgm:t>
        <a:bodyPr/>
        <a:lstStyle/>
        <a:p>
          <a:pPr algn="ctr">
            <a:buNone/>
          </a:pPr>
          <a:r>
            <a:rPr lang="en-US" sz="2400">
              <a:solidFill>
                <a:schemeClr val="tx2"/>
              </a:solidFill>
              <a:latin typeface="+mn-lt"/>
              <a:ea typeface="Verdana" panose="020B0604030504040204" pitchFamily="34" charset="0"/>
            </a:rPr>
            <a:t>Eli Lilly</a:t>
          </a:r>
          <a:endParaRPr lang="en-US" sz="2400" dirty="0">
            <a:solidFill>
              <a:schemeClr val="tx2"/>
            </a:solidFill>
            <a:latin typeface="+mn-lt"/>
            <a:ea typeface="Verdana" panose="020B0604030504040204" pitchFamily="34" charset="0"/>
          </a:endParaRPr>
        </a:p>
      </dgm:t>
    </dgm:pt>
    <dgm:pt modelId="{01EF0F9D-AADD-48F8-AA15-D2766D30A9BF}" type="parTrans" cxnId="{4DA7D830-F007-4375-ACA1-AE0B75A91A42}">
      <dgm:prSet/>
      <dgm:spPr/>
      <dgm:t>
        <a:bodyPr/>
        <a:lstStyle/>
        <a:p>
          <a:endParaRPr lang="en-US"/>
        </a:p>
      </dgm:t>
    </dgm:pt>
    <dgm:pt modelId="{C614C425-ADBD-46B2-BB76-6BD34388D7D1}" type="sibTrans" cxnId="{4DA7D830-F007-4375-ACA1-AE0B75A91A42}">
      <dgm:prSet/>
      <dgm:spPr/>
      <dgm:t>
        <a:bodyPr/>
        <a:lstStyle/>
        <a:p>
          <a:endParaRPr lang="en-US"/>
        </a:p>
      </dgm:t>
    </dgm:pt>
    <dgm:pt modelId="{B8563939-5441-4332-997F-F5966282E6B3}">
      <dgm:prSet custT="1"/>
      <dgm:spPr/>
      <dgm:t>
        <a:bodyPr/>
        <a:lstStyle/>
        <a:p>
          <a:pPr algn="ctr">
            <a:buNone/>
          </a:pPr>
          <a:r>
            <a:rPr lang="en-US" sz="2400" dirty="0" err="1">
              <a:solidFill>
                <a:schemeClr val="tx2"/>
              </a:solidFill>
              <a:latin typeface="+mn-lt"/>
              <a:ea typeface="Verdana" panose="020B0604030504040204" pitchFamily="34" charset="0"/>
            </a:rPr>
            <a:t>Kelloggs</a:t>
          </a:r>
          <a:endParaRPr lang="en-US" sz="2400" dirty="0">
            <a:solidFill>
              <a:schemeClr val="tx2"/>
            </a:solidFill>
            <a:latin typeface="+mn-lt"/>
            <a:ea typeface="Verdana" panose="020B0604030504040204" pitchFamily="34" charset="0"/>
          </a:endParaRPr>
        </a:p>
      </dgm:t>
    </dgm:pt>
    <dgm:pt modelId="{93100654-7781-41D8-A4D1-6DB2E7625E14}" type="parTrans" cxnId="{BF1D8915-A4B2-4BCB-8EC2-A5FCF593985B}">
      <dgm:prSet/>
      <dgm:spPr/>
      <dgm:t>
        <a:bodyPr/>
        <a:lstStyle/>
        <a:p>
          <a:endParaRPr lang="en-US"/>
        </a:p>
      </dgm:t>
    </dgm:pt>
    <dgm:pt modelId="{4CF1190C-0DED-4BF8-8FD1-05C867BFDA2C}" type="sibTrans" cxnId="{BF1D8915-A4B2-4BCB-8EC2-A5FCF593985B}">
      <dgm:prSet/>
      <dgm:spPr/>
      <dgm:t>
        <a:bodyPr/>
        <a:lstStyle/>
        <a:p>
          <a:endParaRPr lang="en-US"/>
        </a:p>
      </dgm:t>
    </dgm:pt>
    <dgm:pt modelId="{10B91E03-AED1-422B-AF58-F8460B7C96B7}">
      <dgm:prSet custT="1"/>
      <dgm:spPr/>
      <dgm:t>
        <a:bodyPr/>
        <a:lstStyle/>
        <a:p>
          <a:pPr algn="ctr">
            <a:buNone/>
          </a:pPr>
          <a:r>
            <a:rPr lang="en-US" sz="2400" dirty="0">
              <a:solidFill>
                <a:schemeClr val="tx2"/>
              </a:solidFill>
              <a:latin typeface="+mn-lt"/>
              <a:ea typeface="Verdana" panose="020B0604030504040204" pitchFamily="34" charset="0"/>
            </a:rPr>
            <a:t>META</a:t>
          </a:r>
        </a:p>
      </dgm:t>
    </dgm:pt>
    <dgm:pt modelId="{402C8B87-2AA8-4DD1-B112-EF6B27962964}" type="parTrans" cxnId="{AB3DFAA7-DBF3-46EA-84CE-A61A0B69F19D}">
      <dgm:prSet/>
      <dgm:spPr/>
      <dgm:t>
        <a:bodyPr/>
        <a:lstStyle/>
        <a:p>
          <a:endParaRPr lang="en-US"/>
        </a:p>
      </dgm:t>
    </dgm:pt>
    <dgm:pt modelId="{B3ADEF79-5FB6-403C-B512-B7713B9276ED}" type="sibTrans" cxnId="{AB3DFAA7-DBF3-46EA-84CE-A61A0B69F19D}">
      <dgm:prSet/>
      <dgm:spPr/>
      <dgm:t>
        <a:bodyPr/>
        <a:lstStyle/>
        <a:p>
          <a:endParaRPr lang="en-US"/>
        </a:p>
      </dgm:t>
    </dgm:pt>
    <dgm:pt modelId="{BEF0B544-6069-43F0-B98C-3E471A1EA73C}">
      <dgm:prSet custT="1"/>
      <dgm:spPr/>
      <dgm:t>
        <a:bodyPr/>
        <a:lstStyle/>
        <a:p>
          <a:pPr algn="ctr">
            <a:buNone/>
          </a:pPr>
          <a:r>
            <a:rPr lang="en-US" sz="2400" dirty="0">
              <a:solidFill>
                <a:schemeClr val="tx2"/>
              </a:solidFill>
              <a:latin typeface="+mn-lt"/>
              <a:ea typeface="Verdana" panose="020B0604030504040204" pitchFamily="34" charset="0"/>
            </a:rPr>
            <a:t>State Farm</a:t>
          </a:r>
        </a:p>
      </dgm:t>
    </dgm:pt>
    <dgm:pt modelId="{09147967-CC9C-4CBB-B609-21A541EBD949}" type="parTrans" cxnId="{05512062-EB4B-4093-8064-400DD5DF9D6F}">
      <dgm:prSet/>
      <dgm:spPr/>
      <dgm:t>
        <a:bodyPr/>
        <a:lstStyle/>
        <a:p>
          <a:endParaRPr lang="en-US"/>
        </a:p>
      </dgm:t>
    </dgm:pt>
    <dgm:pt modelId="{B67EE837-B925-48B0-8AC7-0F7A6D06E6C7}" type="sibTrans" cxnId="{05512062-EB4B-4093-8064-400DD5DF9D6F}">
      <dgm:prSet/>
      <dgm:spPr/>
      <dgm:t>
        <a:bodyPr/>
        <a:lstStyle/>
        <a:p>
          <a:endParaRPr lang="en-US"/>
        </a:p>
      </dgm:t>
    </dgm:pt>
    <dgm:pt modelId="{3418AF12-0DE0-48A4-8534-B81F03AC7393}">
      <dgm:prSet custT="1"/>
      <dgm:spPr/>
      <dgm:t>
        <a:bodyPr/>
        <a:lstStyle/>
        <a:p>
          <a:pPr algn="ctr">
            <a:buNone/>
          </a:pPr>
          <a:r>
            <a:rPr lang="en-US" sz="2400">
              <a:solidFill>
                <a:schemeClr val="tx2"/>
              </a:solidFill>
              <a:latin typeface="+mn-lt"/>
              <a:ea typeface="Verdana" panose="020B0604030504040204" pitchFamily="34" charset="0"/>
            </a:rPr>
            <a:t>JP Morgan Chase</a:t>
          </a:r>
          <a:endParaRPr lang="en-US" sz="2400" dirty="0">
            <a:solidFill>
              <a:schemeClr val="tx2"/>
            </a:solidFill>
            <a:latin typeface="+mn-lt"/>
            <a:ea typeface="Verdana" panose="020B0604030504040204" pitchFamily="34" charset="0"/>
          </a:endParaRPr>
        </a:p>
      </dgm:t>
    </dgm:pt>
    <dgm:pt modelId="{22E41043-42BF-4537-A343-3E1F52D891D9}" type="parTrans" cxnId="{E1C0B719-0684-4E36-8291-84AAAE5F5F79}">
      <dgm:prSet/>
      <dgm:spPr/>
      <dgm:t>
        <a:bodyPr/>
        <a:lstStyle/>
        <a:p>
          <a:endParaRPr lang="en-US"/>
        </a:p>
      </dgm:t>
    </dgm:pt>
    <dgm:pt modelId="{EAEC883A-EF9A-4DEC-90E4-DBFEE83B2C0B}" type="sibTrans" cxnId="{E1C0B719-0684-4E36-8291-84AAAE5F5F79}">
      <dgm:prSet/>
      <dgm:spPr/>
      <dgm:t>
        <a:bodyPr/>
        <a:lstStyle/>
        <a:p>
          <a:endParaRPr lang="en-US"/>
        </a:p>
      </dgm:t>
    </dgm:pt>
    <dgm:pt modelId="{A480F8D0-3871-4B6B-8904-4FBF03C90CD0}">
      <dgm:prSet custT="1"/>
      <dgm:spPr/>
      <dgm:t>
        <a:bodyPr/>
        <a:lstStyle/>
        <a:p>
          <a:pPr algn="ctr">
            <a:buNone/>
          </a:pPr>
          <a:r>
            <a:rPr lang="en-US" sz="2400" dirty="0">
              <a:solidFill>
                <a:schemeClr val="tx2"/>
              </a:solidFill>
              <a:latin typeface="+mn-lt"/>
              <a:ea typeface="Verdana" panose="020B0604030504040204" pitchFamily="34" charset="0"/>
            </a:rPr>
            <a:t>Wells Fargo</a:t>
          </a:r>
        </a:p>
      </dgm:t>
    </dgm:pt>
    <dgm:pt modelId="{C7E4B5F8-9741-48E4-BF49-1BACE279FE74}" type="parTrans" cxnId="{79D12032-B707-4854-97D5-86DC3103EDFD}">
      <dgm:prSet/>
      <dgm:spPr/>
      <dgm:t>
        <a:bodyPr/>
        <a:lstStyle/>
        <a:p>
          <a:endParaRPr lang="en-US"/>
        </a:p>
      </dgm:t>
    </dgm:pt>
    <dgm:pt modelId="{5A8B129B-D8E4-44B4-BD3C-6A12AF827155}" type="sibTrans" cxnId="{79D12032-B707-4854-97D5-86DC3103EDFD}">
      <dgm:prSet/>
      <dgm:spPr/>
      <dgm:t>
        <a:bodyPr/>
        <a:lstStyle/>
        <a:p>
          <a:endParaRPr lang="en-US"/>
        </a:p>
      </dgm:t>
    </dgm:pt>
    <dgm:pt modelId="{0EB0F9D8-81EF-470B-B3A9-D8A766CD46F0}">
      <dgm:prSet custT="1"/>
      <dgm:spPr/>
      <dgm:t>
        <a:bodyPr/>
        <a:lstStyle/>
        <a:p>
          <a:pPr algn="ctr">
            <a:buNone/>
          </a:pPr>
          <a:r>
            <a:rPr lang="en-US" sz="2400">
              <a:solidFill>
                <a:schemeClr val="tx2"/>
              </a:solidFill>
              <a:latin typeface="+mn-lt"/>
              <a:ea typeface="Verdana" panose="020B0604030504040204" pitchFamily="34" charset="0"/>
            </a:rPr>
            <a:t>Providence Healthcare</a:t>
          </a:r>
          <a:endParaRPr lang="en-US" sz="2400" dirty="0">
            <a:solidFill>
              <a:schemeClr val="tx2"/>
            </a:solidFill>
            <a:latin typeface="+mn-lt"/>
            <a:ea typeface="Verdana" panose="020B0604030504040204" pitchFamily="34" charset="0"/>
          </a:endParaRPr>
        </a:p>
      </dgm:t>
    </dgm:pt>
    <dgm:pt modelId="{80917539-F537-4005-8871-6F98158DAE1B}" type="parTrans" cxnId="{DFD2D791-966A-4984-8E37-A192D7EFEB5F}">
      <dgm:prSet/>
      <dgm:spPr/>
      <dgm:t>
        <a:bodyPr/>
        <a:lstStyle/>
        <a:p>
          <a:endParaRPr lang="en-US"/>
        </a:p>
      </dgm:t>
    </dgm:pt>
    <dgm:pt modelId="{5419360F-FA87-4651-A531-4062090F0B87}" type="sibTrans" cxnId="{DFD2D791-966A-4984-8E37-A192D7EFEB5F}">
      <dgm:prSet/>
      <dgm:spPr/>
      <dgm:t>
        <a:bodyPr/>
        <a:lstStyle/>
        <a:p>
          <a:endParaRPr lang="en-US"/>
        </a:p>
      </dgm:t>
    </dgm:pt>
    <dgm:pt modelId="{2850C0DE-6E58-4471-BB20-8B8878E1B1A9}">
      <dgm:prSet custT="1"/>
      <dgm:spPr/>
      <dgm:t>
        <a:bodyPr/>
        <a:lstStyle/>
        <a:p>
          <a:pPr algn="ctr">
            <a:buNone/>
          </a:pPr>
          <a:r>
            <a:rPr lang="en-US" sz="2400" dirty="0">
              <a:solidFill>
                <a:schemeClr val="tx2"/>
              </a:solidFill>
              <a:latin typeface="+mn-lt"/>
              <a:ea typeface="Verdana" panose="020B0604030504040204" pitchFamily="34" charset="0"/>
            </a:rPr>
            <a:t>And more!</a:t>
          </a:r>
        </a:p>
      </dgm:t>
    </dgm:pt>
    <dgm:pt modelId="{ACA0F383-4A28-4F9C-B3E6-9B20106864AE}" type="parTrans" cxnId="{90DAF28C-81F4-4A56-A796-DD8C85A6A7B5}">
      <dgm:prSet/>
      <dgm:spPr/>
      <dgm:t>
        <a:bodyPr/>
        <a:lstStyle/>
        <a:p>
          <a:endParaRPr lang="en-US"/>
        </a:p>
      </dgm:t>
    </dgm:pt>
    <dgm:pt modelId="{B4D3D4FA-CF04-4CFA-8609-B1395E0D6455}" type="sibTrans" cxnId="{90DAF28C-81F4-4A56-A796-DD8C85A6A7B5}">
      <dgm:prSet/>
      <dgm:spPr/>
      <dgm:t>
        <a:bodyPr/>
        <a:lstStyle/>
        <a:p>
          <a:endParaRPr lang="en-US"/>
        </a:p>
      </dgm:t>
    </dgm:pt>
    <dgm:pt modelId="{F340846F-8E57-4AC1-821A-0839521DE7C8}" type="pres">
      <dgm:prSet presAssocID="{C9F68B46-2888-43C5-8377-0C15743643AB}" presName="Name0" presStyleCnt="0">
        <dgm:presLayoutVars>
          <dgm:dir/>
          <dgm:animLvl val="lvl"/>
          <dgm:resizeHandles val="exact"/>
        </dgm:presLayoutVars>
      </dgm:prSet>
      <dgm:spPr/>
    </dgm:pt>
    <dgm:pt modelId="{40372A34-76FA-4314-9EA5-64DF2F73C626}" type="pres">
      <dgm:prSet presAssocID="{F25E758A-1F03-4DE8-8EA5-09AE6A6B97D0}" presName="composite" presStyleCnt="0"/>
      <dgm:spPr/>
    </dgm:pt>
    <dgm:pt modelId="{F87111E8-F27F-4436-8326-FE827E6656D6}" type="pres">
      <dgm:prSet presAssocID="{F25E758A-1F03-4DE8-8EA5-09AE6A6B97D0}" presName="parTx" presStyleLbl="alignNode1" presStyleIdx="0" presStyleCnt="1">
        <dgm:presLayoutVars>
          <dgm:chMax val="0"/>
          <dgm:chPref val="0"/>
          <dgm:bulletEnabled val="1"/>
        </dgm:presLayoutVars>
      </dgm:prSet>
      <dgm:spPr/>
    </dgm:pt>
    <dgm:pt modelId="{18DDCCC8-8A34-4653-ABF7-EA69A1A55B03}" type="pres">
      <dgm:prSet presAssocID="{F25E758A-1F03-4DE8-8EA5-09AE6A6B97D0}" presName="desTx" presStyleLbl="alignAccFollowNode1" presStyleIdx="0" presStyleCnt="1">
        <dgm:presLayoutVars>
          <dgm:bulletEnabled val="1"/>
        </dgm:presLayoutVars>
      </dgm:prSet>
      <dgm:spPr/>
    </dgm:pt>
  </dgm:ptLst>
  <dgm:cxnLst>
    <dgm:cxn modelId="{BF1D8915-A4B2-4BCB-8EC2-A5FCF593985B}" srcId="{F25E758A-1F03-4DE8-8EA5-09AE6A6B97D0}" destId="{B8563939-5441-4332-997F-F5966282E6B3}" srcOrd="3" destOrd="0" parTransId="{93100654-7781-41D8-A4D1-6DB2E7625E14}" sibTransId="{4CF1190C-0DED-4BF8-8FD1-05C867BFDA2C}"/>
    <dgm:cxn modelId="{E1C0B719-0684-4E36-8291-84AAAE5F5F79}" srcId="{F25E758A-1F03-4DE8-8EA5-09AE6A6B97D0}" destId="{3418AF12-0DE0-48A4-8534-B81F03AC7393}" srcOrd="6" destOrd="0" parTransId="{22E41043-42BF-4537-A343-3E1F52D891D9}" sibTransId="{EAEC883A-EF9A-4DEC-90E4-DBFEE83B2C0B}"/>
    <dgm:cxn modelId="{5C7DEF1E-4B14-4FA2-82C0-ECA049E85B15}" type="presOf" srcId="{21B1681A-3F52-41DB-8147-6C069A3778F3}" destId="{18DDCCC8-8A34-4653-ABF7-EA69A1A55B03}" srcOrd="0" destOrd="1" presId="urn:microsoft.com/office/officeart/2005/8/layout/hList1"/>
    <dgm:cxn modelId="{4DA7D830-F007-4375-ACA1-AE0B75A91A42}" srcId="{F25E758A-1F03-4DE8-8EA5-09AE6A6B97D0}" destId="{7306E565-1091-4F00-BEE0-1160207ABFBD}" srcOrd="2" destOrd="0" parTransId="{01EF0F9D-AADD-48F8-AA15-D2766D30A9BF}" sibTransId="{C614C425-ADBD-46B2-BB76-6BD34388D7D1}"/>
    <dgm:cxn modelId="{79D12032-B707-4854-97D5-86DC3103EDFD}" srcId="{F25E758A-1F03-4DE8-8EA5-09AE6A6B97D0}" destId="{A480F8D0-3871-4B6B-8904-4FBF03C90CD0}" srcOrd="7" destOrd="0" parTransId="{C7E4B5F8-9741-48E4-BF49-1BACE279FE74}" sibTransId="{5A8B129B-D8E4-44B4-BD3C-6A12AF827155}"/>
    <dgm:cxn modelId="{144F4935-F1CD-4B13-A405-F3561562EEB0}" srcId="{F25E758A-1F03-4DE8-8EA5-09AE6A6B97D0}" destId="{5D571FB9-EBF6-4786-92FA-932E86571F75}" srcOrd="0" destOrd="0" parTransId="{30EF4769-73A3-48EF-933E-64875F6451E8}" sibTransId="{6C4A142B-CE2E-46D9-A216-B82E1E1CFFD8}"/>
    <dgm:cxn modelId="{722C9F38-88C6-4513-8072-7D91C3FBF8A8}" type="presOf" srcId="{3418AF12-0DE0-48A4-8534-B81F03AC7393}" destId="{18DDCCC8-8A34-4653-ABF7-EA69A1A55B03}" srcOrd="0" destOrd="6" presId="urn:microsoft.com/office/officeart/2005/8/layout/hList1"/>
    <dgm:cxn modelId="{05512062-EB4B-4093-8064-400DD5DF9D6F}" srcId="{F25E758A-1F03-4DE8-8EA5-09AE6A6B97D0}" destId="{BEF0B544-6069-43F0-B98C-3E471A1EA73C}" srcOrd="5" destOrd="0" parTransId="{09147967-CC9C-4CBB-B609-21A541EBD949}" sibTransId="{B67EE837-B925-48B0-8AC7-0F7A6D06E6C7}"/>
    <dgm:cxn modelId="{5DCEEC4D-8219-43F2-BDF1-06A88D415B44}" type="presOf" srcId="{5D571FB9-EBF6-4786-92FA-932E86571F75}" destId="{18DDCCC8-8A34-4653-ABF7-EA69A1A55B03}" srcOrd="0" destOrd="0" presId="urn:microsoft.com/office/officeart/2005/8/layout/hList1"/>
    <dgm:cxn modelId="{AE428951-8ABF-4214-AF2F-6597F1BAF2F4}" type="presOf" srcId="{0EB0F9D8-81EF-470B-B3A9-D8A766CD46F0}" destId="{18DDCCC8-8A34-4653-ABF7-EA69A1A55B03}" srcOrd="0" destOrd="8" presId="urn:microsoft.com/office/officeart/2005/8/layout/hList1"/>
    <dgm:cxn modelId="{5CD54758-880B-4DA4-930C-8517507C0697}" type="presOf" srcId="{7306E565-1091-4F00-BEE0-1160207ABFBD}" destId="{18DDCCC8-8A34-4653-ABF7-EA69A1A55B03}" srcOrd="0" destOrd="2" presId="urn:microsoft.com/office/officeart/2005/8/layout/hList1"/>
    <dgm:cxn modelId="{ACCA0E79-3C60-49A4-B8C7-435A88698066}" srcId="{F25E758A-1F03-4DE8-8EA5-09AE6A6B97D0}" destId="{21B1681A-3F52-41DB-8147-6C069A3778F3}" srcOrd="1" destOrd="0" parTransId="{64FC2E3F-BD24-430C-B7BB-B5BF032F3E18}" sibTransId="{1EA4A2FA-42FE-4D67-82CC-3A9250ECE95E}"/>
    <dgm:cxn modelId="{2506827A-A327-433B-81B7-DBEC56C39E34}" type="presOf" srcId="{F25E758A-1F03-4DE8-8EA5-09AE6A6B97D0}" destId="{F87111E8-F27F-4436-8326-FE827E6656D6}" srcOrd="0" destOrd="0" presId="urn:microsoft.com/office/officeart/2005/8/layout/hList1"/>
    <dgm:cxn modelId="{5FA0E17A-089B-4EED-BA95-3F7B655363F1}" type="presOf" srcId="{BEF0B544-6069-43F0-B98C-3E471A1EA73C}" destId="{18DDCCC8-8A34-4653-ABF7-EA69A1A55B03}" srcOrd="0" destOrd="5" presId="urn:microsoft.com/office/officeart/2005/8/layout/hList1"/>
    <dgm:cxn modelId="{ED109280-E5FA-4D42-93C1-ED184AA43840}" type="presOf" srcId="{2850C0DE-6E58-4471-BB20-8B8878E1B1A9}" destId="{18DDCCC8-8A34-4653-ABF7-EA69A1A55B03}" srcOrd="0" destOrd="9" presId="urn:microsoft.com/office/officeart/2005/8/layout/hList1"/>
    <dgm:cxn modelId="{90DAF28C-81F4-4A56-A796-DD8C85A6A7B5}" srcId="{F25E758A-1F03-4DE8-8EA5-09AE6A6B97D0}" destId="{2850C0DE-6E58-4471-BB20-8B8878E1B1A9}" srcOrd="9" destOrd="0" parTransId="{ACA0F383-4A28-4F9C-B3E6-9B20106864AE}" sibTransId="{B4D3D4FA-CF04-4CFA-8609-B1395E0D6455}"/>
    <dgm:cxn modelId="{DFD2D791-966A-4984-8E37-A192D7EFEB5F}" srcId="{F25E758A-1F03-4DE8-8EA5-09AE6A6B97D0}" destId="{0EB0F9D8-81EF-470B-B3A9-D8A766CD46F0}" srcOrd="8" destOrd="0" parTransId="{80917539-F537-4005-8871-6F98158DAE1B}" sibTransId="{5419360F-FA87-4651-A531-4062090F0B87}"/>
    <dgm:cxn modelId="{45AD5E9D-5C11-439D-8ABD-1770A88C595C}" type="presOf" srcId="{B8563939-5441-4332-997F-F5966282E6B3}" destId="{18DDCCC8-8A34-4653-ABF7-EA69A1A55B03}" srcOrd="0" destOrd="3" presId="urn:microsoft.com/office/officeart/2005/8/layout/hList1"/>
    <dgm:cxn modelId="{AB3DFAA7-DBF3-46EA-84CE-A61A0B69F19D}" srcId="{F25E758A-1F03-4DE8-8EA5-09AE6A6B97D0}" destId="{10B91E03-AED1-422B-AF58-F8460B7C96B7}" srcOrd="4" destOrd="0" parTransId="{402C8B87-2AA8-4DD1-B112-EF6B27962964}" sibTransId="{B3ADEF79-5FB6-403C-B512-B7713B9276ED}"/>
    <dgm:cxn modelId="{A9E3B6AE-7250-4190-90F8-0270FD24877E}" srcId="{C9F68B46-2888-43C5-8377-0C15743643AB}" destId="{F25E758A-1F03-4DE8-8EA5-09AE6A6B97D0}" srcOrd="0" destOrd="0" parTransId="{8A282CE3-B78C-44A7-933C-5D4F1E746700}" sibTransId="{8D214875-6CB8-49CE-862A-7D98273FFBAD}"/>
    <dgm:cxn modelId="{25B814D0-7A30-413C-9181-DCB4137D74C7}" type="presOf" srcId="{C9F68B46-2888-43C5-8377-0C15743643AB}" destId="{F340846F-8E57-4AC1-821A-0839521DE7C8}" srcOrd="0" destOrd="0" presId="urn:microsoft.com/office/officeart/2005/8/layout/hList1"/>
    <dgm:cxn modelId="{05AE96E4-6955-410E-A748-F54934B7EB17}" type="presOf" srcId="{10B91E03-AED1-422B-AF58-F8460B7C96B7}" destId="{18DDCCC8-8A34-4653-ABF7-EA69A1A55B03}" srcOrd="0" destOrd="4" presId="urn:microsoft.com/office/officeart/2005/8/layout/hList1"/>
    <dgm:cxn modelId="{0EA71BFD-8131-49F7-ABCA-C3969ABC9AF9}" type="presOf" srcId="{A480F8D0-3871-4B6B-8904-4FBF03C90CD0}" destId="{18DDCCC8-8A34-4653-ABF7-EA69A1A55B03}" srcOrd="0" destOrd="7" presId="urn:microsoft.com/office/officeart/2005/8/layout/hList1"/>
    <dgm:cxn modelId="{200450C8-1DF2-4F85-8E81-A065E74E37E8}" type="presParOf" srcId="{F340846F-8E57-4AC1-821A-0839521DE7C8}" destId="{40372A34-76FA-4314-9EA5-64DF2F73C626}" srcOrd="0" destOrd="0" presId="urn:microsoft.com/office/officeart/2005/8/layout/hList1"/>
    <dgm:cxn modelId="{99E822F7-0407-4B0E-A459-BA265142739D}" type="presParOf" srcId="{40372A34-76FA-4314-9EA5-64DF2F73C626}" destId="{F87111E8-F27F-4436-8326-FE827E6656D6}" srcOrd="0" destOrd="0" presId="urn:microsoft.com/office/officeart/2005/8/layout/hList1"/>
    <dgm:cxn modelId="{D0048442-2F8A-4E51-B993-470F2759F329}" type="presParOf" srcId="{40372A34-76FA-4314-9EA5-64DF2F73C626}" destId="{18DDCCC8-8A34-4653-ABF7-EA69A1A55B0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FC1DF0-7E4E-4671-90D5-EBC3CE83B1EA}" type="doc">
      <dgm:prSet loTypeId="urn:microsoft.com/office/officeart/2005/8/layout/vList3" loCatId="list" qsTypeId="urn:microsoft.com/office/officeart/2005/8/quickstyle/simple5" qsCatId="simple" csTypeId="urn:microsoft.com/office/officeart/2005/8/colors/accent1_2" csCatId="accent1" phldr="1"/>
      <dgm:spPr/>
      <dgm:t>
        <a:bodyPr/>
        <a:lstStyle/>
        <a:p>
          <a:endParaRPr lang="en-US"/>
        </a:p>
      </dgm:t>
    </dgm:pt>
    <dgm:pt modelId="{F301C493-4D25-4433-B347-22EFE685E85D}">
      <dgm:prSet phldrT="[Text]" phldr="0"/>
      <dgm:spPr/>
      <dgm:t>
        <a:bodyPr/>
        <a:lstStyle/>
        <a:p>
          <a:r>
            <a:rPr lang="en-US" dirty="0"/>
            <a:t>National Footprint with a Single Point of Contact</a:t>
          </a:r>
        </a:p>
      </dgm:t>
    </dgm:pt>
    <dgm:pt modelId="{34765F4E-CF90-43F6-A661-523881F5B554}" type="parTrans" cxnId="{52155318-055F-46A2-92C2-60186235C41F}">
      <dgm:prSet/>
      <dgm:spPr/>
      <dgm:t>
        <a:bodyPr/>
        <a:lstStyle/>
        <a:p>
          <a:endParaRPr lang="en-US"/>
        </a:p>
      </dgm:t>
    </dgm:pt>
    <dgm:pt modelId="{09E5D876-4A5E-43E7-A184-DC70AE59A69D}" type="sibTrans" cxnId="{52155318-055F-46A2-92C2-60186235C41F}">
      <dgm:prSet/>
      <dgm:spPr/>
      <dgm:t>
        <a:bodyPr/>
        <a:lstStyle/>
        <a:p>
          <a:endParaRPr lang="en-US"/>
        </a:p>
      </dgm:t>
    </dgm:pt>
    <dgm:pt modelId="{E24E9DB9-0431-4756-901F-93292D301E7A}">
      <dgm:prSet phldrT="[Text]" phldr="0"/>
      <dgm:spPr/>
      <dgm:t>
        <a:bodyPr/>
        <a:lstStyle/>
        <a:p>
          <a:r>
            <a:rPr lang="en-US" dirty="0"/>
            <a:t>Consistency = Quality Control Program</a:t>
          </a:r>
        </a:p>
      </dgm:t>
    </dgm:pt>
    <dgm:pt modelId="{FD6F2EA2-AB6F-4FCE-AEE5-4DB83BA9BB5C}" type="parTrans" cxnId="{61CE735D-69B4-4334-8055-8145DE582DD9}">
      <dgm:prSet/>
      <dgm:spPr/>
      <dgm:t>
        <a:bodyPr/>
        <a:lstStyle/>
        <a:p>
          <a:endParaRPr lang="en-US"/>
        </a:p>
      </dgm:t>
    </dgm:pt>
    <dgm:pt modelId="{D88B04B8-4D77-4234-90AE-45BBD8BF28CD}" type="sibTrans" cxnId="{61CE735D-69B4-4334-8055-8145DE582DD9}">
      <dgm:prSet/>
      <dgm:spPr/>
      <dgm:t>
        <a:bodyPr/>
        <a:lstStyle/>
        <a:p>
          <a:endParaRPr lang="en-US"/>
        </a:p>
      </dgm:t>
    </dgm:pt>
    <dgm:pt modelId="{58FDD780-6346-4551-AED6-8E091415DF0D}">
      <dgm:prSet phldrT="[Text]" phldr="0"/>
      <dgm:spPr/>
      <dgm:t>
        <a:bodyPr/>
        <a:lstStyle/>
        <a:p>
          <a:r>
            <a:rPr lang="en-US" dirty="0"/>
            <a:t>Top-Rated Safety Program</a:t>
          </a:r>
        </a:p>
      </dgm:t>
    </dgm:pt>
    <dgm:pt modelId="{141AD697-A665-461B-A324-0992DFCEF6D6}" type="parTrans" cxnId="{7091DDA5-D4B1-4365-B3D1-DD2BAEF70C25}">
      <dgm:prSet/>
      <dgm:spPr/>
      <dgm:t>
        <a:bodyPr/>
        <a:lstStyle/>
        <a:p>
          <a:endParaRPr lang="en-US"/>
        </a:p>
      </dgm:t>
    </dgm:pt>
    <dgm:pt modelId="{7F20A7B3-E362-4719-9F84-F00D653B8624}" type="sibTrans" cxnId="{7091DDA5-D4B1-4365-B3D1-DD2BAEF70C25}">
      <dgm:prSet/>
      <dgm:spPr/>
      <dgm:t>
        <a:bodyPr/>
        <a:lstStyle/>
        <a:p>
          <a:endParaRPr lang="en-US"/>
        </a:p>
      </dgm:t>
    </dgm:pt>
    <dgm:pt modelId="{81685C52-61B3-4DF0-BABF-C93B9CBD0A42}">
      <dgm:prSet phldrT="[Text]" phldr="0"/>
      <dgm:spPr/>
      <dgm:t>
        <a:bodyPr/>
        <a:lstStyle/>
        <a:p>
          <a:r>
            <a:rPr lang="en-US" dirty="0"/>
            <a:t>Building Evaluations, Phasing, Repair Prioritizations</a:t>
          </a:r>
        </a:p>
      </dgm:t>
    </dgm:pt>
    <dgm:pt modelId="{9E942527-8E97-46FC-ACD0-4606C5C3FF7D}" type="parTrans" cxnId="{FA60B5FA-3ACC-4975-B18D-3CE69D792E07}">
      <dgm:prSet/>
      <dgm:spPr/>
      <dgm:t>
        <a:bodyPr/>
        <a:lstStyle/>
        <a:p>
          <a:endParaRPr lang="en-US"/>
        </a:p>
      </dgm:t>
    </dgm:pt>
    <dgm:pt modelId="{C1758EDD-FD93-4706-8CA8-5595B5A688E6}" type="sibTrans" cxnId="{FA60B5FA-3ACC-4975-B18D-3CE69D792E07}">
      <dgm:prSet/>
      <dgm:spPr/>
      <dgm:t>
        <a:bodyPr/>
        <a:lstStyle/>
        <a:p>
          <a:endParaRPr lang="en-US"/>
        </a:p>
      </dgm:t>
    </dgm:pt>
    <dgm:pt modelId="{124905A0-3151-4265-A8EA-7F0CE482A3AB}">
      <dgm:prSet phldrT="[Text]" phldr="0"/>
      <dgm:spPr/>
      <dgm:t>
        <a:bodyPr/>
        <a:lstStyle/>
        <a:p>
          <a:r>
            <a:rPr lang="en-US" dirty="0"/>
            <a:t>Training &amp; Education</a:t>
          </a:r>
        </a:p>
      </dgm:t>
    </dgm:pt>
    <dgm:pt modelId="{E286E94D-0653-4A74-BD8D-809B3E3BDA1C}" type="parTrans" cxnId="{C05C32E5-B589-4E53-8DA2-7465EB49EC73}">
      <dgm:prSet/>
      <dgm:spPr/>
      <dgm:t>
        <a:bodyPr/>
        <a:lstStyle/>
        <a:p>
          <a:endParaRPr lang="en-US"/>
        </a:p>
      </dgm:t>
    </dgm:pt>
    <dgm:pt modelId="{F63865F9-227A-4558-919E-B0144D93A5F7}" type="sibTrans" cxnId="{C05C32E5-B589-4E53-8DA2-7465EB49EC73}">
      <dgm:prSet/>
      <dgm:spPr/>
      <dgm:t>
        <a:bodyPr/>
        <a:lstStyle/>
        <a:p>
          <a:endParaRPr lang="en-US"/>
        </a:p>
      </dgm:t>
    </dgm:pt>
    <dgm:pt modelId="{29273FEC-1F6D-477F-B3D3-694835E5EDBA}" type="pres">
      <dgm:prSet presAssocID="{05FC1DF0-7E4E-4671-90D5-EBC3CE83B1EA}" presName="linearFlow" presStyleCnt="0">
        <dgm:presLayoutVars>
          <dgm:dir/>
          <dgm:resizeHandles val="exact"/>
        </dgm:presLayoutVars>
      </dgm:prSet>
      <dgm:spPr/>
    </dgm:pt>
    <dgm:pt modelId="{5D6C9D6D-9E57-4108-99D1-9D1A6A6FCEA0}" type="pres">
      <dgm:prSet presAssocID="{F301C493-4D25-4433-B347-22EFE685E85D}" presName="composite" presStyleCnt="0"/>
      <dgm:spPr/>
    </dgm:pt>
    <dgm:pt modelId="{7BD150D8-EBED-4FC0-A8D3-AB141B677048}" type="pres">
      <dgm:prSet presAssocID="{F301C493-4D25-4433-B347-22EFE685E85D}" presName="imgShp" presStyleLbl="fgImgPlace1" presStyleIdx="0" presStyleCnt="5"/>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Marker with solid fill"/>
        </a:ext>
      </dgm:extLst>
    </dgm:pt>
    <dgm:pt modelId="{E62B23C9-06CB-43D1-9C00-A0FF72C8F5E2}" type="pres">
      <dgm:prSet presAssocID="{F301C493-4D25-4433-B347-22EFE685E85D}" presName="txShp" presStyleLbl="node1" presStyleIdx="0" presStyleCnt="5">
        <dgm:presLayoutVars>
          <dgm:bulletEnabled val="1"/>
        </dgm:presLayoutVars>
      </dgm:prSet>
      <dgm:spPr/>
    </dgm:pt>
    <dgm:pt modelId="{8688D1A4-9303-47A7-B217-A23A0A12ADF1}" type="pres">
      <dgm:prSet presAssocID="{09E5D876-4A5E-43E7-A184-DC70AE59A69D}" presName="spacing" presStyleCnt="0"/>
      <dgm:spPr/>
    </dgm:pt>
    <dgm:pt modelId="{83CED49C-A506-461B-A88E-3DD89011CFA1}" type="pres">
      <dgm:prSet presAssocID="{E24E9DB9-0431-4756-901F-93292D301E7A}" presName="composite" presStyleCnt="0"/>
      <dgm:spPr/>
    </dgm:pt>
    <dgm:pt modelId="{96B83896-A127-4BCF-9720-4A455F05BAB9}" type="pres">
      <dgm:prSet presAssocID="{E24E9DB9-0431-4756-901F-93292D301E7A}" presName="imgShp" presStyleLbl="fgImgPlace1" presStyleIdx="1" presStyleCnt="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box Checked with solid fill"/>
        </a:ext>
      </dgm:extLst>
    </dgm:pt>
    <dgm:pt modelId="{F153641A-37D5-46C3-BB6D-D51391D62999}" type="pres">
      <dgm:prSet presAssocID="{E24E9DB9-0431-4756-901F-93292D301E7A}" presName="txShp" presStyleLbl="node1" presStyleIdx="1" presStyleCnt="5">
        <dgm:presLayoutVars>
          <dgm:bulletEnabled val="1"/>
        </dgm:presLayoutVars>
      </dgm:prSet>
      <dgm:spPr/>
    </dgm:pt>
    <dgm:pt modelId="{418DD4E0-D830-444A-8109-B88042017F7A}" type="pres">
      <dgm:prSet presAssocID="{D88B04B8-4D77-4234-90AE-45BBD8BF28CD}" presName="spacing" presStyleCnt="0"/>
      <dgm:spPr/>
    </dgm:pt>
    <dgm:pt modelId="{FADFDEA0-5212-4693-A61A-93E011C75FF8}" type="pres">
      <dgm:prSet presAssocID="{58FDD780-6346-4551-AED6-8E091415DF0D}" presName="composite" presStyleCnt="0"/>
      <dgm:spPr/>
    </dgm:pt>
    <dgm:pt modelId="{05E3E091-9D40-43CD-957A-72B214CDCD6D}" type="pres">
      <dgm:prSet presAssocID="{58FDD780-6346-4551-AED6-8E091415DF0D}" presName="imgShp" presStyleLbl="fgImgPlace1" presStyleIdx="2" presStyleCnt="5" custLinFactNeighborX="-217" custLinFactNeighborY="919"/>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Flag with solid fill"/>
        </a:ext>
      </dgm:extLst>
    </dgm:pt>
    <dgm:pt modelId="{35D9E1B2-A039-4643-9754-CD6E34C41737}" type="pres">
      <dgm:prSet presAssocID="{58FDD780-6346-4551-AED6-8E091415DF0D}" presName="txShp" presStyleLbl="node1" presStyleIdx="2" presStyleCnt="5">
        <dgm:presLayoutVars>
          <dgm:bulletEnabled val="1"/>
        </dgm:presLayoutVars>
      </dgm:prSet>
      <dgm:spPr/>
    </dgm:pt>
    <dgm:pt modelId="{B263F30C-7970-41F2-B8D6-1386C837E4DD}" type="pres">
      <dgm:prSet presAssocID="{7F20A7B3-E362-4719-9F84-F00D653B8624}" presName="spacing" presStyleCnt="0"/>
      <dgm:spPr/>
    </dgm:pt>
    <dgm:pt modelId="{60922538-0737-4FC3-8535-A0E9CE92DB0A}" type="pres">
      <dgm:prSet presAssocID="{81685C52-61B3-4DF0-BABF-C93B9CBD0A42}" presName="composite" presStyleCnt="0"/>
      <dgm:spPr/>
    </dgm:pt>
    <dgm:pt modelId="{CD842D2D-EF17-4F8A-BADA-1EC28E1F0B27}" type="pres">
      <dgm:prSet presAssocID="{81685C52-61B3-4DF0-BABF-C93B9CBD0A42}" presName="imgShp" presStyleLbl="fgImgPlac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ools with solid fill"/>
        </a:ext>
      </dgm:extLst>
    </dgm:pt>
    <dgm:pt modelId="{9C12FE65-395A-4C44-8A88-D9059B7C9E2A}" type="pres">
      <dgm:prSet presAssocID="{81685C52-61B3-4DF0-BABF-C93B9CBD0A42}" presName="txShp" presStyleLbl="node1" presStyleIdx="3" presStyleCnt="5">
        <dgm:presLayoutVars>
          <dgm:bulletEnabled val="1"/>
        </dgm:presLayoutVars>
      </dgm:prSet>
      <dgm:spPr/>
    </dgm:pt>
    <dgm:pt modelId="{400FA73F-1876-4BDD-8181-14536C708525}" type="pres">
      <dgm:prSet presAssocID="{C1758EDD-FD93-4706-8CA8-5595B5A688E6}" presName="spacing" presStyleCnt="0"/>
      <dgm:spPr/>
    </dgm:pt>
    <dgm:pt modelId="{87475D60-2A62-49FD-BA38-BB5F97039E45}" type="pres">
      <dgm:prSet presAssocID="{124905A0-3151-4265-A8EA-7F0CE482A3AB}" presName="composite" presStyleCnt="0"/>
      <dgm:spPr/>
    </dgm:pt>
    <dgm:pt modelId="{797B215F-7A8F-466A-A864-E286E5E73DDC}" type="pres">
      <dgm:prSet presAssocID="{124905A0-3151-4265-A8EA-7F0CE482A3AB}" presName="imgShp" presStyleLbl="fgImgPlac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lassroom with solid fill"/>
        </a:ext>
      </dgm:extLst>
    </dgm:pt>
    <dgm:pt modelId="{C36F872B-F76E-4219-A90B-B305708F668E}" type="pres">
      <dgm:prSet presAssocID="{124905A0-3151-4265-A8EA-7F0CE482A3AB}" presName="txShp" presStyleLbl="node1" presStyleIdx="4" presStyleCnt="5">
        <dgm:presLayoutVars>
          <dgm:bulletEnabled val="1"/>
        </dgm:presLayoutVars>
      </dgm:prSet>
      <dgm:spPr/>
    </dgm:pt>
  </dgm:ptLst>
  <dgm:cxnLst>
    <dgm:cxn modelId="{52155318-055F-46A2-92C2-60186235C41F}" srcId="{05FC1DF0-7E4E-4671-90D5-EBC3CE83B1EA}" destId="{F301C493-4D25-4433-B347-22EFE685E85D}" srcOrd="0" destOrd="0" parTransId="{34765F4E-CF90-43F6-A661-523881F5B554}" sibTransId="{09E5D876-4A5E-43E7-A184-DC70AE59A69D}"/>
    <dgm:cxn modelId="{0B05E240-8352-4852-B193-4732F9B5C9F1}" type="presOf" srcId="{E24E9DB9-0431-4756-901F-93292D301E7A}" destId="{F153641A-37D5-46C3-BB6D-D51391D62999}" srcOrd="0" destOrd="0" presId="urn:microsoft.com/office/officeart/2005/8/layout/vList3"/>
    <dgm:cxn modelId="{61CE735D-69B4-4334-8055-8145DE582DD9}" srcId="{05FC1DF0-7E4E-4671-90D5-EBC3CE83B1EA}" destId="{E24E9DB9-0431-4756-901F-93292D301E7A}" srcOrd="1" destOrd="0" parTransId="{FD6F2EA2-AB6F-4FCE-AEE5-4DB83BA9BB5C}" sibTransId="{D88B04B8-4D77-4234-90AE-45BBD8BF28CD}"/>
    <dgm:cxn modelId="{49718569-B7FE-4BC2-98C2-79D982C4DF3E}" type="presOf" srcId="{05FC1DF0-7E4E-4671-90D5-EBC3CE83B1EA}" destId="{29273FEC-1F6D-477F-B3D3-694835E5EDBA}" srcOrd="0" destOrd="0" presId="urn:microsoft.com/office/officeart/2005/8/layout/vList3"/>
    <dgm:cxn modelId="{97CD0A79-51A9-4BB4-BACC-0CE3DC552A48}" type="presOf" srcId="{124905A0-3151-4265-A8EA-7F0CE482A3AB}" destId="{C36F872B-F76E-4219-A90B-B305708F668E}" srcOrd="0" destOrd="0" presId="urn:microsoft.com/office/officeart/2005/8/layout/vList3"/>
    <dgm:cxn modelId="{11C59E9F-83B5-4D83-8E0F-BD96A7B7A8A2}" type="presOf" srcId="{81685C52-61B3-4DF0-BABF-C93B9CBD0A42}" destId="{9C12FE65-395A-4C44-8A88-D9059B7C9E2A}" srcOrd="0" destOrd="0" presId="urn:microsoft.com/office/officeart/2005/8/layout/vList3"/>
    <dgm:cxn modelId="{7091DDA5-D4B1-4365-B3D1-DD2BAEF70C25}" srcId="{05FC1DF0-7E4E-4671-90D5-EBC3CE83B1EA}" destId="{58FDD780-6346-4551-AED6-8E091415DF0D}" srcOrd="2" destOrd="0" parTransId="{141AD697-A665-461B-A324-0992DFCEF6D6}" sibTransId="{7F20A7B3-E362-4719-9F84-F00D653B8624}"/>
    <dgm:cxn modelId="{B1AB5AB2-CE08-40E5-9B76-E8AD750CF0C2}" type="presOf" srcId="{F301C493-4D25-4433-B347-22EFE685E85D}" destId="{E62B23C9-06CB-43D1-9C00-A0FF72C8F5E2}" srcOrd="0" destOrd="0" presId="urn:microsoft.com/office/officeart/2005/8/layout/vList3"/>
    <dgm:cxn modelId="{C05C32E5-B589-4E53-8DA2-7465EB49EC73}" srcId="{05FC1DF0-7E4E-4671-90D5-EBC3CE83B1EA}" destId="{124905A0-3151-4265-A8EA-7F0CE482A3AB}" srcOrd="4" destOrd="0" parTransId="{E286E94D-0653-4A74-BD8D-809B3E3BDA1C}" sibTransId="{F63865F9-227A-4558-919E-B0144D93A5F7}"/>
    <dgm:cxn modelId="{1D1768E6-A38C-469D-88CC-6EB53484289A}" type="presOf" srcId="{58FDD780-6346-4551-AED6-8E091415DF0D}" destId="{35D9E1B2-A039-4643-9754-CD6E34C41737}" srcOrd="0" destOrd="0" presId="urn:microsoft.com/office/officeart/2005/8/layout/vList3"/>
    <dgm:cxn modelId="{FA60B5FA-3ACC-4975-B18D-3CE69D792E07}" srcId="{05FC1DF0-7E4E-4671-90D5-EBC3CE83B1EA}" destId="{81685C52-61B3-4DF0-BABF-C93B9CBD0A42}" srcOrd="3" destOrd="0" parTransId="{9E942527-8E97-46FC-ACD0-4606C5C3FF7D}" sibTransId="{C1758EDD-FD93-4706-8CA8-5595B5A688E6}"/>
    <dgm:cxn modelId="{AF46C29C-6318-46B9-BDE1-F193A29B20CF}" type="presParOf" srcId="{29273FEC-1F6D-477F-B3D3-694835E5EDBA}" destId="{5D6C9D6D-9E57-4108-99D1-9D1A6A6FCEA0}" srcOrd="0" destOrd="0" presId="urn:microsoft.com/office/officeart/2005/8/layout/vList3"/>
    <dgm:cxn modelId="{C045C087-DA4B-41EB-B88E-1596EBA13072}" type="presParOf" srcId="{5D6C9D6D-9E57-4108-99D1-9D1A6A6FCEA0}" destId="{7BD150D8-EBED-4FC0-A8D3-AB141B677048}" srcOrd="0" destOrd="0" presId="urn:microsoft.com/office/officeart/2005/8/layout/vList3"/>
    <dgm:cxn modelId="{9A3D8098-29BC-4652-8071-E358506C26EA}" type="presParOf" srcId="{5D6C9D6D-9E57-4108-99D1-9D1A6A6FCEA0}" destId="{E62B23C9-06CB-43D1-9C00-A0FF72C8F5E2}" srcOrd="1" destOrd="0" presId="urn:microsoft.com/office/officeart/2005/8/layout/vList3"/>
    <dgm:cxn modelId="{E56E0691-0A15-45FD-A4A5-54303FE78E97}" type="presParOf" srcId="{29273FEC-1F6D-477F-B3D3-694835E5EDBA}" destId="{8688D1A4-9303-47A7-B217-A23A0A12ADF1}" srcOrd="1" destOrd="0" presId="urn:microsoft.com/office/officeart/2005/8/layout/vList3"/>
    <dgm:cxn modelId="{1BDA8187-AA31-4A01-A9A4-E952D346888D}" type="presParOf" srcId="{29273FEC-1F6D-477F-B3D3-694835E5EDBA}" destId="{83CED49C-A506-461B-A88E-3DD89011CFA1}" srcOrd="2" destOrd="0" presId="urn:microsoft.com/office/officeart/2005/8/layout/vList3"/>
    <dgm:cxn modelId="{203A9507-76E7-4EF1-B6C1-10C960431C8C}" type="presParOf" srcId="{83CED49C-A506-461B-A88E-3DD89011CFA1}" destId="{96B83896-A127-4BCF-9720-4A455F05BAB9}" srcOrd="0" destOrd="0" presId="urn:microsoft.com/office/officeart/2005/8/layout/vList3"/>
    <dgm:cxn modelId="{0CF81FB2-2272-48C3-B14D-6D0F18C2F12D}" type="presParOf" srcId="{83CED49C-A506-461B-A88E-3DD89011CFA1}" destId="{F153641A-37D5-46C3-BB6D-D51391D62999}" srcOrd="1" destOrd="0" presId="urn:microsoft.com/office/officeart/2005/8/layout/vList3"/>
    <dgm:cxn modelId="{E1F37872-49BC-408B-AF88-9A013C196F82}" type="presParOf" srcId="{29273FEC-1F6D-477F-B3D3-694835E5EDBA}" destId="{418DD4E0-D830-444A-8109-B88042017F7A}" srcOrd="3" destOrd="0" presId="urn:microsoft.com/office/officeart/2005/8/layout/vList3"/>
    <dgm:cxn modelId="{1BB0281E-3025-4D38-94A8-DE0FE1719D4D}" type="presParOf" srcId="{29273FEC-1F6D-477F-B3D3-694835E5EDBA}" destId="{FADFDEA0-5212-4693-A61A-93E011C75FF8}" srcOrd="4" destOrd="0" presId="urn:microsoft.com/office/officeart/2005/8/layout/vList3"/>
    <dgm:cxn modelId="{7BB9697E-2C2F-4585-97F6-23F17BFE1574}" type="presParOf" srcId="{FADFDEA0-5212-4693-A61A-93E011C75FF8}" destId="{05E3E091-9D40-43CD-957A-72B214CDCD6D}" srcOrd="0" destOrd="0" presId="urn:microsoft.com/office/officeart/2005/8/layout/vList3"/>
    <dgm:cxn modelId="{0DA05583-638C-489C-95FC-0AE495F5B819}" type="presParOf" srcId="{FADFDEA0-5212-4693-A61A-93E011C75FF8}" destId="{35D9E1B2-A039-4643-9754-CD6E34C41737}" srcOrd="1" destOrd="0" presId="urn:microsoft.com/office/officeart/2005/8/layout/vList3"/>
    <dgm:cxn modelId="{BEAE320E-5CDA-463C-8603-633A2E33278C}" type="presParOf" srcId="{29273FEC-1F6D-477F-B3D3-694835E5EDBA}" destId="{B263F30C-7970-41F2-B8D6-1386C837E4DD}" srcOrd="5" destOrd="0" presId="urn:microsoft.com/office/officeart/2005/8/layout/vList3"/>
    <dgm:cxn modelId="{0AA5975D-418B-4CAA-86D8-CA40F3D38002}" type="presParOf" srcId="{29273FEC-1F6D-477F-B3D3-694835E5EDBA}" destId="{60922538-0737-4FC3-8535-A0E9CE92DB0A}" srcOrd="6" destOrd="0" presId="urn:microsoft.com/office/officeart/2005/8/layout/vList3"/>
    <dgm:cxn modelId="{60FCCD88-262C-4606-8F6B-B050D277E478}" type="presParOf" srcId="{60922538-0737-4FC3-8535-A0E9CE92DB0A}" destId="{CD842D2D-EF17-4F8A-BADA-1EC28E1F0B27}" srcOrd="0" destOrd="0" presId="urn:microsoft.com/office/officeart/2005/8/layout/vList3"/>
    <dgm:cxn modelId="{8DADA4C1-C229-4E6D-818D-1018C582C530}" type="presParOf" srcId="{60922538-0737-4FC3-8535-A0E9CE92DB0A}" destId="{9C12FE65-395A-4C44-8A88-D9059B7C9E2A}" srcOrd="1" destOrd="0" presId="urn:microsoft.com/office/officeart/2005/8/layout/vList3"/>
    <dgm:cxn modelId="{B65A927F-0249-479A-8B25-6CD44294EF77}" type="presParOf" srcId="{29273FEC-1F6D-477F-B3D3-694835E5EDBA}" destId="{400FA73F-1876-4BDD-8181-14536C708525}" srcOrd="7" destOrd="0" presId="urn:microsoft.com/office/officeart/2005/8/layout/vList3"/>
    <dgm:cxn modelId="{2C753EE3-DC36-4A39-BFAA-85883B41EBAF}" type="presParOf" srcId="{29273FEC-1F6D-477F-B3D3-694835E5EDBA}" destId="{87475D60-2A62-49FD-BA38-BB5F97039E45}" srcOrd="8" destOrd="0" presId="urn:microsoft.com/office/officeart/2005/8/layout/vList3"/>
    <dgm:cxn modelId="{6D2E011E-45DB-4262-8F4A-16756D57040C}" type="presParOf" srcId="{87475D60-2A62-49FD-BA38-BB5F97039E45}" destId="{797B215F-7A8F-466A-A864-E286E5E73DDC}" srcOrd="0" destOrd="0" presId="urn:microsoft.com/office/officeart/2005/8/layout/vList3"/>
    <dgm:cxn modelId="{68648CFA-F373-4FC5-849B-2416FB3EC962}" type="presParOf" srcId="{87475D60-2A62-49FD-BA38-BB5F97039E45}" destId="{C36F872B-F76E-4219-A90B-B305708F668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854D2-D998-4D44-BC1B-6B9D60FF66D7}">
      <dsp:nvSpPr>
        <dsp:cNvPr id="0" name=""/>
        <dsp:cNvSpPr/>
      </dsp:nvSpPr>
      <dsp:spPr>
        <a:xfrm rot="5400000">
          <a:off x="2868072" y="-795778"/>
          <a:ext cx="1414462" cy="33649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solidFill>
                <a:schemeClr val="tx2"/>
              </a:solidFill>
            </a:rPr>
            <a:t>Western = 0.75</a:t>
          </a:r>
        </a:p>
        <a:p>
          <a:pPr marL="228600" lvl="1" indent="-228600" algn="l" defTabSz="1200150">
            <a:lnSpc>
              <a:spcPct val="90000"/>
            </a:lnSpc>
            <a:spcBef>
              <a:spcPct val="0"/>
            </a:spcBef>
            <a:spcAft>
              <a:spcPct val="15000"/>
            </a:spcAft>
            <a:buChar char="•"/>
          </a:pPr>
          <a:r>
            <a:rPr lang="en-US" sz="2700" kern="1200" dirty="0">
              <a:solidFill>
                <a:schemeClr val="tx2"/>
              </a:solidFill>
            </a:rPr>
            <a:t>Industry Average = 1.0</a:t>
          </a:r>
        </a:p>
      </dsp:txBody>
      <dsp:txXfrm rot="-5400000">
        <a:off x="1892807" y="248535"/>
        <a:ext cx="3295944" cy="1276366"/>
      </dsp:txXfrm>
    </dsp:sp>
    <dsp:sp modelId="{6BC9B265-EB9A-4444-B4A2-20FF82F338D8}">
      <dsp:nvSpPr>
        <dsp:cNvPr id="0" name=""/>
        <dsp:cNvSpPr/>
      </dsp:nvSpPr>
      <dsp:spPr>
        <a:xfrm>
          <a:off x="0" y="2678"/>
          <a:ext cx="1892808" cy="176807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rPr>
            <a:t>Experience Modification Rating</a:t>
          </a:r>
        </a:p>
      </dsp:txBody>
      <dsp:txXfrm>
        <a:off x="86310" y="88988"/>
        <a:ext cx="1720188" cy="1595458"/>
      </dsp:txXfrm>
    </dsp:sp>
    <dsp:sp modelId="{9B0318E6-3222-48C6-90B5-8158B130F6BF}">
      <dsp:nvSpPr>
        <dsp:cNvPr id="0" name=""/>
        <dsp:cNvSpPr/>
      </dsp:nvSpPr>
      <dsp:spPr>
        <a:xfrm rot="5400000">
          <a:off x="2868072" y="1060703"/>
          <a:ext cx="1414462" cy="33649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solidFill>
                <a:schemeClr val="tx2"/>
              </a:solidFill>
            </a:rPr>
            <a:t>Western = 1.64</a:t>
          </a:r>
        </a:p>
        <a:p>
          <a:pPr marL="228600" lvl="1" indent="-228600" algn="l" defTabSz="1200150">
            <a:lnSpc>
              <a:spcPct val="90000"/>
            </a:lnSpc>
            <a:spcBef>
              <a:spcPct val="0"/>
            </a:spcBef>
            <a:spcAft>
              <a:spcPct val="15000"/>
            </a:spcAft>
            <a:buChar char="•"/>
          </a:pPr>
          <a:r>
            <a:rPr lang="en-US" sz="2700" kern="1200" dirty="0">
              <a:solidFill>
                <a:schemeClr val="tx2"/>
              </a:solidFill>
            </a:rPr>
            <a:t>Industry Average = 3.0</a:t>
          </a:r>
        </a:p>
      </dsp:txBody>
      <dsp:txXfrm rot="-5400000">
        <a:off x="1892807" y="2105016"/>
        <a:ext cx="3295944" cy="1276366"/>
      </dsp:txXfrm>
    </dsp:sp>
    <dsp:sp modelId="{15F687EC-E7F5-42AC-B2B4-AAD2FC60CD31}">
      <dsp:nvSpPr>
        <dsp:cNvPr id="0" name=""/>
        <dsp:cNvSpPr/>
      </dsp:nvSpPr>
      <dsp:spPr>
        <a:xfrm>
          <a:off x="0" y="1859160"/>
          <a:ext cx="1892808" cy="176807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rPr>
            <a:t>OSHA Recordable</a:t>
          </a:r>
        </a:p>
      </dsp:txBody>
      <dsp:txXfrm>
        <a:off x="86310" y="1945470"/>
        <a:ext cx="1720188" cy="1595458"/>
      </dsp:txXfrm>
    </dsp:sp>
    <dsp:sp modelId="{9209AD30-747D-4921-8708-0375263FC57D}">
      <dsp:nvSpPr>
        <dsp:cNvPr id="0" name=""/>
        <dsp:cNvSpPr/>
      </dsp:nvSpPr>
      <dsp:spPr>
        <a:xfrm rot="5400000">
          <a:off x="2868072" y="2965702"/>
          <a:ext cx="1414462" cy="33649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ctr" defTabSz="1111250">
            <a:lnSpc>
              <a:spcPct val="90000"/>
            </a:lnSpc>
            <a:spcBef>
              <a:spcPct val="0"/>
            </a:spcBef>
            <a:spcAft>
              <a:spcPct val="15000"/>
            </a:spcAft>
            <a:buNone/>
          </a:pPr>
          <a:r>
            <a:rPr lang="en-US" sz="2500" kern="1200" dirty="0" err="1">
              <a:solidFill>
                <a:schemeClr val="tx2"/>
              </a:solidFill>
            </a:rPr>
            <a:t>ISNet</a:t>
          </a:r>
          <a:r>
            <a:rPr lang="en-US" sz="2500" kern="1200" dirty="0">
              <a:solidFill>
                <a:schemeClr val="tx2"/>
              </a:solidFill>
            </a:rPr>
            <a:t>	Avetta</a:t>
          </a:r>
        </a:p>
        <a:p>
          <a:pPr marL="228600" lvl="1" indent="-228600" algn="ctr" defTabSz="1111250">
            <a:lnSpc>
              <a:spcPct val="90000"/>
            </a:lnSpc>
            <a:spcBef>
              <a:spcPct val="0"/>
            </a:spcBef>
            <a:spcAft>
              <a:spcPct val="15000"/>
            </a:spcAft>
            <a:buNone/>
          </a:pPr>
          <a:r>
            <a:rPr lang="en-US" sz="2500" kern="1200" dirty="0">
              <a:solidFill>
                <a:schemeClr val="tx2"/>
              </a:solidFill>
            </a:rPr>
            <a:t>Corrigo	Coupa	GRMS</a:t>
          </a:r>
        </a:p>
        <a:p>
          <a:pPr marL="228600" lvl="1" indent="-228600" algn="ctr" defTabSz="1111250">
            <a:lnSpc>
              <a:spcPct val="90000"/>
            </a:lnSpc>
            <a:spcBef>
              <a:spcPct val="0"/>
            </a:spcBef>
            <a:spcAft>
              <a:spcPct val="15000"/>
            </a:spcAft>
            <a:buNone/>
          </a:pPr>
          <a:r>
            <a:rPr lang="en-US" sz="2500" kern="1200" dirty="0">
              <a:solidFill>
                <a:schemeClr val="tx2"/>
              </a:solidFill>
            </a:rPr>
            <a:t>Supplier Shield   </a:t>
          </a:r>
          <a:r>
            <a:rPr lang="en-US" sz="1400" kern="1200" dirty="0">
              <a:solidFill>
                <a:schemeClr val="tx2"/>
              </a:solidFill>
            </a:rPr>
            <a:t>&amp; more</a:t>
          </a:r>
          <a:endParaRPr lang="en-US" sz="2500" kern="1200" dirty="0">
            <a:solidFill>
              <a:schemeClr val="tx2"/>
            </a:solidFill>
          </a:endParaRPr>
        </a:p>
      </dsp:txBody>
      <dsp:txXfrm rot="-5400000">
        <a:off x="1892807" y="4010015"/>
        <a:ext cx="3295944" cy="1276366"/>
      </dsp:txXfrm>
    </dsp:sp>
    <dsp:sp modelId="{3179D4F6-B026-4288-A748-F9A3CAD6630C}">
      <dsp:nvSpPr>
        <dsp:cNvPr id="0" name=""/>
        <dsp:cNvSpPr/>
      </dsp:nvSpPr>
      <dsp:spPr>
        <a:xfrm>
          <a:off x="0" y="3715642"/>
          <a:ext cx="1892808" cy="176807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rPr>
            <a:t>Active &amp; Compliant </a:t>
          </a:r>
        </a:p>
      </dsp:txBody>
      <dsp:txXfrm>
        <a:off x="86310" y="3801952"/>
        <a:ext cx="1720188" cy="1595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111E8-F27F-4436-8326-FE827E6656D6}">
      <dsp:nvSpPr>
        <dsp:cNvPr id="0" name=""/>
        <dsp:cNvSpPr/>
      </dsp:nvSpPr>
      <dsp:spPr>
        <a:xfrm>
          <a:off x="0" y="159436"/>
          <a:ext cx="4064000" cy="10368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rPr>
            <a:t>GWS Clients Include:</a:t>
          </a:r>
        </a:p>
      </dsp:txBody>
      <dsp:txXfrm>
        <a:off x="0" y="159436"/>
        <a:ext cx="4064000" cy="1036800"/>
      </dsp:txXfrm>
    </dsp:sp>
    <dsp:sp modelId="{18DDCCC8-8A34-4653-ABF7-EA69A1A55B03}">
      <dsp:nvSpPr>
        <dsp:cNvPr id="0" name=""/>
        <dsp:cNvSpPr/>
      </dsp:nvSpPr>
      <dsp:spPr>
        <a:xfrm>
          <a:off x="0" y="1196236"/>
          <a:ext cx="4064000" cy="42492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ctr" defTabSz="1066800">
            <a:lnSpc>
              <a:spcPct val="90000"/>
            </a:lnSpc>
            <a:spcBef>
              <a:spcPct val="0"/>
            </a:spcBef>
            <a:spcAft>
              <a:spcPct val="15000"/>
            </a:spcAft>
            <a:buNone/>
          </a:pPr>
          <a:r>
            <a:rPr lang="en-US" sz="2400" kern="1200" dirty="0">
              <a:solidFill>
                <a:schemeClr val="tx2"/>
              </a:solidFill>
              <a:latin typeface="+mn-lt"/>
              <a:ea typeface="Verdana" panose="020B0604030504040204" pitchFamily="34" charset="0"/>
            </a:rPr>
            <a:t>Honeywell</a:t>
          </a:r>
          <a:endParaRPr lang="en-US" sz="2400" kern="1200" dirty="0">
            <a:solidFill>
              <a:schemeClr val="tx2"/>
            </a:solidFill>
            <a:latin typeface="+mn-lt"/>
          </a:endParaRPr>
        </a:p>
        <a:p>
          <a:pPr marL="228600" lvl="1" indent="-228600" algn="ctr" defTabSz="1066800">
            <a:lnSpc>
              <a:spcPct val="90000"/>
            </a:lnSpc>
            <a:spcBef>
              <a:spcPct val="0"/>
            </a:spcBef>
            <a:spcAft>
              <a:spcPct val="15000"/>
            </a:spcAft>
            <a:buNone/>
          </a:pPr>
          <a:r>
            <a:rPr lang="en-US" sz="2400" kern="1200" dirty="0">
              <a:solidFill>
                <a:schemeClr val="tx2"/>
              </a:solidFill>
              <a:latin typeface="+mn-lt"/>
              <a:ea typeface="Verdana" panose="020B0604030504040204" pitchFamily="34" charset="0"/>
            </a:rPr>
            <a:t>Coca Cola</a:t>
          </a:r>
        </a:p>
        <a:p>
          <a:pPr marL="228600" lvl="1" indent="-228600" algn="ctr" defTabSz="1066800">
            <a:lnSpc>
              <a:spcPct val="90000"/>
            </a:lnSpc>
            <a:spcBef>
              <a:spcPct val="0"/>
            </a:spcBef>
            <a:spcAft>
              <a:spcPct val="15000"/>
            </a:spcAft>
            <a:buNone/>
          </a:pPr>
          <a:r>
            <a:rPr lang="en-US" sz="2400" kern="1200">
              <a:solidFill>
                <a:schemeClr val="tx2"/>
              </a:solidFill>
              <a:latin typeface="+mn-lt"/>
              <a:ea typeface="Verdana" panose="020B0604030504040204" pitchFamily="34" charset="0"/>
            </a:rPr>
            <a:t>Eli Lilly</a:t>
          </a:r>
          <a:endParaRPr lang="en-US" sz="2400" kern="1200" dirty="0">
            <a:solidFill>
              <a:schemeClr val="tx2"/>
            </a:solidFill>
            <a:latin typeface="+mn-lt"/>
            <a:ea typeface="Verdana" panose="020B0604030504040204" pitchFamily="34" charset="0"/>
          </a:endParaRPr>
        </a:p>
        <a:p>
          <a:pPr marL="228600" lvl="1" indent="-228600" algn="ctr" defTabSz="1066800">
            <a:lnSpc>
              <a:spcPct val="90000"/>
            </a:lnSpc>
            <a:spcBef>
              <a:spcPct val="0"/>
            </a:spcBef>
            <a:spcAft>
              <a:spcPct val="15000"/>
            </a:spcAft>
            <a:buNone/>
          </a:pPr>
          <a:r>
            <a:rPr lang="en-US" sz="2400" kern="1200" dirty="0" err="1">
              <a:solidFill>
                <a:schemeClr val="tx2"/>
              </a:solidFill>
              <a:latin typeface="+mn-lt"/>
              <a:ea typeface="Verdana" panose="020B0604030504040204" pitchFamily="34" charset="0"/>
            </a:rPr>
            <a:t>Kelloggs</a:t>
          </a:r>
          <a:endParaRPr lang="en-US" sz="2400" kern="1200" dirty="0">
            <a:solidFill>
              <a:schemeClr val="tx2"/>
            </a:solidFill>
            <a:latin typeface="+mn-lt"/>
            <a:ea typeface="Verdana" panose="020B0604030504040204" pitchFamily="34" charset="0"/>
          </a:endParaRPr>
        </a:p>
        <a:p>
          <a:pPr marL="228600" lvl="1" indent="-228600" algn="ctr" defTabSz="1066800">
            <a:lnSpc>
              <a:spcPct val="90000"/>
            </a:lnSpc>
            <a:spcBef>
              <a:spcPct val="0"/>
            </a:spcBef>
            <a:spcAft>
              <a:spcPct val="15000"/>
            </a:spcAft>
            <a:buNone/>
          </a:pPr>
          <a:r>
            <a:rPr lang="en-US" sz="2400" kern="1200" dirty="0">
              <a:solidFill>
                <a:schemeClr val="tx2"/>
              </a:solidFill>
              <a:latin typeface="+mn-lt"/>
              <a:ea typeface="Verdana" panose="020B0604030504040204" pitchFamily="34" charset="0"/>
            </a:rPr>
            <a:t>META</a:t>
          </a:r>
        </a:p>
        <a:p>
          <a:pPr marL="228600" lvl="1" indent="-228600" algn="ctr" defTabSz="1066800">
            <a:lnSpc>
              <a:spcPct val="90000"/>
            </a:lnSpc>
            <a:spcBef>
              <a:spcPct val="0"/>
            </a:spcBef>
            <a:spcAft>
              <a:spcPct val="15000"/>
            </a:spcAft>
            <a:buNone/>
          </a:pPr>
          <a:r>
            <a:rPr lang="en-US" sz="2400" kern="1200" dirty="0">
              <a:solidFill>
                <a:schemeClr val="tx2"/>
              </a:solidFill>
              <a:latin typeface="+mn-lt"/>
              <a:ea typeface="Verdana" panose="020B0604030504040204" pitchFamily="34" charset="0"/>
            </a:rPr>
            <a:t>State Farm</a:t>
          </a:r>
        </a:p>
        <a:p>
          <a:pPr marL="228600" lvl="1" indent="-228600" algn="ctr" defTabSz="1066800">
            <a:lnSpc>
              <a:spcPct val="90000"/>
            </a:lnSpc>
            <a:spcBef>
              <a:spcPct val="0"/>
            </a:spcBef>
            <a:spcAft>
              <a:spcPct val="15000"/>
            </a:spcAft>
            <a:buNone/>
          </a:pPr>
          <a:r>
            <a:rPr lang="en-US" sz="2400" kern="1200">
              <a:solidFill>
                <a:schemeClr val="tx2"/>
              </a:solidFill>
              <a:latin typeface="+mn-lt"/>
              <a:ea typeface="Verdana" panose="020B0604030504040204" pitchFamily="34" charset="0"/>
            </a:rPr>
            <a:t>JP Morgan Chase</a:t>
          </a:r>
          <a:endParaRPr lang="en-US" sz="2400" kern="1200" dirty="0">
            <a:solidFill>
              <a:schemeClr val="tx2"/>
            </a:solidFill>
            <a:latin typeface="+mn-lt"/>
            <a:ea typeface="Verdana" panose="020B0604030504040204" pitchFamily="34" charset="0"/>
          </a:endParaRPr>
        </a:p>
        <a:p>
          <a:pPr marL="228600" lvl="1" indent="-228600" algn="ctr" defTabSz="1066800">
            <a:lnSpc>
              <a:spcPct val="90000"/>
            </a:lnSpc>
            <a:spcBef>
              <a:spcPct val="0"/>
            </a:spcBef>
            <a:spcAft>
              <a:spcPct val="15000"/>
            </a:spcAft>
            <a:buNone/>
          </a:pPr>
          <a:r>
            <a:rPr lang="en-US" sz="2400" kern="1200" dirty="0">
              <a:solidFill>
                <a:schemeClr val="tx2"/>
              </a:solidFill>
              <a:latin typeface="+mn-lt"/>
              <a:ea typeface="Verdana" panose="020B0604030504040204" pitchFamily="34" charset="0"/>
            </a:rPr>
            <a:t>Wells Fargo</a:t>
          </a:r>
        </a:p>
        <a:p>
          <a:pPr marL="228600" lvl="1" indent="-228600" algn="ctr" defTabSz="1066800">
            <a:lnSpc>
              <a:spcPct val="90000"/>
            </a:lnSpc>
            <a:spcBef>
              <a:spcPct val="0"/>
            </a:spcBef>
            <a:spcAft>
              <a:spcPct val="15000"/>
            </a:spcAft>
            <a:buNone/>
          </a:pPr>
          <a:r>
            <a:rPr lang="en-US" sz="2400" kern="1200">
              <a:solidFill>
                <a:schemeClr val="tx2"/>
              </a:solidFill>
              <a:latin typeface="+mn-lt"/>
              <a:ea typeface="Verdana" panose="020B0604030504040204" pitchFamily="34" charset="0"/>
            </a:rPr>
            <a:t>Providence Healthcare</a:t>
          </a:r>
          <a:endParaRPr lang="en-US" sz="2400" kern="1200" dirty="0">
            <a:solidFill>
              <a:schemeClr val="tx2"/>
            </a:solidFill>
            <a:latin typeface="+mn-lt"/>
            <a:ea typeface="Verdana" panose="020B0604030504040204" pitchFamily="34" charset="0"/>
          </a:endParaRPr>
        </a:p>
        <a:p>
          <a:pPr marL="228600" lvl="1" indent="-228600" algn="ctr" defTabSz="1066800">
            <a:lnSpc>
              <a:spcPct val="90000"/>
            </a:lnSpc>
            <a:spcBef>
              <a:spcPct val="0"/>
            </a:spcBef>
            <a:spcAft>
              <a:spcPct val="15000"/>
            </a:spcAft>
            <a:buNone/>
          </a:pPr>
          <a:r>
            <a:rPr lang="en-US" sz="2400" kern="1200" dirty="0">
              <a:solidFill>
                <a:schemeClr val="tx2"/>
              </a:solidFill>
              <a:latin typeface="+mn-lt"/>
              <a:ea typeface="Verdana" panose="020B0604030504040204" pitchFamily="34" charset="0"/>
            </a:rPr>
            <a:t>And more!</a:t>
          </a:r>
        </a:p>
      </dsp:txBody>
      <dsp:txXfrm>
        <a:off x="0" y="1196236"/>
        <a:ext cx="4064000" cy="4249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B23C9-06CB-43D1-9C00-A0FF72C8F5E2}">
      <dsp:nvSpPr>
        <dsp:cNvPr id="0" name=""/>
        <dsp:cNvSpPr/>
      </dsp:nvSpPr>
      <dsp:spPr>
        <a:xfrm rot="10800000">
          <a:off x="1226268" y="3079"/>
          <a:ext cx="3851148" cy="1024968"/>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198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National Footprint with a Single Point of Contact</a:t>
          </a:r>
        </a:p>
      </dsp:txBody>
      <dsp:txXfrm rot="10800000">
        <a:off x="1482510" y="3079"/>
        <a:ext cx="3594906" cy="1024968"/>
      </dsp:txXfrm>
    </dsp:sp>
    <dsp:sp modelId="{7BD150D8-EBED-4FC0-A8D3-AB141B677048}">
      <dsp:nvSpPr>
        <dsp:cNvPr id="0" name=""/>
        <dsp:cNvSpPr/>
      </dsp:nvSpPr>
      <dsp:spPr>
        <a:xfrm>
          <a:off x="713783" y="3079"/>
          <a:ext cx="1024968" cy="1024968"/>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153641A-37D5-46C3-BB6D-D51391D62999}">
      <dsp:nvSpPr>
        <dsp:cNvPr id="0" name=""/>
        <dsp:cNvSpPr/>
      </dsp:nvSpPr>
      <dsp:spPr>
        <a:xfrm rot="10800000">
          <a:off x="1226268" y="1334008"/>
          <a:ext cx="3851148" cy="1024968"/>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198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Consistency = Quality Control Program</a:t>
          </a:r>
        </a:p>
      </dsp:txBody>
      <dsp:txXfrm rot="10800000">
        <a:off x="1482510" y="1334008"/>
        <a:ext cx="3594906" cy="1024968"/>
      </dsp:txXfrm>
    </dsp:sp>
    <dsp:sp modelId="{96B83896-A127-4BCF-9720-4A455F05BAB9}">
      <dsp:nvSpPr>
        <dsp:cNvPr id="0" name=""/>
        <dsp:cNvSpPr/>
      </dsp:nvSpPr>
      <dsp:spPr>
        <a:xfrm>
          <a:off x="713783" y="1334008"/>
          <a:ext cx="1024968" cy="1024968"/>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D9E1B2-A039-4643-9754-CD6E34C41737}">
      <dsp:nvSpPr>
        <dsp:cNvPr id="0" name=""/>
        <dsp:cNvSpPr/>
      </dsp:nvSpPr>
      <dsp:spPr>
        <a:xfrm rot="10800000">
          <a:off x="1226268" y="2664938"/>
          <a:ext cx="3851148" cy="1024968"/>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198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Top-Rated Safety Program</a:t>
          </a:r>
        </a:p>
      </dsp:txBody>
      <dsp:txXfrm rot="10800000">
        <a:off x="1482510" y="2664938"/>
        <a:ext cx="3594906" cy="1024968"/>
      </dsp:txXfrm>
    </dsp:sp>
    <dsp:sp modelId="{05E3E091-9D40-43CD-957A-72B214CDCD6D}">
      <dsp:nvSpPr>
        <dsp:cNvPr id="0" name=""/>
        <dsp:cNvSpPr/>
      </dsp:nvSpPr>
      <dsp:spPr>
        <a:xfrm>
          <a:off x="711559" y="2674358"/>
          <a:ext cx="1024968" cy="1024968"/>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C12FE65-395A-4C44-8A88-D9059B7C9E2A}">
      <dsp:nvSpPr>
        <dsp:cNvPr id="0" name=""/>
        <dsp:cNvSpPr/>
      </dsp:nvSpPr>
      <dsp:spPr>
        <a:xfrm rot="10800000">
          <a:off x="1226268" y="3995868"/>
          <a:ext cx="3851148" cy="1024968"/>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198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Building Evaluations, Phasing, Repair Prioritizations</a:t>
          </a:r>
        </a:p>
      </dsp:txBody>
      <dsp:txXfrm rot="10800000">
        <a:off x="1482510" y="3995868"/>
        <a:ext cx="3594906" cy="1024968"/>
      </dsp:txXfrm>
    </dsp:sp>
    <dsp:sp modelId="{CD842D2D-EF17-4F8A-BADA-1EC28E1F0B27}">
      <dsp:nvSpPr>
        <dsp:cNvPr id="0" name=""/>
        <dsp:cNvSpPr/>
      </dsp:nvSpPr>
      <dsp:spPr>
        <a:xfrm>
          <a:off x="713783" y="3995868"/>
          <a:ext cx="1024968" cy="1024968"/>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36F872B-F76E-4219-A90B-B305708F668E}">
      <dsp:nvSpPr>
        <dsp:cNvPr id="0" name=""/>
        <dsp:cNvSpPr/>
      </dsp:nvSpPr>
      <dsp:spPr>
        <a:xfrm rot="10800000">
          <a:off x="1226268" y="5326798"/>
          <a:ext cx="3851148" cy="1024968"/>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198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Training &amp; Education</a:t>
          </a:r>
        </a:p>
      </dsp:txBody>
      <dsp:txXfrm rot="10800000">
        <a:off x="1482510" y="5326798"/>
        <a:ext cx="3594906" cy="1024968"/>
      </dsp:txXfrm>
    </dsp:sp>
    <dsp:sp modelId="{797B215F-7A8F-466A-A864-E286E5E73DDC}">
      <dsp:nvSpPr>
        <dsp:cNvPr id="0" name=""/>
        <dsp:cNvSpPr/>
      </dsp:nvSpPr>
      <dsp:spPr>
        <a:xfrm>
          <a:off x="713783" y="5326798"/>
          <a:ext cx="1024968" cy="1024968"/>
        </a:xfrm>
        <a:prstGeom prst="ellipse">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6377C-1B73-413C-86E3-A5013EDC7A36}" type="datetimeFigureOut">
              <a:t>6/4/2026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2CB33-D512-4D81-9814-4FC0A6421546}" type="slidenum">
              <a:t>‹#›</a:t>
            </a:fld>
            <a:endParaRPr lang="en-US"/>
          </a:p>
        </p:txBody>
      </p:sp>
    </p:spTree>
    <p:extLst>
      <p:ext uri="{BB962C8B-B14F-4D97-AF65-F5344CB8AC3E}">
        <p14:creationId xmlns:p14="http://schemas.microsoft.com/office/powerpoint/2010/main" val="279005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710F190B-82E0-4080-AFB2-B7AD4302113A}" type="slidenum">
              <a:t>1</a:t>
            </a:fld>
            <a:endParaRPr lang="en-US"/>
          </a:p>
        </p:txBody>
      </p:sp>
    </p:spTree>
    <p:extLst>
      <p:ext uri="{BB962C8B-B14F-4D97-AF65-F5344CB8AC3E}">
        <p14:creationId xmlns:p14="http://schemas.microsoft.com/office/powerpoint/2010/main" val="391010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437AC-4ECF-58CC-D7E9-DF75A0523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FF7E9-E8DF-376D-D0FA-E9D56CE649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3BC52-EEE8-5A44-63F1-AB4086FF9ED3}"/>
              </a:ext>
            </a:extLst>
          </p:cNvPr>
          <p:cNvSpPr>
            <a:spLocks noGrp="1"/>
          </p:cNvSpPr>
          <p:nvPr>
            <p:ph type="body" idx="1"/>
          </p:nvPr>
        </p:nvSpPr>
        <p:spPr/>
        <p:txBody>
          <a:bodyPr/>
          <a:lstStyle/>
          <a:p>
            <a:r>
              <a:rPr lang="en-US"/>
              <a:t>
Preventative maintenance is the backbone of ensuring a safe and structurally sound parking deck or facility environment, especially in high-traffic areas such as those managed by Delta and JLL. Small defects—such as cracks, water infiltration, and surface deterioration—may appear harmless at first but can escalate into major structural concerns if left unaddressed. These seemingly minor issues can compromise the integrity of concrete surfaces, beams, columns, and joints, eventually leading to hazards such as loose concrete, corroded reinforcing steel, delamination, and potential falling debris. Identifying and addressing these problems early protects both people and property by minimizing the risk of trip hazards, falling material, and unexpected structural failures. Moreover, preventative maintenance supports operational continuity by reducing the likelihood of sudden closures or emergency repairs, creating a safer, more reliable environment for employees and customers alike. This proactive approach also extends the lifespan of structural components by preventing accelerating damage caused by moisture, chlorides, freeze–thaw cycles, or insufficient drainage. When routine inspections are paired with the correct repair methods, facilities teams can effectively mitigate risks that develop from daily wear and environmental exposure. For organizations like Delta and JLL, which oversee high-traffic facilities, a strong maintenance program reinforces compliance expectations, protects brand reputation, and enhances user safety. Ultimately, preventative maintenance is not just a cost-saving strategy—it’s a comprehensive safety-driven practice that ensures long-term stability, reduces liability, and keeps working environments secure for all.</a:t>
            </a:r>
          </a:p>
        </p:txBody>
      </p:sp>
      <p:sp>
        <p:nvSpPr>
          <p:cNvPr id="4" name="Slide Number Placeholder 3">
            <a:extLst>
              <a:ext uri="{FF2B5EF4-FFF2-40B4-BE49-F238E27FC236}">
                <a16:creationId xmlns:a16="http://schemas.microsoft.com/office/drawing/2014/main" id="{2F407327-DEC6-D7BC-36BA-49C5620C1BAE}"/>
              </a:ext>
            </a:extLst>
          </p:cNvPr>
          <p:cNvSpPr>
            <a:spLocks noGrp="1"/>
          </p:cNvSpPr>
          <p:nvPr>
            <p:ph type="sldNum" sz="quarter" idx="5"/>
          </p:nvPr>
        </p:nvSpPr>
        <p:spPr/>
        <p:txBody>
          <a:bodyPr/>
          <a:lstStyle/>
          <a:p>
            <a:fld id="{710F190B-82E0-4080-AFB2-B7AD4302113A}" type="slidenum">
              <a:t>10</a:t>
            </a:fld>
            <a:endParaRPr lang="en-US"/>
          </a:p>
        </p:txBody>
      </p:sp>
    </p:spTree>
    <p:extLst>
      <p:ext uri="{BB962C8B-B14F-4D97-AF65-F5344CB8AC3E}">
        <p14:creationId xmlns:p14="http://schemas.microsoft.com/office/powerpoint/2010/main" val="592979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F57E3-02A5-CE4D-E10F-1126331FA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28ED5-B05B-ACB7-1DCA-91C4F5ACA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FD041-B58D-56E7-DBE8-A9E0D6E9A2E7}"/>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971515CD-1A0F-EAD2-8746-19BE31EB312D}"/>
              </a:ext>
            </a:extLst>
          </p:cNvPr>
          <p:cNvSpPr>
            <a:spLocks noGrp="1"/>
          </p:cNvSpPr>
          <p:nvPr>
            <p:ph type="sldNum" sz="quarter" idx="5"/>
          </p:nvPr>
        </p:nvSpPr>
        <p:spPr/>
        <p:txBody>
          <a:bodyPr/>
          <a:lstStyle/>
          <a:p>
            <a:fld id="{710F190B-82E0-4080-AFB2-B7AD4302113A}" type="slidenum">
              <a:t>11</a:t>
            </a:fld>
            <a:endParaRPr lang="en-US"/>
          </a:p>
        </p:txBody>
      </p:sp>
    </p:spTree>
    <p:extLst>
      <p:ext uri="{BB962C8B-B14F-4D97-AF65-F5344CB8AC3E}">
        <p14:creationId xmlns:p14="http://schemas.microsoft.com/office/powerpoint/2010/main" val="146911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7720F-840A-9A17-97C8-CEFDC6B32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436BD-068A-5C89-356F-222945B32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AC172-9C16-F1CE-FAB7-F54AA66BEF50}"/>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EA400CB6-7019-B974-07C3-E9AC15A5CED2}"/>
              </a:ext>
            </a:extLst>
          </p:cNvPr>
          <p:cNvSpPr>
            <a:spLocks noGrp="1"/>
          </p:cNvSpPr>
          <p:nvPr>
            <p:ph type="sldNum" sz="quarter" idx="5"/>
          </p:nvPr>
        </p:nvSpPr>
        <p:spPr/>
        <p:txBody>
          <a:bodyPr/>
          <a:lstStyle/>
          <a:p>
            <a:fld id="{710F190B-82E0-4080-AFB2-B7AD4302113A}" type="slidenum">
              <a:t>12</a:t>
            </a:fld>
            <a:endParaRPr lang="en-US"/>
          </a:p>
        </p:txBody>
      </p:sp>
    </p:spTree>
    <p:extLst>
      <p:ext uri="{BB962C8B-B14F-4D97-AF65-F5344CB8AC3E}">
        <p14:creationId xmlns:p14="http://schemas.microsoft.com/office/powerpoint/2010/main" val="1175167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EAA22-7054-5C2F-4E6D-1F94F1D4D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75486-9238-40A6-6398-2C4AB9D04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D6FD0-E445-D5D0-32B3-F3F4D3A1DBAA}"/>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B940683E-B051-A2C6-9CA1-EE70541A8CFD}"/>
              </a:ext>
            </a:extLst>
          </p:cNvPr>
          <p:cNvSpPr>
            <a:spLocks noGrp="1"/>
          </p:cNvSpPr>
          <p:nvPr>
            <p:ph type="sldNum" sz="quarter" idx="5"/>
          </p:nvPr>
        </p:nvSpPr>
        <p:spPr/>
        <p:txBody>
          <a:bodyPr/>
          <a:lstStyle/>
          <a:p>
            <a:fld id="{710F190B-82E0-4080-AFB2-B7AD4302113A}" type="slidenum">
              <a:t>13</a:t>
            </a:fld>
            <a:endParaRPr lang="en-US"/>
          </a:p>
        </p:txBody>
      </p:sp>
    </p:spTree>
    <p:extLst>
      <p:ext uri="{BB962C8B-B14F-4D97-AF65-F5344CB8AC3E}">
        <p14:creationId xmlns:p14="http://schemas.microsoft.com/office/powerpoint/2010/main" val="3953486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864E2-5EEA-6344-E20F-C8AD473CD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263EA-FFB9-E18A-C22F-0D05D4F45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E1075-5783-EB3E-B93D-BA0E639414FC}"/>
              </a:ext>
            </a:extLst>
          </p:cNvPr>
          <p:cNvSpPr>
            <a:spLocks noGrp="1"/>
          </p:cNvSpPr>
          <p:nvPr>
            <p:ph type="body" idx="1"/>
          </p:nvPr>
        </p:nvSpPr>
        <p:spPr/>
        <p:txBody>
          <a:bodyPr/>
          <a:lstStyle/>
          <a:p>
            <a:r>
              <a:rPr lang="en-US"/>
              <a:t>
Preventative maintenance is the backbone of ensuring a safe and structurally sound parking deck or facility environment, especially in high-traffic areas such as those managed by Delta and JLL. Small defects—such as cracks, water infiltration, and surface deterioration—may appear harmless at first but can escalate into major structural concerns if left unaddressed. These seemingly minor issues can compromise the integrity of concrete surfaces, beams, columns, and joints, eventually leading to hazards such as loose concrete, corroded reinforcing steel, delamination, and potential falling debris. Identifying and addressing these problems early protects both people and property by minimizing the risk of trip hazards, falling material, and unexpected structural failures. Moreover, preventative maintenance supports operational continuity by reducing the likelihood of sudden closures or emergency repairs, creating a safer, more reliable environment for employees and customers alike. This proactive approach also extends the lifespan of structural components by preventing accelerating damage caused by moisture, chlorides, freeze–thaw cycles, or insufficient drainage. When routine inspections are paired with the correct repair methods, facilities teams can effectively mitigate risks that develop from daily wear and environmental exposure. For organizations like Delta and JLL, which oversee high-traffic facilities, a strong maintenance program reinforces compliance expectations, protects brand reputation, and enhances user safety. Ultimately, preventative maintenance is not just a cost-saving strategy—it’s a comprehensive safety-driven practice that ensures long-term stability, reduces liability, and keeps working environments secure for all.</a:t>
            </a:r>
          </a:p>
        </p:txBody>
      </p:sp>
      <p:sp>
        <p:nvSpPr>
          <p:cNvPr id="4" name="Slide Number Placeholder 3">
            <a:extLst>
              <a:ext uri="{FF2B5EF4-FFF2-40B4-BE49-F238E27FC236}">
                <a16:creationId xmlns:a16="http://schemas.microsoft.com/office/drawing/2014/main" id="{4F2607C8-CEB4-3683-C1F8-730C40355EF5}"/>
              </a:ext>
            </a:extLst>
          </p:cNvPr>
          <p:cNvSpPr>
            <a:spLocks noGrp="1"/>
          </p:cNvSpPr>
          <p:nvPr>
            <p:ph type="sldNum" sz="quarter" idx="5"/>
          </p:nvPr>
        </p:nvSpPr>
        <p:spPr/>
        <p:txBody>
          <a:bodyPr/>
          <a:lstStyle/>
          <a:p>
            <a:fld id="{710F190B-82E0-4080-AFB2-B7AD4302113A}" type="slidenum">
              <a:t>14</a:t>
            </a:fld>
            <a:endParaRPr lang="en-US"/>
          </a:p>
        </p:txBody>
      </p:sp>
    </p:spTree>
    <p:extLst>
      <p:ext uri="{BB962C8B-B14F-4D97-AF65-F5344CB8AC3E}">
        <p14:creationId xmlns:p14="http://schemas.microsoft.com/office/powerpoint/2010/main" val="1349943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DE29F-586A-2249-7C55-84D4D7E20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DDDEC-7038-7CF7-4E13-781F15E4BD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E9E6A-D43B-4192-BE49-6C0BF960B730}"/>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4251E104-746D-72CF-A4AD-147E5B25AE7F}"/>
              </a:ext>
            </a:extLst>
          </p:cNvPr>
          <p:cNvSpPr>
            <a:spLocks noGrp="1"/>
          </p:cNvSpPr>
          <p:nvPr>
            <p:ph type="sldNum" sz="quarter" idx="5"/>
          </p:nvPr>
        </p:nvSpPr>
        <p:spPr/>
        <p:txBody>
          <a:bodyPr/>
          <a:lstStyle/>
          <a:p>
            <a:fld id="{710F190B-82E0-4080-AFB2-B7AD4302113A}" type="slidenum">
              <a:t>15</a:t>
            </a:fld>
            <a:endParaRPr lang="en-US"/>
          </a:p>
        </p:txBody>
      </p:sp>
    </p:spTree>
    <p:extLst>
      <p:ext uri="{BB962C8B-B14F-4D97-AF65-F5344CB8AC3E}">
        <p14:creationId xmlns:p14="http://schemas.microsoft.com/office/powerpoint/2010/main" val="850701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D1061-81F1-C966-507A-733CCF9DC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7400D-226E-59BC-6AA6-B545D3C45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4A47F5-461B-F85F-9FFB-1B04695CFC41}"/>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D6CD94EA-5C0A-58B5-ABFD-148DA29B6810}"/>
              </a:ext>
            </a:extLst>
          </p:cNvPr>
          <p:cNvSpPr>
            <a:spLocks noGrp="1"/>
          </p:cNvSpPr>
          <p:nvPr>
            <p:ph type="sldNum" sz="quarter" idx="5"/>
          </p:nvPr>
        </p:nvSpPr>
        <p:spPr/>
        <p:txBody>
          <a:bodyPr/>
          <a:lstStyle/>
          <a:p>
            <a:fld id="{710F190B-82E0-4080-AFB2-B7AD4302113A}" type="slidenum">
              <a:t>16</a:t>
            </a:fld>
            <a:endParaRPr lang="en-US"/>
          </a:p>
        </p:txBody>
      </p:sp>
    </p:spTree>
    <p:extLst>
      <p:ext uri="{BB962C8B-B14F-4D97-AF65-F5344CB8AC3E}">
        <p14:creationId xmlns:p14="http://schemas.microsoft.com/office/powerpoint/2010/main" val="183243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1E2D8-4ADE-5685-BE6C-63C8ECBE3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874CB-B6D0-BD0B-9296-284215F80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0557B-F86F-DBA8-2C4D-B7978B64C3FE}"/>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63EAB8E8-59B3-746D-75E1-36AF9CD397F7}"/>
              </a:ext>
            </a:extLst>
          </p:cNvPr>
          <p:cNvSpPr>
            <a:spLocks noGrp="1"/>
          </p:cNvSpPr>
          <p:nvPr>
            <p:ph type="sldNum" sz="quarter" idx="5"/>
          </p:nvPr>
        </p:nvSpPr>
        <p:spPr/>
        <p:txBody>
          <a:bodyPr/>
          <a:lstStyle/>
          <a:p>
            <a:fld id="{710F190B-82E0-4080-AFB2-B7AD4302113A}" type="slidenum">
              <a:t>17</a:t>
            </a:fld>
            <a:endParaRPr lang="en-US"/>
          </a:p>
        </p:txBody>
      </p:sp>
    </p:spTree>
    <p:extLst>
      <p:ext uri="{BB962C8B-B14F-4D97-AF65-F5344CB8AC3E}">
        <p14:creationId xmlns:p14="http://schemas.microsoft.com/office/powerpoint/2010/main" val="2813671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27D38-39A4-CDBF-F7B5-3591B626E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FD47F-2F87-B9B2-A685-F2F53DF37F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4EB2A-5B19-D108-6EA4-D887BD4B7FCA}"/>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9FA5079C-5054-C311-7505-C40DF1715E82}"/>
              </a:ext>
            </a:extLst>
          </p:cNvPr>
          <p:cNvSpPr>
            <a:spLocks noGrp="1"/>
          </p:cNvSpPr>
          <p:nvPr>
            <p:ph type="sldNum" sz="quarter" idx="5"/>
          </p:nvPr>
        </p:nvSpPr>
        <p:spPr/>
        <p:txBody>
          <a:bodyPr/>
          <a:lstStyle/>
          <a:p>
            <a:fld id="{710F190B-82E0-4080-AFB2-B7AD4302113A}" type="slidenum">
              <a:t>18</a:t>
            </a:fld>
            <a:endParaRPr lang="en-US"/>
          </a:p>
        </p:txBody>
      </p:sp>
    </p:spTree>
    <p:extLst>
      <p:ext uri="{BB962C8B-B14F-4D97-AF65-F5344CB8AC3E}">
        <p14:creationId xmlns:p14="http://schemas.microsoft.com/office/powerpoint/2010/main" val="1415030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DFA18-F077-EF36-9384-11306484C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C6641-C35D-60B5-EC87-C5E5CC5E5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114AB-FF2F-0DEE-BF79-82F425F7043E}"/>
              </a:ext>
            </a:extLst>
          </p:cNvPr>
          <p:cNvSpPr>
            <a:spLocks noGrp="1"/>
          </p:cNvSpPr>
          <p:nvPr>
            <p:ph type="body" idx="1"/>
          </p:nvPr>
        </p:nvSpPr>
        <p:spPr/>
        <p:txBody>
          <a:bodyPr/>
          <a:lstStyle/>
          <a:p>
            <a:r>
              <a:rPr lang="en-US"/>
              <a:t>
Preventative maintenance is the backbone of ensuring a safe and structurally sound parking deck or facility environment, especially in high-traffic areas such as those managed by Delta and JLL. Small defects—such as cracks, water infiltration, and surface deterioration—may appear harmless at first but can escalate into major structural concerns if left unaddressed. These seemingly minor issues can compromise the integrity of concrete surfaces, beams, columns, and joints, eventually leading to hazards such as loose concrete, corroded reinforcing steel, delamination, and potential falling debris. Identifying and addressing these problems early protects both people and property by minimizing the risk of trip hazards, falling material, and unexpected structural failures. Moreover, preventative maintenance supports operational continuity by reducing the likelihood of sudden closures or emergency repairs, creating a safer, more reliable environment for employees and customers alike. This proactive approach also extends the lifespan of structural components by preventing accelerating damage caused by moisture, chlorides, freeze–thaw cycles, or insufficient drainage. When routine inspections are paired with the correct repair methods, facilities teams can effectively mitigate risks that develop from daily wear and environmental exposure. For organizations like Delta and JLL, which oversee high-traffic facilities, a strong maintenance program reinforces compliance expectations, protects brand reputation, and enhances user safety. Ultimately, preventative maintenance is not just a cost-saving strategy—it’s a comprehensive safety-driven practice that ensures long-term stability, reduces liability, and keeps working environments secure for all.</a:t>
            </a:r>
          </a:p>
        </p:txBody>
      </p:sp>
      <p:sp>
        <p:nvSpPr>
          <p:cNvPr id="4" name="Slide Number Placeholder 3">
            <a:extLst>
              <a:ext uri="{FF2B5EF4-FFF2-40B4-BE49-F238E27FC236}">
                <a16:creationId xmlns:a16="http://schemas.microsoft.com/office/drawing/2014/main" id="{A25838FC-B748-158C-EAAC-BD36726176C9}"/>
              </a:ext>
            </a:extLst>
          </p:cNvPr>
          <p:cNvSpPr>
            <a:spLocks noGrp="1"/>
          </p:cNvSpPr>
          <p:nvPr>
            <p:ph type="sldNum" sz="quarter" idx="5"/>
          </p:nvPr>
        </p:nvSpPr>
        <p:spPr/>
        <p:txBody>
          <a:bodyPr/>
          <a:lstStyle/>
          <a:p>
            <a:fld id="{710F190B-82E0-4080-AFB2-B7AD4302113A}" type="slidenum">
              <a:t>19</a:t>
            </a:fld>
            <a:endParaRPr lang="en-US"/>
          </a:p>
        </p:txBody>
      </p:sp>
    </p:spTree>
    <p:extLst>
      <p:ext uri="{BB962C8B-B14F-4D97-AF65-F5344CB8AC3E}">
        <p14:creationId xmlns:p14="http://schemas.microsoft.com/office/powerpoint/2010/main" val="7073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46F30-7240-D040-947D-B28CBFE61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0394E-FEF5-4EF8-95D3-E3FF6049E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0B6DB-410E-1FD5-5E32-921AA2FBA53C}"/>
              </a:ext>
            </a:extLst>
          </p:cNvPr>
          <p:cNvSpPr>
            <a:spLocks noGrp="1"/>
          </p:cNvSpPr>
          <p:nvPr>
            <p:ph type="body" idx="1"/>
          </p:nvPr>
        </p:nvSpPr>
        <p:spPr/>
        <p:txBody>
          <a:bodyPr/>
          <a:lstStyle/>
          <a:p>
            <a:r>
              <a:rPr lang="en-US"/>
              <a:t>
Western Specialty Contractors serves as a trusted preferred vendor through Deltaworks, providing specialized expertise when conditions exceed routine maintenance or present an immediate safety concern. Facility teams should contact Western when they encounter deepening or rapidly spreading cracks, persistent leaks that continue despite drain cleaning, or visible rebar exposure, as these signs indicate that deterioration is beyond surface-level repair. Hollow‑sounding slabs, widespread spalling, or any structural distress in beams or columns also require professional evaluation. Western brings advanced inspection techniques, corrosion mitigation strategies, and structural repair capabilities that adhere to best‑practice safety and industry standards. Additionally, Western’s familiarity with Delta and JLL expectations ensures streamlined communication, quicker mobilization, and coordinated project execution. Engaging Western early not only restores structural integrity but also prevents hazards from escalating, offering peace of mind to facility managers responsible for high-traffic environments such as airport parking structures or operational facilities.</a:t>
            </a:r>
          </a:p>
        </p:txBody>
      </p:sp>
      <p:sp>
        <p:nvSpPr>
          <p:cNvPr id="4" name="Slide Number Placeholder 3">
            <a:extLst>
              <a:ext uri="{FF2B5EF4-FFF2-40B4-BE49-F238E27FC236}">
                <a16:creationId xmlns:a16="http://schemas.microsoft.com/office/drawing/2014/main" id="{AB9C12A3-707B-FC7F-6FC2-56F07C7F17F0}"/>
              </a:ext>
            </a:extLst>
          </p:cNvPr>
          <p:cNvSpPr>
            <a:spLocks noGrp="1"/>
          </p:cNvSpPr>
          <p:nvPr>
            <p:ph type="sldNum" sz="quarter" idx="5"/>
          </p:nvPr>
        </p:nvSpPr>
        <p:spPr/>
        <p:txBody>
          <a:bodyPr/>
          <a:lstStyle/>
          <a:p>
            <a:fld id="{710F190B-82E0-4080-AFB2-B7AD4302113A}" type="slidenum">
              <a:t>2</a:t>
            </a:fld>
            <a:endParaRPr lang="en-US"/>
          </a:p>
        </p:txBody>
      </p:sp>
    </p:spTree>
    <p:extLst>
      <p:ext uri="{BB962C8B-B14F-4D97-AF65-F5344CB8AC3E}">
        <p14:creationId xmlns:p14="http://schemas.microsoft.com/office/powerpoint/2010/main" val="882191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7E4A3-D5A9-E4A9-9053-D15D108E3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1CF6E-E3AE-36CE-EB6D-FEF3EBDD4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33AE8-BFD5-E600-3912-5CBE3EA8033F}"/>
              </a:ext>
            </a:extLst>
          </p:cNvPr>
          <p:cNvSpPr>
            <a:spLocks noGrp="1"/>
          </p:cNvSpPr>
          <p:nvPr>
            <p:ph type="body" idx="1"/>
          </p:nvPr>
        </p:nvSpPr>
        <p:spPr/>
        <p:txBody>
          <a:bodyPr/>
          <a:lstStyle/>
          <a:p>
            <a:r>
              <a:rPr lang="en-US"/>
              <a:t>
Preventative maintenance is the backbone of ensuring a safe and structurally sound parking deck or facility environment, especially in high-traffic areas such as those managed by Delta and JLL. Small defects—such as cracks, water infiltration, and surface deterioration—may appear harmless at first but can escalate into major structural concerns if left unaddressed. These seemingly minor issues can compromise the integrity of concrete surfaces, beams, columns, and joints, eventually leading to hazards such as loose concrete, corroded reinforcing steel, delamination, and potential falling debris. Identifying and addressing these problems early protects both people and property by minimizing the risk of trip hazards, falling material, and unexpected structural failures. Moreover, preventative maintenance supports operational continuity by reducing the likelihood of sudden closures or emergency repairs, creating a safer, more reliable environment for employees and customers alike. This proactive approach also extends the lifespan of structural components by preventing accelerating damage caused by moisture, chlorides, freeze–thaw cycles, or insufficient drainage. When routine inspections are paired with the correct repair methods, facilities teams can effectively mitigate risks that develop from daily wear and environmental exposure. For organizations like Delta and JLL, which oversee high-traffic facilities, a strong maintenance program reinforces compliance expectations, protects brand reputation, and enhances user safety. Ultimately, preventative maintenance is not just a cost-saving strategy—it’s a comprehensive safety-driven practice that ensures long-term stability, reduces liability, and keeps working environments secure for all.</a:t>
            </a:r>
          </a:p>
        </p:txBody>
      </p:sp>
      <p:sp>
        <p:nvSpPr>
          <p:cNvPr id="4" name="Slide Number Placeholder 3">
            <a:extLst>
              <a:ext uri="{FF2B5EF4-FFF2-40B4-BE49-F238E27FC236}">
                <a16:creationId xmlns:a16="http://schemas.microsoft.com/office/drawing/2014/main" id="{02925764-A025-25F0-1EB2-835BFEC6AE83}"/>
              </a:ext>
            </a:extLst>
          </p:cNvPr>
          <p:cNvSpPr>
            <a:spLocks noGrp="1"/>
          </p:cNvSpPr>
          <p:nvPr>
            <p:ph type="sldNum" sz="quarter" idx="5"/>
          </p:nvPr>
        </p:nvSpPr>
        <p:spPr/>
        <p:txBody>
          <a:bodyPr/>
          <a:lstStyle/>
          <a:p>
            <a:fld id="{710F190B-82E0-4080-AFB2-B7AD4302113A}" type="slidenum">
              <a:t>20</a:t>
            </a:fld>
            <a:endParaRPr lang="en-US"/>
          </a:p>
        </p:txBody>
      </p:sp>
    </p:spTree>
    <p:extLst>
      <p:ext uri="{BB962C8B-B14F-4D97-AF65-F5344CB8AC3E}">
        <p14:creationId xmlns:p14="http://schemas.microsoft.com/office/powerpoint/2010/main" val="1508975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Importance of Preventative Maintenance for Facility Safety</a:t>
            </a:r>
          </a:p>
        </p:txBody>
      </p:sp>
      <p:sp>
        <p:nvSpPr>
          <p:cNvPr id="4" name="Slide Number Placeholder 3"/>
          <p:cNvSpPr>
            <a:spLocks noGrp="1"/>
          </p:cNvSpPr>
          <p:nvPr>
            <p:ph type="sldNum" sz="quarter" idx="5"/>
          </p:nvPr>
        </p:nvSpPr>
        <p:spPr/>
        <p:txBody>
          <a:bodyPr/>
          <a:lstStyle/>
          <a:p>
            <a:fld id="{710F190B-82E0-4080-AFB2-B7AD4302113A}" type="slidenum">
              <a:t>21</a:t>
            </a:fld>
            <a:endParaRPr lang="en-US"/>
          </a:p>
        </p:txBody>
      </p:sp>
    </p:spTree>
    <p:extLst>
      <p:ext uri="{BB962C8B-B14F-4D97-AF65-F5344CB8AC3E}">
        <p14:creationId xmlns:p14="http://schemas.microsoft.com/office/powerpoint/2010/main" val="2472351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D419A-8F96-3534-61FC-67F66671B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8B30A-668A-CC29-10AE-4667AD986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9454AE-AB3C-B9A4-6FE2-5C82B39CF4A3}"/>
              </a:ext>
            </a:extLst>
          </p:cNvPr>
          <p:cNvSpPr>
            <a:spLocks noGrp="1"/>
          </p:cNvSpPr>
          <p:nvPr>
            <p:ph type="body" idx="1"/>
          </p:nvPr>
        </p:nvSpPr>
        <p:spPr/>
        <p:txBody>
          <a:bodyPr/>
          <a:lstStyle/>
          <a:p>
            <a:r>
              <a:rPr lang="en-US"/>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a:extLst>
              <a:ext uri="{FF2B5EF4-FFF2-40B4-BE49-F238E27FC236}">
                <a16:creationId xmlns:a16="http://schemas.microsoft.com/office/drawing/2014/main" id="{30E61DAE-38B4-CB8D-170E-5B1065038EF4}"/>
              </a:ext>
            </a:extLst>
          </p:cNvPr>
          <p:cNvSpPr>
            <a:spLocks noGrp="1"/>
          </p:cNvSpPr>
          <p:nvPr>
            <p:ph type="sldNum" sz="quarter" idx="5"/>
          </p:nvPr>
        </p:nvSpPr>
        <p:spPr/>
        <p:txBody>
          <a:bodyPr/>
          <a:lstStyle/>
          <a:p>
            <a:fld id="{710F190B-82E0-4080-AFB2-B7AD4302113A}" type="slidenum">
              <a:t>22</a:t>
            </a:fld>
            <a:endParaRPr lang="en-US"/>
          </a:p>
        </p:txBody>
      </p:sp>
    </p:spTree>
    <p:extLst>
      <p:ext uri="{BB962C8B-B14F-4D97-AF65-F5344CB8AC3E}">
        <p14:creationId xmlns:p14="http://schemas.microsoft.com/office/powerpoint/2010/main" val="275900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48198-E5E0-CAC0-2B6D-E64CE322E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781BA-3697-D3FB-CD58-2D86003F3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D0CEE-9A30-BE88-1CA1-3F7E31444CCE}"/>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6B7865AC-B728-7A8E-4562-840D127FE680}"/>
              </a:ext>
            </a:extLst>
          </p:cNvPr>
          <p:cNvSpPr>
            <a:spLocks noGrp="1"/>
          </p:cNvSpPr>
          <p:nvPr>
            <p:ph type="sldNum" sz="quarter" idx="5"/>
          </p:nvPr>
        </p:nvSpPr>
        <p:spPr/>
        <p:txBody>
          <a:bodyPr/>
          <a:lstStyle/>
          <a:p>
            <a:fld id="{710F190B-82E0-4080-AFB2-B7AD4302113A}" type="slidenum">
              <a:t>3</a:t>
            </a:fld>
            <a:endParaRPr lang="en-US"/>
          </a:p>
        </p:txBody>
      </p:sp>
    </p:spTree>
    <p:extLst>
      <p:ext uri="{BB962C8B-B14F-4D97-AF65-F5344CB8AC3E}">
        <p14:creationId xmlns:p14="http://schemas.microsoft.com/office/powerpoint/2010/main" val="173408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Western Specialty Contractors offers a comprehensive range of services designed to enhance safety, durability, and performance across parking structures and building envelopes. Core capabilities include structural concrete repair such as spall patching, form‑and‑place repairs, and shotcrete applications. Western’s waterproofing expertise ensures effective protection against moisture infiltration through deck coatings, sealants, and joint replacement. Masonry restoration services address deterioration in brick, stone, and façade systems with techniques such as tuckpointing, repointing, and material replacement. For structural strengthening, Western provides reinforcement solutions that address corrosion‑related weakening or load‑capacity concerns. The company also performs detailed inspections, condition assessments, and leak investigations that support long-term asset management strategies. These services collectively contribute to safer environments, prolonged structural life, and reduced operational risks, making Western a valuable partner for Delta, JLL, and other facilities teams responsible for maintaining high-traffic environments.</a:t>
            </a:r>
          </a:p>
        </p:txBody>
      </p:sp>
      <p:sp>
        <p:nvSpPr>
          <p:cNvPr id="4" name="Slide Number Placeholder 3"/>
          <p:cNvSpPr>
            <a:spLocks noGrp="1"/>
          </p:cNvSpPr>
          <p:nvPr>
            <p:ph type="sldNum" sz="quarter" idx="5"/>
          </p:nvPr>
        </p:nvSpPr>
        <p:spPr/>
        <p:txBody>
          <a:bodyPr/>
          <a:lstStyle/>
          <a:p>
            <a:fld id="{710F190B-82E0-4080-AFB2-B7AD4302113A}" type="slidenum">
              <a:t>4</a:t>
            </a:fld>
            <a:endParaRPr lang="en-US"/>
          </a:p>
        </p:txBody>
      </p:sp>
    </p:spTree>
    <p:extLst>
      <p:ext uri="{BB962C8B-B14F-4D97-AF65-F5344CB8AC3E}">
        <p14:creationId xmlns:p14="http://schemas.microsoft.com/office/powerpoint/2010/main" val="2983446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04F9A-BB67-AE34-CD13-EE5A7F871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8321D-41C9-E3AA-EF1C-4F3EBE20E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48D5D-48A6-77C4-F766-47D6C39EB4C9}"/>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2D0DB659-738A-5DA0-BEBD-B06D588D6C02}"/>
              </a:ext>
            </a:extLst>
          </p:cNvPr>
          <p:cNvSpPr>
            <a:spLocks noGrp="1"/>
          </p:cNvSpPr>
          <p:nvPr>
            <p:ph type="sldNum" sz="quarter" idx="5"/>
          </p:nvPr>
        </p:nvSpPr>
        <p:spPr/>
        <p:txBody>
          <a:bodyPr/>
          <a:lstStyle/>
          <a:p>
            <a:fld id="{710F190B-82E0-4080-AFB2-B7AD4302113A}" type="slidenum">
              <a:t>5</a:t>
            </a:fld>
            <a:endParaRPr lang="en-US"/>
          </a:p>
        </p:txBody>
      </p:sp>
    </p:spTree>
    <p:extLst>
      <p:ext uri="{BB962C8B-B14F-4D97-AF65-F5344CB8AC3E}">
        <p14:creationId xmlns:p14="http://schemas.microsoft.com/office/powerpoint/2010/main" val="153851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Preventative maintenance is the backbone of ensuring a safe and structurally sound parking deck or facility environment, especially in high-traffic areas such as those managed by Delta and JLL. Small defects—such as cracks, water infiltration, and surface deterioration—may appear harmless at first but can escalate into major structural concerns if left unaddressed. These seemingly minor issues can compromise the integrity of concrete surfaces, beams, columns, and joints, eventually leading to hazards such as loose concrete, corroded reinforcing steel, delamination, and potential falling debris. Identifying and addressing these problems early protects both people and property by minimizing the risk of trip hazards, falling material, and unexpected structural failures. Moreover, preventative maintenance supports operational continuity by reducing the likelihood of sudden closures or emergency repairs, creating a safer, more reliable environment for employees and customers alike. This proactive approach also extends the lifespan of structural components by preventing accelerating damage caused by moisture, chlorides, freeze–thaw cycles, or insufficient drainage. When routine inspections are paired with the correct repair methods, facilities teams can effectively mitigate risks that develop from daily wear and environmental exposure. For organizations like Delta and JLL, which oversee high-traffic facilities, a strong maintenance program reinforces compliance expectations, protects brand reputation, and enhances user safety. Ultimately, preventative maintenance is not just a cost-saving strategy—it’s a comprehensive safety-driven practice that ensures long-term stability, reduces liability, and keeps working environments secure for all.</a:t>
            </a:r>
          </a:p>
        </p:txBody>
      </p:sp>
      <p:sp>
        <p:nvSpPr>
          <p:cNvPr id="4" name="Slide Number Placeholder 3"/>
          <p:cNvSpPr>
            <a:spLocks noGrp="1"/>
          </p:cNvSpPr>
          <p:nvPr>
            <p:ph type="sldNum" sz="quarter" idx="5"/>
          </p:nvPr>
        </p:nvSpPr>
        <p:spPr/>
        <p:txBody>
          <a:bodyPr/>
          <a:lstStyle/>
          <a:p>
            <a:fld id="{710F190B-82E0-4080-AFB2-B7AD4302113A}" type="slidenum">
              <a:t>6</a:t>
            </a:fld>
            <a:endParaRPr lang="en-US"/>
          </a:p>
        </p:txBody>
      </p:sp>
    </p:spTree>
    <p:extLst>
      <p:ext uri="{BB962C8B-B14F-4D97-AF65-F5344CB8AC3E}">
        <p14:creationId xmlns:p14="http://schemas.microsoft.com/office/powerpoint/2010/main" val="413269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73CAF-3DBB-2C6B-212E-C298DC657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566B3-1178-23FB-FD83-332FBA77C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7EE68-D6E1-1390-FB92-097A37162046}"/>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1EEDA7B7-85DC-C37D-6BA4-D30C1E5AB190}"/>
              </a:ext>
            </a:extLst>
          </p:cNvPr>
          <p:cNvSpPr>
            <a:spLocks noGrp="1"/>
          </p:cNvSpPr>
          <p:nvPr>
            <p:ph type="sldNum" sz="quarter" idx="5"/>
          </p:nvPr>
        </p:nvSpPr>
        <p:spPr/>
        <p:txBody>
          <a:bodyPr/>
          <a:lstStyle/>
          <a:p>
            <a:fld id="{710F190B-82E0-4080-AFB2-B7AD4302113A}" type="slidenum">
              <a:t>7</a:t>
            </a:fld>
            <a:endParaRPr lang="en-US"/>
          </a:p>
        </p:txBody>
      </p:sp>
    </p:spTree>
    <p:extLst>
      <p:ext uri="{BB962C8B-B14F-4D97-AF65-F5344CB8AC3E}">
        <p14:creationId xmlns:p14="http://schemas.microsoft.com/office/powerpoint/2010/main" val="1259329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8DB08-272C-37EC-E039-823154029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85E11-9AEE-C56F-A810-5FC963AD4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2CFB5-6CB3-7330-0D62-D679A1F1463E}"/>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FCA54012-CFB2-FA41-0190-90A468006E96}"/>
              </a:ext>
            </a:extLst>
          </p:cNvPr>
          <p:cNvSpPr>
            <a:spLocks noGrp="1"/>
          </p:cNvSpPr>
          <p:nvPr>
            <p:ph type="sldNum" sz="quarter" idx="5"/>
          </p:nvPr>
        </p:nvSpPr>
        <p:spPr/>
        <p:txBody>
          <a:bodyPr/>
          <a:lstStyle/>
          <a:p>
            <a:fld id="{710F190B-82E0-4080-AFB2-B7AD4302113A}" type="slidenum">
              <a:t>8</a:t>
            </a:fld>
            <a:endParaRPr lang="en-US"/>
          </a:p>
        </p:txBody>
      </p:sp>
    </p:spTree>
    <p:extLst>
      <p:ext uri="{BB962C8B-B14F-4D97-AF65-F5344CB8AC3E}">
        <p14:creationId xmlns:p14="http://schemas.microsoft.com/office/powerpoint/2010/main" val="218069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6CBA8-0AEE-1C8B-AC8A-B3F1A787A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BF360-0FA1-40A5-D5BC-90826E24D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47EBE-30F8-788C-EFEF-CAF3938B643B}"/>
              </a:ext>
            </a:extLst>
          </p:cNvPr>
          <p:cNvSpPr>
            <a:spLocks noGrp="1"/>
          </p:cNvSpPr>
          <p:nvPr>
            <p:ph type="body" idx="1"/>
          </p:nvPr>
        </p:nvSpPr>
        <p:spPr/>
        <p:txBody>
          <a:bodyPr/>
          <a:lstStyle/>
          <a:p>
            <a:r>
              <a:rPr lang="en-US"/>
              <a:t>Importance of Preventative Maintenance for Facility Safety</a:t>
            </a:r>
          </a:p>
        </p:txBody>
      </p:sp>
      <p:sp>
        <p:nvSpPr>
          <p:cNvPr id="4" name="Slide Number Placeholder 3">
            <a:extLst>
              <a:ext uri="{FF2B5EF4-FFF2-40B4-BE49-F238E27FC236}">
                <a16:creationId xmlns:a16="http://schemas.microsoft.com/office/drawing/2014/main" id="{2A31A017-348D-4DB2-F1DC-36203F21CAFE}"/>
              </a:ext>
            </a:extLst>
          </p:cNvPr>
          <p:cNvSpPr>
            <a:spLocks noGrp="1"/>
          </p:cNvSpPr>
          <p:nvPr>
            <p:ph type="sldNum" sz="quarter" idx="5"/>
          </p:nvPr>
        </p:nvSpPr>
        <p:spPr/>
        <p:txBody>
          <a:bodyPr/>
          <a:lstStyle/>
          <a:p>
            <a:fld id="{710F190B-82E0-4080-AFB2-B7AD4302113A}" type="slidenum">
              <a:t>9</a:t>
            </a:fld>
            <a:endParaRPr lang="en-US"/>
          </a:p>
        </p:txBody>
      </p:sp>
    </p:spTree>
    <p:extLst>
      <p:ext uri="{BB962C8B-B14F-4D97-AF65-F5344CB8AC3E}">
        <p14:creationId xmlns:p14="http://schemas.microsoft.com/office/powerpoint/2010/main" val="1903314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180A8E-4668-486A-95D0-DBD6BDD7C43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1CBB8E81-5147-5506-5F4B-DBC0E7AF26E1}"/>
              </a:ext>
              <a:ext uri="{C183D7F6-B498-43B3-948B-1728B52AA6E4}">
                <adec:decorative xmlns:adec="http://schemas.microsoft.com/office/drawing/2017/decorative" val="1"/>
              </a:ext>
            </a:extLst>
          </p:cNvPr>
          <p:cNvCxnSpPr>
            <a:cxnSpLocks/>
          </p:cNvCxnSpPr>
          <p:nvPr/>
        </p:nvCxnSpPr>
        <p:spPr>
          <a:xfrm>
            <a:off x="11506200" y="637890"/>
            <a:ext cx="0" cy="557241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852B95-CFB8-EEBE-3973-7363B361118A}"/>
              </a:ext>
              <a:ext uri="{C183D7F6-B498-43B3-948B-1728B52AA6E4}">
                <adec:decorative xmlns:adec="http://schemas.microsoft.com/office/drawing/2017/decorative" val="1"/>
              </a:ext>
            </a:extLst>
          </p:cNvPr>
          <p:cNvCxnSpPr>
            <a:cxnSpLocks/>
          </p:cNvCxnSpPr>
          <p:nvPr/>
        </p:nvCxnSpPr>
        <p:spPr>
          <a:xfrm>
            <a:off x="696332" y="768924"/>
            <a:ext cx="0" cy="480060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F1A205B3-F30A-B2B0-2AFF-593443D32773}"/>
              </a:ext>
              <a:ext uri="{C183D7F6-B498-43B3-948B-1728B52AA6E4}">
                <adec:decorative xmlns:adec="http://schemas.microsoft.com/office/drawing/2017/decorative" val="0"/>
              </a:ext>
            </a:extLst>
          </p:cNvPr>
          <p:cNvSpPr>
            <a:spLocks noGrp="1"/>
          </p:cNvSpPr>
          <p:nvPr>
            <p:ph type="pic" sz="quarter" idx="14" hasCustomPrompt="1"/>
          </p:nvPr>
        </p:nvSpPr>
        <p:spPr>
          <a:xfrm>
            <a:off x="5503863" y="1354138"/>
            <a:ext cx="5322887" cy="4481512"/>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914400" y="831992"/>
            <a:ext cx="5897880" cy="4258956"/>
          </a:xfrm>
          <a:solidFill>
            <a:schemeClr val="bg2"/>
          </a:solidFill>
        </p:spPr>
        <p:txBody>
          <a:bodyPr lIns="182880" rIns="228600" bIns="91440" anchor="b">
            <a:normAutofit/>
          </a:bodyPr>
          <a:lstStyle>
            <a:lvl1pPr algn="r">
              <a:lnSpc>
                <a:spcPct val="80000"/>
              </a:lnSpc>
              <a:defRPr sz="72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605431" y="5372809"/>
            <a:ext cx="2364946" cy="909119"/>
          </a:xfrm>
          <a:solidFill>
            <a:schemeClr val="bg2"/>
          </a:solidFill>
        </p:spPr>
        <p:txBody>
          <a:bodyPr vert="horz" lIns="91440" tIns="45720" rIns="91440" bIns="45720" rtlCol="0" anchor="b">
            <a:normAutofit/>
          </a:bodyPr>
          <a:lstStyle>
            <a:lvl1pPr marL="0" indent="0">
              <a:lnSpc>
                <a:spcPct val="100000"/>
              </a:lnSpc>
              <a:buNone/>
              <a:defRPr lang="en-US" sz="1600" cap="all" baseline="0" dirty="0">
                <a:solidFill>
                  <a:schemeClr val="accent3">
                    <a:lumMod val="75000"/>
                  </a:schemeClr>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9547529" y="612251"/>
            <a:ext cx="2070397" cy="518965"/>
          </a:xfrm>
          <a:solidFill>
            <a:schemeClr val="bg2"/>
          </a:solidFill>
        </p:spPr>
        <p:txBody>
          <a:bodyPr anchor="t"/>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rot="5400000">
            <a:off x="10897326" y="5229935"/>
            <a:ext cx="1223795" cy="365125"/>
          </a:xfrm>
          <a:solidFill>
            <a:schemeClr val="bg2"/>
          </a:solidFill>
        </p:spPr>
        <p:txBody>
          <a:bodyPr rIns="182880"/>
          <a:lstStyle/>
          <a:p>
            <a:fld id="{F695BADC-4FD4-44DC-8CD5-A8F9C57A8D9D}" type="datetime1">
              <a:rPr lang="en-US" smtClean="0"/>
              <a:t>6/4/2026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xfrm>
            <a:off x="11201400" y="6029866"/>
            <a:ext cx="461438" cy="365125"/>
          </a:xfrm>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89762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C4281C-DEF6-4D7C-EC36-131C16834D5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B7AE09E-7342-F8D6-76B9-3191D2C214A6}"/>
              </a:ext>
              <a:ext uri="{C183D7F6-B498-43B3-948B-1728B52AA6E4}">
                <adec:decorative xmlns:adec="http://schemas.microsoft.com/office/drawing/2017/decorative" val="1"/>
              </a:ext>
            </a:extLst>
          </p:cNvPr>
          <p:cNvCxnSpPr>
            <a:cxnSpLocks/>
          </p:cNvCxnSpPr>
          <p:nvPr/>
        </p:nvCxnSpPr>
        <p:spPr>
          <a:xfrm>
            <a:off x="11502895" y="1028700"/>
            <a:ext cx="0" cy="4805172"/>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137159" y="338329"/>
            <a:ext cx="9197667" cy="4743474"/>
          </a:xfrm>
          <a:noFill/>
        </p:spPr>
        <p:txBody>
          <a:bodyPr vert="horz" lIns="91440" tIns="45720" rIns="91440" bIns="137160" rtlCol="0" anchor="t">
            <a:normAutofit/>
          </a:bodyPr>
          <a:lstStyle>
            <a:lvl1pPr>
              <a:lnSpc>
                <a:spcPct val="80000"/>
              </a:lnSpc>
              <a:defRPr lang="en-US" sz="11500" spc="-100" baseline="0" dirty="0">
                <a:solidFill>
                  <a:schemeClr val="bg2">
                    <a:lumMod val="75000"/>
                  </a:schemeClr>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584851" y="5486400"/>
            <a:ext cx="3834743" cy="771684"/>
          </a:xfrm>
        </p:spPr>
        <p:txBody>
          <a:bodyPr vert="horz" lIns="91440" tIns="45720" rIns="91440" bIns="45720" rtlCol="0" anchor="b">
            <a:normAutofit/>
          </a:bodyPr>
          <a:lstStyle>
            <a:lvl1pPr marL="0" indent="0">
              <a:buNone/>
              <a:defRPr lang="en-US" sz="1600" cap="all" spc="100" baseline="0" dirty="0">
                <a:solidFill>
                  <a:schemeClr val="accent1"/>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9334826" y="463480"/>
            <a:ext cx="2287073" cy="549316"/>
          </a:xfrm>
          <a:noFill/>
        </p:spPr>
        <p:txBody>
          <a:bodyPr/>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noFill/>
        </p:spPr>
        <p:txBody>
          <a:bodyPr/>
          <a:lstStyle/>
          <a:p>
            <a:fld id="{93C8270A-2846-4BCB-A403-59E7E90A2BA8}" type="datetime1">
              <a:rPr lang="en-US" smtClean="0"/>
              <a:t>6/4/2026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544332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3069F5-8FDE-3652-E906-3619BF9A5D9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B286"/>
              </a:solidFill>
            </a:endParaRPr>
          </a:p>
        </p:txBody>
      </p:sp>
      <p:cxnSp>
        <p:nvCxnSpPr>
          <p:cNvPr id="8" name="Straight Connector 7">
            <a:extLst>
              <a:ext uri="{FF2B5EF4-FFF2-40B4-BE49-F238E27FC236}">
                <a16:creationId xmlns:a16="http://schemas.microsoft.com/office/drawing/2014/main" id="{7F3E913D-4F8E-6F1A-DB89-A9E5CB7D266C}"/>
              </a:ext>
              <a:ext uri="{C183D7F6-B498-43B3-948B-1728B52AA6E4}">
                <adec:decorative xmlns:adec="http://schemas.microsoft.com/office/drawing/2017/decorative" val="1"/>
              </a:ext>
            </a:extLst>
          </p:cNvPr>
          <p:cNvCxnSpPr>
            <a:cxnSpLocks/>
          </p:cNvCxnSpPr>
          <p:nvPr/>
        </p:nvCxnSpPr>
        <p:spPr>
          <a:xfrm flipH="1">
            <a:off x="926297" y="6172185"/>
            <a:ext cx="10326757" cy="0"/>
          </a:xfrm>
          <a:prstGeom prst="line">
            <a:avLst/>
          </a:prstGeom>
          <a:ln w="12700">
            <a:solidFill>
              <a:schemeClr val="bg2">
                <a:alpha val="47000"/>
              </a:schemeClr>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15478846-46FB-2BEE-98D6-C903223E25CA}"/>
              </a:ext>
            </a:extLst>
          </p:cNvPr>
          <p:cNvSpPr>
            <a:spLocks noGrp="1"/>
          </p:cNvSpPr>
          <p:nvPr>
            <p:ph type="title" hasCustomPrompt="1"/>
          </p:nvPr>
        </p:nvSpPr>
        <p:spPr>
          <a:xfrm>
            <a:off x="128016" y="365760"/>
            <a:ext cx="11534790" cy="5525653"/>
          </a:xfrm>
          <a:noFill/>
        </p:spPr>
        <p:txBody>
          <a:bodyPr anchor="t">
            <a:normAutofit/>
          </a:bodyPr>
          <a:lstStyle>
            <a:lvl1pPr>
              <a:defRPr sz="11500" baseline="0">
                <a:ln>
                  <a:solidFill>
                    <a:schemeClr val="bg1"/>
                  </a:solidFill>
                </a:ln>
                <a:solidFill>
                  <a:schemeClr val="accent1"/>
                </a:solidFill>
              </a:defRPr>
            </a:lvl1pPr>
          </a:lstStyle>
          <a:p>
            <a:r>
              <a:rPr lang="en-US" dirty="0"/>
              <a:t>Section Header</a:t>
            </a:r>
          </a:p>
        </p:txBody>
      </p:sp>
      <p:sp>
        <p:nvSpPr>
          <p:cNvPr id="5" name="Footer Placeholder 4">
            <a:extLst>
              <a:ext uri="{FF2B5EF4-FFF2-40B4-BE49-F238E27FC236}">
                <a16:creationId xmlns:a16="http://schemas.microsoft.com/office/drawing/2014/main" id="{37A8544F-8D58-BFED-5A2B-2F718BA6F4F4}"/>
              </a:ext>
            </a:extLst>
          </p:cNvPr>
          <p:cNvSpPr>
            <a:spLocks noGrp="1"/>
          </p:cNvSpPr>
          <p:nvPr>
            <p:ph type="ftr" sz="quarter" idx="11"/>
          </p:nvPr>
        </p:nvSpPr>
        <p:spPr>
          <a:solidFill>
            <a:schemeClr val="accent1"/>
          </a:solidFill>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AB70139D-4890-4E0D-B3FD-098A02AB4ADF}"/>
              </a:ext>
            </a:extLst>
          </p:cNvPr>
          <p:cNvSpPr>
            <a:spLocks noGrp="1"/>
          </p:cNvSpPr>
          <p:nvPr>
            <p:ph type="dt" sz="half" idx="10"/>
          </p:nvPr>
        </p:nvSpPr>
        <p:spPr>
          <a:solidFill>
            <a:schemeClr val="accent1"/>
          </a:solidFill>
        </p:spPr>
        <p:txBody>
          <a:bodyPr/>
          <a:lstStyle>
            <a:lvl1pPr>
              <a:defRPr>
                <a:solidFill>
                  <a:schemeClr val="bg1"/>
                </a:solidFill>
              </a:defRPr>
            </a:lvl1pPr>
          </a:lstStyle>
          <a:p>
            <a:fld id="{F205D05A-BA39-4B06-B20A-BF32BF994A68}" type="datetime1">
              <a:rPr lang="en-US" smtClean="0"/>
              <a:t>6/4/2026</a:t>
            </a:fld>
            <a:endParaRPr lang="en-US"/>
          </a:p>
        </p:txBody>
      </p:sp>
      <p:sp>
        <p:nvSpPr>
          <p:cNvPr id="6" name="Slide Number Placeholder 5">
            <a:extLst>
              <a:ext uri="{FF2B5EF4-FFF2-40B4-BE49-F238E27FC236}">
                <a16:creationId xmlns:a16="http://schemas.microsoft.com/office/drawing/2014/main" id="{BA1CD1DB-3989-A34F-B5F7-DF66E018CF83}"/>
              </a:ext>
            </a:extLst>
          </p:cNvPr>
          <p:cNvSpPr>
            <a:spLocks noGrp="1"/>
          </p:cNvSpPr>
          <p:nvPr>
            <p:ph type="sldNum" sz="quarter" idx="12"/>
          </p:nvPr>
        </p:nvSpPr>
        <p:spPr>
          <a:solidFill>
            <a:schemeClr val="accent1"/>
          </a:solidFill>
        </p:spPr>
        <p:txBody>
          <a:bodyPr/>
          <a:lstStyle>
            <a:lvl1pPr>
              <a:defRPr>
                <a:solidFill>
                  <a:schemeClr val="bg1"/>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073479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3069F5-8FDE-3652-E906-3619BF9A5D9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B286"/>
              </a:solidFill>
            </a:endParaRPr>
          </a:p>
        </p:txBody>
      </p:sp>
      <p:cxnSp>
        <p:nvCxnSpPr>
          <p:cNvPr id="8" name="Straight Connector 7">
            <a:extLst>
              <a:ext uri="{FF2B5EF4-FFF2-40B4-BE49-F238E27FC236}">
                <a16:creationId xmlns:a16="http://schemas.microsoft.com/office/drawing/2014/main" id="{7F3E913D-4F8E-6F1A-DB89-A9E5CB7D266C}"/>
              </a:ext>
              <a:ext uri="{C183D7F6-B498-43B3-948B-1728B52AA6E4}">
                <adec:decorative xmlns:adec="http://schemas.microsoft.com/office/drawing/2017/decorative" val="1"/>
              </a:ext>
            </a:extLst>
          </p:cNvPr>
          <p:cNvCxnSpPr>
            <a:cxnSpLocks/>
          </p:cNvCxnSpPr>
          <p:nvPr/>
        </p:nvCxnSpPr>
        <p:spPr>
          <a:xfrm>
            <a:off x="11506200" y="868362"/>
            <a:ext cx="0" cy="5270021"/>
          </a:xfrm>
          <a:prstGeom prst="line">
            <a:avLst/>
          </a:prstGeom>
          <a:ln w="12700">
            <a:solidFill>
              <a:schemeClr val="bg2">
                <a:alpha val="47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907FF6-0445-6CA3-7211-D4B7444D7BC9}"/>
              </a:ext>
            </a:extLst>
          </p:cNvPr>
          <p:cNvSpPr>
            <a:spLocks noGrp="1"/>
          </p:cNvSpPr>
          <p:nvPr>
            <p:ph type="title" hasCustomPrompt="1"/>
          </p:nvPr>
        </p:nvSpPr>
        <p:spPr>
          <a:xfrm>
            <a:off x="185877" y="1062360"/>
            <a:ext cx="9948723" cy="5762371"/>
          </a:xfrm>
          <a:noFill/>
        </p:spPr>
        <p:txBody>
          <a:bodyPr bIns="0" anchor="b">
            <a:normAutofit/>
          </a:bodyPr>
          <a:lstStyle>
            <a:lvl1pPr>
              <a:lnSpc>
                <a:spcPct val="80000"/>
              </a:lnSpc>
              <a:defRPr sz="11500" spc="-170" baseline="0">
                <a:ln>
                  <a:noFill/>
                </a:ln>
                <a:solidFill>
                  <a:schemeClr val="accent2">
                    <a:lumMod val="60000"/>
                    <a:lumOff val="40000"/>
                    <a:alpha val="80000"/>
                  </a:schemeClr>
                </a:solidFill>
              </a:defRPr>
            </a:lvl1pPr>
          </a:lstStyle>
          <a:p>
            <a:r>
              <a:rPr lang="en-US" dirty="0"/>
              <a:t>Section Header</a:t>
            </a:r>
          </a:p>
        </p:txBody>
      </p:sp>
      <p:sp>
        <p:nvSpPr>
          <p:cNvPr id="5" name="Footer Placeholder 4">
            <a:extLst>
              <a:ext uri="{FF2B5EF4-FFF2-40B4-BE49-F238E27FC236}">
                <a16:creationId xmlns:a16="http://schemas.microsoft.com/office/drawing/2014/main" id="{37A8544F-8D58-BFED-5A2B-2F718BA6F4F4}"/>
              </a:ext>
            </a:extLst>
          </p:cNvPr>
          <p:cNvSpPr>
            <a:spLocks noGrp="1"/>
          </p:cNvSpPr>
          <p:nvPr>
            <p:ph type="ftr" sz="quarter" idx="11"/>
          </p:nvPr>
        </p:nvSpPr>
        <p:spPr>
          <a:xfrm>
            <a:off x="9677400" y="618213"/>
            <a:ext cx="1941441" cy="444147"/>
          </a:xfrm>
          <a:solidFill>
            <a:schemeClr val="accent1"/>
          </a:solidFill>
        </p:spPr>
        <p:txBody>
          <a:bodyPr anchor="t"/>
          <a:lstStyle>
            <a:lvl1pPr algn="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AB70139D-4890-4E0D-B3FD-098A02AB4ADF}"/>
              </a:ext>
            </a:extLst>
          </p:cNvPr>
          <p:cNvSpPr>
            <a:spLocks noGrp="1"/>
          </p:cNvSpPr>
          <p:nvPr>
            <p:ph type="dt" sz="half" idx="10"/>
          </p:nvPr>
        </p:nvSpPr>
        <p:spPr>
          <a:xfrm>
            <a:off x="10134600" y="5991663"/>
            <a:ext cx="1079954" cy="365125"/>
          </a:xfrm>
          <a:solidFill>
            <a:schemeClr val="accent1"/>
          </a:solidFill>
        </p:spPr>
        <p:txBody>
          <a:bodyPr/>
          <a:lstStyle>
            <a:lvl1pPr>
              <a:defRPr>
                <a:solidFill>
                  <a:schemeClr val="bg1"/>
                </a:solidFill>
              </a:defRPr>
            </a:lvl1pPr>
          </a:lstStyle>
          <a:p>
            <a:fld id="{3FC4DBFB-5124-40F9-A2E3-2D0FD410E55D}" type="datetime1">
              <a:rPr lang="en-US" smtClean="0"/>
              <a:t>6/4/2026</a:t>
            </a:fld>
            <a:endParaRPr lang="en-US"/>
          </a:p>
        </p:txBody>
      </p:sp>
      <p:sp>
        <p:nvSpPr>
          <p:cNvPr id="6" name="Slide Number Placeholder 5">
            <a:extLst>
              <a:ext uri="{FF2B5EF4-FFF2-40B4-BE49-F238E27FC236}">
                <a16:creationId xmlns:a16="http://schemas.microsoft.com/office/drawing/2014/main" id="{BA1CD1DB-3989-A34F-B5F7-DF66E018CF83}"/>
              </a:ext>
            </a:extLst>
          </p:cNvPr>
          <p:cNvSpPr>
            <a:spLocks noGrp="1"/>
          </p:cNvSpPr>
          <p:nvPr>
            <p:ph type="sldNum" sz="quarter" idx="12"/>
          </p:nvPr>
        </p:nvSpPr>
        <p:spPr>
          <a:xfrm>
            <a:off x="11210544" y="5991663"/>
            <a:ext cx="429372" cy="365125"/>
          </a:xfrm>
          <a:solidFill>
            <a:schemeClr val="accent1"/>
          </a:solidFill>
        </p:spPr>
        <p:txBody>
          <a:bodyPr/>
          <a:lstStyle>
            <a:lvl1pPr>
              <a:defRPr>
                <a:solidFill>
                  <a:schemeClr val="bg1"/>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2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3CEDCC-8645-A5B4-D871-D690615124B2}"/>
              </a:ext>
              <a:ext uri="{C183D7F6-B498-43B3-948B-1728B52AA6E4}">
                <adec:decorative xmlns:adec="http://schemas.microsoft.com/office/drawing/2017/decorative" val="1"/>
              </a:ext>
            </a:extLst>
          </p:cNvPr>
          <p:cNvSpPr/>
          <p:nvPr/>
        </p:nvSpPr>
        <p:spPr>
          <a:xfrm>
            <a:off x="1" y="0"/>
            <a:ext cx="12191996" cy="6858000"/>
          </a:xfrm>
          <a:prstGeom prst="rect">
            <a:avLst/>
          </a:prstGeom>
          <a:solidFill>
            <a:schemeClr val="bg2">
              <a:lumMod val="9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cxnSp>
        <p:nvCxnSpPr>
          <p:cNvPr id="9" name="Straight Connector 8">
            <a:extLst>
              <a:ext uri="{FF2B5EF4-FFF2-40B4-BE49-F238E27FC236}">
                <a16:creationId xmlns:a16="http://schemas.microsoft.com/office/drawing/2014/main" id="{65A45860-DB3A-9EDB-7B6D-FBF1001212E9}"/>
              </a:ext>
              <a:ext uri="{C183D7F6-B498-43B3-948B-1728B52AA6E4}">
                <adec:decorative xmlns:adec="http://schemas.microsoft.com/office/drawing/2017/decorative" val="1"/>
              </a:ext>
            </a:extLst>
          </p:cNvPr>
          <p:cNvCxnSpPr>
            <a:cxnSpLocks/>
          </p:cNvCxnSpPr>
          <p:nvPr/>
        </p:nvCxnSpPr>
        <p:spPr>
          <a:xfrm flipH="1">
            <a:off x="1321906" y="685800"/>
            <a:ext cx="10184294" cy="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C2FAA59-861A-3F3D-3441-F663554088BE}"/>
              </a:ext>
              <a:ext uri="{C183D7F6-B498-43B3-948B-1728B52AA6E4}">
                <adec:decorative xmlns:adec="http://schemas.microsoft.com/office/drawing/2017/decorative" val="1"/>
              </a:ext>
            </a:extLst>
          </p:cNvPr>
          <p:cNvSpPr/>
          <p:nvPr/>
        </p:nvSpPr>
        <p:spPr>
          <a:xfrm>
            <a:off x="4724403" y="2043904"/>
            <a:ext cx="7467597" cy="4814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rot="16200000">
            <a:off x="-1406175" y="2720396"/>
            <a:ext cx="5645423" cy="2494309"/>
          </a:xfrm>
          <a:solidFill>
            <a:schemeClr val="bg2">
              <a:lumMod val="90000"/>
            </a:schemeClr>
          </a:solidFill>
        </p:spPr>
        <p:txBody>
          <a:bodyPr vert="horz" lIns="91440" tIns="45720" rIns="91440" bIns="137160" rtlCol="0" anchor="t">
            <a:normAutofit/>
          </a:bodyPr>
          <a:lstStyle>
            <a:lvl1pPr>
              <a:defRPr lang="en-US" sz="12000" dirty="0">
                <a:solidFill>
                  <a:schemeClr val="accent2"/>
                </a:solidFill>
              </a:defRPr>
            </a:lvl1pPr>
          </a:lstStyle>
          <a:p>
            <a:pPr lvl="0"/>
            <a:r>
              <a:rPr lang="en-US" dirty="0"/>
              <a:t>Agenda</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586410" y="569843"/>
            <a:ext cx="1470992" cy="541698"/>
          </a:xfrm>
          <a:solidFill>
            <a:schemeClr val="bg2">
              <a:lumMod val="90000"/>
            </a:schemeClr>
          </a:solidFill>
        </p:spPr>
        <p:txBody>
          <a:bodyPr anchor="t"/>
          <a:lstStyle>
            <a:lvl1pPr algn="l">
              <a:defRPr sz="1050"/>
            </a:lvl1pPr>
          </a:lstStyle>
          <a:p>
            <a:r>
              <a:rPr lang="en-US"/>
              <a:t>Sample Footer Text</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410198" y="2743202"/>
            <a:ext cx="6096001" cy="3467098"/>
          </a:xfrm>
        </p:spPr>
        <p:txBody>
          <a:bodyPr>
            <a:normAutofit/>
          </a:bodyPr>
          <a:lstStyle>
            <a:lvl1pPr marL="342900" indent="-342900">
              <a:buClr>
                <a:schemeClr val="accent2"/>
              </a:buClr>
              <a:buFont typeface="+mj-lt"/>
              <a:buAutoNum type="arabicPeriod"/>
              <a:defRPr sz="1800"/>
            </a:lvl1pPr>
            <a:lvl2pPr marL="800100" indent="-342900">
              <a:buClr>
                <a:schemeClr val="accent2"/>
              </a:buClr>
              <a:buFont typeface="+mj-lt"/>
              <a:buAutoNum type="arabicPeriod"/>
              <a:defRPr sz="1600"/>
            </a:lvl2pPr>
            <a:lvl3pPr marL="1257300" indent="-342900">
              <a:buClr>
                <a:schemeClr val="accent2"/>
              </a:buClr>
              <a:buFont typeface="+mj-lt"/>
              <a:buAutoNum type="arabicPeriod"/>
              <a:defRPr sz="1400"/>
            </a:lvl3pPr>
            <a:lvl4pPr>
              <a:buClr>
                <a:schemeClr val="accent2"/>
              </a:buClr>
              <a:buFont typeface="+mj-lt"/>
              <a:buAutoNum type="arabicPeriod"/>
              <a:defRPr sz="1200"/>
            </a:lvl4pPr>
            <a:lvl5pPr>
              <a:buClr>
                <a:schemeClr val="accent2"/>
              </a:buCl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900458" y="413627"/>
            <a:ext cx="1256738" cy="545500"/>
          </a:xfrm>
          <a:solidFill>
            <a:schemeClr val="bg2">
              <a:lumMod val="90000"/>
            </a:schemeClr>
          </a:solidFill>
        </p:spPr>
        <p:txBody>
          <a:bodyPr/>
          <a:lstStyle/>
          <a:p>
            <a:fld id="{6C2206C6-C6B2-4E06-A7AA-7F308C2F851D}"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157196" y="413627"/>
            <a:ext cx="429372" cy="545500"/>
          </a:xfrm>
          <a:solidFill>
            <a:schemeClr val="bg2">
              <a:lumMod val="90000"/>
            </a:schemeClr>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540049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3CEDCC-8645-A5B4-D871-D690615124B2}"/>
              </a:ext>
              <a:ext uri="{C183D7F6-B498-43B3-948B-1728B52AA6E4}">
                <adec:decorative xmlns:adec="http://schemas.microsoft.com/office/drawing/2017/decorative" val="1"/>
              </a:ext>
            </a:extLst>
          </p:cNvPr>
          <p:cNvSpPr/>
          <p:nvPr/>
        </p:nvSpPr>
        <p:spPr>
          <a:xfrm>
            <a:off x="1" y="0"/>
            <a:ext cx="12191996" cy="6858000"/>
          </a:xfrm>
          <a:prstGeom prst="rect">
            <a:avLst/>
          </a:prstGeom>
          <a:solidFill>
            <a:schemeClr val="bg2">
              <a:lumMod val="9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8" name="Rectangle 7">
            <a:extLst>
              <a:ext uri="{FF2B5EF4-FFF2-40B4-BE49-F238E27FC236}">
                <a16:creationId xmlns:a16="http://schemas.microsoft.com/office/drawing/2014/main" id="{CC2FAA59-861A-3F3D-3441-F663554088BE}"/>
              </a:ext>
              <a:ext uri="{C183D7F6-B498-43B3-948B-1728B52AA6E4}">
                <adec:decorative xmlns:adec="http://schemas.microsoft.com/office/drawing/2017/decorative" val="1"/>
              </a:ext>
            </a:extLst>
          </p:cNvPr>
          <p:cNvSpPr/>
          <p:nvPr/>
        </p:nvSpPr>
        <p:spPr>
          <a:xfrm>
            <a:off x="1371603" y="3415504"/>
            <a:ext cx="10820397" cy="3442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5A45860-DB3A-9EDB-7B6D-FBF1001212E9}"/>
              </a:ext>
              <a:ext uri="{C183D7F6-B498-43B3-948B-1728B52AA6E4}">
                <adec:decorative xmlns:adec="http://schemas.microsoft.com/office/drawing/2017/decorative" val="1"/>
              </a:ext>
            </a:extLst>
          </p:cNvPr>
          <p:cNvCxnSpPr>
            <a:cxnSpLocks/>
          </p:cNvCxnSpPr>
          <p:nvPr/>
        </p:nvCxnSpPr>
        <p:spPr>
          <a:xfrm flipV="1">
            <a:off x="11506200" y="1113182"/>
            <a:ext cx="0" cy="1704012"/>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46306" y="182880"/>
            <a:ext cx="7930892" cy="2238587"/>
          </a:xfrm>
          <a:noFill/>
        </p:spPr>
        <p:txBody>
          <a:bodyPr anchor="t">
            <a:normAutofit/>
          </a:bodyPr>
          <a:lstStyle>
            <a:lvl1pPr>
              <a:defRPr sz="12000" spc="-50" baseline="0">
                <a:solidFill>
                  <a:schemeClr val="accent2"/>
                </a:solidFill>
              </a:defRPr>
            </a:lvl1pPr>
          </a:lstStyle>
          <a:p>
            <a:r>
              <a:rPr lang="en-US" dirty="0"/>
              <a:t>Agenda</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1804946" y="3840480"/>
            <a:ext cx="6543924" cy="2536466"/>
          </a:xfrm>
        </p:spPr>
        <p:txBody>
          <a:bodyPr>
            <a:normAutofit/>
          </a:bodyPr>
          <a:lstStyle>
            <a:lvl1pPr marL="342900" indent="-342900">
              <a:buClr>
                <a:schemeClr val="accent2"/>
              </a:buClr>
              <a:buFont typeface="+mj-lt"/>
              <a:buAutoNum type="arabicPeriod"/>
              <a:defRPr sz="1800"/>
            </a:lvl1pPr>
            <a:lvl2pPr marL="800100" indent="-342900">
              <a:buClr>
                <a:schemeClr val="accent2"/>
              </a:buClr>
              <a:buFont typeface="+mj-lt"/>
              <a:buAutoNum type="arabicPeriod"/>
              <a:defRPr sz="1600"/>
            </a:lvl2pPr>
            <a:lvl3pPr marL="1257300" indent="-342900">
              <a:buClr>
                <a:schemeClr val="accent2"/>
              </a:buClr>
              <a:buFont typeface="+mj-lt"/>
              <a:buAutoNum type="arabicPeriod"/>
              <a:defRPr sz="1400"/>
            </a:lvl3pPr>
            <a:lvl4pPr>
              <a:buClr>
                <a:schemeClr val="accent2"/>
              </a:buClr>
              <a:buFont typeface="+mj-lt"/>
              <a:buAutoNum type="arabicPeriod"/>
              <a:defRPr sz="1200"/>
            </a:lvl4pPr>
            <a:lvl5pPr>
              <a:buClr>
                <a:schemeClr val="accent2"/>
              </a:buCl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10134611" y="612381"/>
            <a:ext cx="1484228" cy="479352"/>
          </a:xfrm>
          <a:noFill/>
        </p:spPr>
        <p:txBody>
          <a:bodyPr anchor="t"/>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933512" y="2756699"/>
            <a:ext cx="1256738" cy="423823"/>
          </a:xfrm>
          <a:solidFill>
            <a:schemeClr val="bg2">
              <a:lumMod val="90000"/>
            </a:schemeClr>
          </a:solidFill>
        </p:spPr>
        <p:txBody>
          <a:bodyPr anchor="ctr"/>
          <a:lstStyle>
            <a:lvl1pPr algn="r">
              <a:defRPr/>
            </a:lvl1pPr>
          </a:lstStyle>
          <a:p>
            <a:fld id="{D1188C7A-78DB-4967-8643-716598F25D97}"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10544" y="2756699"/>
            <a:ext cx="429372" cy="423823"/>
          </a:xfrm>
          <a:solidFill>
            <a:schemeClr val="bg2">
              <a:lumMod val="90000"/>
            </a:schemeClr>
          </a:solidFill>
        </p:spPr>
        <p:txBody>
          <a:bodyPr/>
          <a:lstStyle/>
          <a:p>
            <a:fld id="{27F8DDA4-3B80-4E8A-A8F5-521F73BF9127}" type="slidenum">
              <a:rPr lang="en-US" smtClean="0"/>
              <a:t>‹#›</a:t>
            </a:fld>
            <a:endParaRPr lang="en-US"/>
          </a:p>
        </p:txBody>
      </p:sp>
      <p:sp>
        <p:nvSpPr>
          <p:cNvPr id="14" name="Picture Placeholder 13">
            <a:extLst>
              <a:ext uri="{FF2B5EF4-FFF2-40B4-BE49-F238E27FC236}">
                <a16:creationId xmlns:a16="http://schemas.microsoft.com/office/drawing/2014/main" id="{1DA62460-475C-38E7-135D-916B98438D09}"/>
              </a:ext>
            </a:extLst>
          </p:cNvPr>
          <p:cNvSpPr>
            <a:spLocks noGrp="1"/>
          </p:cNvSpPr>
          <p:nvPr>
            <p:ph type="pic" sz="quarter" idx="13" hasCustomPrompt="1"/>
          </p:nvPr>
        </p:nvSpPr>
        <p:spPr>
          <a:xfrm>
            <a:off x="8763000" y="3415504"/>
            <a:ext cx="3429000" cy="3442496"/>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722980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with Pictur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3CEDCC-8645-A5B4-D871-D690615124B2}"/>
              </a:ext>
              <a:ext uri="{C183D7F6-B498-43B3-948B-1728B52AA6E4}">
                <adec:decorative xmlns:adec="http://schemas.microsoft.com/office/drawing/2017/decorative" val="1"/>
              </a:ext>
            </a:extLst>
          </p:cNvPr>
          <p:cNvSpPr/>
          <p:nvPr/>
        </p:nvSpPr>
        <p:spPr>
          <a:xfrm>
            <a:off x="0" y="0"/>
            <a:ext cx="12191997" cy="6858000"/>
          </a:xfrm>
          <a:prstGeom prst="rect">
            <a:avLst/>
          </a:prstGeom>
          <a:solidFill>
            <a:schemeClr val="bg2">
              <a:lumMod val="9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8" name="Rectangle 7">
            <a:extLst>
              <a:ext uri="{FF2B5EF4-FFF2-40B4-BE49-F238E27FC236}">
                <a16:creationId xmlns:a16="http://schemas.microsoft.com/office/drawing/2014/main" id="{CC2FAA59-861A-3F3D-3441-F663554088BE}"/>
              </a:ext>
              <a:ext uri="{C183D7F6-B498-43B3-948B-1728B52AA6E4}">
                <adec:decorative xmlns:adec="http://schemas.microsoft.com/office/drawing/2017/decorative" val="1"/>
              </a:ext>
            </a:extLst>
          </p:cNvPr>
          <p:cNvSpPr/>
          <p:nvPr/>
        </p:nvSpPr>
        <p:spPr>
          <a:xfrm>
            <a:off x="1098960" y="3429002"/>
            <a:ext cx="11093040" cy="3428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5A45860-DB3A-9EDB-7B6D-FBF1001212E9}"/>
              </a:ext>
              <a:ext uri="{C183D7F6-B498-43B3-948B-1728B52AA6E4}">
                <adec:decorative xmlns:adec="http://schemas.microsoft.com/office/drawing/2017/decorative" val="1"/>
              </a:ext>
            </a:extLst>
          </p:cNvPr>
          <p:cNvCxnSpPr>
            <a:cxnSpLocks/>
          </p:cNvCxnSpPr>
          <p:nvPr/>
        </p:nvCxnSpPr>
        <p:spPr>
          <a:xfrm>
            <a:off x="11506200" y="685800"/>
            <a:ext cx="0" cy="548640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46306" y="182881"/>
            <a:ext cx="8320359" cy="2204720"/>
          </a:xfrm>
          <a:noFill/>
        </p:spPr>
        <p:txBody>
          <a:bodyPr anchor="t">
            <a:normAutofit/>
          </a:bodyPr>
          <a:lstStyle>
            <a:lvl1pPr>
              <a:defRPr sz="12400">
                <a:solidFill>
                  <a:schemeClr val="bg2"/>
                </a:solidFill>
              </a:defRPr>
            </a:lvl1pPr>
          </a:lstStyle>
          <a:p>
            <a:r>
              <a:rPr lang="en-US" dirty="0"/>
              <a:t>Agenda</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9561444" y="612065"/>
            <a:ext cx="2057397" cy="489061"/>
          </a:xfrm>
          <a:solidFill>
            <a:schemeClr val="bg2">
              <a:lumMod val="90000"/>
            </a:schemeClr>
          </a:solidFill>
        </p:spPr>
        <p:txBody>
          <a:bodyPr anchor="t"/>
          <a:lstStyle>
            <a:lvl1pPr algn="r">
              <a:defRPr sz="1050"/>
            </a:lvl1pPr>
          </a:lstStyle>
          <a:p>
            <a:r>
              <a:rPr lang="en-US"/>
              <a:t>Sample Footer Text</a:t>
            </a:r>
          </a:p>
        </p:txBody>
      </p:sp>
      <p:sp>
        <p:nvSpPr>
          <p:cNvPr id="12" name="Picture Placeholder 11">
            <a:extLst>
              <a:ext uri="{FF2B5EF4-FFF2-40B4-BE49-F238E27FC236}">
                <a16:creationId xmlns:a16="http://schemas.microsoft.com/office/drawing/2014/main" id="{45746446-87C7-9BD2-BA30-C87D25C67AAA}"/>
              </a:ext>
            </a:extLst>
          </p:cNvPr>
          <p:cNvSpPr>
            <a:spLocks noGrp="1"/>
          </p:cNvSpPr>
          <p:nvPr>
            <p:ph type="pic" sz="quarter" idx="13" hasCustomPrompt="1"/>
          </p:nvPr>
        </p:nvSpPr>
        <p:spPr>
          <a:xfrm>
            <a:off x="1098550" y="3429000"/>
            <a:ext cx="3702050" cy="3443288"/>
          </a:xfrm>
          <a:blipFill>
            <a:blip r:embed="rId2">
              <a:alphaModFix amt="7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351231" y="3904090"/>
            <a:ext cx="5805964" cy="2268110"/>
          </a:xfrm>
        </p:spPr>
        <p:txBody>
          <a:bodyPr>
            <a:normAutofit/>
          </a:bodyPr>
          <a:lstStyle>
            <a:lvl1pPr marL="342900" indent="-342900">
              <a:buClr>
                <a:schemeClr val="accent2"/>
              </a:buClr>
              <a:buFont typeface="+mj-lt"/>
              <a:buAutoNum type="arabicPeriod"/>
              <a:defRPr sz="1800"/>
            </a:lvl1pPr>
            <a:lvl2pPr marL="800100" indent="-342900">
              <a:buClr>
                <a:schemeClr val="accent2"/>
              </a:buClr>
              <a:buFont typeface="+mj-lt"/>
              <a:buAutoNum type="arabicPeriod"/>
              <a:defRPr sz="1600"/>
            </a:lvl2pPr>
            <a:lvl3pPr marL="1257300" indent="-342900">
              <a:buClr>
                <a:schemeClr val="accent2"/>
              </a:buClr>
              <a:buFont typeface="+mj-lt"/>
              <a:buAutoNum type="arabicPeriod"/>
              <a:defRPr sz="1400"/>
            </a:lvl3pPr>
            <a:lvl4pPr>
              <a:buClr>
                <a:schemeClr val="accent2"/>
              </a:buClr>
              <a:buFont typeface="+mj-lt"/>
              <a:buAutoNum type="arabicPeriod"/>
              <a:defRPr sz="1200"/>
            </a:lvl4pPr>
            <a:lvl5pPr>
              <a:buClr>
                <a:schemeClr val="accent2"/>
              </a:buCl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957816" y="5888658"/>
            <a:ext cx="1256738" cy="545500"/>
          </a:xfrm>
          <a:noFill/>
        </p:spPr>
        <p:txBody>
          <a:bodyPr/>
          <a:lstStyle/>
          <a:p>
            <a:fld id="{CF3028B4-C775-4D6E-9ECF-E9C671E76E75}"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10544" y="5888658"/>
            <a:ext cx="429372" cy="545500"/>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895532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3800915" y="1001865"/>
            <a:ext cx="4683538" cy="1596220"/>
          </a:xfrm>
          <a:noFill/>
        </p:spPr>
        <p:txBody>
          <a:bodyPr anchor="b"/>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3804557" y="3192236"/>
            <a:ext cx="4679897" cy="169439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noFill/>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p>
            <a:fld id="{A3EC7C9B-995E-4643-8C14-3CF0B0A04E72}"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p>
            <a:fld id="{27F8DDA4-3B80-4E8A-A8F5-521F73BF9127}" type="slidenum">
              <a:rPr lang="en-US" smtClean="0"/>
              <a:t>‹#›</a:t>
            </a:fld>
            <a:endParaRPr lang="en-US"/>
          </a:p>
        </p:txBody>
      </p:sp>
      <p:cxnSp>
        <p:nvCxnSpPr>
          <p:cNvPr id="8" name="Straight Connector 7">
            <a:extLst>
              <a:ext uri="{FF2B5EF4-FFF2-40B4-BE49-F238E27FC236}">
                <a16:creationId xmlns:a16="http://schemas.microsoft.com/office/drawing/2014/main" id="{64C8F070-E2F8-52B0-F70E-3C62AB5B4E40}"/>
              </a:ext>
              <a:ext uri="{C183D7F6-B498-43B3-948B-1728B52AA6E4}">
                <adec:decorative xmlns:adec="http://schemas.microsoft.com/office/drawing/2017/decorative" val="1"/>
              </a:ext>
            </a:extLst>
          </p:cNvPr>
          <p:cNvCxnSpPr>
            <a:cxnSpLocks/>
          </p:cNvCxnSpPr>
          <p:nvPr/>
        </p:nvCxnSpPr>
        <p:spPr>
          <a:xfrm flipV="1">
            <a:off x="6130458" y="2598084"/>
            <a:ext cx="3642" cy="47907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228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371602" y="1028700"/>
            <a:ext cx="4381494" cy="1526721"/>
          </a:xfrm>
          <a:noFill/>
        </p:spPr>
        <p:txBody>
          <a:bodyPr anchor="b"/>
          <a:lstStyle>
            <a:lvl1pPr algn="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864680" y="2743200"/>
            <a:ext cx="4035776" cy="2202515"/>
          </a:xfrm>
        </p:spPr>
        <p:txBody>
          <a:bodyPr anchor="b"/>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noFill/>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p>
            <a:fld id="{EB6F6598-C52E-418B-8497-C4DAE4F0985A}"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p>
            <a:fld id="{27F8DDA4-3B80-4E8A-A8F5-521F73BF9127}" type="slidenum">
              <a:rPr lang="en-US" smtClean="0"/>
              <a:t>‹#›</a:t>
            </a:fld>
            <a:endParaRPr lang="en-US"/>
          </a:p>
        </p:txBody>
      </p:sp>
      <p:cxnSp>
        <p:nvCxnSpPr>
          <p:cNvPr id="8" name="Straight Connector 7">
            <a:extLst>
              <a:ext uri="{FF2B5EF4-FFF2-40B4-BE49-F238E27FC236}">
                <a16:creationId xmlns:a16="http://schemas.microsoft.com/office/drawing/2014/main" id="{4DD4A231-1FAB-F0A7-7593-DC4A555F55FB}"/>
              </a:ext>
              <a:ext uri="{C183D7F6-B498-43B3-948B-1728B52AA6E4}">
                <adec:decorative xmlns:adec="http://schemas.microsoft.com/office/drawing/2017/decorative" val="1"/>
              </a:ext>
            </a:extLst>
          </p:cNvPr>
          <p:cNvCxnSpPr>
            <a:cxnSpLocks/>
          </p:cNvCxnSpPr>
          <p:nvPr/>
        </p:nvCxnSpPr>
        <p:spPr>
          <a:xfrm flipV="1">
            <a:off x="5486400" y="2743200"/>
            <a:ext cx="0" cy="2202516"/>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281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371601" y="2057399"/>
            <a:ext cx="3429000" cy="1868557"/>
          </a:xfrm>
          <a:noFill/>
        </p:spPr>
        <p:txBody>
          <a:bodyPr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486400" y="2057401"/>
            <a:ext cx="46482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2E394BC2-7D23-4352-8AF3-6A490B666FB8}"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614958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371601" y="1027622"/>
            <a:ext cx="3429000" cy="1868557"/>
          </a:xfrm>
          <a:noFill/>
        </p:spPr>
        <p:txBody>
          <a:bodyPr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486400" y="1027623"/>
            <a:ext cx="4648200" cy="44845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C3EE3A63-0174-4F36-AB66-61B83C7C9647}"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645888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2986" y="265728"/>
            <a:ext cx="10981137" cy="1325563"/>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2986" y="1736176"/>
            <a:ext cx="10981137" cy="4198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D849E410-BE9E-427B-BCB5-604E33C4348E}"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531231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1031915"/>
            <a:ext cx="3968496" cy="1494845"/>
          </a:xfrm>
          <a:noFill/>
        </p:spPr>
        <p:txBody>
          <a:bodyPr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090020" y="1001865"/>
            <a:ext cx="6416180" cy="4683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7"/>
            <a:ext cx="1179576" cy="365125"/>
          </a:xfrm>
        </p:spPr>
        <p:txBody>
          <a:bodyPr/>
          <a:lstStyle/>
          <a:p>
            <a:fld id="{4758A600-6D87-4303-8A2F-171F72E22375}"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513072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650915"/>
            <a:ext cx="3054096" cy="1711285"/>
          </a:xfrm>
          <a:noFill/>
        </p:spPr>
        <p:txBody>
          <a:bodyPr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026716" y="650915"/>
            <a:ext cx="7479484" cy="5216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7"/>
            <a:ext cx="1179576" cy="365125"/>
          </a:xfrm>
        </p:spPr>
        <p:txBody>
          <a:bodyPr/>
          <a:lstStyle/>
          <a:p>
            <a:fld id="{E2E51BF4-D56D-4D12-A5A9-E780D160D1C6}"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091469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0"/>
            <a:ext cx="3124200" cy="68580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2438400" y="0"/>
            <a:ext cx="7391400" cy="1207008"/>
          </a:xfrm>
        </p:spPr>
        <p:txBody>
          <a:bodyPr lIns="137160" tIns="137160" bIns="91440" anchor="b"/>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3733800" y="1367622"/>
            <a:ext cx="7929006" cy="4477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B460515-4779-2CA9-5335-1F4AD158B79D}"/>
              </a:ext>
              <a:ext uri="{C183D7F6-B498-43B3-948B-1728B52AA6E4}">
                <adec:decorative xmlns:adec="http://schemas.microsoft.com/office/drawing/2017/decorative" val="1"/>
              </a:ext>
            </a:extLst>
          </p:cNvPr>
          <p:cNvCxnSpPr>
            <a:cxnSpLocks/>
          </p:cNvCxnSpPr>
          <p:nvPr/>
        </p:nvCxnSpPr>
        <p:spPr>
          <a:xfrm>
            <a:off x="3810000" y="6210300"/>
            <a:ext cx="7696200"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3657601" y="6029868"/>
            <a:ext cx="2024542" cy="365125"/>
          </a:xfrm>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FBFC4637-11C9-448C-8D4C-0CD0AE46C949}"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36726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553299"/>
            <a:ext cx="8159496" cy="659274"/>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5432" y="1371601"/>
            <a:ext cx="8157568" cy="4654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A642D680-A112-485C-AB9D-C4786EC59251}"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8206" y="6029868"/>
            <a:ext cx="429372" cy="365125"/>
          </a:xfrm>
        </p:spPr>
        <p:txBody>
          <a:bodyPr/>
          <a:lstStyle/>
          <a:p>
            <a:fld id="{27F8DDA4-3B80-4E8A-A8F5-521F73BF9127}" type="slidenum">
              <a:rPr lang="en-US" smtClean="0"/>
              <a:t>‹#›</a:t>
            </a:fld>
            <a:endParaRPr lang="en-US"/>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9448799" y="0"/>
            <a:ext cx="2743201" cy="55626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419460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0"/>
            <a:ext cx="5486400" cy="55626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5063318" y="0"/>
            <a:ext cx="4385481" cy="1796124"/>
          </a:xfrm>
        </p:spPr>
        <p:txBody>
          <a:bodyPr lIns="137160"/>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55056" y="1965281"/>
            <a:ext cx="4859992" cy="3732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F79E3CBC-A2D6-42D3-976A-174CF7E26BA0}"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223690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499475"/>
            <a:ext cx="3625442" cy="1474692"/>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5432" y="2124222"/>
            <a:ext cx="3567404" cy="3488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4800601" y="0"/>
            <a:ext cx="7391400" cy="5562600"/>
          </a:xfrm>
          <a:blipFill>
            <a:blip r:embed="rId2">
              <a:alphaModFix amt="7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917E8D86-1037-438D-973A-F8D03A01BF16}"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8206" y="6029868"/>
            <a:ext cx="429372" cy="365125"/>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975185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FE64AB8-5CDA-105D-40FF-06105F0CAFAB}"/>
              </a:ext>
              <a:ext uri="{C183D7F6-B498-43B3-948B-1728B52AA6E4}">
                <adec:decorative xmlns:adec="http://schemas.microsoft.com/office/drawing/2017/decorative" val="1"/>
              </a:ext>
            </a:extLst>
          </p:cNvPr>
          <p:cNvCxnSpPr>
            <a:cxnSpLocks/>
          </p:cNvCxnSpPr>
          <p:nvPr/>
        </p:nvCxnSpPr>
        <p:spPr>
          <a:xfrm>
            <a:off x="4800600" y="6210300"/>
            <a:ext cx="6705600"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F05651F4-3862-056A-CAA1-54D59C5C0C31}"/>
              </a:ext>
            </a:extLst>
          </p:cNvPr>
          <p:cNvSpPr>
            <a:spLocks noGrp="1"/>
          </p:cNvSpPr>
          <p:nvPr>
            <p:ph type="pic" sz="quarter" idx="13" hasCustomPrompt="1"/>
          </p:nvPr>
        </p:nvSpPr>
        <p:spPr>
          <a:xfrm>
            <a:off x="0" y="0"/>
            <a:ext cx="4114800" cy="68580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3428999" y="0"/>
            <a:ext cx="6019801" cy="1593908"/>
          </a:xfrm>
        </p:spPr>
        <p:txBody>
          <a:bodyPr lIns="137160" rIns="274320" bIns="137160"/>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701509" y="1741394"/>
            <a:ext cx="6105157" cy="38433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4701508" y="6029868"/>
            <a:ext cx="2020824" cy="365125"/>
          </a:xfrm>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A33876A1-EAF9-4915-94FE-FB92EEABD687}"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149413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430047"/>
            <a:ext cx="4939005" cy="1166270"/>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5432" y="1746792"/>
            <a:ext cx="5776896" cy="396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7391400" y="0"/>
            <a:ext cx="4800600" cy="5562600"/>
          </a:xfrm>
          <a:blipFill>
            <a:blip r:embed="rId2">
              <a:alphaModFix amt="7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B0ECE3E5-DEB1-48A2-A1A9-7ABBE9A784F7}"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8206" y="6029868"/>
            <a:ext cx="429372" cy="365125"/>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037247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0"/>
            <a:ext cx="3771900" cy="68580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3124200" y="0"/>
            <a:ext cx="7391400" cy="1207008"/>
          </a:xfrm>
        </p:spPr>
        <p:txBody>
          <a:bodyPr lIns="137160" tIns="137160" bIns="91440" anchor="b"/>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358608" y="1367622"/>
            <a:ext cx="7171976" cy="4477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B460515-4779-2CA9-5335-1F4AD158B79D}"/>
              </a:ext>
              <a:ext uri="{C183D7F6-B498-43B3-948B-1728B52AA6E4}">
                <adec:decorative xmlns:adec="http://schemas.microsoft.com/office/drawing/2017/decorative" val="1"/>
              </a:ext>
            </a:extLst>
          </p:cNvPr>
          <p:cNvCxnSpPr>
            <a:cxnSpLocks/>
          </p:cNvCxnSpPr>
          <p:nvPr/>
        </p:nvCxnSpPr>
        <p:spPr>
          <a:xfrm flipV="1">
            <a:off x="4495800" y="6210300"/>
            <a:ext cx="7010400" cy="213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4358608" y="6029868"/>
            <a:ext cx="2024542" cy="365125"/>
          </a:xfrm>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3D9CFEE7-1948-428C-8A1B-930C420A85C1}"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741177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0"/>
            <a:ext cx="7848600" cy="68580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7450456" y="0"/>
            <a:ext cx="4142830" cy="1978681"/>
          </a:xfrm>
        </p:spPr>
        <p:txBody>
          <a:bodyPr lIns="137160"/>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8442196" y="2112973"/>
            <a:ext cx="3151090" cy="3678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8439912" y="6029868"/>
            <a:ext cx="1911096" cy="365125"/>
          </a:xfrm>
          <a:noFill/>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351008" y="6029868"/>
            <a:ext cx="890077" cy="365125"/>
          </a:xfrm>
          <a:noFill/>
        </p:spPr>
        <p:txBody>
          <a:bodyPr/>
          <a:lstStyle/>
          <a:p>
            <a:fld id="{2B950759-980B-4783-B58D-96B69BC77CA8}"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094456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C4281C-DEF6-4D7C-EC36-131C16834D5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703AEE2D-28E0-27BB-C888-0E680A8672DD}"/>
              </a:ext>
              <a:ext uri="{C183D7F6-B498-43B3-948B-1728B52AA6E4}">
                <adec:decorative xmlns:adec="http://schemas.microsoft.com/office/drawing/2017/decorative" val="1"/>
              </a:ext>
            </a:extLst>
          </p:cNvPr>
          <p:cNvCxnSpPr>
            <a:cxnSpLocks/>
          </p:cNvCxnSpPr>
          <p:nvPr/>
        </p:nvCxnSpPr>
        <p:spPr>
          <a:xfrm>
            <a:off x="11506200" y="637890"/>
            <a:ext cx="0" cy="557241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A4559E1C-1A97-34BF-0042-9A52A91DA7B8}"/>
              </a:ext>
            </a:extLst>
          </p:cNvPr>
          <p:cNvSpPr>
            <a:spLocks noGrp="1"/>
          </p:cNvSpPr>
          <p:nvPr>
            <p:ph type="pic" sz="quarter" idx="13" hasCustomPrompt="1"/>
          </p:nvPr>
        </p:nvSpPr>
        <p:spPr>
          <a:xfrm>
            <a:off x="0" y="0"/>
            <a:ext cx="8077200" cy="5486400"/>
          </a:xfrm>
          <a:custGeom>
            <a:avLst/>
            <a:gdLst>
              <a:gd name="connsiteX0" fmla="*/ 0 w 8077200"/>
              <a:gd name="connsiteY0" fmla="*/ 0 h 5486400"/>
              <a:gd name="connsiteX1" fmla="*/ 8077200 w 8077200"/>
              <a:gd name="connsiteY1" fmla="*/ 0 h 5486400"/>
              <a:gd name="connsiteX2" fmla="*/ 8077200 w 8077200"/>
              <a:gd name="connsiteY2" fmla="*/ 3429000 h 5486400"/>
              <a:gd name="connsiteX3" fmla="*/ 4003452 w 8077200"/>
              <a:gd name="connsiteY3" fmla="*/ 3429000 h 5486400"/>
              <a:gd name="connsiteX4" fmla="*/ 4003452 w 8077200"/>
              <a:gd name="connsiteY4" fmla="*/ 5486400 h 5486400"/>
              <a:gd name="connsiteX5" fmla="*/ 0 w 8077200"/>
              <a:gd name="connsiteY5"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7200" h="5486400">
                <a:moveTo>
                  <a:pt x="0" y="0"/>
                </a:moveTo>
                <a:lnTo>
                  <a:pt x="8077200" y="0"/>
                </a:lnTo>
                <a:lnTo>
                  <a:pt x="8077200" y="3429000"/>
                </a:lnTo>
                <a:lnTo>
                  <a:pt x="4003452" y="3429000"/>
                </a:lnTo>
                <a:lnTo>
                  <a:pt x="4003452" y="5486400"/>
                </a:lnTo>
                <a:lnTo>
                  <a:pt x="0" y="5486400"/>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4004737" y="3339967"/>
            <a:ext cx="6838935" cy="2657530"/>
          </a:xfrm>
          <a:solidFill>
            <a:schemeClr val="bg2"/>
          </a:solidFill>
        </p:spPr>
        <p:txBody>
          <a:bodyPr vert="horz" lIns="137160" tIns="228600" rIns="91440" bIns="137160" rtlCol="0" anchor="t">
            <a:normAutofit/>
          </a:bodyPr>
          <a:lstStyle>
            <a:lvl1pPr>
              <a:lnSpc>
                <a:spcPct val="80000"/>
              </a:lnSpc>
              <a:defRPr lang="en-US" sz="6800" spc="-100" baseline="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4004737" y="5997496"/>
            <a:ext cx="6881278" cy="582705"/>
          </a:xfrm>
        </p:spPr>
        <p:txBody>
          <a:bodyPr vert="horz" lIns="164592" tIns="45720" rIns="91440" bIns="45720" rtlCol="0">
            <a:normAutofit/>
          </a:bodyPr>
          <a:lstStyle>
            <a:lvl1pPr marL="0" indent="0">
              <a:buNone/>
              <a:defRPr lang="en-US" sz="1600" cap="all" baseline="0" dirty="0">
                <a:solidFill>
                  <a:schemeClr val="accent3">
                    <a:lumMod val="75000"/>
                  </a:schemeClr>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8465270" y="446266"/>
            <a:ext cx="3156629" cy="582705"/>
          </a:xfrm>
          <a:solidFill>
            <a:schemeClr val="bg2"/>
          </a:solidFill>
        </p:spPr>
        <p:txBody>
          <a:bodyPr anchor="ctr"/>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rot="5400000">
            <a:off x="10890996" y="5229935"/>
            <a:ext cx="1223793" cy="365125"/>
          </a:xfrm>
          <a:solidFill>
            <a:schemeClr val="bg2"/>
          </a:solidFill>
        </p:spPr>
        <p:txBody>
          <a:bodyPr rIns="182880"/>
          <a:lstStyle/>
          <a:p>
            <a:fld id="{FA9F19E7-5A41-482B-8FA2-1C0353416DB6}" type="datetime1">
              <a:rPr lang="en-US" smtClean="0"/>
              <a:t>6/4/2026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xfrm>
            <a:off x="11219688" y="6029868"/>
            <a:ext cx="429372" cy="365125"/>
          </a:xfrm>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144521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EB1BA68-9980-8CBB-7BAF-A1D760EB21EC}"/>
              </a:ext>
            </a:extLst>
          </p:cNvPr>
          <p:cNvSpPr>
            <a:spLocks noGrp="1"/>
          </p:cNvSpPr>
          <p:nvPr>
            <p:ph type="pic" sz="quarter" idx="13" hasCustomPrompt="1"/>
          </p:nvPr>
        </p:nvSpPr>
        <p:spPr>
          <a:xfrm>
            <a:off x="0" y="1"/>
            <a:ext cx="12192000" cy="6858000"/>
          </a:xfrm>
          <a:custGeom>
            <a:avLst/>
            <a:gdLst>
              <a:gd name="connsiteX0" fmla="*/ 48006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562599 h 6858000"/>
              <a:gd name="connsiteX5" fmla="*/ 4800600 w 12192000"/>
              <a:gd name="connsiteY5" fmla="*/ 55625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4800600" y="0"/>
                </a:moveTo>
                <a:lnTo>
                  <a:pt x="12192000" y="0"/>
                </a:lnTo>
                <a:lnTo>
                  <a:pt x="12192000" y="6858000"/>
                </a:lnTo>
                <a:lnTo>
                  <a:pt x="0" y="6858000"/>
                </a:lnTo>
                <a:lnTo>
                  <a:pt x="0" y="5562599"/>
                </a:lnTo>
                <a:lnTo>
                  <a:pt x="4800600" y="5562599"/>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1001376"/>
            <a:ext cx="3601122" cy="1362458"/>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3504" y="2496848"/>
            <a:ext cx="3601122" cy="230375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3504" y="503237"/>
            <a:ext cx="1907799" cy="365125"/>
          </a:xfrm>
          <a:noFill/>
        </p:spPr>
        <p:txBody>
          <a:bodyPr/>
          <a:lstStyle>
            <a:lvl1pPr algn="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603504" y="4800600"/>
            <a:ext cx="1256738" cy="365125"/>
          </a:xfrm>
          <a:noFill/>
        </p:spPr>
        <p:txBody>
          <a:bodyPr/>
          <a:lstStyle>
            <a:lvl1pPr algn="l">
              <a:defRPr/>
            </a:lvl1pPr>
          </a:lstStyle>
          <a:p>
            <a:fld id="{75D8CBF3-D33E-488B-BE09-B302C3504935}"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3947641" y="4800600"/>
            <a:ext cx="429372" cy="365125"/>
          </a:xfrm>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809127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B15A2BF-1AB9-8F23-A598-958473764918}"/>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6705599 w 12192000"/>
              <a:gd name="connsiteY1" fmla="*/ 0 h 6858000"/>
              <a:gd name="connsiteX2" fmla="*/ 6705599 w 12192000"/>
              <a:gd name="connsiteY2" fmla="*/ 5524500 h 6858000"/>
              <a:gd name="connsiteX3" fmla="*/ 12192000 w 12192000"/>
              <a:gd name="connsiteY3" fmla="*/ 5524500 h 6858000"/>
              <a:gd name="connsiteX4" fmla="*/ 121920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6705599" y="0"/>
                </a:lnTo>
                <a:lnTo>
                  <a:pt x="6705599" y="5524500"/>
                </a:lnTo>
                <a:lnTo>
                  <a:pt x="12192000" y="5524500"/>
                </a:lnTo>
                <a:lnTo>
                  <a:pt x="12192000" y="6858000"/>
                </a:lnTo>
                <a:lnTo>
                  <a:pt x="0" y="6858000"/>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7280996" y="868363"/>
            <a:ext cx="4301403" cy="1058150"/>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7280997" y="2059527"/>
            <a:ext cx="4301403" cy="262079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7280998" y="503237"/>
            <a:ext cx="1907799" cy="365125"/>
          </a:xfrm>
          <a:noFill/>
        </p:spPr>
        <p:txBody>
          <a:bodyPr/>
          <a:lstStyle>
            <a:lvl1pPr algn="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7280997" y="4680321"/>
            <a:ext cx="1256738" cy="365125"/>
          </a:xfrm>
          <a:noFill/>
        </p:spPr>
        <p:txBody>
          <a:bodyPr/>
          <a:lstStyle>
            <a:lvl1pPr algn="l">
              <a:defRPr/>
            </a:lvl1pPr>
          </a:lstStyle>
          <a:p>
            <a:fld id="{8394C7EB-3255-4C04-9D3B-DA51FDFD7E92}"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29712" y="4680321"/>
            <a:ext cx="429372" cy="365125"/>
          </a:xfrm>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943777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67A324D-1E02-47A7-E25C-2977C957FCF5}"/>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371600 h 6858000"/>
              <a:gd name="connsiteX3" fmla="*/ 6705600 w 12192000"/>
              <a:gd name="connsiteY3" fmla="*/ 1371600 h 6858000"/>
              <a:gd name="connsiteX4" fmla="*/ 67056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371600"/>
                </a:lnTo>
                <a:lnTo>
                  <a:pt x="6705600" y="1371600"/>
                </a:lnTo>
                <a:lnTo>
                  <a:pt x="6705600" y="6858000"/>
                </a:lnTo>
                <a:lnTo>
                  <a:pt x="0" y="6858000"/>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7280997" y="2201863"/>
            <a:ext cx="4225204" cy="1058150"/>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7280997" y="3393027"/>
            <a:ext cx="4225203" cy="247437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7280998" y="1836737"/>
            <a:ext cx="1907799" cy="365125"/>
          </a:xfrm>
          <a:noFill/>
        </p:spPr>
        <p:txBody>
          <a:bodyPr/>
          <a:lstStyle>
            <a:lvl1pPr algn="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7280997" y="6013821"/>
            <a:ext cx="1256738" cy="365125"/>
          </a:xfrm>
          <a:noFill/>
        </p:spPr>
        <p:txBody>
          <a:bodyPr/>
          <a:lstStyle>
            <a:lvl1pPr algn="l">
              <a:defRPr/>
            </a:lvl1pPr>
          </a:lstStyle>
          <a:p>
            <a:fld id="{E396167E-13CB-492D-A43B-8BD084C7EA4B}"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29712" y="6013821"/>
            <a:ext cx="429372" cy="365125"/>
          </a:xfrm>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958524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4673955"/>
            <a:ext cx="3154680" cy="1287913"/>
          </a:xfrm>
          <a:noFill/>
        </p:spPr>
        <p:txBody>
          <a:bodyPr anchor="t"/>
          <a:lstStyle>
            <a:lvl1pPr>
              <a:defRPr/>
            </a:lvl1pPr>
          </a:lstStyle>
          <a:p>
            <a:r>
              <a:rPr lang="en-US" dirty="0"/>
              <a:t>Click to Edit Master Title style</a:t>
            </a:r>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0" y="0"/>
            <a:ext cx="12191999" cy="4114800"/>
          </a:xfrm>
          <a:blipFill>
            <a:blip r:embed="rId2">
              <a:alphaModFix amt="7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114800" y="4647060"/>
            <a:ext cx="7552114" cy="138280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noFill/>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a:noFill/>
        </p:spPr>
        <p:txBody>
          <a:bodyPr/>
          <a:lstStyle/>
          <a:p>
            <a:fld id="{49885C97-4180-47D6-BA3E-83C74E1B1903}"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7542" y="6029868"/>
            <a:ext cx="429372" cy="365125"/>
          </a:xfrm>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638493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3429000"/>
            <a:ext cx="3081528" cy="2438400"/>
          </a:xfrm>
          <a:noFill/>
        </p:spPr>
        <p:txBody>
          <a:bodyPr anchor="t"/>
          <a:lstStyle>
            <a:lvl1pPr>
              <a:defRPr/>
            </a:lvl1pPr>
          </a:lstStyle>
          <a:p>
            <a:r>
              <a:rPr lang="en-US" dirty="0"/>
              <a:t>Click to Edit Master Title style</a:t>
            </a:r>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0" y="0"/>
            <a:ext cx="12191999" cy="2895600"/>
          </a:xfrm>
          <a:blipFill>
            <a:blip r:embed="rId2">
              <a:alphaModFix amt="7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114799" y="3429000"/>
            <a:ext cx="7391401" cy="243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p:spPr>
        <p:txBody>
          <a:bodyPr/>
          <a:lstStyle/>
          <a:p>
            <a:fld id="{A3CF85C1-8AE5-42AC-A9E5-BFA1AA4ECE1A}"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41368" y="6029868"/>
            <a:ext cx="429372" cy="365125"/>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963166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3504" y="641214"/>
            <a:ext cx="3072384" cy="2775858"/>
          </a:xfrm>
          <a:noFill/>
        </p:spPr>
        <p:txBody>
          <a:bodyPr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114799" y="618269"/>
            <a:ext cx="7471769" cy="2810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3551884"/>
            <a:ext cx="1907799" cy="365125"/>
          </a:xfrm>
          <a:noFill/>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3551884"/>
            <a:ext cx="1179576" cy="365125"/>
          </a:xfrm>
          <a:noFill/>
        </p:spPr>
        <p:txBody>
          <a:bodyPr/>
          <a:lstStyle/>
          <a:p>
            <a:fld id="{F9764A69-0D4A-41EE-B368-4D0114C52684}"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41368" y="3551884"/>
            <a:ext cx="429372" cy="365125"/>
          </a:xfrm>
          <a:noFill/>
        </p:spPr>
        <p:txBody>
          <a:bodyPr/>
          <a:lstStyle/>
          <a:p>
            <a:fld id="{27F8DDA4-3B80-4E8A-A8F5-521F73BF9127}" type="slidenum">
              <a:rPr lang="en-US" smtClean="0"/>
              <a:t>‹#›</a:t>
            </a:fld>
            <a:endParaRPr lang="en-US"/>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0" y="4114800"/>
            <a:ext cx="12191999" cy="27432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668481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685800" y="1371599"/>
            <a:ext cx="6705602" cy="4191001"/>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3504" y="313943"/>
            <a:ext cx="4939201" cy="1281526"/>
          </a:xfrm>
        </p:spPr>
        <p:txBody>
          <a:bodyPr tIns="91440" bIns="137160"/>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7959144" y="1266426"/>
            <a:ext cx="3547056" cy="4296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EC869251-F212-4557-A92A-BBFE6D38B002}"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987782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3505" y="337062"/>
            <a:ext cx="6787898" cy="845931"/>
          </a:xfrm>
        </p:spPr>
        <p:txBody>
          <a:bodyPr tIns="91440" bIns="91440"/>
          <a:lstStyle>
            <a:lvl1pP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9705468" y="637706"/>
            <a:ext cx="1907799" cy="365125"/>
          </a:xfrm>
        </p:spPr>
        <p:txBody>
          <a:bodyPr anchor="t"/>
          <a:lstStyle>
            <a:lvl1pPr algn="r">
              <a:defRPr/>
            </a:lvl1pPr>
          </a:lstStyle>
          <a:p>
            <a:r>
              <a:rPr lang="en-US"/>
              <a:t>Sample Footer Text</a:t>
            </a:r>
          </a:p>
        </p:txBody>
      </p:sp>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1371600"/>
            <a:ext cx="7391402" cy="5486400"/>
          </a:xfrm>
          <a:blipFill>
            <a:blip r:embed="rId2">
              <a:alphaModFix amt="7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7966163" y="1266737"/>
            <a:ext cx="2894795" cy="4763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p:txBody>
          <a:bodyPr/>
          <a:lstStyle/>
          <a:p>
            <a:fld id="{9C7720E7-9D70-4C91-9C55-B922EC8FF4E1}"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cxnSp>
        <p:nvCxnSpPr>
          <p:cNvPr id="12" name="Straight Connector 11">
            <a:extLst>
              <a:ext uri="{FF2B5EF4-FFF2-40B4-BE49-F238E27FC236}">
                <a16:creationId xmlns:a16="http://schemas.microsoft.com/office/drawing/2014/main" id="{DF397562-DA4B-EE6B-8F6C-1CE4F33EBED1}"/>
              </a:ext>
              <a:ext uri="{C183D7F6-B498-43B3-948B-1728B52AA6E4}">
                <adec:decorative xmlns:adec="http://schemas.microsoft.com/office/drawing/2017/decorative" val="1"/>
              </a:ext>
            </a:extLst>
          </p:cNvPr>
          <p:cNvCxnSpPr>
            <a:cxnSpLocks/>
          </p:cNvCxnSpPr>
          <p:nvPr/>
        </p:nvCxnSpPr>
        <p:spPr>
          <a:xfrm>
            <a:off x="11502704" y="1028700"/>
            <a:ext cx="0" cy="480060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225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3A8EAE1-78C6-0829-9C7B-07BF40315667}"/>
              </a:ext>
              <a:ext uri="{C183D7F6-B498-43B3-948B-1728B52AA6E4}">
                <adec:decorative xmlns:adec="http://schemas.microsoft.com/office/drawing/2017/decorative" val="1"/>
              </a:ext>
            </a:extLst>
          </p:cNvPr>
          <p:cNvCxnSpPr>
            <a:cxnSpLocks/>
          </p:cNvCxnSpPr>
          <p:nvPr/>
        </p:nvCxnSpPr>
        <p:spPr>
          <a:xfrm>
            <a:off x="11506200" y="637890"/>
            <a:ext cx="0" cy="557241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0"/>
            <a:ext cx="4114801" cy="4114801"/>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002086" y="3666528"/>
            <a:ext cx="3282166" cy="1896071"/>
          </a:xfrm>
        </p:spPr>
        <p:txBody>
          <a:bodyPr lIns="137160" tIns="137160"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680337" y="1136232"/>
            <a:ext cx="5777888" cy="476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9701783" y="640080"/>
            <a:ext cx="1911096" cy="410486"/>
          </a:xfrm>
        </p:spPr>
        <p:txBody>
          <a:bodyPr anchor="t"/>
          <a:lstStyle>
            <a:lvl1pPr algn="r">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rot="5400000">
            <a:off x="10874790" y="5197321"/>
            <a:ext cx="1289031" cy="365120"/>
          </a:xfrm>
          <a:solidFill>
            <a:schemeClr val="bg1"/>
          </a:solidFill>
        </p:spPr>
        <p:txBody>
          <a:bodyPr rIns="182880"/>
          <a:lstStyle/>
          <a:p>
            <a:fld id="{C26E53DC-2C2B-436E-8F81-6F56D67B2094}"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155814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1"/>
            <a:ext cx="4800600" cy="4822372"/>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1002085" y="4374100"/>
            <a:ext cx="3897905" cy="1380814"/>
          </a:xfrm>
        </p:spPr>
        <p:txBody>
          <a:bodyPr lIns="137160" tIns="137160"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5389516" y="685800"/>
            <a:ext cx="5430884" cy="5204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2974" y="6029867"/>
            <a:ext cx="1911096" cy="365126"/>
          </a:xfrm>
          <a:solidFill>
            <a:schemeClr val="bg1"/>
          </a:solidFill>
        </p:spPr>
        <p:txBody>
          <a:bodyPr anchor="ctr"/>
          <a:lstStyle>
            <a:lvl1pPr algn="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9576" cy="365125"/>
          </a:xfrm>
          <a:solidFill>
            <a:schemeClr val="bg1"/>
          </a:solidFill>
        </p:spPr>
        <p:txBody>
          <a:bodyPr/>
          <a:lstStyle/>
          <a:p>
            <a:fld id="{A25B1B0E-4CBA-421A-9FF9-BD907EE313C7}"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348872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C4281C-DEF6-4D7C-EC36-131C16834D5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B7AE09E-7342-F8D6-76B9-3191D2C214A6}"/>
              </a:ext>
              <a:ext uri="{C183D7F6-B498-43B3-948B-1728B52AA6E4}">
                <adec:decorative xmlns:adec="http://schemas.microsoft.com/office/drawing/2017/decorative" val="1"/>
              </a:ext>
            </a:extLst>
          </p:cNvPr>
          <p:cNvCxnSpPr>
            <a:cxnSpLocks/>
          </p:cNvCxnSpPr>
          <p:nvPr/>
        </p:nvCxnSpPr>
        <p:spPr>
          <a:xfrm>
            <a:off x="11502895" y="1090397"/>
            <a:ext cx="0" cy="4396003"/>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FD120947-D69A-84F3-7617-0239E8E5C7F8}"/>
              </a:ext>
              <a:ext uri="{C183D7F6-B498-43B3-948B-1728B52AA6E4}">
                <adec:decorative xmlns:adec="http://schemas.microsoft.com/office/drawing/2017/decorative" val="0"/>
              </a:ext>
            </a:extLst>
          </p:cNvPr>
          <p:cNvSpPr>
            <a:spLocks noGrp="1"/>
          </p:cNvSpPr>
          <p:nvPr>
            <p:ph type="pic" sz="quarter" idx="13" hasCustomPrompt="1"/>
          </p:nvPr>
        </p:nvSpPr>
        <p:spPr>
          <a:xfrm>
            <a:off x="-791" y="1371600"/>
            <a:ext cx="6706392" cy="54864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4133850" y="685799"/>
            <a:ext cx="6373670" cy="2743201"/>
          </a:xfrm>
          <a:solidFill>
            <a:schemeClr val="bg2"/>
          </a:solidFill>
        </p:spPr>
        <p:txBody>
          <a:bodyPr vert="horz" lIns="182880" tIns="45720" rIns="91440" bIns="91440" rtlCol="0" anchor="b">
            <a:normAutofit/>
          </a:bodyPr>
          <a:lstStyle>
            <a:lvl1pPr>
              <a:lnSpc>
                <a:spcPct val="80000"/>
              </a:lnSpc>
              <a:defRPr lang="en-US" sz="68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7500457" y="5570290"/>
            <a:ext cx="4114799" cy="699518"/>
          </a:xfrm>
        </p:spPr>
        <p:txBody>
          <a:bodyPr vert="horz" lIns="91440" tIns="45720" rIns="91440" bIns="45720" rtlCol="0" anchor="b">
            <a:normAutofit/>
          </a:bodyPr>
          <a:lstStyle>
            <a:lvl1pPr marL="0" indent="0" algn="r">
              <a:buNone/>
              <a:defRPr lang="en-US" sz="1600" cap="all" baseline="0" dirty="0">
                <a:solidFill>
                  <a:schemeClr val="accent3">
                    <a:lumMod val="75000"/>
                  </a:schemeClr>
                </a:solidFill>
                <a:latin typeface="+mj-lt"/>
              </a:defRPr>
            </a:lvl1pPr>
          </a:lstStyle>
          <a:p>
            <a:pPr lvl="0"/>
            <a:r>
              <a:rPr lang="en-US"/>
              <a:t>Click to edit Master subtitle style</a:t>
            </a:r>
            <a:endParaRPr lang="en-US" dirty="0"/>
          </a:p>
        </p:txBody>
      </p:sp>
      <p:sp>
        <p:nvSpPr>
          <p:cNvPr id="6" name="Slide Number Placeholder 5">
            <a:extLst>
              <a:ext uri="{FF2B5EF4-FFF2-40B4-BE49-F238E27FC236}">
                <a16:creationId xmlns:a16="http://schemas.microsoft.com/office/drawing/2014/main" id="{B945FE83-3A40-27CC-D68D-E889297B8CA2}"/>
              </a:ext>
            </a:extLst>
          </p:cNvPr>
          <p:cNvSpPr>
            <a:spLocks noGrp="1"/>
          </p:cNvSpPr>
          <p:nvPr>
            <p:ph type="sldNum" sz="quarter" idx="14"/>
          </p:nvPr>
        </p:nvSpPr>
        <p:spPr>
          <a:xfrm>
            <a:off x="145716" y="508084"/>
            <a:ext cx="429372" cy="365125"/>
          </a:xfrm>
          <a:noFill/>
        </p:spPr>
        <p:txBody>
          <a:bodyPr/>
          <a:lstStyle/>
          <a:p>
            <a:fld id="{27F8DDA4-3B80-4E8A-A8F5-521F73BF9127}" type="slidenum">
              <a:rPr lang="en-US" smtClean="0"/>
              <a:t>‹#›</a:t>
            </a:fld>
            <a:endParaRPr lang="en-US"/>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a:off x="603663" y="508084"/>
            <a:ext cx="1203320" cy="365125"/>
          </a:xfrm>
          <a:solidFill>
            <a:schemeClr val="bg2"/>
          </a:solidFill>
        </p:spPr>
        <p:txBody>
          <a:bodyPr/>
          <a:lstStyle>
            <a:lvl1pPr algn="l">
              <a:defRPr/>
            </a:lvl1pPr>
          </a:lstStyle>
          <a:p>
            <a:fld id="{D666FC17-48E9-4EB3-BB0E-C81F4FBF1D65}" type="datetime1">
              <a:rPr lang="en-US" smtClean="0"/>
              <a:t>6/4/2026</a:t>
            </a:fld>
            <a:endParaRPr lang="en-US"/>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10134603" y="612063"/>
            <a:ext cx="1487296" cy="478334"/>
          </a:xfrm>
          <a:solidFill>
            <a:schemeClr val="bg2"/>
          </a:solidFill>
        </p:spPr>
        <p:txBody>
          <a:bodyPr anchor="t"/>
          <a:lstStyle>
            <a:lvl1pPr algn="r">
              <a:defRPr sz="1050"/>
            </a:lvl1pPr>
          </a:lstStyle>
          <a:p>
            <a:r>
              <a:rPr lang="en-US"/>
              <a:t>Sample Footer Text</a:t>
            </a:r>
          </a:p>
        </p:txBody>
      </p:sp>
    </p:spTree>
    <p:extLst>
      <p:ext uri="{BB962C8B-B14F-4D97-AF65-F5344CB8AC3E}">
        <p14:creationId xmlns:p14="http://schemas.microsoft.com/office/powerpoint/2010/main" val="2963274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495138" y="551542"/>
            <a:ext cx="3737426" cy="1490472"/>
          </a:xfrm>
        </p:spPr>
        <p:txBody>
          <a:bodyPr lIns="137160" tIns="137160" anchor="t"/>
          <a:lstStyle>
            <a:lvl1pP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685800" y="2057400"/>
            <a:ext cx="3429000" cy="4152900"/>
          </a:xfrm>
          <a:blipFill>
            <a:blip r:embed="rId2">
              <a:alphaModFix amt="70000"/>
            </a:blip>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681057" y="595083"/>
            <a:ext cx="6981749" cy="5303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B460515-4779-2CA9-5335-1F4AD158B79D}"/>
              </a:ext>
              <a:ext uri="{C183D7F6-B498-43B3-948B-1728B52AA6E4}">
                <adec:decorative xmlns:adec="http://schemas.microsoft.com/office/drawing/2017/decorative" val="1"/>
              </a:ext>
            </a:extLst>
          </p:cNvPr>
          <p:cNvCxnSpPr>
            <a:cxnSpLocks/>
          </p:cNvCxnSpPr>
          <p:nvPr/>
        </p:nvCxnSpPr>
        <p:spPr>
          <a:xfrm>
            <a:off x="4800600" y="6210300"/>
            <a:ext cx="6705600"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4681058" y="6029868"/>
            <a:ext cx="2024542" cy="365125"/>
          </a:xfrm>
        </p:spPr>
        <p:txBody>
          <a:body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75034" cy="365125"/>
          </a:xfrm>
        </p:spPr>
        <p:txBody>
          <a:bodyPr/>
          <a:lstStyle/>
          <a:p>
            <a:fld id="{1A3891DC-7E15-43B5-BCFB-370696C30398}"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499871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Number Lar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4EAB6-808C-672B-68A5-49764748CDD8}"/>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4800599" y="5149121"/>
            <a:ext cx="6861107" cy="842527"/>
          </a:xfrm>
          <a:noFill/>
        </p:spPr>
        <p:txBody>
          <a:bodyPr anchor="t"/>
          <a:lstStyle>
            <a:lvl1pPr algn="r">
              <a:defRPr b="0" cap="all" baseline="0">
                <a:solidFill>
                  <a:schemeClr val="accent1"/>
                </a:solidFill>
                <a:effectLst/>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434196" y="120765"/>
            <a:ext cx="10723000" cy="4260404"/>
          </a:xfrm>
        </p:spPr>
        <p:txBody>
          <a:bodyPr lIns="0" tIns="0" rIns="0" bIns="0" anchor="b">
            <a:normAutofit/>
          </a:bodyPr>
          <a:lstStyle>
            <a:lvl1pPr marL="0" indent="0">
              <a:buNone/>
              <a:defRPr sz="28000" spc="-200" baseline="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29867"/>
            <a:ext cx="2137769" cy="365125"/>
          </a:xfrm>
          <a:noFill/>
        </p:spPr>
        <p:txBody>
          <a:bodyPr/>
          <a:lstStyle>
            <a:lvl1pPr>
              <a:defRPr b="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tx2"/>
                </a:solidFill>
              </a:defRPr>
            </a:lvl1pPr>
          </a:lstStyle>
          <a:p>
            <a:fld id="{E5E07D1D-D1D5-479B-A8E5-C908666570C8}"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tx2"/>
                </a:solidFill>
              </a:defRPr>
            </a:lvl1pPr>
          </a:lstStyle>
          <a:p>
            <a:fld id="{27F8DDA4-3B80-4E8A-A8F5-521F73BF9127}" type="slidenum">
              <a:rPr lang="en-US" smtClean="0"/>
              <a:t>‹#›</a:t>
            </a:fld>
            <a:endParaRPr lang="en-US"/>
          </a:p>
        </p:txBody>
      </p:sp>
      <p:cxnSp>
        <p:nvCxnSpPr>
          <p:cNvPr id="9" name="Straight Connector 8">
            <a:extLst>
              <a:ext uri="{FF2B5EF4-FFF2-40B4-BE49-F238E27FC236}">
                <a16:creationId xmlns:a16="http://schemas.microsoft.com/office/drawing/2014/main" id="{838393CD-94B6-EC8A-E14F-A09689A25C51}"/>
              </a:ext>
              <a:ext uri="{C183D7F6-B498-43B3-948B-1728B52AA6E4}">
                <adec:decorative xmlns:adec="http://schemas.microsoft.com/office/drawing/2017/decorative" val="1"/>
              </a:ext>
            </a:extLst>
          </p:cNvPr>
          <p:cNvCxnSpPr>
            <a:cxnSpLocks/>
          </p:cNvCxnSpPr>
          <p:nvPr/>
        </p:nvCxnSpPr>
        <p:spPr>
          <a:xfrm>
            <a:off x="11503594" y="675861"/>
            <a:ext cx="0" cy="4184295"/>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252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Number Larg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4EAB6-808C-672B-68A5-49764748CDD8}"/>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lumMod val="60000"/>
              <a:lumOff val="40000"/>
              <a:alpha val="8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3429000" y="5042130"/>
            <a:ext cx="8232707" cy="949518"/>
          </a:xfrm>
          <a:noFill/>
        </p:spPr>
        <p:txBody>
          <a:bodyPr anchor="t">
            <a:normAutofit/>
          </a:bodyPr>
          <a:lstStyle>
            <a:lvl1pPr algn="r">
              <a:defRPr sz="3200" b="0" cap="none" baseline="0">
                <a:solidFill>
                  <a:schemeClr val="accent5">
                    <a:lumMod val="75000"/>
                  </a:schemeClr>
                </a:solidFill>
                <a:effectLst/>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434196" y="120765"/>
            <a:ext cx="10723000" cy="4260404"/>
          </a:xfrm>
        </p:spPr>
        <p:txBody>
          <a:bodyPr anchor="b">
            <a:normAutofit/>
          </a:bodyPr>
          <a:lstStyle>
            <a:lvl1pPr marL="0" indent="0">
              <a:buNone/>
              <a:defRPr sz="28000" spc="-20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29868"/>
            <a:ext cx="2137769" cy="365125"/>
          </a:xfrm>
          <a:noFill/>
        </p:spPr>
        <p:txBody>
          <a:bodyPr/>
          <a:lstStyle>
            <a:lvl1pPr>
              <a:defRPr b="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tx2"/>
                </a:solidFill>
              </a:defRPr>
            </a:lvl1pPr>
          </a:lstStyle>
          <a:p>
            <a:fld id="{DC860212-EC80-4550-8977-412BA68CEEAD}"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tx2"/>
                </a:solidFill>
              </a:defRPr>
            </a:lvl1pPr>
          </a:lstStyle>
          <a:p>
            <a:fld id="{27F8DDA4-3B80-4E8A-A8F5-521F73BF9127}" type="slidenum">
              <a:rPr lang="en-US" smtClean="0"/>
              <a:t>‹#›</a:t>
            </a:fld>
            <a:endParaRPr lang="en-US"/>
          </a:p>
        </p:txBody>
      </p:sp>
      <p:cxnSp>
        <p:nvCxnSpPr>
          <p:cNvPr id="8" name="Straight Connector 7">
            <a:extLst>
              <a:ext uri="{FF2B5EF4-FFF2-40B4-BE49-F238E27FC236}">
                <a16:creationId xmlns:a16="http://schemas.microsoft.com/office/drawing/2014/main" id="{5129594E-9391-9519-E286-4ED9732CC6C8}"/>
              </a:ext>
              <a:ext uri="{C183D7F6-B498-43B3-948B-1728B52AA6E4}">
                <adec:decorative xmlns:adec="http://schemas.microsoft.com/office/drawing/2017/decorative" val="1"/>
              </a:ext>
            </a:extLst>
          </p:cNvPr>
          <p:cNvCxnSpPr>
            <a:cxnSpLocks/>
          </p:cNvCxnSpPr>
          <p:nvPr/>
        </p:nvCxnSpPr>
        <p:spPr>
          <a:xfrm>
            <a:off x="11509025" y="735417"/>
            <a:ext cx="0" cy="4124739"/>
          </a:xfrm>
          <a:prstGeom prst="line">
            <a:avLst/>
          </a:prstGeom>
          <a:ln w="12700">
            <a:solidFill>
              <a:srgbClr val="EFEDE7">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188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Number Larg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4EAB6-808C-672B-68A5-49764748CDD8}"/>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lumMod val="60000"/>
              <a:lumOff val="4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4114799" y="5230607"/>
            <a:ext cx="7634369" cy="761041"/>
          </a:xfrm>
          <a:noFill/>
        </p:spPr>
        <p:txBody>
          <a:bodyPr anchor="t"/>
          <a:lstStyle>
            <a:lvl1pPr algn="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434195" y="120765"/>
            <a:ext cx="10659375" cy="4800600"/>
          </a:xfrm>
        </p:spPr>
        <p:txBody>
          <a:bodyPr lIns="0" tIns="0" rIns="0" bIns="0" anchor="b">
            <a:normAutofit/>
          </a:bodyPr>
          <a:lstStyle>
            <a:lvl1pPr marL="0" indent="0">
              <a:buNone/>
              <a:defRPr sz="31000" spc="-10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32480"/>
            <a:ext cx="2137769" cy="365125"/>
          </a:xfrm>
          <a:noFill/>
        </p:spPr>
        <p:txBody>
          <a:bodyPr/>
          <a:lstStyle>
            <a:lvl1pPr>
              <a:defRPr b="0" spc="0">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bg1"/>
                </a:solidFill>
              </a:defRPr>
            </a:lvl1pPr>
          </a:lstStyle>
          <a:p>
            <a:fld id="{C58B63FC-A13C-4EAB-9220-41BEA3370D02}"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bg1"/>
                </a:solidFill>
              </a:defRPr>
            </a:lvl1pPr>
          </a:lstStyle>
          <a:p>
            <a:fld id="{27F8DDA4-3B80-4E8A-A8F5-521F73BF9127}" type="slidenum">
              <a:rPr lang="en-US" smtClean="0"/>
              <a:t>‹#›</a:t>
            </a:fld>
            <a:endParaRPr lang="en-US"/>
          </a:p>
        </p:txBody>
      </p:sp>
      <p:cxnSp>
        <p:nvCxnSpPr>
          <p:cNvPr id="8" name="Straight Connector 7">
            <a:extLst>
              <a:ext uri="{FF2B5EF4-FFF2-40B4-BE49-F238E27FC236}">
                <a16:creationId xmlns:a16="http://schemas.microsoft.com/office/drawing/2014/main" id="{5129594E-9391-9519-E286-4ED9732CC6C8}"/>
              </a:ext>
              <a:ext uri="{C183D7F6-B498-43B3-948B-1728B52AA6E4}">
                <adec:decorative xmlns:adec="http://schemas.microsoft.com/office/drawing/2017/decorative" val="1"/>
              </a:ext>
            </a:extLst>
          </p:cNvPr>
          <p:cNvCxnSpPr>
            <a:cxnSpLocks/>
          </p:cNvCxnSpPr>
          <p:nvPr/>
        </p:nvCxnSpPr>
        <p:spPr>
          <a:xfrm>
            <a:off x="11509025" y="735417"/>
            <a:ext cx="0" cy="4185948"/>
          </a:xfrm>
          <a:prstGeom prst="line">
            <a:avLst/>
          </a:prstGeom>
          <a:ln w="12700">
            <a:solidFill>
              <a:srgbClr val="EFEDE7">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960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Number Larg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4EAB6-808C-672B-68A5-49764748CDD8}"/>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3800723" y="5230607"/>
            <a:ext cx="7948445" cy="761041"/>
          </a:xfrm>
          <a:noFill/>
        </p:spPr>
        <p:txBody>
          <a:bodyPr anchor="t"/>
          <a:lstStyle>
            <a:lvl1pPr algn="r">
              <a:defRPr b="1" spc="100" baseline="0">
                <a:solidFill>
                  <a:schemeClr val="bg2"/>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434195" y="-657225"/>
            <a:ext cx="10924355" cy="5887832"/>
          </a:xfrm>
        </p:spPr>
        <p:txBody>
          <a:bodyPr lIns="0" tIns="0" rIns="0" bIns="0" anchor="ctr">
            <a:normAutofit/>
          </a:bodyPr>
          <a:lstStyle>
            <a:lvl1pPr marL="0" indent="0">
              <a:buNone/>
              <a:defRPr sz="31000" spc="-1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32480"/>
            <a:ext cx="2137769" cy="365125"/>
          </a:xfrm>
          <a:noFill/>
        </p:spPr>
        <p:txBody>
          <a:bodyPr/>
          <a:lstStyle>
            <a:lvl1pPr>
              <a:defRPr b="0" spc="0">
                <a:solidFill>
                  <a:schemeClr val="bg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bg2"/>
                </a:solidFill>
              </a:defRPr>
            </a:lvl1pPr>
          </a:lstStyle>
          <a:p>
            <a:fld id="{4D133BBB-C9BA-478D-ACC3-56E69C31B4D0}"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bg2"/>
                </a:solidFill>
              </a:defRPr>
            </a:lvl1pPr>
          </a:lstStyle>
          <a:p>
            <a:fld id="{27F8DDA4-3B80-4E8A-A8F5-521F73BF9127}" type="slidenum">
              <a:rPr lang="en-US" smtClean="0"/>
              <a:t>‹#›</a:t>
            </a:fld>
            <a:endParaRPr lang="en-US"/>
          </a:p>
        </p:txBody>
      </p:sp>
      <p:cxnSp>
        <p:nvCxnSpPr>
          <p:cNvPr id="8" name="Straight Connector 7">
            <a:extLst>
              <a:ext uri="{FF2B5EF4-FFF2-40B4-BE49-F238E27FC236}">
                <a16:creationId xmlns:a16="http://schemas.microsoft.com/office/drawing/2014/main" id="{5129594E-9391-9519-E286-4ED9732CC6C8}"/>
              </a:ext>
              <a:ext uri="{C183D7F6-B498-43B3-948B-1728B52AA6E4}">
                <adec:decorative xmlns:adec="http://schemas.microsoft.com/office/drawing/2017/decorative" val="1"/>
              </a:ext>
            </a:extLst>
          </p:cNvPr>
          <p:cNvCxnSpPr>
            <a:cxnSpLocks/>
          </p:cNvCxnSpPr>
          <p:nvPr/>
        </p:nvCxnSpPr>
        <p:spPr>
          <a:xfrm>
            <a:off x="11509025" y="735417"/>
            <a:ext cx="0" cy="4185948"/>
          </a:xfrm>
          <a:prstGeom prst="line">
            <a:avLst/>
          </a:prstGeom>
          <a:ln w="12700">
            <a:solidFill>
              <a:srgbClr val="EFEDE7">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3047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umber Large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4EAB6-808C-672B-68A5-49764748CDD8}"/>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3800723" y="5122417"/>
            <a:ext cx="7948445" cy="869232"/>
          </a:xfrm>
          <a:noFill/>
        </p:spPr>
        <p:txBody>
          <a:bodyPr anchor="t">
            <a:normAutofit/>
          </a:bodyPr>
          <a:lstStyle>
            <a:lvl1pPr algn="r">
              <a:defRPr sz="2800" b="0" spc="100" baseline="0">
                <a:solidFill>
                  <a:schemeClr val="bg2"/>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434195" y="120765"/>
            <a:ext cx="10659375" cy="4800600"/>
          </a:xfrm>
        </p:spPr>
        <p:txBody>
          <a:bodyPr lIns="0" tIns="0" rIns="0" anchor="b">
            <a:normAutofit/>
          </a:bodyPr>
          <a:lstStyle>
            <a:lvl1pPr marL="0" indent="0">
              <a:spcBef>
                <a:spcPts val="0"/>
              </a:spcBef>
              <a:buNone/>
              <a:defRPr sz="31000" spc="-100" baseline="0">
                <a:ln w="15875">
                  <a:solidFill>
                    <a:schemeClr val="bg2"/>
                  </a:solidFill>
                </a:ln>
                <a:no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10263391" y="616226"/>
            <a:ext cx="1352320" cy="412474"/>
          </a:xfrm>
          <a:noFill/>
        </p:spPr>
        <p:txBody>
          <a:bodyPr anchor="t"/>
          <a:lstStyle>
            <a:lvl1pPr algn="r">
              <a:defRPr b="0" spc="0">
                <a:solidFill>
                  <a:schemeClr val="bg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bg2"/>
                </a:solidFill>
              </a:defRPr>
            </a:lvl1pPr>
          </a:lstStyle>
          <a:p>
            <a:fld id="{D386BD3A-3427-4776-A455-FF38304F4878}"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bg2"/>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755032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Statem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FCAFD-B73A-5597-B603-55FD5D3AAC1E}"/>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accent2">
              <a:lumMod val="60000"/>
              <a:lumOff val="4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5431" y="-785191"/>
            <a:ext cx="10981137" cy="640080"/>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337930" y="1649896"/>
            <a:ext cx="10169921" cy="4949687"/>
          </a:xfrm>
        </p:spPr>
        <p:txBody>
          <a:bodyPr anchor="b">
            <a:normAutofit/>
          </a:bodyPr>
          <a:lstStyle>
            <a:lvl1pPr marL="0" indent="0">
              <a:lnSpc>
                <a:spcPct val="80000"/>
              </a:lnSpc>
              <a:spcBef>
                <a:spcPts val="0"/>
              </a:spcBef>
              <a:buNone/>
              <a:defRPr sz="7200" cap="all" spc="-100" baseline="0">
                <a:solidFill>
                  <a:schemeClr val="accent1"/>
                </a:solidFill>
                <a:latin typeface="+mj-lt"/>
              </a:defRPr>
            </a:lvl1pPr>
            <a:lvl2pPr marL="457200" indent="0">
              <a:lnSpc>
                <a:spcPct val="80000"/>
              </a:lnSpc>
              <a:buNone/>
              <a:defRPr sz="7200" cap="all" baseline="0">
                <a:solidFill>
                  <a:schemeClr val="bg1"/>
                </a:solidFill>
                <a:latin typeface="+mj-lt"/>
              </a:defRPr>
            </a:lvl2pPr>
            <a:lvl3pPr marL="914400" indent="0">
              <a:lnSpc>
                <a:spcPct val="80000"/>
              </a:lnSpc>
              <a:buNone/>
              <a:defRPr sz="7200" cap="all" baseline="0">
                <a:solidFill>
                  <a:schemeClr val="bg1"/>
                </a:solidFill>
                <a:latin typeface="+mj-lt"/>
              </a:defRPr>
            </a:lvl3pPr>
            <a:lvl4pPr marL="1371600" indent="0">
              <a:lnSpc>
                <a:spcPct val="80000"/>
              </a:lnSpc>
              <a:buNone/>
              <a:defRPr sz="6600" cap="all" baseline="0">
                <a:solidFill>
                  <a:schemeClr val="bg1"/>
                </a:solidFill>
                <a:latin typeface="+mj-lt"/>
              </a:defRPr>
            </a:lvl4pPr>
            <a:lvl5pPr marL="1828800" indent="0">
              <a:lnSpc>
                <a:spcPct val="80000"/>
              </a:lnSpc>
              <a:buNone/>
              <a:defRPr sz="6600" cap="all" baseline="0">
                <a:solidFill>
                  <a:schemeClr val="bg1"/>
                </a:solidFill>
                <a:latin typeface="+mj-lt"/>
              </a:defRPr>
            </a:lvl5pPr>
          </a:lstStyle>
          <a:p>
            <a:pPr lvl="0"/>
            <a:r>
              <a:rPr lang="en-US" dirty="0"/>
              <a:t>Click to edit statement</a:t>
            </a:r>
          </a:p>
        </p:txBody>
      </p:sp>
      <p:cxnSp>
        <p:nvCxnSpPr>
          <p:cNvPr id="9" name="Straight Connector 8">
            <a:extLst>
              <a:ext uri="{FF2B5EF4-FFF2-40B4-BE49-F238E27FC236}">
                <a16:creationId xmlns:a16="http://schemas.microsoft.com/office/drawing/2014/main" id="{E9C1887E-643E-BB68-F557-E1EAB0A0A644}"/>
              </a:ext>
              <a:ext uri="{C183D7F6-B498-43B3-948B-1728B52AA6E4}">
                <adec:decorative xmlns:adec="http://schemas.microsoft.com/office/drawing/2017/decorative" val="1"/>
              </a:ext>
            </a:extLst>
          </p:cNvPr>
          <p:cNvCxnSpPr>
            <a:cxnSpLocks/>
          </p:cNvCxnSpPr>
          <p:nvPr/>
        </p:nvCxnSpPr>
        <p:spPr>
          <a:xfrm flipH="1">
            <a:off x="926297" y="685800"/>
            <a:ext cx="10326757" cy="0"/>
          </a:xfrm>
          <a:prstGeom prst="line">
            <a:avLst/>
          </a:prstGeom>
          <a:ln w="1270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501227"/>
            <a:ext cx="1907799" cy="365125"/>
          </a:xfrm>
          <a:solidFill>
            <a:schemeClr val="accent2">
              <a:lumMod val="60000"/>
              <a:lumOff val="40000"/>
            </a:schemeClr>
          </a:solidFill>
        </p:spPr>
        <p:txBody>
          <a:bodyPr/>
          <a:lstStyle>
            <a:lvl1pPr>
              <a:defRPr b="0" spc="0">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900458" y="501227"/>
            <a:ext cx="1256738" cy="365125"/>
          </a:xfrm>
          <a:solidFill>
            <a:schemeClr val="accent2">
              <a:lumMod val="60000"/>
              <a:lumOff val="40000"/>
            </a:schemeClr>
          </a:solidFill>
        </p:spPr>
        <p:txBody>
          <a:bodyPr/>
          <a:lstStyle>
            <a:lvl1pPr>
              <a:defRPr>
                <a:solidFill>
                  <a:schemeClr val="bg1"/>
                </a:solidFill>
              </a:defRPr>
            </a:lvl1pPr>
          </a:lstStyle>
          <a:p>
            <a:fld id="{90907655-BDED-4A88-9727-947E02456645}"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157196" y="501227"/>
            <a:ext cx="429372" cy="365125"/>
          </a:xfrm>
          <a:solidFill>
            <a:schemeClr val="accent2">
              <a:lumMod val="60000"/>
              <a:lumOff val="40000"/>
            </a:schemeClr>
          </a:solidFill>
        </p:spPr>
        <p:txBody>
          <a:bodyPr/>
          <a:lstStyle>
            <a:lvl1pPr>
              <a:defRPr>
                <a:solidFill>
                  <a:schemeClr val="bg1"/>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112813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Statem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FCAFD-B73A-5597-B603-55FD5D3AAC1E}"/>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accent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5431" y="-785191"/>
            <a:ext cx="10981137" cy="640080"/>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337930" y="1649896"/>
            <a:ext cx="9666226" cy="4949687"/>
          </a:xfrm>
        </p:spPr>
        <p:txBody>
          <a:bodyPr anchor="b">
            <a:normAutofit/>
          </a:bodyPr>
          <a:lstStyle>
            <a:lvl1pPr marL="0" indent="0">
              <a:lnSpc>
                <a:spcPct val="80000"/>
              </a:lnSpc>
              <a:spcBef>
                <a:spcPts val="0"/>
              </a:spcBef>
              <a:buNone/>
              <a:defRPr sz="7200" cap="all" spc="-100" baseline="0">
                <a:solidFill>
                  <a:schemeClr val="accent2">
                    <a:lumMod val="40000"/>
                    <a:lumOff val="60000"/>
                  </a:schemeClr>
                </a:solidFill>
                <a:latin typeface="+mj-lt"/>
              </a:defRPr>
            </a:lvl1pPr>
            <a:lvl2pPr marL="457200" indent="0">
              <a:lnSpc>
                <a:spcPct val="80000"/>
              </a:lnSpc>
              <a:buNone/>
              <a:defRPr sz="7200" cap="all" baseline="0">
                <a:solidFill>
                  <a:schemeClr val="bg1"/>
                </a:solidFill>
                <a:latin typeface="+mj-lt"/>
              </a:defRPr>
            </a:lvl2pPr>
            <a:lvl3pPr marL="914400" indent="0">
              <a:lnSpc>
                <a:spcPct val="80000"/>
              </a:lnSpc>
              <a:buNone/>
              <a:defRPr sz="7200" cap="all" baseline="0">
                <a:solidFill>
                  <a:schemeClr val="bg1"/>
                </a:solidFill>
                <a:latin typeface="+mj-lt"/>
              </a:defRPr>
            </a:lvl3pPr>
            <a:lvl4pPr marL="1371600" indent="0">
              <a:lnSpc>
                <a:spcPct val="80000"/>
              </a:lnSpc>
              <a:buNone/>
              <a:defRPr sz="6600" cap="all" baseline="0">
                <a:solidFill>
                  <a:schemeClr val="bg1"/>
                </a:solidFill>
                <a:latin typeface="+mj-lt"/>
              </a:defRPr>
            </a:lvl4pPr>
            <a:lvl5pPr marL="1828800" indent="0">
              <a:lnSpc>
                <a:spcPct val="80000"/>
              </a:lnSpc>
              <a:buNone/>
              <a:defRPr sz="6600" cap="all" baseline="0">
                <a:solidFill>
                  <a:schemeClr val="bg1"/>
                </a:solidFill>
                <a:latin typeface="+mj-lt"/>
              </a:defRPr>
            </a:lvl5pPr>
          </a:lstStyle>
          <a:p>
            <a:pPr lvl="0"/>
            <a:r>
              <a:rPr lang="en-US" dirty="0"/>
              <a:t>Click to edit statement</a:t>
            </a:r>
          </a:p>
        </p:txBody>
      </p:sp>
      <p:cxnSp>
        <p:nvCxnSpPr>
          <p:cNvPr id="9" name="Straight Connector 8">
            <a:extLst>
              <a:ext uri="{FF2B5EF4-FFF2-40B4-BE49-F238E27FC236}">
                <a16:creationId xmlns:a16="http://schemas.microsoft.com/office/drawing/2014/main" id="{E9C1887E-643E-BB68-F557-E1EAB0A0A644}"/>
              </a:ext>
              <a:ext uri="{C183D7F6-B498-43B3-948B-1728B52AA6E4}">
                <adec:decorative xmlns:adec="http://schemas.microsoft.com/office/drawing/2017/decorative" val="1"/>
              </a:ext>
            </a:extLst>
          </p:cNvPr>
          <p:cNvCxnSpPr>
            <a:cxnSpLocks/>
          </p:cNvCxnSpPr>
          <p:nvPr/>
        </p:nvCxnSpPr>
        <p:spPr>
          <a:xfrm flipH="1">
            <a:off x="926297" y="729532"/>
            <a:ext cx="10326757" cy="0"/>
          </a:xfrm>
          <a:prstGeom prst="line">
            <a:avLst/>
          </a:prstGeom>
          <a:ln w="1270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501227"/>
            <a:ext cx="1907799" cy="365125"/>
          </a:xfrm>
          <a:solidFill>
            <a:schemeClr val="accent2"/>
          </a:solidFill>
        </p:spPr>
        <p:txBody>
          <a:bodyPr/>
          <a:lstStyle>
            <a:lvl1pPr>
              <a:defRPr b="0" spc="0">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900458" y="544329"/>
            <a:ext cx="1256738" cy="365125"/>
          </a:xfrm>
          <a:solidFill>
            <a:schemeClr val="accent2"/>
          </a:solidFill>
        </p:spPr>
        <p:txBody>
          <a:bodyPr/>
          <a:lstStyle>
            <a:lvl1pPr>
              <a:defRPr>
                <a:solidFill>
                  <a:schemeClr val="bg1"/>
                </a:solidFill>
              </a:defRPr>
            </a:lvl1pPr>
          </a:lstStyle>
          <a:p>
            <a:fld id="{F0400140-9243-4AE1-A76C-D8BD9EF938F5}"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157195" y="544329"/>
            <a:ext cx="449721" cy="365125"/>
          </a:xfrm>
          <a:solidFill>
            <a:schemeClr val="accent2"/>
          </a:solidFill>
        </p:spPr>
        <p:txBody>
          <a:bodyPr/>
          <a:lstStyle>
            <a:lvl1pPr>
              <a:defRPr>
                <a:solidFill>
                  <a:schemeClr val="bg1"/>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2507326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Statem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FCAFD-B73A-5597-B603-55FD5D3AAC1E}"/>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5431" y="-785191"/>
            <a:ext cx="10981137" cy="640080"/>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337930" y="441641"/>
            <a:ext cx="9796670" cy="4358960"/>
          </a:xfrm>
        </p:spPr>
        <p:txBody>
          <a:bodyPr anchor="t">
            <a:normAutofit/>
          </a:bodyPr>
          <a:lstStyle>
            <a:lvl1pPr marL="0" indent="0">
              <a:lnSpc>
                <a:spcPct val="80000"/>
              </a:lnSpc>
              <a:spcBef>
                <a:spcPts val="0"/>
              </a:spcBef>
              <a:buNone/>
              <a:defRPr sz="7200" cap="all" spc="-100" baseline="0">
                <a:solidFill>
                  <a:schemeClr val="accent2"/>
                </a:solidFill>
                <a:latin typeface="+mj-lt"/>
              </a:defRPr>
            </a:lvl1pPr>
            <a:lvl2pPr marL="457200" indent="0">
              <a:lnSpc>
                <a:spcPct val="80000"/>
              </a:lnSpc>
              <a:buNone/>
              <a:defRPr sz="7200" cap="all" baseline="0">
                <a:solidFill>
                  <a:schemeClr val="bg1"/>
                </a:solidFill>
                <a:latin typeface="+mj-lt"/>
              </a:defRPr>
            </a:lvl2pPr>
            <a:lvl3pPr marL="914400" indent="0">
              <a:lnSpc>
                <a:spcPct val="80000"/>
              </a:lnSpc>
              <a:buNone/>
              <a:defRPr sz="7200" cap="all" baseline="0">
                <a:solidFill>
                  <a:schemeClr val="bg1"/>
                </a:solidFill>
                <a:latin typeface="+mj-lt"/>
              </a:defRPr>
            </a:lvl3pPr>
            <a:lvl4pPr marL="1371600" indent="0">
              <a:lnSpc>
                <a:spcPct val="80000"/>
              </a:lnSpc>
              <a:buNone/>
              <a:defRPr sz="6600" cap="all" baseline="0">
                <a:solidFill>
                  <a:schemeClr val="bg1"/>
                </a:solidFill>
                <a:latin typeface="+mj-lt"/>
              </a:defRPr>
            </a:lvl4pPr>
            <a:lvl5pPr marL="1828800" indent="0">
              <a:lnSpc>
                <a:spcPct val="80000"/>
              </a:lnSpc>
              <a:buNone/>
              <a:defRPr sz="6600" cap="all" baseline="0">
                <a:solidFill>
                  <a:schemeClr val="bg1"/>
                </a:solidFill>
                <a:latin typeface="+mj-lt"/>
              </a:defRPr>
            </a:lvl5pPr>
          </a:lstStyle>
          <a:p>
            <a:pPr lvl="0"/>
            <a:r>
              <a:rPr lang="en-US" dirty="0"/>
              <a:t>Click to edit statement</a:t>
            </a:r>
          </a:p>
        </p:txBody>
      </p:sp>
      <p:cxnSp>
        <p:nvCxnSpPr>
          <p:cNvPr id="9" name="Straight Connector 8">
            <a:extLst>
              <a:ext uri="{FF2B5EF4-FFF2-40B4-BE49-F238E27FC236}">
                <a16:creationId xmlns:a16="http://schemas.microsoft.com/office/drawing/2014/main" id="{E9C1887E-643E-BB68-F557-E1EAB0A0A644}"/>
              </a:ext>
              <a:ext uri="{C183D7F6-B498-43B3-948B-1728B52AA6E4}">
                <adec:decorative xmlns:adec="http://schemas.microsoft.com/office/drawing/2017/decorative" val="1"/>
              </a:ext>
            </a:extLst>
          </p:cNvPr>
          <p:cNvCxnSpPr>
            <a:cxnSpLocks/>
          </p:cNvCxnSpPr>
          <p:nvPr/>
        </p:nvCxnSpPr>
        <p:spPr>
          <a:xfrm flipH="1">
            <a:off x="926297" y="6172200"/>
            <a:ext cx="10326757" cy="0"/>
          </a:xfrm>
          <a:prstGeom prst="line">
            <a:avLst/>
          </a:prstGeom>
          <a:ln w="12700">
            <a:solidFill>
              <a:schemeClr val="tx2">
                <a:alpha val="47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29270"/>
            <a:ext cx="1907799" cy="365125"/>
          </a:xfrm>
          <a:solidFill>
            <a:schemeClr val="bg2"/>
          </a:solidFill>
        </p:spPr>
        <p:txBody>
          <a:bodyPr/>
          <a:lstStyle>
            <a:lvl1pPr>
              <a:defRPr b="0" spc="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134599" y="6029271"/>
            <a:ext cx="1098141" cy="365125"/>
          </a:xfrm>
          <a:solidFill>
            <a:schemeClr val="bg2"/>
          </a:solidFill>
        </p:spPr>
        <p:txBody>
          <a:bodyPr/>
          <a:lstStyle>
            <a:lvl1pPr>
              <a:defRPr>
                <a:solidFill>
                  <a:schemeClr val="tx2"/>
                </a:solidFill>
              </a:defRPr>
            </a:lvl1pPr>
          </a:lstStyle>
          <a:p>
            <a:fld id="{F978418A-E4AD-4F4D-B99D-9E40C1234D23}"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2741" y="6029271"/>
            <a:ext cx="429372" cy="365125"/>
          </a:xfrm>
          <a:solidFill>
            <a:schemeClr val="bg2"/>
          </a:solidFill>
        </p:spPr>
        <p:txBody>
          <a:bodyPr/>
          <a:lstStyle>
            <a:lvl1pPr>
              <a:defRPr>
                <a:solidFill>
                  <a:schemeClr val="tx2"/>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2301734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Statement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FCAFD-B73A-5597-B603-55FD5D3AAC1E}"/>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5431" y="-785191"/>
            <a:ext cx="10981137" cy="640080"/>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337930" y="441641"/>
            <a:ext cx="9796670" cy="4358960"/>
          </a:xfrm>
        </p:spPr>
        <p:txBody>
          <a:bodyPr anchor="t">
            <a:normAutofit/>
          </a:bodyPr>
          <a:lstStyle>
            <a:lvl1pPr marL="0" indent="0">
              <a:lnSpc>
                <a:spcPct val="80000"/>
              </a:lnSpc>
              <a:spcBef>
                <a:spcPts val="0"/>
              </a:spcBef>
              <a:buNone/>
              <a:defRPr sz="7200" cap="all" spc="-100" baseline="0">
                <a:solidFill>
                  <a:schemeClr val="accent3"/>
                </a:solidFill>
                <a:latin typeface="+mj-lt"/>
              </a:defRPr>
            </a:lvl1pPr>
            <a:lvl2pPr marL="457200" indent="0">
              <a:lnSpc>
                <a:spcPct val="80000"/>
              </a:lnSpc>
              <a:buNone/>
              <a:defRPr sz="7200" cap="all" baseline="0">
                <a:solidFill>
                  <a:schemeClr val="bg1"/>
                </a:solidFill>
                <a:latin typeface="+mj-lt"/>
              </a:defRPr>
            </a:lvl2pPr>
            <a:lvl3pPr marL="914400" indent="0">
              <a:lnSpc>
                <a:spcPct val="80000"/>
              </a:lnSpc>
              <a:buNone/>
              <a:defRPr sz="7200" cap="all" baseline="0">
                <a:solidFill>
                  <a:schemeClr val="bg1"/>
                </a:solidFill>
                <a:latin typeface="+mj-lt"/>
              </a:defRPr>
            </a:lvl3pPr>
            <a:lvl4pPr marL="1371600" indent="0">
              <a:lnSpc>
                <a:spcPct val="80000"/>
              </a:lnSpc>
              <a:buNone/>
              <a:defRPr sz="6600" cap="all" baseline="0">
                <a:solidFill>
                  <a:schemeClr val="bg1"/>
                </a:solidFill>
                <a:latin typeface="+mj-lt"/>
              </a:defRPr>
            </a:lvl4pPr>
            <a:lvl5pPr marL="1828800" indent="0">
              <a:lnSpc>
                <a:spcPct val="80000"/>
              </a:lnSpc>
              <a:buNone/>
              <a:defRPr sz="6600" cap="all" baseline="0">
                <a:solidFill>
                  <a:schemeClr val="bg1"/>
                </a:solidFill>
                <a:latin typeface="+mj-lt"/>
              </a:defRPr>
            </a:lvl5pPr>
          </a:lstStyle>
          <a:p>
            <a:pPr lvl="0"/>
            <a:r>
              <a:rPr lang="en-US" dirty="0"/>
              <a:t>Click to edit statement</a:t>
            </a:r>
          </a:p>
        </p:txBody>
      </p:sp>
      <p:cxnSp>
        <p:nvCxnSpPr>
          <p:cNvPr id="9" name="Straight Connector 8">
            <a:extLst>
              <a:ext uri="{FF2B5EF4-FFF2-40B4-BE49-F238E27FC236}">
                <a16:creationId xmlns:a16="http://schemas.microsoft.com/office/drawing/2014/main" id="{E9C1887E-643E-BB68-F557-E1EAB0A0A644}"/>
              </a:ext>
              <a:ext uri="{C183D7F6-B498-43B3-948B-1728B52AA6E4}">
                <adec:decorative xmlns:adec="http://schemas.microsoft.com/office/drawing/2017/decorative" val="1"/>
              </a:ext>
            </a:extLst>
          </p:cNvPr>
          <p:cNvCxnSpPr>
            <a:cxnSpLocks/>
          </p:cNvCxnSpPr>
          <p:nvPr/>
        </p:nvCxnSpPr>
        <p:spPr>
          <a:xfrm flipH="1">
            <a:off x="926297" y="6172200"/>
            <a:ext cx="10326757" cy="0"/>
          </a:xfrm>
          <a:prstGeom prst="line">
            <a:avLst/>
          </a:prstGeom>
          <a:ln w="12700">
            <a:solidFill>
              <a:schemeClr val="tx2">
                <a:alpha val="47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29270"/>
            <a:ext cx="1907799" cy="365125"/>
          </a:xfrm>
          <a:solidFill>
            <a:schemeClr val="bg2"/>
          </a:solidFill>
        </p:spPr>
        <p:txBody>
          <a:bodyPr/>
          <a:lstStyle>
            <a:lvl1pPr>
              <a:defRPr b="0" spc="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134599" y="6029271"/>
            <a:ext cx="1098141" cy="365125"/>
          </a:xfrm>
          <a:solidFill>
            <a:schemeClr val="bg2"/>
          </a:solidFill>
        </p:spPr>
        <p:txBody>
          <a:bodyPr/>
          <a:lstStyle>
            <a:lvl1pPr>
              <a:defRPr>
                <a:solidFill>
                  <a:schemeClr val="tx2"/>
                </a:solidFill>
              </a:defRPr>
            </a:lvl1pPr>
          </a:lstStyle>
          <a:p>
            <a:fld id="{1A57725C-F3FD-4B16-984B-FC904AD58D64}"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2741" y="6029271"/>
            <a:ext cx="429372" cy="365125"/>
          </a:xfrm>
          <a:solidFill>
            <a:schemeClr val="bg2"/>
          </a:solidFill>
        </p:spPr>
        <p:txBody>
          <a:bodyPr/>
          <a:lstStyle>
            <a:lvl1pPr>
              <a:defRPr>
                <a:solidFill>
                  <a:schemeClr val="tx2"/>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148123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180A8E-4668-486A-95D0-DBD6BDD7C43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4852B95-CFB8-EEBE-3973-7363B361118A}"/>
              </a:ext>
              <a:ext uri="{C183D7F6-B498-43B3-948B-1728B52AA6E4}">
                <adec:decorative xmlns:adec="http://schemas.microsoft.com/office/drawing/2017/decorative" val="1"/>
              </a:ext>
            </a:extLst>
          </p:cNvPr>
          <p:cNvCxnSpPr>
            <a:cxnSpLocks/>
          </p:cNvCxnSpPr>
          <p:nvPr/>
        </p:nvCxnSpPr>
        <p:spPr>
          <a:xfrm>
            <a:off x="687188" y="1339110"/>
            <a:ext cx="0" cy="335280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4A713A6-3149-A53D-DA59-E54D39D6841D}"/>
              </a:ext>
              <a:ext uri="{C183D7F6-B498-43B3-948B-1728B52AA6E4}">
                <adec:decorative xmlns:adec="http://schemas.microsoft.com/office/drawing/2017/decorative" val="1"/>
              </a:ext>
            </a:extLst>
          </p:cNvPr>
          <p:cNvCxnSpPr>
            <a:cxnSpLocks/>
          </p:cNvCxnSpPr>
          <p:nvPr/>
        </p:nvCxnSpPr>
        <p:spPr>
          <a:xfrm>
            <a:off x="923544" y="6212428"/>
            <a:ext cx="10326625" cy="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F1A205B3-F30A-B2B0-2AFF-593443D32773}"/>
              </a:ext>
            </a:extLst>
          </p:cNvPr>
          <p:cNvSpPr>
            <a:spLocks noGrp="1"/>
          </p:cNvSpPr>
          <p:nvPr>
            <p:ph type="pic" sz="quarter" idx="14" hasCustomPrompt="1"/>
          </p:nvPr>
        </p:nvSpPr>
        <p:spPr>
          <a:xfrm>
            <a:off x="4800600" y="1371600"/>
            <a:ext cx="6705599" cy="4191000"/>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500213" y="3447288"/>
            <a:ext cx="5852160" cy="3072792"/>
          </a:xfrm>
          <a:solidFill>
            <a:schemeClr val="bg2"/>
          </a:solidFill>
        </p:spPr>
        <p:txBody>
          <a:bodyPr vert="horz" lIns="182880" tIns="45720" rIns="228600" bIns="91440" rtlCol="0" anchor="b">
            <a:normAutofit/>
          </a:bodyPr>
          <a:lstStyle>
            <a:lvl1pPr>
              <a:lnSpc>
                <a:spcPct val="80000"/>
              </a:lnSpc>
              <a:defRPr lang="en-US" sz="72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592362" y="612648"/>
            <a:ext cx="3248116" cy="758952"/>
          </a:xfrm>
          <a:solidFill>
            <a:schemeClr val="bg2"/>
          </a:solidFill>
        </p:spPr>
        <p:txBody>
          <a:bodyPr vert="horz" lIns="91440" tIns="45720" rIns="91440" bIns="45720" rtlCol="0">
            <a:normAutofit/>
          </a:bodyPr>
          <a:lstStyle>
            <a:lvl1pPr marL="0" indent="0">
              <a:lnSpc>
                <a:spcPct val="100000"/>
              </a:lnSpc>
              <a:buNone/>
              <a:defRPr lang="en-US" sz="1600" cap="all" baseline="0" dirty="0">
                <a:solidFill>
                  <a:schemeClr val="accent3">
                    <a:lumMod val="75000"/>
                  </a:schemeClr>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8763000" y="620267"/>
            <a:ext cx="2854926" cy="443682"/>
          </a:xfrm>
          <a:solidFill>
            <a:schemeClr val="bg2"/>
          </a:solidFill>
        </p:spPr>
        <p:txBody>
          <a:bodyPr anchor="t"/>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a:off x="9973610" y="6055170"/>
            <a:ext cx="1256738" cy="365125"/>
          </a:xfrm>
          <a:solidFill>
            <a:schemeClr val="bg2"/>
          </a:solidFill>
        </p:spPr>
        <p:txBody>
          <a:bodyPr/>
          <a:lstStyle/>
          <a:p>
            <a:fld id="{4C6CA39F-8041-4925-BD95-F0F6BD0D2137}" type="datetime1">
              <a:rPr lang="en-US" smtClean="0"/>
              <a:t>6/4/2026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xfrm>
            <a:off x="11230348" y="6055170"/>
            <a:ext cx="461440" cy="365125"/>
          </a:xfrm>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766934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Statemen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FCAFD-B73A-5597-B603-55FD5D3AAC1E}"/>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accent5">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605431" y="-785191"/>
            <a:ext cx="10981137" cy="640080"/>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337930" y="441641"/>
            <a:ext cx="9796670" cy="4358960"/>
          </a:xfrm>
        </p:spPr>
        <p:txBody>
          <a:bodyPr anchor="t">
            <a:normAutofit/>
          </a:bodyPr>
          <a:lstStyle>
            <a:lvl1pPr marL="0" indent="0">
              <a:lnSpc>
                <a:spcPct val="80000"/>
              </a:lnSpc>
              <a:spcBef>
                <a:spcPts val="0"/>
              </a:spcBef>
              <a:buNone/>
              <a:defRPr sz="7200" cap="all" spc="-100" baseline="0">
                <a:solidFill>
                  <a:schemeClr val="accent5"/>
                </a:solidFill>
                <a:latin typeface="+mj-lt"/>
              </a:defRPr>
            </a:lvl1pPr>
            <a:lvl2pPr marL="457200" indent="0">
              <a:lnSpc>
                <a:spcPct val="80000"/>
              </a:lnSpc>
              <a:buNone/>
              <a:defRPr sz="7200" cap="all" baseline="0">
                <a:solidFill>
                  <a:schemeClr val="bg1"/>
                </a:solidFill>
                <a:latin typeface="+mj-lt"/>
              </a:defRPr>
            </a:lvl2pPr>
            <a:lvl3pPr marL="914400" indent="0">
              <a:lnSpc>
                <a:spcPct val="80000"/>
              </a:lnSpc>
              <a:buNone/>
              <a:defRPr sz="7200" cap="all" baseline="0">
                <a:solidFill>
                  <a:schemeClr val="bg1"/>
                </a:solidFill>
                <a:latin typeface="+mj-lt"/>
              </a:defRPr>
            </a:lvl3pPr>
            <a:lvl4pPr marL="1371600" indent="0">
              <a:lnSpc>
                <a:spcPct val="80000"/>
              </a:lnSpc>
              <a:buNone/>
              <a:defRPr sz="6600" cap="all" baseline="0">
                <a:solidFill>
                  <a:schemeClr val="bg1"/>
                </a:solidFill>
                <a:latin typeface="+mj-lt"/>
              </a:defRPr>
            </a:lvl4pPr>
            <a:lvl5pPr marL="1828800" indent="0">
              <a:lnSpc>
                <a:spcPct val="80000"/>
              </a:lnSpc>
              <a:buNone/>
              <a:defRPr sz="6600" cap="all" baseline="0">
                <a:solidFill>
                  <a:schemeClr val="bg1"/>
                </a:solidFill>
                <a:latin typeface="+mj-lt"/>
              </a:defRPr>
            </a:lvl5pPr>
          </a:lstStyle>
          <a:p>
            <a:pPr lvl="0"/>
            <a:r>
              <a:rPr lang="en-US" dirty="0"/>
              <a:t>Click to edit statement</a:t>
            </a:r>
          </a:p>
        </p:txBody>
      </p:sp>
      <p:cxnSp>
        <p:nvCxnSpPr>
          <p:cNvPr id="9" name="Straight Connector 8">
            <a:extLst>
              <a:ext uri="{FF2B5EF4-FFF2-40B4-BE49-F238E27FC236}">
                <a16:creationId xmlns:a16="http://schemas.microsoft.com/office/drawing/2014/main" id="{E9C1887E-643E-BB68-F557-E1EAB0A0A644}"/>
              </a:ext>
              <a:ext uri="{C183D7F6-B498-43B3-948B-1728B52AA6E4}">
                <adec:decorative xmlns:adec="http://schemas.microsoft.com/office/drawing/2017/decorative" val="1"/>
              </a:ext>
            </a:extLst>
          </p:cNvPr>
          <p:cNvCxnSpPr>
            <a:cxnSpLocks/>
          </p:cNvCxnSpPr>
          <p:nvPr/>
        </p:nvCxnSpPr>
        <p:spPr>
          <a:xfrm flipH="1">
            <a:off x="926297" y="6172200"/>
            <a:ext cx="10326757" cy="0"/>
          </a:xfrm>
          <a:prstGeom prst="line">
            <a:avLst/>
          </a:prstGeom>
          <a:ln w="12700">
            <a:solidFill>
              <a:schemeClr val="tx2">
                <a:alpha val="47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1" y="6029270"/>
            <a:ext cx="1907799" cy="365125"/>
          </a:xfrm>
          <a:solidFill>
            <a:schemeClr val="accent5">
              <a:lumMod val="40000"/>
              <a:lumOff val="60000"/>
            </a:schemeClr>
          </a:solidFill>
        </p:spPr>
        <p:txBody>
          <a:bodyPr/>
          <a:lstStyle>
            <a:lvl1pPr>
              <a:defRPr b="0" spc="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134599" y="6029271"/>
            <a:ext cx="1098141" cy="365125"/>
          </a:xfrm>
          <a:solidFill>
            <a:schemeClr val="accent5">
              <a:lumMod val="40000"/>
              <a:lumOff val="60000"/>
            </a:schemeClr>
          </a:solidFill>
        </p:spPr>
        <p:txBody>
          <a:bodyPr/>
          <a:lstStyle>
            <a:lvl1pPr>
              <a:defRPr>
                <a:solidFill>
                  <a:schemeClr val="tx2"/>
                </a:solidFill>
              </a:defRPr>
            </a:lvl1pPr>
          </a:lstStyle>
          <a:p>
            <a:fld id="{F4C780C6-F0FD-455F-A2B8-0A9691723AFF}"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2741" y="6029271"/>
            <a:ext cx="429372" cy="365125"/>
          </a:xfrm>
          <a:solidFill>
            <a:schemeClr val="accent5">
              <a:lumMod val="40000"/>
              <a:lumOff val="60000"/>
            </a:schemeClr>
          </a:solidFill>
        </p:spPr>
        <p:txBody>
          <a:bodyPr/>
          <a:lstStyle>
            <a:lvl1pPr>
              <a:defRPr>
                <a:solidFill>
                  <a:schemeClr val="tx2"/>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1088850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2C017-FC5C-A7A2-BA15-6C113717C33C}"/>
              </a:ext>
              <a:ext uri="{C183D7F6-B498-43B3-948B-1728B52AA6E4}">
                <adec:decorative xmlns:adec="http://schemas.microsoft.com/office/drawing/2017/decorative" val="1"/>
              </a:ext>
            </a:extLst>
          </p:cNvPr>
          <p:cNvSpPr/>
          <p:nvPr/>
        </p:nvSpPr>
        <p:spPr>
          <a:xfrm>
            <a:off x="0" y="0"/>
            <a:ext cx="12191999" cy="6858001"/>
          </a:xfrm>
          <a:prstGeom prst="rect">
            <a:avLst/>
          </a:prstGeom>
          <a:solidFill>
            <a:schemeClr val="accent3">
              <a:lumMod val="60000"/>
              <a:lumOff val="4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8" name="Rectangle 7">
            <a:extLst>
              <a:ext uri="{FF2B5EF4-FFF2-40B4-BE49-F238E27FC236}">
                <a16:creationId xmlns:a16="http://schemas.microsoft.com/office/drawing/2014/main" id="{358D5F78-0179-D9C3-74D3-62CE152FFECE}"/>
              </a:ext>
              <a:ext uri="{C183D7F6-B498-43B3-948B-1728B52AA6E4}">
                <adec:decorative xmlns:adec="http://schemas.microsoft.com/office/drawing/2017/decorative" val="1"/>
              </a:ext>
            </a:extLst>
          </p:cNvPr>
          <p:cNvSpPr/>
          <p:nvPr/>
        </p:nvSpPr>
        <p:spPr>
          <a:xfrm>
            <a:off x="1" y="2"/>
            <a:ext cx="8763000" cy="5038338"/>
          </a:xfrm>
          <a:prstGeom prst="rect">
            <a:avLst/>
          </a:prstGeom>
          <a:solidFill>
            <a:schemeClr val="accent3">
              <a:lumMod val="40000"/>
              <a:lumOff val="6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BB386FE-4A21-B72A-BB2B-D4FDFDC3ECA5}"/>
              </a:ext>
              <a:ext uri="{C183D7F6-B498-43B3-948B-1728B52AA6E4}">
                <adec:decorative xmlns:adec="http://schemas.microsoft.com/office/drawing/2017/decorative" val="1"/>
              </a:ext>
            </a:extLst>
          </p:cNvPr>
          <p:cNvCxnSpPr>
            <a:cxnSpLocks/>
          </p:cNvCxnSpPr>
          <p:nvPr/>
        </p:nvCxnSpPr>
        <p:spPr>
          <a:xfrm flipH="1">
            <a:off x="722427" y="6212437"/>
            <a:ext cx="10808612" cy="0"/>
          </a:xfrm>
          <a:prstGeom prst="line">
            <a:avLst/>
          </a:prstGeom>
          <a:ln w="12700">
            <a:solidFill>
              <a:schemeClr val="accent5">
                <a:alpha val="45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D4813FB1-9165-4DD7-C4C2-EAFC20602DB8}"/>
              </a:ext>
            </a:extLst>
          </p:cNvPr>
          <p:cNvSpPr>
            <a:spLocks noGrp="1"/>
          </p:cNvSpPr>
          <p:nvPr>
            <p:ph type="title" hasCustomPrompt="1"/>
          </p:nvPr>
        </p:nvSpPr>
        <p:spPr>
          <a:xfrm>
            <a:off x="4114800" y="5410203"/>
            <a:ext cx="7543800" cy="372746"/>
          </a:xfrm>
          <a:noFill/>
        </p:spPr>
        <p:txBody>
          <a:bodyPr tIns="91440" bIns="91440" anchor="ctr">
            <a:normAutofit/>
          </a:bodyPr>
          <a:lstStyle>
            <a:lvl1pPr algn="r">
              <a:defRPr sz="2000">
                <a:solidFill>
                  <a:schemeClr val="accent1"/>
                </a:solidFill>
              </a:defRPr>
            </a:lvl1pPr>
          </a:lstStyle>
          <a:p>
            <a:r>
              <a:rPr lang="en-US" dirty="0"/>
              <a:t>Quote Author</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603504" y="725556"/>
            <a:ext cx="8845296" cy="3656168"/>
          </a:xfrm>
        </p:spPr>
        <p:txBody>
          <a:bodyPr>
            <a:normAutofit/>
          </a:bodyPr>
          <a:lstStyle>
            <a:lvl1pPr marL="228600" indent="-228600">
              <a:lnSpc>
                <a:spcPct val="85000"/>
              </a:lnSpc>
              <a:spcBef>
                <a:spcPts val="0"/>
              </a:spcBef>
              <a:buNone/>
              <a:defRPr sz="5800" b="0" cap="all" spc="0" baseline="0">
                <a:solidFill>
                  <a:schemeClr val="accent5"/>
                </a:solidFill>
                <a:latin typeface="+mj-lt"/>
              </a:defRPr>
            </a:lvl1pPr>
          </a:lstStyle>
          <a:p>
            <a:pPr lvl="0"/>
            <a:r>
              <a:rPr lang="en-US" dirty="0"/>
              <a:t>Click to edit quote</a:t>
            </a:r>
          </a:p>
        </p:txBody>
      </p:sp>
      <p:sp>
        <p:nvSpPr>
          <p:cNvPr id="10" name="Footer Placeholder 9">
            <a:extLst>
              <a:ext uri="{FF2B5EF4-FFF2-40B4-BE49-F238E27FC236}">
                <a16:creationId xmlns:a16="http://schemas.microsoft.com/office/drawing/2014/main" id="{94F49A81-8721-B846-5567-52769C04D66C}"/>
              </a:ext>
            </a:extLst>
          </p:cNvPr>
          <p:cNvSpPr>
            <a:spLocks noGrp="1"/>
          </p:cNvSpPr>
          <p:nvPr>
            <p:ph type="ftr" sz="quarter" idx="11"/>
          </p:nvPr>
        </p:nvSpPr>
        <p:spPr>
          <a:xfrm>
            <a:off x="605430" y="6029868"/>
            <a:ext cx="1911096" cy="365125"/>
          </a:xfrm>
          <a:solidFill>
            <a:schemeClr val="accent3">
              <a:lumMod val="60000"/>
              <a:lumOff val="40000"/>
            </a:schemeClr>
          </a:solidFill>
        </p:spPr>
        <p:txBody>
          <a:bodyPr/>
          <a:lstStyle>
            <a:lvl1pPr>
              <a:defRPr b="0">
                <a:solidFill>
                  <a:schemeClr val="accent5"/>
                </a:solidFill>
                <a:latin typeface="+mn-lt"/>
              </a:defRPr>
            </a:lvl1pPr>
          </a:lstStyle>
          <a:p>
            <a:r>
              <a:rPr lang="en-US"/>
              <a:t>Sample Footer Text</a:t>
            </a:r>
          </a:p>
        </p:txBody>
      </p:sp>
      <p:sp>
        <p:nvSpPr>
          <p:cNvPr id="9" name="Date Placeholder 8">
            <a:extLst>
              <a:ext uri="{FF2B5EF4-FFF2-40B4-BE49-F238E27FC236}">
                <a16:creationId xmlns:a16="http://schemas.microsoft.com/office/drawing/2014/main" id="{FB3E54B7-FFB1-7BFC-0189-A17360728C52}"/>
              </a:ext>
            </a:extLst>
          </p:cNvPr>
          <p:cNvSpPr>
            <a:spLocks noGrp="1"/>
          </p:cNvSpPr>
          <p:nvPr>
            <p:ph type="dt" sz="half" idx="10"/>
          </p:nvPr>
        </p:nvSpPr>
        <p:spPr>
          <a:xfrm>
            <a:off x="9802368" y="6029868"/>
            <a:ext cx="1435608" cy="365125"/>
          </a:xfrm>
          <a:solidFill>
            <a:schemeClr val="accent3">
              <a:lumMod val="60000"/>
              <a:lumOff val="40000"/>
            </a:schemeClr>
          </a:solidFill>
        </p:spPr>
        <p:txBody>
          <a:bodyPr/>
          <a:lstStyle>
            <a:lvl1pPr>
              <a:defRPr b="0">
                <a:solidFill>
                  <a:schemeClr val="accent5"/>
                </a:solidFill>
                <a:latin typeface="+mn-lt"/>
              </a:defRPr>
            </a:lvl1pPr>
          </a:lstStyle>
          <a:p>
            <a:fld id="{D348C769-7AB4-4647-BD58-CC3E9CA66889}" type="datetime1">
              <a:rPr lang="en-US" smtClean="0"/>
              <a:t>6/4/2026</a:t>
            </a:fld>
            <a:endParaRPr lang="en-US"/>
          </a:p>
        </p:txBody>
      </p:sp>
      <p:sp>
        <p:nvSpPr>
          <p:cNvPr id="11" name="Slide Number Placeholder 10">
            <a:extLst>
              <a:ext uri="{FF2B5EF4-FFF2-40B4-BE49-F238E27FC236}">
                <a16:creationId xmlns:a16="http://schemas.microsoft.com/office/drawing/2014/main" id="{D1DF2706-0EDF-0D3B-C01B-613E7D1BB6CC}"/>
              </a:ext>
            </a:extLst>
          </p:cNvPr>
          <p:cNvSpPr>
            <a:spLocks noGrp="1"/>
          </p:cNvSpPr>
          <p:nvPr>
            <p:ph type="sldNum" sz="quarter" idx="12"/>
          </p:nvPr>
        </p:nvSpPr>
        <p:spPr>
          <a:solidFill>
            <a:schemeClr val="accent3">
              <a:lumMod val="60000"/>
              <a:lumOff val="40000"/>
            </a:schemeClr>
          </a:solidFill>
        </p:spPr>
        <p:txBody>
          <a:bodyPr/>
          <a:lstStyle>
            <a:lvl1pPr>
              <a:defRPr b="0">
                <a:solidFill>
                  <a:schemeClr val="accent5"/>
                </a:solidFill>
                <a:latin typeface="+mn-lt"/>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205996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2C017-FC5C-A7A2-BA15-6C113717C33C}"/>
              </a:ext>
              <a:ext uri="{C183D7F6-B498-43B3-948B-1728B52AA6E4}">
                <adec:decorative xmlns:adec="http://schemas.microsoft.com/office/drawing/2017/decorative" val="1"/>
              </a:ext>
            </a:extLst>
          </p:cNvPr>
          <p:cNvSpPr/>
          <p:nvPr/>
        </p:nvSpPr>
        <p:spPr>
          <a:xfrm>
            <a:off x="1" y="0"/>
            <a:ext cx="12192000" cy="6858001"/>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cxnSp>
        <p:nvCxnSpPr>
          <p:cNvPr id="13" name="Straight Connector 12">
            <a:extLst>
              <a:ext uri="{FF2B5EF4-FFF2-40B4-BE49-F238E27FC236}">
                <a16:creationId xmlns:a16="http://schemas.microsoft.com/office/drawing/2014/main" id="{B4DD8063-0B64-5552-D964-11CA84F7ABD9}"/>
              </a:ext>
              <a:ext uri="{C183D7F6-B498-43B3-948B-1728B52AA6E4}">
                <adec:decorative xmlns:adec="http://schemas.microsoft.com/office/drawing/2017/decorative" val="1"/>
              </a:ext>
            </a:extLst>
          </p:cNvPr>
          <p:cNvCxnSpPr>
            <a:cxnSpLocks/>
          </p:cNvCxnSpPr>
          <p:nvPr/>
        </p:nvCxnSpPr>
        <p:spPr>
          <a:xfrm>
            <a:off x="11082528" y="725556"/>
            <a:ext cx="0" cy="4135136"/>
          </a:xfrm>
          <a:prstGeom prst="line">
            <a:avLst/>
          </a:prstGeom>
          <a:ln w="12700">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4443564" y="5167222"/>
            <a:ext cx="6789870" cy="679510"/>
          </a:xfrm>
          <a:solidFill>
            <a:schemeClr val="bg2"/>
          </a:solidFill>
        </p:spPr>
        <p:txBody>
          <a:bodyPr tIns="91440" bIns="91440" anchor="ctr">
            <a:normAutofit/>
          </a:bodyPr>
          <a:lstStyle>
            <a:lvl1pPr algn="r">
              <a:defRPr sz="2000" b="1" cap="none" baseline="0">
                <a:solidFill>
                  <a:schemeClr val="accent5"/>
                </a:solidFill>
                <a:latin typeface="+mn-lt"/>
              </a:defRPr>
            </a:lvl1pPr>
          </a:lstStyle>
          <a:p>
            <a:r>
              <a:rPr lang="en-US" dirty="0"/>
              <a:t>Quote Author</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603504" y="725556"/>
            <a:ext cx="8653281" cy="4075044"/>
          </a:xfrm>
        </p:spPr>
        <p:txBody>
          <a:bodyPr>
            <a:normAutofit/>
          </a:bodyPr>
          <a:lstStyle>
            <a:lvl1pPr marL="228600" indent="-228600">
              <a:lnSpc>
                <a:spcPct val="85000"/>
              </a:lnSpc>
              <a:spcBef>
                <a:spcPts val="0"/>
              </a:spcBef>
              <a:buNone/>
              <a:defRPr sz="5400" b="0" cap="all" spc="0" baseline="0">
                <a:solidFill>
                  <a:schemeClr val="accent2"/>
                </a:solidFill>
                <a:latin typeface="+mj-lt"/>
              </a:defRPr>
            </a:lvl1pPr>
          </a:lstStyle>
          <a:p>
            <a:pPr lvl="0"/>
            <a:r>
              <a:rPr lang="en-US" dirty="0"/>
              <a:t>Click to edit quote</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3503" y="6029868"/>
            <a:ext cx="1911096" cy="367060"/>
          </a:xfrm>
          <a:noFill/>
        </p:spPr>
        <p:txBody>
          <a:bodyPr anchor="ctr"/>
          <a:lstStyle>
            <a:lvl1pPr algn="l">
              <a:defRPr b="0" spc="0">
                <a:solidFill>
                  <a:schemeClr val="accent5"/>
                </a:solidFill>
                <a:latin typeface="+mn-lt"/>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801193" y="6029868"/>
            <a:ext cx="1439323" cy="365125"/>
          </a:xfrm>
          <a:noFill/>
        </p:spPr>
        <p:txBody>
          <a:bodyPr/>
          <a:lstStyle>
            <a:lvl1pPr algn="r">
              <a:defRPr b="0">
                <a:solidFill>
                  <a:schemeClr val="accent5"/>
                </a:solidFill>
                <a:latin typeface="+mn-lt"/>
              </a:defRPr>
            </a:lvl1pPr>
          </a:lstStyle>
          <a:p>
            <a:fld id="{67891EA0-6E5D-4821-92F4-23CFFDAC5E38}"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11233434" y="6029868"/>
            <a:ext cx="429372" cy="365125"/>
          </a:xfrm>
          <a:noFill/>
        </p:spPr>
        <p:txBody>
          <a:bodyPr/>
          <a:lstStyle>
            <a:lvl1pPr>
              <a:defRPr b="0">
                <a:solidFill>
                  <a:schemeClr val="accent5"/>
                </a:solidFill>
                <a:latin typeface="+mn-lt"/>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447576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2C017-FC5C-A7A2-BA15-6C113717C33C}"/>
              </a:ext>
              <a:ext uri="{C183D7F6-B498-43B3-948B-1728B52AA6E4}">
                <adec:decorative xmlns:adec="http://schemas.microsoft.com/office/drawing/2017/decorative" val="1"/>
              </a:ext>
            </a:extLst>
          </p:cNvPr>
          <p:cNvSpPr/>
          <p:nvPr/>
        </p:nvSpPr>
        <p:spPr>
          <a:xfrm>
            <a:off x="1" y="0"/>
            <a:ext cx="12192000" cy="6858001"/>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8" name="Rectangle 7">
            <a:extLst>
              <a:ext uri="{FF2B5EF4-FFF2-40B4-BE49-F238E27FC236}">
                <a16:creationId xmlns:a16="http://schemas.microsoft.com/office/drawing/2014/main" id="{358D5F78-0179-D9C3-74D3-62CE152FFECE}"/>
              </a:ext>
              <a:ext uri="{C183D7F6-B498-43B3-948B-1728B52AA6E4}">
                <adec:decorative xmlns:adec="http://schemas.microsoft.com/office/drawing/2017/decorative" val="1"/>
              </a:ext>
            </a:extLst>
          </p:cNvPr>
          <p:cNvSpPr/>
          <p:nvPr/>
        </p:nvSpPr>
        <p:spPr>
          <a:xfrm>
            <a:off x="3439120" y="1202645"/>
            <a:ext cx="5301113" cy="4452709"/>
          </a:xfrm>
          <a:prstGeom prst="rect">
            <a:avLst/>
          </a:prstGeom>
          <a:solidFill>
            <a:schemeClr val="bg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EDCDC8B-43A9-5AA8-8ACB-3F984DC1BEBF}"/>
              </a:ext>
              <a:ext uri="{C183D7F6-B498-43B3-948B-1728B52AA6E4}">
                <adec:decorative xmlns:adec="http://schemas.microsoft.com/office/drawing/2017/decorative" val="1"/>
              </a:ext>
            </a:extLst>
          </p:cNvPr>
          <p:cNvCxnSpPr>
            <a:cxnSpLocks/>
          </p:cNvCxnSpPr>
          <p:nvPr/>
        </p:nvCxnSpPr>
        <p:spPr>
          <a:xfrm flipV="1">
            <a:off x="6096000" y="5402510"/>
            <a:ext cx="0" cy="145549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FE70F6-FCE2-0FC4-2CD2-165DDD7471FB}"/>
              </a:ext>
              <a:ext uri="{C183D7F6-B498-43B3-948B-1728B52AA6E4}">
                <adec:decorative xmlns:adec="http://schemas.microsoft.com/office/drawing/2017/decorative" val="1"/>
              </a:ext>
            </a:extLst>
          </p:cNvPr>
          <p:cNvCxnSpPr>
            <a:cxnSpLocks/>
          </p:cNvCxnSpPr>
          <p:nvPr/>
        </p:nvCxnSpPr>
        <p:spPr>
          <a:xfrm flipV="1">
            <a:off x="6096000" y="0"/>
            <a:ext cx="0" cy="145549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3963474" y="4659653"/>
            <a:ext cx="4252404" cy="520187"/>
          </a:xfrm>
          <a:noFill/>
        </p:spPr>
        <p:txBody>
          <a:bodyPr anchor="ctr">
            <a:normAutofit/>
          </a:bodyPr>
          <a:lstStyle>
            <a:lvl1pPr algn="ctr">
              <a:defRPr sz="1600">
                <a:solidFill>
                  <a:schemeClr val="accent2"/>
                </a:solidFill>
              </a:defRPr>
            </a:lvl1pPr>
          </a:lstStyle>
          <a:p>
            <a:r>
              <a:rPr lang="en-US" dirty="0"/>
              <a:t>Quote Author</a:t>
            </a:r>
          </a:p>
        </p:txBody>
      </p:sp>
      <p:sp>
        <p:nvSpPr>
          <p:cNvPr id="14" name="Footer Placeholder 13">
            <a:extLst>
              <a:ext uri="{FF2B5EF4-FFF2-40B4-BE49-F238E27FC236}">
                <a16:creationId xmlns:a16="http://schemas.microsoft.com/office/drawing/2014/main" id="{B22420FA-FDBE-1BD5-73B2-9577BE200CF2}"/>
              </a:ext>
            </a:extLst>
          </p:cNvPr>
          <p:cNvSpPr>
            <a:spLocks noGrp="1"/>
          </p:cNvSpPr>
          <p:nvPr>
            <p:ph type="ftr" sz="quarter" idx="11"/>
          </p:nvPr>
        </p:nvSpPr>
        <p:spPr>
          <a:noFill/>
        </p:spPr>
        <p:txBody>
          <a:bodyPr/>
          <a:lstStyle>
            <a:lvl1pPr>
              <a:defRPr b="0">
                <a:solidFill>
                  <a:schemeClr val="accent5"/>
                </a:solidFill>
              </a:defRPr>
            </a:lvl1pPr>
          </a:lstStyle>
          <a:p>
            <a:r>
              <a:rPr lang="en-US"/>
              <a:t>Sample Footer Text</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2312230" y="1793287"/>
            <a:ext cx="7554892" cy="2494627"/>
          </a:xfrm>
        </p:spPr>
        <p:txBody>
          <a:bodyPr anchor="ctr">
            <a:normAutofit/>
          </a:bodyPr>
          <a:lstStyle>
            <a:lvl1pPr marL="0" indent="0" algn="ctr">
              <a:lnSpc>
                <a:spcPct val="85000"/>
              </a:lnSpc>
              <a:buNone/>
              <a:defRPr sz="4800" b="0" cap="none" spc="0" baseline="0">
                <a:solidFill>
                  <a:schemeClr val="accent5"/>
                </a:solidFill>
                <a:latin typeface="+mn-lt"/>
              </a:defRPr>
            </a:lvl1pPr>
          </a:lstStyle>
          <a:p>
            <a:pPr lvl="0"/>
            <a:r>
              <a:rPr lang="en-US" dirty="0"/>
              <a:t>Click to edit quote</a:t>
            </a:r>
          </a:p>
        </p:txBody>
      </p:sp>
      <p:sp>
        <p:nvSpPr>
          <p:cNvPr id="13" name="Date Placeholder 12">
            <a:extLst>
              <a:ext uri="{FF2B5EF4-FFF2-40B4-BE49-F238E27FC236}">
                <a16:creationId xmlns:a16="http://schemas.microsoft.com/office/drawing/2014/main" id="{44359CE5-9894-7A66-486B-F830CCE17772}"/>
              </a:ext>
            </a:extLst>
          </p:cNvPr>
          <p:cNvSpPr>
            <a:spLocks noGrp="1"/>
          </p:cNvSpPr>
          <p:nvPr>
            <p:ph type="dt" sz="half" idx="10"/>
          </p:nvPr>
        </p:nvSpPr>
        <p:spPr>
          <a:noFill/>
        </p:spPr>
        <p:txBody>
          <a:bodyPr/>
          <a:lstStyle>
            <a:lvl1pPr>
              <a:defRPr>
                <a:solidFill>
                  <a:schemeClr val="accent5"/>
                </a:solidFill>
              </a:defRPr>
            </a:lvl1pPr>
          </a:lstStyle>
          <a:p>
            <a:fld id="{869CC736-6517-4DE3-9A18-5EB6F27EF875}" type="datetime1">
              <a:rPr lang="en-US" smtClean="0"/>
              <a:t>6/4/2026</a:t>
            </a:fld>
            <a:endParaRPr lang="en-US"/>
          </a:p>
        </p:txBody>
      </p:sp>
      <p:sp>
        <p:nvSpPr>
          <p:cNvPr id="15" name="Slide Number Placeholder 14">
            <a:extLst>
              <a:ext uri="{FF2B5EF4-FFF2-40B4-BE49-F238E27FC236}">
                <a16:creationId xmlns:a16="http://schemas.microsoft.com/office/drawing/2014/main" id="{4A2B012E-FACE-13C2-4909-F2AE04FD18CB}"/>
              </a:ext>
            </a:extLst>
          </p:cNvPr>
          <p:cNvSpPr>
            <a:spLocks noGrp="1"/>
          </p:cNvSpPr>
          <p:nvPr>
            <p:ph type="sldNum" sz="quarter" idx="12"/>
          </p:nvPr>
        </p:nvSpPr>
        <p:spPr>
          <a:noFill/>
        </p:spPr>
        <p:txBody>
          <a:bodyPr/>
          <a:lstStyle>
            <a:lvl1pPr>
              <a:defRPr>
                <a:solidFill>
                  <a:schemeClr val="accent5"/>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41445583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2C017-FC5C-A7A2-BA15-6C113717C33C}"/>
              </a:ext>
              <a:ext uri="{C183D7F6-B498-43B3-948B-1728B52AA6E4}">
                <adec:decorative xmlns:adec="http://schemas.microsoft.com/office/drawing/2017/decorative" val="1"/>
              </a:ext>
            </a:extLst>
          </p:cNvPr>
          <p:cNvSpPr/>
          <p:nvPr/>
        </p:nvSpPr>
        <p:spPr>
          <a:xfrm>
            <a:off x="1" y="0"/>
            <a:ext cx="12192000" cy="6858000"/>
          </a:xfrm>
          <a:prstGeom prst="rect">
            <a:avLst/>
          </a:prstGeom>
          <a:solidFill>
            <a:schemeClr val="accent5"/>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pic>
        <p:nvPicPr>
          <p:cNvPr id="8" name="Picture 7">
            <a:extLst>
              <a:ext uri="{FF2B5EF4-FFF2-40B4-BE49-F238E27FC236}">
                <a16:creationId xmlns:a16="http://schemas.microsoft.com/office/drawing/2014/main" id="{E2FBFD51-0E30-9113-3F4A-D0B88575143F}"/>
              </a:ext>
              <a:ext uri="{C183D7F6-B498-43B3-948B-1728B52AA6E4}">
                <adec:decorative xmlns:adec="http://schemas.microsoft.com/office/drawing/2017/decorative" val="1"/>
              </a:ext>
            </a:extLst>
          </p:cNvPr>
          <p:cNvPicPr>
            <a:picLocks noChangeAspect="1"/>
          </p:cNvPicPr>
          <p:nvPr/>
        </p:nvPicPr>
        <p:blipFill>
          <a:blip r:embed="rId2" cstate="email">
            <a:alphaModFix amt="28000"/>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606447" y="5204117"/>
            <a:ext cx="11019882" cy="715858"/>
          </a:xfrm>
          <a:noFill/>
        </p:spPr>
        <p:txBody>
          <a:bodyPr tIns="91440" bIns="91440" anchor="ctr">
            <a:normAutofit/>
          </a:bodyPr>
          <a:lstStyle>
            <a:lvl1pPr algn="r">
              <a:defRPr sz="1800">
                <a:solidFill>
                  <a:schemeClr val="accent2"/>
                </a:solidFill>
              </a:defRPr>
            </a:lvl1pPr>
          </a:lstStyle>
          <a:p>
            <a:r>
              <a:rPr lang="en-US" dirty="0"/>
              <a:t>Quote Author</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hasCustomPrompt="1"/>
          </p:nvPr>
        </p:nvSpPr>
        <p:spPr>
          <a:xfrm>
            <a:off x="603504" y="539646"/>
            <a:ext cx="8406832" cy="3709557"/>
          </a:xfrm>
        </p:spPr>
        <p:txBody>
          <a:bodyPr>
            <a:normAutofit/>
          </a:bodyPr>
          <a:lstStyle>
            <a:lvl1pPr marL="228600" indent="-228600">
              <a:lnSpc>
                <a:spcPct val="100000"/>
              </a:lnSpc>
              <a:spcBef>
                <a:spcPts val="0"/>
              </a:spcBef>
              <a:buNone/>
              <a:defRPr sz="5400" b="0" cap="none" spc="0" baseline="0">
                <a:solidFill>
                  <a:schemeClr val="bg2"/>
                </a:solidFill>
              </a:defRPr>
            </a:lvl1pPr>
          </a:lstStyle>
          <a:p>
            <a:pPr lvl="0"/>
            <a:r>
              <a:rPr lang="en-US" dirty="0"/>
              <a:t>Click to edit quote</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3" y="6028848"/>
            <a:ext cx="1828970" cy="366144"/>
          </a:xfrm>
          <a:noFill/>
        </p:spPr>
        <p:txBody>
          <a:bodyPr/>
          <a:lstStyle>
            <a:lvl1pPr algn="l">
              <a:defRPr b="0" spc="0">
                <a:solidFill>
                  <a:schemeClr val="bg2"/>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noFill/>
        </p:spPr>
        <p:txBody>
          <a:bodyPr/>
          <a:lstStyle>
            <a:lvl1pPr>
              <a:defRPr>
                <a:solidFill>
                  <a:schemeClr val="bg2"/>
                </a:solidFill>
              </a:defRPr>
            </a:lvl1pPr>
          </a:lstStyle>
          <a:p>
            <a:fld id="{55971960-CC10-477C-A0E8-32CE7F9D38E0}"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bg2"/>
                </a:solidFill>
              </a:defRPr>
            </a:lvl1pPr>
          </a:lstStyle>
          <a:p>
            <a:fld id="{27F8DDA4-3B80-4E8A-A8F5-521F73BF9127}" type="slidenum">
              <a:rPr lang="en-US" smtClean="0"/>
              <a:t>‹#›</a:t>
            </a:fld>
            <a:endParaRPr lang="en-US"/>
          </a:p>
        </p:txBody>
      </p:sp>
      <p:cxnSp>
        <p:nvCxnSpPr>
          <p:cNvPr id="7" name="Straight Connector 6">
            <a:extLst>
              <a:ext uri="{FF2B5EF4-FFF2-40B4-BE49-F238E27FC236}">
                <a16:creationId xmlns:a16="http://schemas.microsoft.com/office/drawing/2014/main" id="{390E99C4-92E7-3B92-2013-C034357E2D72}"/>
              </a:ext>
              <a:ext uri="{C183D7F6-B498-43B3-948B-1728B52AA6E4}">
                <adec:decorative xmlns:adec="http://schemas.microsoft.com/office/drawing/2017/decorative" val="1"/>
              </a:ext>
            </a:extLst>
          </p:cNvPr>
          <p:cNvCxnSpPr>
            <a:cxnSpLocks/>
          </p:cNvCxnSpPr>
          <p:nvPr/>
        </p:nvCxnSpPr>
        <p:spPr>
          <a:xfrm>
            <a:off x="685800" y="4804478"/>
            <a:ext cx="1082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220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52C017-FC5C-A7A2-BA15-6C113717C33C}"/>
              </a:ext>
              <a:ext uri="{C183D7F6-B498-43B3-948B-1728B52AA6E4}">
                <adec:decorative xmlns:adec="http://schemas.microsoft.com/office/drawing/2017/decorative" val="1"/>
              </a:ext>
            </a:extLst>
          </p:cNvPr>
          <p:cNvSpPr/>
          <p:nvPr/>
        </p:nvSpPr>
        <p:spPr>
          <a:xfrm>
            <a:off x="1" y="-1"/>
            <a:ext cx="12192000" cy="6858001"/>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8A4F"/>
              </a:solidFill>
            </a:endParaRPr>
          </a:p>
        </p:txBody>
      </p:sp>
      <p:sp>
        <p:nvSpPr>
          <p:cNvPr id="11" name="Rectangle 10">
            <a:extLst>
              <a:ext uri="{FF2B5EF4-FFF2-40B4-BE49-F238E27FC236}">
                <a16:creationId xmlns:a16="http://schemas.microsoft.com/office/drawing/2014/main" id="{C278D15F-775B-01A1-AD5A-860DC9A2EA8C}"/>
              </a:ext>
              <a:ext uri="{C183D7F6-B498-43B3-948B-1728B52AA6E4}">
                <adec:decorative xmlns:adec="http://schemas.microsoft.com/office/drawing/2017/decorative" val="1"/>
              </a:ext>
            </a:extLst>
          </p:cNvPr>
          <p:cNvSpPr/>
          <p:nvPr/>
        </p:nvSpPr>
        <p:spPr>
          <a:xfrm>
            <a:off x="0" y="1"/>
            <a:ext cx="9448801" cy="4800599"/>
          </a:xfrm>
          <a:prstGeom prst="rect">
            <a:avLst/>
          </a:prstGeom>
          <a:solidFill>
            <a:schemeClr val="bg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8FE70F6-FCE2-0FC4-2CD2-165DDD7471FB}"/>
              </a:ext>
              <a:ext uri="{C183D7F6-B498-43B3-948B-1728B52AA6E4}">
                <adec:decorative xmlns:adec="http://schemas.microsoft.com/office/drawing/2017/decorative" val="1"/>
              </a:ext>
            </a:extLst>
          </p:cNvPr>
          <p:cNvCxnSpPr>
            <a:cxnSpLocks/>
          </p:cNvCxnSpPr>
          <p:nvPr/>
        </p:nvCxnSpPr>
        <p:spPr>
          <a:xfrm flipV="1">
            <a:off x="11081989" y="698720"/>
            <a:ext cx="0" cy="4101880"/>
          </a:xfrm>
          <a:prstGeom prst="line">
            <a:avLst/>
          </a:prstGeom>
          <a:ln w="12700">
            <a:solidFill>
              <a:schemeClr val="tx2">
                <a:alpha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984864" y="5257800"/>
            <a:ext cx="10255196" cy="748275"/>
          </a:xfrm>
          <a:noFill/>
        </p:spPr>
        <p:txBody>
          <a:bodyPr anchor="ctr">
            <a:normAutofit/>
          </a:bodyPr>
          <a:lstStyle>
            <a:lvl1pPr algn="r">
              <a:defRPr sz="1800">
                <a:solidFill>
                  <a:schemeClr val="accent2"/>
                </a:solidFill>
              </a:defRPr>
            </a:lvl1pPr>
          </a:lstStyle>
          <a:p>
            <a:r>
              <a:rPr lang="en-US" dirty="0"/>
              <a:t>Quote Author</a:t>
            </a:r>
          </a:p>
        </p:txBody>
      </p:sp>
      <p:sp>
        <p:nvSpPr>
          <p:cNvPr id="8" name="Content Placeholder 7">
            <a:extLst>
              <a:ext uri="{FF2B5EF4-FFF2-40B4-BE49-F238E27FC236}">
                <a16:creationId xmlns:a16="http://schemas.microsoft.com/office/drawing/2014/main" id="{64AEC05F-4937-10A8-1A19-6FA315BE7ADF}"/>
              </a:ext>
            </a:extLst>
          </p:cNvPr>
          <p:cNvSpPr>
            <a:spLocks noGrp="1"/>
          </p:cNvSpPr>
          <p:nvPr>
            <p:ph sz="quarter" idx="13" hasCustomPrompt="1"/>
          </p:nvPr>
        </p:nvSpPr>
        <p:spPr>
          <a:xfrm>
            <a:off x="887413" y="1033272"/>
            <a:ext cx="9247187" cy="3257550"/>
          </a:xfrm>
        </p:spPr>
        <p:txBody>
          <a:bodyPr>
            <a:normAutofit/>
          </a:bodyPr>
          <a:lstStyle>
            <a:lvl1pPr marL="228600" indent="-228600">
              <a:lnSpc>
                <a:spcPct val="85000"/>
              </a:lnSpc>
              <a:buNone/>
              <a:defRPr sz="5400">
                <a:solidFill>
                  <a:schemeClr val="accent5"/>
                </a:solidFill>
              </a:defRPr>
            </a:lvl1pPr>
          </a:lstStyle>
          <a:p>
            <a:pPr lvl="0"/>
            <a:r>
              <a:rPr lang="en-US" dirty="0"/>
              <a:t>Click to edit quote</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0" y="6029867"/>
            <a:ext cx="1911096" cy="365126"/>
          </a:xfrm>
          <a:noFill/>
        </p:spPr>
        <p:txBody>
          <a:bodyPr/>
          <a:lstStyle>
            <a:lvl1pPr algn="l">
              <a:defRPr b="0" spc="0">
                <a:solidFill>
                  <a:schemeClr val="accent5"/>
                </a:solidFill>
              </a:defRPr>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10058400" y="6029868"/>
            <a:ext cx="1182686" cy="365125"/>
          </a:xfrm>
          <a:noFill/>
        </p:spPr>
        <p:txBody>
          <a:bodyPr/>
          <a:lstStyle>
            <a:lvl1pPr algn="r">
              <a:defRPr>
                <a:solidFill>
                  <a:schemeClr val="accent5"/>
                </a:solidFill>
              </a:defRPr>
            </a:lvl1pPr>
          </a:lstStyle>
          <a:p>
            <a:fld id="{84D8584C-2125-40A2-8519-09FB9A8C3315}"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lvl1pPr>
              <a:defRPr>
                <a:solidFill>
                  <a:schemeClr val="accent5"/>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39271735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0773-1259-8F51-3561-DF3A80B264DE}"/>
              </a:ext>
            </a:extLst>
          </p:cNvPr>
          <p:cNvSpPr>
            <a:spLocks noGrp="1"/>
          </p:cNvSpPr>
          <p:nvPr>
            <p:ph type="title"/>
          </p:nvPr>
        </p:nvSpPr>
        <p:spPr>
          <a:xfrm>
            <a:off x="603504" y="521185"/>
            <a:ext cx="10902696" cy="1070849"/>
          </a:xfrm>
          <a:noFill/>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9C966CF-BE4B-28C8-6D17-E087E97C0E98}"/>
              </a:ext>
            </a:extLst>
          </p:cNvPr>
          <p:cNvSpPr>
            <a:spLocks noGrp="1"/>
          </p:cNvSpPr>
          <p:nvPr>
            <p:ph sz="half" idx="1"/>
          </p:nvPr>
        </p:nvSpPr>
        <p:spPr>
          <a:xfrm>
            <a:off x="605431" y="1756230"/>
            <a:ext cx="5181600" cy="40349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1559437-5037-4EE7-88FA-80C5AA0870F2}"/>
              </a:ext>
            </a:extLst>
          </p:cNvPr>
          <p:cNvSpPr>
            <a:spLocks noGrp="1"/>
          </p:cNvSpPr>
          <p:nvPr>
            <p:ph sz="half" idx="2"/>
          </p:nvPr>
        </p:nvSpPr>
        <p:spPr>
          <a:xfrm>
            <a:off x="6324600" y="1756230"/>
            <a:ext cx="5181600" cy="40349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68326746-DF44-9DEF-8471-A5E1F6CCC502}"/>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15850B58-64D5-F359-1AC8-3D57AA87BFBD}"/>
              </a:ext>
            </a:extLst>
          </p:cNvPr>
          <p:cNvSpPr>
            <a:spLocks noGrp="1"/>
          </p:cNvSpPr>
          <p:nvPr>
            <p:ph type="dt" sz="half" idx="10"/>
          </p:nvPr>
        </p:nvSpPr>
        <p:spPr/>
        <p:txBody>
          <a:bodyPr/>
          <a:lstStyle/>
          <a:p>
            <a:fld id="{B3C0EDEC-0890-4E6D-9DE0-ECAF543851A7}" type="datetime1">
              <a:rPr lang="en-US" smtClean="0"/>
              <a:t>6/4/2026</a:t>
            </a:fld>
            <a:endParaRPr lang="en-US"/>
          </a:p>
        </p:txBody>
      </p:sp>
      <p:sp>
        <p:nvSpPr>
          <p:cNvPr id="7" name="Slide Number Placeholder 6">
            <a:extLst>
              <a:ext uri="{FF2B5EF4-FFF2-40B4-BE49-F238E27FC236}">
                <a16:creationId xmlns:a16="http://schemas.microsoft.com/office/drawing/2014/main" id="{9F6A22FA-48E7-5BF5-6432-6C7A54D7E031}"/>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40717032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D8D87-72DE-A210-5C2D-570A1B01D41E}"/>
              </a:ext>
            </a:extLst>
          </p:cNvPr>
          <p:cNvSpPr>
            <a:spLocks noGrp="1"/>
          </p:cNvSpPr>
          <p:nvPr>
            <p:ph type="title"/>
          </p:nvPr>
        </p:nvSpPr>
        <p:spPr>
          <a:xfrm>
            <a:off x="603504" y="521206"/>
            <a:ext cx="10899648" cy="1069848"/>
          </a:xfrm>
          <a:noFill/>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73932A9-21A4-5A57-9D72-8C46993E6B11}"/>
              </a:ext>
            </a:extLst>
          </p:cNvPr>
          <p:cNvSpPr>
            <a:spLocks noGrp="1"/>
          </p:cNvSpPr>
          <p:nvPr>
            <p:ph type="body" idx="1"/>
          </p:nvPr>
        </p:nvSpPr>
        <p:spPr>
          <a:xfrm>
            <a:off x="605431" y="1631076"/>
            <a:ext cx="5157787" cy="709394"/>
          </a:xfrm>
        </p:spPr>
        <p:txBody>
          <a:bodyPr anchor="b">
            <a:normAutofit/>
          </a:bodyPr>
          <a:lstStyle>
            <a:lvl1pPr marL="0" indent="0">
              <a:buNone/>
              <a:defRPr sz="1800" b="1" cap="all"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83D4B4-A366-E12D-19BB-C17B71466184}"/>
              </a:ext>
            </a:extLst>
          </p:cNvPr>
          <p:cNvSpPr>
            <a:spLocks noGrp="1"/>
          </p:cNvSpPr>
          <p:nvPr>
            <p:ph sz="half" idx="2"/>
          </p:nvPr>
        </p:nvSpPr>
        <p:spPr>
          <a:xfrm>
            <a:off x="605431" y="2372146"/>
            <a:ext cx="5157787" cy="34952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C06DAAF-1A05-D83C-70C1-CEADA4EB7389}"/>
              </a:ext>
            </a:extLst>
          </p:cNvPr>
          <p:cNvSpPr>
            <a:spLocks noGrp="1"/>
          </p:cNvSpPr>
          <p:nvPr>
            <p:ph type="body" sz="quarter" idx="3"/>
          </p:nvPr>
        </p:nvSpPr>
        <p:spPr>
          <a:xfrm>
            <a:off x="6324600" y="1631076"/>
            <a:ext cx="5183188" cy="709393"/>
          </a:xfrm>
        </p:spPr>
        <p:txBody>
          <a:bodyPr anchor="b">
            <a:normAutofit/>
          </a:bodyPr>
          <a:lstStyle>
            <a:lvl1pPr marL="0" indent="0">
              <a:buNone/>
              <a:defRPr sz="1800" b="1" cap="all"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FE7B13-3453-6313-B416-E9FF9DA2E010}"/>
              </a:ext>
            </a:extLst>
          </p:cNvPr>
          <p:cNvSpPr>
            <a:spLocks noGrp="1"/>
          </p:cNvSpPr>
          <p:nvPr>
            <p:ph sz="quarter" idx="4"/>
          </p:nvPr>
        </p:nvSpPr>
        <p:spPr>
          <a:xfrm>
            <a:off x="6324600" y="2372146"/>
            <a:ext cx="5183188" cy="34952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061BE2D-E1A3-1A5C-AE37-9DC52A9717B7}"/>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71D5902D-DF04-F2A8-C2F8-EBDD2A897D21}"/>
              </a:ext>
            </a:extLst>
          </p:cNvPr>
          <p:cNvSpPr>
            <a:spLocks noGrp="1"/>
          </p:cNvSpPr>
          <p:nvPr>
            <p:ph type="dt" sz="half" idx="10"/>
          </p:nvPr>
        </p:nvSpPr>
        <p:spPr/>
        <p:txBody>
          <a:bodyPr/>
          <a:lstStyle/>
          <a:p>
            <a:fld id="{2DD88318-BA47-4AD0-805B-25EB53D81BBB}" type="datetime1">
              <a:rPr lang="en-US" smtClean="0"/>
              <a:t>6/4/2026</a:t>
            </a:fld>
            <a:endParaRPr lang="en-US"/>
          </a:p>
        </p:txBody>
      </p:sp>
      <p:sp>
        <p:nvSpPr>
          <p:cNvPr id="9" name="Slide Number Placeholder 8">
            <a:extLst>
              <a:ext uri="{FF2B5EF4-FFF2-40B4-BE49-F238E27FC236}">
                <a16:creationId xmlns:a16="http://schemas.microsoft.com/office/drawing/2014/main" id="{DA4FDDA8-940A-B407-4EB2-85DC9BEDB476}"/>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40950143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51FC-CD6F-656F-54A8-59B782BEFB30}"/>
              </a:ext>
            </a:extLst>
          </p:cNvPr>
          <p:cNvSpPr>
            <a:spLocks noGrp="1"/>
          </p:cNvSpPr>
          <p:nvPr>
            <p:ph type="title"/>
          </p:nvPr>
        </p:nvSpPr>
        <p:spPr>
          <a:xfrm>
            <a:off x="603504" y="265176"/>
            <a:ext cx="11028923" cy="1325880"/>
          </a:xfrm>
          <a:noFill/>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D07D307A-FF1F-38A3-7DE5-F11DC31CA5B8}"/>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1E4C539B-20CB-8D83-0ECC-5F682BD06D6F}"/>
              </a:ext>
            </a:extLst>
          </p:cNvPr>
          <p:cNvSpPr>
            <a:spLocks noGrp="1"/>
          </p:cNvSpPr>
          <p:nvPr>
            <p:ph type="dt" sz="half" idx="10"/>
          </p:nvPr>
        </p:nvSpPr>
        <p:spPr/>
        <p:txBody>
          <a:bodyPr/>
          <a:lstStyle/>
          <a:p>
            <a:fld id="{30AD3F20-2AB6-4A04-8E99-A7FB006776B6}" type="datetime1">
              <a:rPr lang="en-US" smtClean="0"/>
              <a:t>6/4/2026</a:t>
            </a:fld>
            <a:endParaRPr lang="en-US"/>
          </a:p>
        </p:txBody>
      </p:sp>
      <p:sp>
        <p:nvSpPr>
          <p:cNvPr id="5" name="Slide Number Placeholder 4">
            <a:extLst>
              <a:ext uri="{FF2B5EF4-FFF2-40B4-BE49-F238E27FC236}">
                <a16:creationId xmlns:a16="http://schemas.microsoft.com/office/drawing/2014/main" id="{466EB674-912E-381A-49CE-08E49DFF46A7}"/>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0615800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FA0B77-3CB1-4071-30F6-B0766D75C10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4B4A81A7-FC7B-1689-D59F-4173A1763CB9}"/>
              </a:ext>
            </a:extLst>
          </p:cNvPr>
          <p:cNvSpPr>
            <a:spLocks noGrp="1"/>
          </p:cNvSpPr>
          <p:nvPr>
            <p:ph type="dt" sz="half" idx="10"/>
          </p:nvPr>
        </p:nvSpPr>
        <p:spPr/>
        <p:txBody>
          <a:bodyPr/>
          <a:lstStyle/>
          <a:p>
            <a:fld id="{3AEA2087-1351-4A66-BC4B-B8C73F209E6A}" type="datetime1">
              <a:rPr lang="en-US" smtClean="0"/>
              <a:t>6/4/2026</a:t>
            </a:fld>
            <a:endParaRPr lang="en-US"/>
          </a:p>
        </p:txBody>
      </p:sp>
      <p:sp>
        <p:nvSpPr>
          <p:cNvPr id="4" name="Slide Number Placeholder 3">
            <a:extLst>
              <a:ext uri="{FF2B5EF4-FFF2-40B4-BE49-F238E27FC236}">
                <a16:creationId xmlns:a16="http://schemas.microsoft.com/office/drawing/2014/main" id="{5D080D98-2C9A-3434-E8A3-DA6CCD2F5EFE}"/>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57013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180A8E-4668-486A-95D0-DBD6BDD7C43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4A713A6-3149-A53D-DA59-E54D39D6841D}"/>
              </a:ext>
              <a:ext uri="{C183D7F6-B498-43B3-948B-1728B52AA6E4}">
                <adec:decorative xmlns:adec="http://schemas.microsoft.com/office/drawing/2017/decorative" val="1"/>
              </a:ext>
            </a:extLst>
          </p:cNvPr>
          <p:cNvCxnSpPr>
            <a:cxnSpLocks/>
          </p:cNvCxnSpPr>
          <p:nvPr/>
        </p:nvCxnSpPr>
        <p:spPr>
          <a:xfrm>
            <a:off x="11500489" y="1054208"/>
            <a:ext cx="0" cy="4781975"/>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673753" y="355601"/>
            <a:ext cx="8275505" cy="1693334"/>
          </a:xfrm>
          <a:noFill/>
        </p:spPr>
        <p:txBody>
          <a:bodyPr vert="horz" lIns="91440" tIns="45720" rIns="91440" bIns="137160" rtlCol="0" anchor="b">
            <a:normAutofit/>
          </a:bodyPr>
          <a:lstStyle>
            <a:lvl1pPr>
              <a:lnSpc>
                <a:spcPct val="80000"/>
              </a:lnSpc>
              <a:defRPr lang="en-US" sz="58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673752" y="1902527"/>
            <a:ext cx="8275504" cy="498021"/>
          </a:xfrm>
        </p:spPr>
        <p:txBody>
          <a:bodyPr vert="horz" lIns="91440" tIns="45720" rIns="91440" bIns="45720" rtlCol="0">
            <a:normAutofit/>
          </a:bodyPr>
          <a:lstStyle>
            <a:lvl1pPr marL="0" indent="0">
              <a:lnSpc>
                <a:spcPct val="100000"/>
              </a:lnSpc>
              <a:buNone/>
              <a:defRPr lang="en-US" sz="1400" cap="all" baseline="0" dirty="0">
                <a:solidFill>
                  <a:schemeClr val="accent5"/>
                </a:solidFill>
                <a:latin typeface="+mj-lt"/>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4F8C8803-B94B-A385-87A1-A21C9AD88D84}"/>
              </a:ext>
            </a:extLst>
          </p:cNvPr>
          <p:cNvSpPr>
            <a:spLocks noGrp="1"/>
          </p:cNvSpPr>
          <p:nvPr>
            <p:ph type="pic" sz="quarter" idx="13" hasCustomPrompt="1"/>
          </p:nvPr>
        </p:nvSpPr>
        <p:spPr>
          <a:xfrm>
            <a:off x="-1" y="2441123"/>
            <a:ext cx="10495289" cy="4416877"/>
          </a:xfrm>
          <a:blipFill>
            <a:blip r:embed="rId2">
              <a:alphaModFix amt="7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9753600" y="613218"/>
            <a:ext cx="1865242" cy="535746"/>
          </a:xfrm>
          <a:solidFill>
            <a:schemeClr val="bg2"/>
          </a:solidFill>
        </p:spPr>
        <p:txBody>
          <a:bodyPr anchor="t"/>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rot="5400000">
            <a:off x="10880856" y="5137717"/>
            <a:ext cx="1256738" cy="365125"/>
          </a:xfrm>
          <a:solidFill>
            <a:schemeClr val="bg2"/>
          </a:solidFill>
        </p:spPr>
        <p:txBody>
          <a:bodyPr/>
          <a:lstStyle/>
          <a:p>
            <a:fld id="{A198F7BC-ABFF-4CAB-9ECC-8B1B0BCD965C}" type="datetime1">
              <a:rPr lang="en-US" smtClean="0"/>
              <a:t>6/4/2026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xfrm>
            <a:off x="11186803" y="6029867"/>
            <a:ext cx="461440" cy="365125"/>
          </a:xfrm>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9269168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3A53-0764-6B81-0CF9-98A31577BE9D}"/>
              </a:ext>
            </a:extLst>
          </p:cNvPr>
          <p:cNvSpPr>
            <a:spLocks noGrp="1"/>
          </p:cNvSpPr>
          <p:nvPr>
            <p:ph type="title"/>
          </p:nvPr>
        </p:nvSpPr>
        <p:spPr>
          <a:xfrm>
            <a:off x="605431" y="932688"/>
            <a:ext cx="4195169" cy="1124712"/>
          </a:xfrm>
          <a:noFill/>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1FE505A-8E22-72EF-7229-3828AF9454D5}"/>
              </a:ext>
            </a:extLst>
          </p:cNvPr>
          <p:cNvSpPr>
            <a:spLocks noGrp="1"/>
          </p:cNvSpPr>
          <p:nvPr>
            <p:ph type="body" sz="half" idx="2"/>
          </p:nvPr>
        </p:nvSpPr>
        <p:spPr>
          <a:xfrm>
            <a:off x="605431" y="2057400"/>
            <a:ext cx="41951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70A4E78B-DAF0-5E30-C9F0-EA1D81066DBC}"/>
              </a:ext>
            </a:extLst>
          </p:cNvPr>
          <p:cNvSpPr>
            <a:spLocks noGrp="1"/>
          </p:cNvSpPr>
          <p:nvPr>
            <p:ph idx="1"/>
          </p:nvPr>
        </p:nvSpPr>
        <p:spPr>
          <a:xfrm>
            <a:off x="5486400" y="903515"/>
            <a:ext cx="6019800" cy="495753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85FB557B-A6AB-0141-61F5-2C6D1D26D589}"/>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A4346670-62CE-41B6-24CD-DB7BF2AECDF4}"/>
              </a:ext>
            </a:extLst>
          </p:cNvPr>
          <p:cNvSpPr>
            <a:spLocks noGrp="1"/>
          </p:cNvSpPr>
          <p:nvPr>
            <p:ph type="dt" sz="half" idx="10"/>
          </p:nvPr>
        </p:nvSpPr>
        <p:spPr/>
        <p:txBody>
          <a:bodyPr/>
          <a:lstStyle/>
          <a:p>
            <a:fld id="{95967112-4E38-4DE6-886D-C6360575EE2E}" type="datetime1">
              <a:rPr lang="en-US" smtClean="0"/>
              <a:t>6/4/2026</a:t>
            </a:fld>
            <a:endParaRPr lang="en-US"/>
          </a:p>
        </p:txBody>
      </p:sp>
      <p:sp>
        <p:nvSpPr>
          <p:cNvPr id="7" name="Slide Number Placeholder 6">
            <a:extLst>
              <a:ext uri="{FF2B5EF4-FFF2-40B4-BE49-F238E27FC236}">
                <a16:creationId xmlns:a16="http://schemas.microsoft.com/office/drawing/2014/main" id="{FB2C964C-100B-6E0E-8C9C-FEDE515F230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4940005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52BCA-373C-52F0-00A4-DB648AB6DDCB}"/>
              </a:ext>
            </a:extLst>
          </p:cNvPr>
          <p:cNvSpPr>
            <a:spLocks noGrp="1"/>
          </p:cNvSpPr>
          <p:nvPr>
            <p:ph type="title"/>
          </p:nvPr>
        </p:nvSpPr>
        <p:spPr>
          <a:xfrm>
            <a:off x="605432" y="228599"/>
            <a:ext cx="3658560" cy="1742175"/>
          </a:xfrm>
          <a:noFill/>
        </p:spPr>
        <p:txBody>
          <a:bodyPr anchor="b">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85DCE8E-6071-4972-B85E-E495AB0FF686}"/>
              </a:ext>
            </a:extLst>
          </p:cNvPr>
          <p:cNvSpPr>
            <a:spLocks noGrp="1"/>
          </p:cNvSpPr>
          <p:nvPr>
            <p:ph type="body" sz="half" idx="2"/>
          </p:nvPr>
        </p:nvSpPr>
        <p:spPr>
          <a:xfrm>
            <a:off x="1371600" y="2337134"/>
            <a:ext cx="2892392" cy="3331342"/>
          </a:xfrm>
        </p:spPr>
        <p:txBody>
          <a:bodyPr anchor="b"/>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FEBAE75E-255D-9B56-3A67-14178C54EB59}"/>
              </a:ext>
            </a:extLst>
          </p:cNvPr>
          <p:cNvSpPr>
            <a:spLocks noGrp="1"/>
          </p:cNvSpPr>
          <p:nvPr>
            <p:ph type="pic" idx="1" hasCustomPrompt="1"/>
          </p:nvPr>
        </p:nvSpPr>
        <p:spPr>
          <a:xfrm>
            <a:off x="4800600" y="685800"/>
            <a:ext cx="6705600" cy="4876801"/>
          </a:xfrm>
          <a:blipFill>
            <a:blip r:embed="rId2">
              <a:alphaModFix amt="70000"/>
            </a:blip>
            <a:stretch>
              <a:fillRect/>
            </a:stretch>
          </a:blipFill>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6" name="Footer Placeholder 5">
            <a:extLst>
              <a:ext uri="{FF2B5EF4-FFF2-40B4-BE49-F238E27FC236}">
                <a16:creationId xmlns:a16="http://schemas.microsoft.com/office/drawing/2014/main" id="{FB5E2938-E6DE-EB90-C8DE-0D078BDD0A83}"/>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008928D8-1666-BE45-30C8-65C74E2283DC}"/>
              </a:ext>
            </a:extLst>
          </p:cNvPr>
          <p:cNvSpPr>
            <a:spLocks noGrp="1"/>
          </p:cNvSpPr>
          <p:nvPr>
            <p:ph type="dt" sz="half" idx="10"/>
          </p:nvPr>
        </p:nvSpPr>
        <p:spPr>
          <a:xfrm>
            <a:off x="10058400" y="6029868"/>
            <a:ext cx="1182686" cy="365125"/>
          </a:xfrm>
        </p:spPr>
        <p:txBody>
          <a:bodyPr/>
          <a:lstStyle/>
          <a:p>
            <a:fld id="{8493712A-E27F-4D57-B2CA-5B36D6E8A4B0}" type="datetime1">
              <a:rPr lang="en-US" smtClean="0"/>
              <a:t>6/4/2026</a:t>
            </a:fld>
            <a:endParaRPr lang="en-US"/>
          </a:p>
        </p:txBody>
      </p:sp>
      <p:sp>
        <p:nvSpPr>
          <p:cNvPr id="7" name="Slide Number Placeholder 6">
            <a:extLst>
              <a:ext uri="{FF2B5EF4-FFF2-40B4-BE49-F238E27FC236}">
                <a16:creationId xmlns:a16="http://schemas.microsoft.com/office/drawing/2014/main" id="{8D79A9FD-2464-F09D-1603-6DF07EF20752}"/>
              </a:ext>
            </a:extLst>
          </p:cNvPr>
          <p:cNvSpPr>
            <a:spLocks noGrp="1"/>
          </p:cNvSpPr>
          <p:nvPr>
            <p:ph type="sldNum" sz="quarter" idx="12"/>
          </p:nvPr>
        </p:nvSpPr>
        <p:spPr>
          <a:xfrm>
            <a:off x="11237976" y="6029868"/>
            <a:ext cx="429372" cy="365125"/>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847218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clus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8073289-DB44-2F27-575B-3B0123960D1D}"/>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lumMod val="90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22766A-BE9C-B780-CC66-44ECFC5C0A47}"/>
              </a:ext>
              <a:ext uri="{C183D7F6-B498-43B3-948B-1728B52AA6E4}">
                <adec:decorative xmlns:adec="http://schemas.microsoft.com/office/drawing/2017/decorative" val="1"/>
              </a:ext>
            </a:extLst>
          </p:cNvPr>
          <p:cNvSpPr/>
          <p:nvPr/>
        </p:nvSpPr>
        <p:spPr>
          <a:xfrm>
            <a:off x="2057400" y="3084659"/>
            <a:ext cx="10133956" cy="3773341"/>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146306" y="182881"/>
            <a:ext cx="8616684" cy="1874520"/>
          </a:xfrm>
          <a:noFill/>
        </p:spPr>
        <p:txBody>
          <a:bodyPr anchor="t">
            <a:normAutofit/>
          </a:bodyPr>
          <a:lstStyle>
            <a:lvl1pPr>
              <a:defRPr sz="96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9753600" y="617923"/>
            <a:ext cx="1866897" cy="461881"/>
          </a:xfrm>
          <a:noFill/>
        </p:spPr>
        <p:txBody>
          <a:bodyPr anchor="t"/>
          <a:lstStyle>
            <a:lvl1pPr algn="r">
              <a:defRPr sz="900"/>
            </a:lvl1pPr>
          </a:lstStyle>
          <a:p>
            <a:r>
              <a:rPr lang="en-US"/>
              <a:t>Sample Footer Text</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2595846" y="3544866"/>
            <a:ext cx="8990722" cy="2446782"/>
          </a:xfrm>
        </p:spPr>
        <p:txBody>
          <a:bodyPr>
            <a:normAutofit/>
          </a:bodyPr>
          <a:lstStyle>
            <a:lvl1pPr marL="0" indent="0">
              <a:buClr>
                <a:schemeClr val="tx2"/>
              </a:buClr>
              <a:buFont typeface="Arial" panose="020B0604020202020204" pitchFamily="34" charset="0"/>
              <a:buNone/>
              <a:defRPr sz="1800"/>
            </a:lvl1pPr>
            <a:lvl2pPr marL="457200" indent="0">
              <a:buClr>
                <a:schemeClr val="tx2"/>
              </a:buClr>
              <a:buFont typeface="Arial" panose="020B0604020202020204" pitchFamily="34" charset="0"/>
              <a:buNone/>
              <a:defRPr sz="1600"/>
            </a:lvl2pPr>
            <a:lvl3pPr marL="914400" indent="0">
              <a:buClr>
                <a:schemeClr val="tx2"/>
              </a:buClr>
              <a:buFont typeface="Arial" panose="020B0604020202020204" pitchFamily="34" charset="0"/>
              <a:buNone/>
              <a:defRPr sz="1400"/>
            </a:lvl3pPr>
            <a:lvl4pPr marL="1371600" indent="0">
              <a:buClr>
                <a:schemeClr val="tx2"/>
              </a:buClr>
              <a:buFont typeface="Arial" panose="020B0604020202020204" pitchFamily="34" charset="0"/>
              <a:buNone/>
              <a:defRPr sz="1200"/>
            </a:lvl4pPr>
            <a:lvl5pPr marL="1828800" indent="0">
              <a:buClr>
                <a:schemeClr val="tx2"/>
              </a:buClr>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2595846" y="6024816"/>
            <a:ext cx="1809495" cy="365125"/>
          </a:xfrm>
          <a:solidFill>
            <a:schemeClr val="bg2"/>
          </a:solidFill>
        </p:spPr>
        <p:txBody>
          <a:bodyPr/>
          <a:lstStyle>
            <a:lvl1pPr algn="l">
              <a:defRPr/>
            </a:lvl1pPr>
          </a:lstStyle>
          <a:p>
            <a:fld id="{A8EB468F-DE53-43FF-8B87-9F03EBF19C21}"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4371383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clus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8073289-DB44-2F27-575B-3B0123960D1D}"/>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72AC4BE-2FD3-AAF4-8A1B-0633F1BEE33B}"/>
              </a:ext>
              <a:ext uri="{C183D7F6-B498-43B3-948B-1728B52AA6E4}">
                <adec:decorative xmlns:adec="http://schemas.microsoft.com/office/drawing/2017/decorative" val="1"/>
              </a:ext>
            </a:extLst>
          </p:cNvPr>
          <p:cNvSpPr/>
          <p:nvPr/>
        </p:nvSpPr>
        <p:spPr>
          <a:xfrm>
            <a:off x="0" y="0"/>
            <a:ext cx="8436077" cy="2057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652D305-42E1-E86E-632C-9DFD4F747E62}"/>
              </a:ext>
              <a:ext uri="{C183D7F6-B498-43B3-948B-1728B52AA6E4}">
                <adec:decorative xmlns:adec="http://schemas.microsoft.com/office/drawing/2017/decorative" val="1"/>
              </a:ext>
            </a:extLst>
          </p:cNvPr>
          <p:cNvCxnSpPr>
            <a:cxnSpLocks/>
          </p:cNvCxnSpPr>
          <p:nvPr/>
        </p:nvCxnSpPr>
        <p:spPr>
          <a:xfrm>
            <a:off x="685800" y="4564627"/>
            <a:ext cx="5068016"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21917DD-3691-27F7-68C8-EACE32AEAF6A}"/>
              </a:ext>
            </a:extLst>
          </p:cNvPr>
          <p:cNvSpPr>
            <a:spLocks noGrp="1"/>
          </p:cNvSpPr>
          <p:nvPr>
            <p:ph type="title"/>
          </p:nvPr>
        </p:nvSpPr>
        <p:spPr>
          <a:xfrm>
            <a:off x="373625" y="530940"/>
            <a:ext cx="7703576" cy="1308290"/>
          </a:xfrm>
          <a:noFill/>
        </p:spPr>
        <p:txBody>
          <a:bodyPr anchor="t">
            <a:normAutofit/>
          </a:bodyPr>
          <a:lstStyle>
            <a:lvl1pPr>
              <a:defRPr sz="8000">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6037005" y="3571531"/>
            <a:ext cx="5009534" cy="1987694"/>
          </a:xfrm>
        </p:spPr>
        <p:txBody>
          <a:bodyPr anchor="ctr">
            <a:normAutofit/>
          </a:bodyPr>
          <a:lstStyle>
            <a:lvl1pPr marL="0" indent="0">
              <a:buClr>
                <a:schemeClr val="tx2"/>
              </a:buClr>
              <a:buFont typeface="Arial" panose="020B0604020202020204" pitchFamily="34" charset="0"/>
              <a:buNone/>
              <a:defRPr sz="1800"/>
            </a:lvl1pPr>
            <a:lvl2pPr marL="457200" indent="0">
              <a:buClr>
                <a:schemeClr val="tx2"/>
              </a:buClr>
              <a:buFont typeface="Arial" panose="020B0604020202020204" pitchFamily="34" charset="0"/>
              <a:buNone/>
              <a:defRPr sz="1600"/>
            </a:lvl2pPr>
            <a:lvl3pPr marL="914400" indent="0">
              <a:buClr>
                <a:schemeClr val="tx2"/>
              </a:buClr>
              <a:buFont typeface="Arial" panose="020B0604020202020204" pitchFamily="34" charset="0"/>
              <a:buNone/>
              <a:defRPr sz="1400"/>
            </a:lvl3pPr>
            <a:lvl4pPr marL="1371600" indent="0">
              <a:buClr>
                <a:schemeClr val="tx2"/>
              </a:buClr>
              <a:buFont typeface="Arial" panose="020B0604020202020204" pitchFamily="34" charset="0"/>
              <a:buNone/>
              <a:defRPr sz="1200"/>
            </a:lvl4pPr>
            <a:lvl5pPr marL="1828800" indent="0">
              <a:buClr>
                <a:schemeClr val="tx2"/>
              </a:buClr>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605430" y="6029867"/>
            <a:ext cx="1911096" cy="365126"/>
          </a:xfrm>
          <a:noFill/>
        </p:spPr>
        <p:txBody>
          <a:bodyPr anchor="ctr"/>
          <a:lstStyle>
            <a:lvl1pPr algn="l">
              <a:defRPr sz="900" b="1"/>
            </a:lvl1pPr>
          </a:lstStyle>
          <a:p>
            <a:r>
              <a:rPr lang="en-US"/>
              <a:t>Sample Footer Text</a:t>
            </a:r>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9799320" y="6029867"/>
            <a:ext cx="1441766" cy="365125"/>
          </a:xfrm>
          <a:noFill/>
        </p:spPr>
        <p:txBody>
          <a:bodyPr/>
          <a:lstStyle>
            <a:lvl1pPr algn="r">
              <a:defRPr/>
            </a:lvl1pPr>
          </a:lstStyle>
          <a:p>
            <a:fld id="{77D9A748-B116-46F1-81D5-0BE225FE4EB1}" type="datetime1">
              <a:rPr lang="en-US" smtClean="0"/>
              <a:t>6/4/2026</a:t>
            </a:fld>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06328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with Picture 6">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180A8E-4668-486A-95D0-DBD6BDD7C43F}"/>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4A713A6-3149-A53D-DA59-E54D39D6841D}"/>
              </a:ext>
              <a:ext uri="{C183D7F6-B498-43B3-948B-1728B52AA6E4}">
                <adec:decorative xmlns:adec="http://schemas.microsoft.com/office/drawing/2017/decorative" val="1"/>
              </a:ext>
            </a:extLst>
          </p:cNvPr>
          <p:cNvCxnSpPr>
            <a:cxnSpLocks/>
          </p:cNvCxnSpPr>
          <p:nvPr/>
        </p:nvCxnSpPr>
        <p:spPr>
          <a:xfrm>
            <a:off x="11502284" y="760367"/>
            <a:ext cx="0" cy="5387340"/>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634070" y="4370832"/>
            <a:ext cx="9546250" cy="1668980"/>
          </a:xfrm>
          <a:solidFill>
            <a:schemeClr val="bg2"/>
          </a:solidFill>
        </p:spPr>
        <p:txBody>
          <a:bodyPr vert="horz" lIns="91440" tIns="45720" rIns="91440" bIns="0" rtlCol="0" anchor="b">
            <a:normAutofit/>
          </a:bodyPr>
          <a:lstStyle>
            <a:lvl1pPr>
              <a:lnSpc>
                <a:spcPct val="80000"/>
              </a:lnSpc>
              <a:defRPr lang="en-US" sz="66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634070" y="6055054"/>
            <a:ext cx="9546250" cy="473761"/>
          </a:xfrm>
        </p:spPr>
        <p:txBody>
          <a:bodyPr vert="horz" lIns="91440" tIns="45720" rIns="91440" bIns="45720" rtlCol="0">
            <a:normAutofit/>
          </a:bodyPr>
          <a:lstStyle>
            <a:lvl1pPr marL="0" indent="0">
              <a:lnSpc>
                <a:spcPct val="100000"/>
              </a:lnSpc>
              <a:buNone/>
              <a:defRPr lang="en-US" sz="1400" cap="all" baseline="0" dirty="0">
                <a:solidFill>
                  <a:schemeClr val="accent5"/>
                </a:solidFill>
                <a:latin typeface="+mj-lt"/>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4F8C8803-B94B-A385-87A1-A21C9AD88D84}"/>
              </a:ext>
            </a:extLst>
          </p:cNvPr>
          <p:cNvSpPr>
            <a:spLocks noGrp="1"/>
          </p:cNvSpPr>
          <p:nvPr>
            <p:ph type="pic" sz="quarter" idx="13" hasCustomPrompt="1"/>
          </p:nvPr>
        </p:nvSpPr>
        <p:spPr>
          <a:xfrm>
            <a:off x="0" y="1"/>
            <a:ext cx="10820400" cy="4114800"/>
          </a:xfrm>
          <a:blipFill>
            <a:blip r:embed="rId2">
              <a:alphaModFix amt="7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rot="5400000">
            <a:off x="10667029" y="1260113"/>
            <a:ext cx="1678344" cy="365125"/>
          </a:xfrm>
          <a:solidFill>
            <a:schemeClr val="bg2"/>
          </a:solidFill>
        </p:spPr>
        <p:txBody>
          <a:bodyPr anchor="ctr"/>
          <a:lstStyle>
            <a:lvl1pPr algn="l">
              <a:defRPr sz="900" b="1"/>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xfrm rot="5400000">
            <a:off x="10961764" y="5297730"/>
            <a:ext cx="1091183" cy="365128"/>
          </a:xfrm>
          <a:solidFill>
            <a:schemeClr val="bg2"/>
          </a:solidFill>
        </p:spPr>
        <p:txBody>
          <a:bodyPr/>
          <a:lstStyle/>
          <a:p>
            <a:fld id="{3939EC85-F003-4305-AB12-223D18998537}" type="datetime1">
              <a:rPr lang="en-US" smtClean="0"/>
              <a:t>6/4/2026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xfrm>
            <a:off x="11225781" y="6029867"/>
            <a:ext cx="422461" cy="365125"/>
          </a:xfrm>
          <a:solidFill>
            <a:schemeClr val="bg2"/>
          </a:solid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070560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C4281C-DEF6-4D7C-EC36-131C16834D5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238427E1-A276-BBD2-B377-380EC166BB79}"/>
              </a:ext>
              <a:ext uri="{C183D7F6-B498-43B3-948B-1728B52AA6E4}">
                <adec:decorative xmlns:adec="http://schemas.microsoft.com/office/drawing/2017/decorative" val="1"/>
              </a:ext>
            </a:extLst>
          </p:cNvPr>
          <p:cNvCxnSpPr>
            <a:cxnSpLocks/>
          </p:cNvCxnSpPr>
          <p:nvPr/>
        </p:nvCxnSpPr>
        <p:spPr>
          <a:xfrm>
            <a:off x="689066" y="1014984"/>
            <a:ext cx="0" cy="4471416"/>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7AE09E-7342-F8D6-76B9-3191D2C214A6}"/>
              </a:ext>
              <a:ext uri="{C183D7F6-B498-43B3-948B-1728B52AA6E4}">
                <adec:decorative xmlns:adec="http://schemas.microsoft.com/office/drawing/2017/decorative" val="1"/>
              </a:ext>
            </a:extLst>
          </p:cNvPr>
          <p:cNvCxnSpPr>
            <a:cxnSpLocks/>
          </p:cNvCxnSpPr>
          <p:nvPr/>
        </p:nvCxnSpPr>
        <p:spPr>
          <a:xfrm>
            <a:off x="11502895" y="1090397"/>
            <a:ext cx="0" cy="4743475"/>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137159" y="338328"/>
            <a:ext cx="9006837" cy="3776472"/>
          </a:xfrm>
          <a:solidFill>
            <a:schemeClr val="bg2"/>
          </a:solidFill>
        </p:spPr>
        <p:txBody>
          <a:bodyPr vert="horz" lIns="91440" tIns="45720" rIns="91440" bIns="137160" rtlCol="0" anchor="t">
            <a:normAutofit/>
          </a:bodyPr>
          <a:lstStyle>
            <a:lvl1pPr>
              <a:lnSpc>
                <a:spcPct val="80000"/>
              </a:lnSpc>
              <a:defRPr lang="en-US" sz="8000" spc="-100" baseline="0" dirty="0">
                <a:solidFill>
                  <a:schemeClr val="accent1"/>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529194" y="5496339"/>
            <a:ext cx="3585604" cy="771684"/>
          </a:xfrm>
        </p:spPr>
        <p:txBody>
          <a:bodyPr vert="horz" lIns="91440" tIns="45720" rIns="91440" bIns="45720" rtlCol="0" anchor="b">
            <a:normAutofit/>
          </a:bodyPr>
          <a:lstStyle>
            <a:lvl1pPr marL="0" indent="0">
              <a:buNone/>
              <a:defRPr lang="en-US" sz="1600" cap="all" spc="100" baseline="0" dirty="0">
                <a:solidFill>
                  <a:schemeClr val="accent5"/>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9144000" y="487335"/>
            <a:ext cx="2474835" cy="496639"/>
          </a:xfrm>
          <a:noFill/>
        </p:spPr>
        <p:txBody>
          <a:bodyPr/>
          <a:lstStyle>
            <a:lvl1pPr algn="r">
              <a:defRPr sz="1050"/>
            </a:lvl1pPr>
          </a:lstStyle>
          <a:p>
            <a:r>
              <a:rPr lang="en-US" dirty="0"/>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noFill/>
        </p:spPr>
        <p:txBody>
          <a:bodyPr/>
          <a:lstStyle/>
          <a:p>
            <a:fld id="{06866CBB-6F1F-436D-A8C6-FABC4CF2B536}" type="datetime1">
              <a:rPr lang="en-US" smtClean="0"/>
              <a:t>6/4/2026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31354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C4281C-DEF6-4D7C-EC36-131C16834D5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B7AE09E-7342-F8D6-76B9-3191D2C214A6}"/>
              </a:ext>
              <a:ext uri="{C183D7F6-B498-43B3-948B-1728B52AA6E4}">
                <adec:decorative xmlns:adec="http://schemas.microsoft.com/office/drawing/2017/decorative" val="1"/>
              </a:ext>
            </a:extLst>
          </p:cNvPr>
          <p:cNvCxnSpPr>
            <a:cxnSpLocks/>
          </p:cNvCxnSpPr>
          <p:nvPr/>
        </p:nvCxnSpPr>
        <p:spPr>
          <a:xfrm>
            <a:off x="11502895" y="1033580"/>
            <a:ext cx="0" cy="4800292"/>
          </a:xfrm>
          <a:prstGeom prst="line">
            <a:avLst/>
          </a:prstGeom>
          <a:ln w="12700">
            <a:solidFill>
              <a:schemeClr val="tx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07B916-0B90-35E7-AFFD-50AAA1ED4584}"/>
              </a:ext>
            </a:extLst>
          </p:cNvPr>
          <p:cNvSpPr>
            <a:spLocks noGrp="1"/>
          </p:cNvSpPr>
          <p:nvPr>
            <p:ph type="ctrTitle"/>
          </p:nvPr>
        </p:nvSpPr>
        <p:spPr>
          <a:xfrm>
            <a:off x="137159" y="338328"/>
            <a:ext cx="8168640" cy="4462272"/>
          </a:xfrm>
          <a:noFill/>
        </p:spPr>
        <p:txBody>
          <a:bodyPr vert="horz" lIns="91440" tIns="45720" rIns="91440" bIns="137160" rtlCol="0" anchor="t">
            <a:normAutofit/>
          </a:bodyPr>
          <a:lstStyle>
            <a:lvl1pPr>
              <a:lnSpc>
                <a:spcPct val="80000"/>
              </a:lnSpc>
              <a:defRPr lang="en-US" sz="9600" spc="-100" baseline="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926AEA00-2D64-E177-C13E-F879B49AC353}"/>
              </a:ext>
            </a:extLst>
          </p:cNvPr>
          <p:cNvSpPr>
            <a:spLocks noGrp="1"/>
          </p:cNvSpPr>
          <p:nvPr>
            <p:ph type="subTitle" idx="1"/>
          </p:nvPr>
        </p:nvSpPr>
        <p:spPr>
          <a:xfrm>
            <a:off x="8534400" y="4754729"/>
            <a:ext cx="3084441" cy="1080302"/>
          </a:xfrm>
          <a:solidFill>
            <a:schemeClr val="bg2"/>
          </a:solidFill>
        </p:spPr>
        <p:txBody>
          <a:bodyPr vert="horz" lIns="91440" tIns="45720" rIns="91440" bIns="45720" rtlCol="0" anchor="b">
            <a:normAutofit/>
          </a:bodyPr>
          <a:lstStyle>
            <a:lvl1pPr marL="0" indent="0" algn="r">
              <a:buNone/>
              <a:defRPr lang="en-US" sz="1600" cap="all" spc="100" baseline="0" dirty="0">
                <a:solidFill>
                  <a:schemeClr val="accent5"/>
                </a:solidFill>
                <a:latin typeface="+mj-lt"/>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4098519F-6576-5C5F-82CA-E9D93EB8AD91}"/>
              </a:ext>
            </a:extLst>
          </p:cNvPr>
          <p:cNvSpPr>
            <a:spLocks noGrp="1"/>
          </p:cNvSpPr>
          <p:nvPr>
            <p:ph type="ftr" sz="quarter" idx="11"/>
          </p:nvPr>
        </p:nvSpPr>
        <p:spPr>
          <a:xfrm>
            <a:off x="9144000" y="447579"/>
            <a:ext cx="2477899" cy="586001"/>
          </a:xfrm>
          <a:noFill/>
        </p:spPr>
        <p:txBody>
          <a:bodyPr/>
          <a:lstStyle>
            <a:lvl1pPr algn="r">
              <a:defRPr sz="1050"/>
            </a:lvl1pPr>
          </a:lstStyle>
          <a:p>
            <a:r>
              <a:rPr lang="en-US"/>
              <a:t>Sample Footer Text</a:t>
            </a:r>
          </a:p>
        </p:txBody>
      </p:sp>
      <p:sp>
        <p:nvSpPr>
          <p:cNvPr id="4" name="Date Placeholder 3">
            <a:extLst>
              <a:ext uri="{FF2B5EF4-FFF2-40B4-BE49-F238E27FC236}">
                <a16:creationId xmlns:a16="http://schemas.microsoft.com/office/drawing/2014/main" id="{F8C94BB4-778E-86AE-EEFF-88EE621D2809}"/>
              </a:ext>
            </a:extLst>
          </p:cNvPr>
          <p:cNvSpPr>
            <a:spLocks noGrp="1"/>
          </p:cNvSpPr>
          <p:nvPr>
            <p:ph type="dt" sz="half" idx="10"/>
          </p:nvPr>
        </p:nvSpPr>
        <p:spPr>
          <a:noFill/>
        </p:spPr>
        <p:txBody>
          <a:bodyPr/>
          <a:lstStyle/>
          <a:p>
            <a:fld id="{DFE1FB2C-1600-49CF-ABE3-F2743AC651C3}" type="datetime1">
              <a:rPr lang="en-US" smtClean="0"/>
              <a:t>6/4/2026</a:t>
            </a:fld>
            <a:endParaRPr lang="en-US"/>
          </a:p>
        </p:txBody>
      </p:sp>
      <p:sp>
        <p:nvSpPr>
          <p:cNvPr id="6" name="Slide Number Placeholder 5">
            <a:extLst>
              <a:ext uri="{FF2B5EF4-FFF2-40B4-BE49-F238E27FC236}">
                <a16:creationId xmlns:a16="http://schemas.microsoft.com/office/drawing/2014/main" id="{758D55B4-EFB5-E5DE-2242-A16C643CABC8}"/>
              </a:ext>
            </a:extLst>
          </p:cNvPr>
          <p:cNvSpPr>
            <a:spLocks noGrp="1"/>
          </p:cNvSpPr>
          <p:nvPr>
            <p:ph type="sldNum" sz="quarter" idx="12"/>
          </p:nvPr>
        </p:nvSpPr>
        <p:spPr>
          <a:noFill/>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18860823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A64AE">
            <a:alpha val="0"/>
          </a:srgbClr>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FBAF5C3-82B6-427E-5D2E-900A2D90AD99}"/>
              </a:ext>
              <a:ext uri="{C183D7F6-B498-43B3-948B-1728B52AA6E4}">
                <adec:decorative xmlns:adec="http://schemas.microsoft.com/office/drawing/2017/decorative" val="1"/>
              </a:ext>
            </a:extLst>
          </p:cNvPr>
          <p:cNvCxnSpPr>
            <a:cxnSpLocks/>
          </p:cNvCxnSpPr>
          <p:nvPr/>
        </p:nvCxnSpPr>
        <p:spPr>
          <a:xfrm flipH="1">
            <a:off x="722427" y="6212437"/>
            <a:ext cx="10808612"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01AA792-727F-F91C-6564-A882FAF11ED4}"/>
              </a:ext>
            </a:extLst>
          </p:cNvPr>
          <p:cNvSpPr>
            <a:spLocks noGrp="1"/>
          </p:cNvSpPr>
          <p:nvPr>
            <p:ph type="title"/>
          </p:nvPr>
        </p:nvSpPr>
        <p:spPr>
          <a:xfrm>
            <a:off x="603504" y="351270"/>
            <a:ext cx="10981137" cy="1239720"/>
          </a:xfrm>
          <a:prstGeom prst="rect">
            <a:avLst/>
          </a:prstGeom>
          <a:solidFill>
            <a:schemeClr val="bg1"/>
          </a:solidFill>
        </p:spPr>
        <p:txBody>
          <a:bodyPr vert="horz" lIns="91440" tIns="45720" rIns="91440" bIns="13716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90A246-77A4-EC4C-28B8-90388BB8E78F}"/>
              </a:ext>
            </a:extLst>
          </p:cNvPr>
          <p:cNvSpPr>
            <a:spLocks noGrp="1"/>
          </p:cNvSpPr>
          <p:nvPr>
            <p:ph type="body" idx="1"/>
          </p:nvPr>
        </p:nvSpPr>
        <p:spPr>
          <a:xfrm>
            <a:off x="605431" y="1745956"/>
            <a:ext cx="10981137" cy="39834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3EF6714-5B6F-439F-4173-D51823712315}"/>
              </a:ext>
            </a:extLst>
          </p:cNvPr>
          <p:cNvSpPr>
            <a:spLocks noGrp="1"/>
          </p:cNvSpPr>
          <p:nvPr>
            <p:ph type="ftr" sz="quarter" idx="3"/>
          </p:nvPr>
        </p:nvSpPr>
        <p:spPr>
          <a:xfrm>
            <a:off x="605430" y="6029868"/>
            <a:ext cx="1911096" cy="365125"/>
          </a:xfrm>
          <a:prstGeom prst="rect">
            <a:avLst/>
          </a:prstGeom>
          <a:solidFill>
            <a:schemeClr val="bg1"/>
          </a:solidFill>
        </p:spPr>
        <p:txBody>
          <a:bodyPr vert="horz" lIns="91440" tIns="45720" rIns="91440" bIns="45720" rtlCol="0" anchor="ctr"/>
          <a:lstStyle>
            <a:lvl1pPr algn="l">
              <a:defRPr sz="900" b="1" cap="all" spc="60" baseline="0">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BF9842E6-B4ED-431B-B1A0-22352BA620AE}"/>
              </a:ext>
            </a:extLst>
          </p:cNvPr>
          <p:cNvSpPr>
            <a:spLocks noGrp="1"/>
          </p:cNvSpPr>
          <p:nvPr>
            <p:ph type="dt" sz="half" idx="2"/>
          </p:nvPr>
        </p:nvSpPr>
        <p:spPr>
          <a:xfrm>
            <a:off x="10058400" y="6029868"/>
            <a:ext cx="1182686" cy="365125"/>
          </a:xfrm>
          <a:prstGeom prst="rect">
            <a:avLst/>
          </a:prstGeom>
          <a:solidFill>
            <a:schemeClr val="bg1"/>
          </a:solidFill>
        </p:spPr>
        <p:txBody>
          <a:bodyPr vert="horz" lIns="91440" tIns="45720" rIns="91440" bIns="45720" rtlCol="0" anchor="ctr"/>
          <a:lstStyle>
            <a:lvl1pPr algn="r">
              <a:defRPr sz="900" cap="all" baseline="0">
                <a:solidFill>
                  <a:schemeClr val="tx2"/>
                </a:solidFill>
              </a:defRPr>
            </a:lvl1pPr>
          </a:lstStyle>
          <a:p>
            <a:fld id="{82B9AEC8-204B-4AD5-8041-BCAF36A74EBE}" type="datetime1">
              <a:rPr lang="en-US" smtClean="0"/>
              <a:t>6/4/2026</a:t>
            </a:fld>
            <a:endParaRPr lang="en-US"/>
          </a:p>
        </p:txBody>
      </p:sp>
      <p:sp>
        <p:nvSpPr>
          <p:cNvPr id="6" name="Slide Number Placeholder 5">
            <a:extLst>
              <a:ext uri="{FF2B5EF4-FFF2-40B4-BE49-F238E27FC236}">
                <a16:creationId xmlns:a16="http://schemas.microsoft.com/office/drawing/2014/main" id="{156743A1-0EE5-84FA-44EE-3CDDB793AAC4}"/>
              </a:ext>
            </a:extLst>
          </p:cNvPr>
          <p:cNvSpPr>
            <a:spLocks noGrp="1"/>
          </p:cNvSpPr>
          <p:nvPr>
            <p:ph type="sldNum" sz="quarter" idx="4"/>
          </p:nvPr>
        </p:nvSpPr>
        <p:spPr>
          <a:xfrm>
            <a:off x="11233434" y="6029868"/>
            <a:ext cx="429372" cy="365125"/>
          </a:xfrm>
          <a:prstGeom prst="rect">
            <a:avLst/>
          </a:prstGeom>
          <a:solidFill>
            <a:schemeClr val="bg1"/>
          </a:solidFill>
        </p:spPr>
        <p:txBody>
          <a:bodyPr vert="horz" lIns="91440" tIns="45720" rIns="91440" bIns="45720" rtlCol="0" anchor="ctr"/>
          <a:lstStyle>
            <a:lvl1pPr algn="r">
              <a:defRPr sz="900" cap="all" baseline="0">
                <a:solidFill>
                  <a:schemeClr val="tx2"/>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1376992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Lst>
  <p:hf hdr="0"/>
  <p:txStyles>
    <p:titleStyle>
      <a:lvl1pPr marL="0" algn="l" defTabSz="914400" rtl="0" eaLnBrk="1" latinLnBrk="0" hangingPunct="1">
        <a:lnSpc>
          <a:spcPct val="100000"/>
        </a:lnSpc>
        <a:spcBef>
          <a:spcPct val="0"/>
        </a:spcBef>
        <a:spcAft>
          <a:spcPts val="0"/>
        </a:spcAft>
        <a:buNone/>
        <a:defRPr sz="2800" kern="1200" cap="all" baseline="0">
          <a:solidFill>
            <a:schemeClr val="accent5"/>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864">
          <p15:clr>
            <a:srgbClr val="F26B43"/>
          </p15:clr>
        </p15:guide>
        <p15:guide id="3" pos="432">
          <p15:clr>
            <a:srgbClr val="F26B43"/>
          </p15:clr>
        </p15:guide>
        <p15:guide id="4" orient="horz" pos="3912">
          <p15:clr>
            <a:srgbClr val="F26B43"/>
          </p15:clr>
        </p15:guide>
        <p15:guide id="5" orient="horz" pos="3504">
          <p15:clr>
            <a:srgbClr val="F26B43"/>
          </p15:clr>
        </p15:guide>
        <p15:guide id="6" orient="horz" pos="3024">
          <p15:clr>
            <a:srgbClr val="F26B43"/>
          </p15:clr>
        </p15:guide>
        <p15:guide id="7" orient="horz" pos="2592">
          <p15:clr>
            <a:srgbClr val="F26B43"/>
          </p15:clr>
        </p15:guide>
        <p15:guide id="8" orient="horz" pos="1728">
          <p15:clr>
            <a:srgbClr val="F26B43"/>
          </p15:clr>
        </p15:guide>
        <p15:guide id="9" orient="horz" pos="1296">
          <p15:clr>
            <a:srgbClr val="F26B43"/>
          </p15:clr>
        </p15:guide>
        <p15:guide id="10" orient="horz" pos="864">
          <p15:clr>
            <a:srgbClr val="F26B43"/>
          </p15:clr>
        </p15:guide>
        <p15:guide id="11" orient="horz" pos="432">
          <p15:clr>
            <a:srgbClr val="F26B43"/>
          </p15:clr>
        </p15:guide>
        <p15:guide id="12" pos="1296">
          <p15:clr>
            <a:srgbClr val="F26B43"/>
          </p15:clr>
        </p15:guide>
        <p15:guide id="13" pos="1728">
          <p15:clr>
            <a:srgbClr val="F26B43"/>
          </p15:clr>
        </p15:guide>
        <p15:guide id="18" pos="2160">
          <p15:clr>
            <a:srgbClr val="F26B43"/>
          </p15:clr>
        </p15:guide>
        <p15:guide id="20" pos="5520">
          <p15:clr>
            <a:srgbClr val="F26B43"/>
          </p15:clr>
        </p15:guide>
        <p15:guide id="21" pos="5952">
          <p15:clr>
            <a:srgbClr val="F26B43"/>
          </p15:clr>
        </p15:guide>
        <p15:guide id="22" pos="6384">
          <p15:clr>
            <a:srgbClr val="F26B43"/>
          </p15:clr>
        </p15:guide>
        <p15:guide id="24" pos="6816">
          <p15:clr>
            <a:srgbClr val="F26B43"/>
          </p15:clr>
        </p15:guide>
        <p15:guide id="25" pos="7248">
          <p15:clr>
            <a:srgbClr val="F26B43"/>
          </p15:clr>
        </p15:guide>
        <p15:guide id="26" pos="5088">
          <p15:clr>
            <a:srgbClr val="F26B43"/>
          </p15:clr>
        </p15:guide>
        <p15:guide id="27" pos="4656">
          <p15:clr>
            <a:srgbClr val="F26B43"/>
          </p15:clr>
        </p15:guide>
        <p15:guide id="28" pos="4224">
          <p15:clr>
            <a:srgbClr val="F26B43"/>
          </p15:clr>
        </p15:guide>
        <p15:guide id="29" pos="2592">
          <p15:clr>
            <a:srgbClr val="F26B43"/>
          </p15:clr>
        </p15:guide>
        <p15:guide id="30" pos="3024">
          <p15:clr>
            <a:srgbClr val="F26B43"/>
          </p15:clr>
        </p15:guide>
        <p15:guide id="31" pos="3456">
          <p15:clr>
            <a:srgbClr val="F26B43"/>
          </p15:clr>
        </p15:guide>
        <p15:guide id="32" orient="horz"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9.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9.jp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9.jp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39.xml"/><Relationship Id="rId5" Type="http://schemas.openxmlformats.org/officeDocument/2006/relationships/image" Target="../media/image9.jp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2.png"/><Relationship Id="rId7" Type="http://schemas.openxmlformats.org/officeDocument/2006/relationships/image" Target="../media/image55.svg"/><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image" Target="../media/image54.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9.jp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9.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svg"/><Relationship Id="rId1" Type="http://schemas.openxmlformats.org/officeDocument/2006/relationships/slideLayout" Target="../slideLayouts/slideLayout39.xml"/><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9.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9.jp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ower&#10;&#10;Description generated with very high confidence">
            <a:extLst>
              <a:ext uri="{FF2B5EF4-FFF2-40B4-BE49-F238E27FC236}">
                <a16:creationId xmlns:a16="http://schemas.microsoft.com/office/drawing/2014/main" id="{97129E63-B1BE-F300-280A-3B816B20361C}"/>
              </a:ext>
            </a:extLst>
          </p:cNvPr>
          <p:cNvPicPr>
            <a:picLocks noChangeAspect="1"/>
          </p:cNvPicPr>
          <p:nvPr/>
        </p:nvPicPr>
        <p:blipFill rotWithShape="1">
          <a:blip r:embed="rId3"/>
          <a:srcRect l="3673" t="10736" b="38061"/>
          <a:stretch>
            <a:fillRect/>
          </a:stretch>
        </p:blipFill>
        <p:spPr>
          <a:xfrm>
            <a:off x="5029200" y="482515"/>
            <a:ext cx="5627687" cy="4481512"/>
          </a:xfrm>
          <a:prstGeom prst="rect">
            <a:avLst/>
          </a:prstGeom>
        </p:spPr>
      </p:pic>
      <p:sp>
        <p:nvSpPr>
          <p:cNvPr id="2" name="Title 1">
            <a:extLst>
              <a:ext uri="{FF2B5EF4-FFF2-40B4-BE49-F238E27FC236}">
                <a16:creationId xmlns:a16="http://schemas.microsoft.com/office/drawing/2014/main" id="{177DFE3E-482F-7432-C4F1-7A6A4A2C36EF}"/>
              </a:ext>
            </a:extLst>
          </p:cNvPr>
          <p:cNvSpPr>
            <a:spLocks noGrp="1"/>
          </p:cNvSpPr>
          <p:nvPr>
            <p:ph type="ctrTitle"/>
          </p:nvPr>
        </p:nvSpPr>
        <p:spPr>
          <a:xfrm>
            <a:off x="762000" y="129090"/>
            <a:ext cx="5897880" cy="3856620"/>
          </a:xfrm>
        </p:spPr>
        <p:txBody>
          <a:bodyPr anchor="b">
            <a:normAutofit/>
          </a:bodyPr>
          <a:lstStyle/>
          <a:p>
            <a:r>
              <a:rPr lang="en-US" sz="5600" dirty="0">
                <a:solidFill>
                  <a:srgbClr val="4A64AE"/>
                </a:solidFill>
              </a:rPr>
              <a:t>Self-performing specialty contractor</a:t>
            </a:r>
          </a:p>
        </p:txBody>
      </p:sp>
      <p:sp>
        <p:nvSpPr>
          <p:cNvPr id="3" name="Subtitle 2">
            <a:extLst>
              <a:ext uri="{FF2B5EF4-FFF2-40B4-BE49-F238E27FC236}">
                <a16:creationId xmlns:a16="http://schemas.microsoft.com/office/drawing/2014/main" id="{F128EFFF-D454-174E-29E1-8120F7759316}"/>
              </a:ext>
            </a:extLst>
          </p:cNvPr>
          <p:cNvSpPr>
            <a:spLocks noGrp="1"/>
          </p:cNvSpPr>
          <p:nvPr>
            <p:ph type="subTitle" idx="1"/>
          </p:nvPr>
        </p:nvSpPr>
        <p:spPr/>
        <p:txBody>
          <a:bodyPr anchor="ctr">
            <a:normAutofit/>
          </a:bodyPr>
          <a:lstStyle/>
          <a:p>
            <a:pPr>
              <a:spcBef>
                <a:spcPts val="0"/>
              </a:spcBef>
            </a:pPr>
            <a:r>
              <a:rPr lang="en-US" dirty="0"/>
              <a:t>Building envelope &amp;</a:t>
            </a:r>
          </a:p>
          <a:p>
            <a:pPr>
              <a:spcBef>
                <a:spcPts val="0"/>
              </a:spcBef>
            </a:pPr>
            <a:r>
              <a:rPr lang="en-US" dirty="0"/>
              <a:t>Concrete repair</a:t>
            </a:r>
          </a:p>
        </p:txBody>
      </p:sp>
      <p:pic>
        <p:nvPicPr>
          <p:cNvPr id="9" name="Picture 8">
            <a:extLst>
              <a:ext uri="{FF2B5EF4-FFF2-40B4-BE49-F238E27FC236}">
                <a16:creationId xmlns:a16="http://schemas.microsoft.com/office/drawing/2014/main" id="{A666FE2C-762E-51C7-370A-C5F576D46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00600"/>
            <a:ext cx="6528273" cy="1926435"/>
          </a:xfrm>
          <a:prstGeom prst="rect">
            <a:avLst/>
          </a:prstGeom>
        </p:spPr>
      </p:pic>
    </p:spTree>
    <p:extLst>
      <p:ext uri="{BB962C8B-B14F-4D97-AF65-F5344CB8AC3E}">
        <p14:creationId xmlns:p14="http://schemas.microsoft.com/office/powerpoint/2010/main" val="340537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7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700"/>
                                        <p:tgtEl>
                                          <p:spTgt spid="3">
                                            <p:txEl>
                                              <p:pRg st="1" end="1"/>
                                            </p:txEl>
                                          </p:spTgt>
                                        </p:tgtEl>
                                      </p:cBhvr>
                                    </p:animEffect>
                                  </p:childTnLst>
                                </p:cTn>
                              </p:par>
                              <p:par>
                                <p:cTn id="21" presetID="42" presetClass="entr" presetSubtype="0" fill="hold" grpId="1" nodeType="withEffect">
                                  <p:stCondLst>
                                    <p:cond delay="250"/>
                                  </p:stCondLst>
                                  <p:iterate>
                                    <p:tmPct val="10000"/>
                                  </p:iterate>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anim calcmode="lin" valueType="num">
                                      <p:cBhvr>
                                        <p:cTn id="24" dur="250" fill="hold"/>
                                        <p:tgtEl>
                                          <p:spTgt spid="3"/>
                                        </p:tgtEl>
                                        <p:attrNameLst>
                                          <p:attrName>ppt_x</p:attrName>
                                        </p:attrNameLst>
                                      </p:cBhvr>
                                      <p:tavLst>
                                        <p:tav tm="0">
                                          <p:val>
                                            <p:strVal val="#ppt_x"/>
                                          </p:val>
                                        </p:tav>
                                        <p:tav tm="100000">
                                          <p:val>
                                            <p:strVal val="#ppt_x"/>
                                          </p:val>
                                        </p:tav>
                                      </p:tavLst>
                                    </p:anim>
                                    <p:anim calcmode="lin" valueType="num">
                                      <p:cBhvr>
                                        <p:cTn id="2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8E76B-06A1-33CA-9B00-525DCDC4B77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F1551C-CC30-79E2-7A62-DFE721BC3E36}"/>
              </a:ext>
            </a:extLst>
          </p:cNvPr>
          <p:cNvPicPr>
            <a:picLocks noChangeAspect="1"/>
          </p:cNvPicPr>
          <p:nvPr/>
        </p:nvPicPr>
        <p:blipFill>
          <a:blip r:embed="rId3"/>
          <a:srcRect l="4099" t="-72" r="9817" b="72"/>
          <a:stretch>
            <a:fillRect/>
          </a:stretch>
        </p:blipFill>
        <p:spPr>
          <a:xfrm>
            <a:off x="0" y="-3494"/>
            <a:ext cx="4800599" cy="4822372"/>
          </a:xfrm>
          <a:prstGeom prst="rect">
            <a:avLst/>
          </a:prstGeom>
        </p:spPr>
      </p:pic>
      <p:sp>
        <p:nvSpPr>
          <p:cNvPr id="2" name="Title 1">
            <a:extLst>
              <a:ext uri="{FF2B5EF4-FFF2-40B4-BE49-F238E27FC236}">
                <a16:creationId xmlns:a16="http://schemas.microsoft.com/office/drawing/2014/main" id="{76886617-6E5E-DB19-5A09-46B3EE0554D8}"/>
              </a:ext>
            </a:extLst>
          </p:cNvPr>
          <p:cNvSpPr>
            <a:spLocks noGrp="1"/>
          </p:cNvSpPr>
          <p:nvPr>
            <p:ph type="title"/>
          </p:nvPr>
        </p:nvSpPr>
        <p:spPr>
          <a:xfrm>
            <a:off x="1002085" y="4374100"/>
            <a:ext cx="4103315" cy="1380814"/>
          </a:xfrm>
        </p:spPr>
        <p:txBody>
          <a:bodyPr anchor="t">
            <a:noAutofit/>
          </a:bodyPr>
          <a:lstStyle/>
          <a:p>
            <a:r>
              <a:rPr lang="en-US" sz="3200" dirty="0">
                <a:solidFill>
                  <a:srgbClr val="2E54A3"/>
                </a:solidFill>
              </a:rPr>
              <a:t>Waterproofing, Coatings, &amp; sealants</a:t>
            </a:r>
          </a:p>
        </p:txBody>
      </p:sp>
      <p:sp>
        <p:nvSpPr>
          <p:cNvPr id="4" name="Content Placeholder 3">
            <a:extLst>
              <a:ext uri="{FF2B5EF4-FFF2-40B4-BE49-F238E27FC236}">
                <a16:creationId xmlns:a16="http://schemas.microsoft.com/office/drawing/2014/main" id="{6916D7E1-B2FC-8886-B1FF-38C86D928B8B}"/>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8800" y="1066800"/>
            <a:ext cx="6252606" cy="4110484"/>
          </a:xfrm>
        </p:spPr>
        <p:txBody>
          <a:bodyPr>
            <a:normAutofit/>
          </a:bodyPr>
          <a:lstStyle/>
          <a:p>
            <a:r>
              <a:rPr lang="en-US" sz="2400" dirty="0">
                <a:solidFill>
                  <a:srgbClr val="3F3F3F"/>
                </a:solidFill>
                <a:ea typeface="Verdana" panose="020B0604030504040204" pitchFamily="34" charset="0"/>
              </a:rPr>
              <a:t>Façade &amp; Parking Garage Sealant</a:t>
            </a:r>
          </a:p>
          <a:p>
            <a:r>
              <a:rPr lang="en-US" sz="2400" dirty="0">
                <a:solidFill>
                  <a:srgbClr val="3F3F3F"/>
                </a:solidFill>
                <a:ea typeface="Verdana" panose="020B0604030504040204" pitchFamily="34" charset="0"/>
              </a:rPr>
              <a:t>Traffic &amp; Deck Coating Systems</a:t>
            </a:r>
          </a:p>
          <a:p>
            <a:r>
              <a:rPr lang="en-US" sz="2400" dirty="0">
                <a:solidFill>
                  <a:srgbClr val="3F3F3F"/>
                </a:solidFill>
                <a:ea typeface="Verdana" panose="020B0604030504040204" pitchFamily="34" charset="0"/>
              </a:rPr>
              <a:t>Plaza Deck Restoration &amp; Waterproofing</a:t>
            </a:r>
          </a:p>
          <a:p>
            <a:r>
              <a:rPr lang="en-US" sz="2400" dirty="0">
                <a:solidFill>
                  <a:srgbClr val="3F3F3F"/>
                </a:solidFill>
                <a:ea typeface="Verdana" panose="020B0604030504040204" pitchFamily="34" charset="0"/>
              </a:rPr>
              <a:t>Vertical Façade Wall Coatings</a:t>
            </a:r>
          </a:p>
          <a:p>
            <a:r>
              <a:rPr lang="en-US" sz="2400" dirty="0">
                <a:solidFill>
                  <a:srgbClr val="3F3F3F"/>
                </a:solidFill>
                <a:ea typeface="Verdana" panose="020B0604030504040204" pitchFamily="34" charset="0"/>
              </a:rPr>
              <a:t>Liquid Applied Air &amp; Water Barrier</a:t>
            </a:r>
          </a:p>
          <a:p>
            <a:r>
              <a:rPr lang="en-US" sz="2400" dirty="0">
                <a:solidFill>
                  <a:srgbClr val="3F3F3F"/>
                </a:solidFill>
                <a:ea typeface="Verdana" panose="020B0604030504040204" pitchFamily="34" charset="0"/>
              </a:rPr>
              <a:t>Caulking and Sealants</a:t>
            </a:r>
          </a:p>
          <a:p>
            <a:r>
              <a:rPr lang="en-US" sz="2400" dirty="0">
                <a:solidFill>
                  <a:srgbClr val="3F3F3F"/>
                </a:solidFill>
                <a:ea typeface="Verdana" panose="020B0604030504040204" pitchFamily="34" charset="0"/>
              </a:rPr>
              <a:t>Above/Below Grade Waterproofing</a:t>
            </a:r>
          </a:p>
        </p:txBody>
      </p:sp>
      <p:pic>
        <p:nvPicPr>
          <p:cNvPr id="3" name="Picture 2">
            <a:extLst>
              <a:ext uri="{FF2B5EF4-FFF2-40B4-BE49-F238E27FC236}">
                <a16:creationId xmlns:a16="http://schemas.microsoft.com/office/drawing/2014/main" id="{9F3358A0-1137-9EED-1D57-2429006AC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04" y="5969107"/>
            <a:ext cx="1700796" cy="457289"/>
          </a:xfrm>
          <a:prstGeom prst="rect">
            <a:avLst/>
          </a:prstGeom>
        </p:spPr>
      </p:pic>
      <p:pic>
        <p:nvPicPr>
          <p:cNvPr id="11" name="Picture 10">
            <a:extLst>
              <a:ext uri="{FF2B5EF4-FFF2-40B4-BE49-F238E27FC236}">
                <a16:creationId xmlns:a16="http://schemas.microsoft.com/office/drawing/2014/main" id="{CDFAA454-FCAB-F87D-F8D2-958EAA432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Tree>
    <p:extLst>
      <p:ext uri="{BB962C8B-B14F-4D97-AF65-F5344CB8AC3E}">
        <p14:creationId xmlns:p14="http://schemas.microsoft.com/office/powerpoint/2010/main" val="1273396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51310F85-AC52-4CF1-4C06-83048113D864}"/>
            </a:ext>
          </a:extLst>
        </p:cNvPr>
        <p:cNvGrpSpPr/>
        <p:nvPr/>
      </p:nvGrpSpPr>
      <p:grpSpPr>
        <a:xfrm>
          <a:off x="0" y="0"/>
          <a:ext cx="0" cy="0"/>
          <a:chOff x="0" y="0"/>
          <a:chExt cx="0" cy="0"/>
        </a:xfrm>
      </p:grpSpPr>
      <p:pic>
        <p:nvPicPr>
          <p:cNvPr id="9" name="Picture 8" descr="A parking lot in front of a building with snow on the ground&#10;&#10;Description automatically generated with medium confidence">
            <a:extLst>
              <a:ext uri="{FF2B5EF4-FFF2-40B4-BE49-F238E27FC236}">
                <a16:creationId xmlns:a16="http://schemas.microsoft.com/office/drawing/2014/main" id="{F0B2676A-49E8-2843-B5F0-2B418972F108}"/>
              </a:ext>
            </a:extLst>
          </p:cNvPr>
          <p:cNvPicPr>
            <a:picLocks noChangeAspect="1"/>
          </p:cNvPicPr>
          <p:nvPr/>
        </p:nvPicPr>
        <p:blipFill rotWithShape="1">
          <a:blip r:embed="rId3">
            <a:extLst>
              <a:ext uri="{28A0092B-C50C-407E-A947-70E740481C1C}">
                <a14:useLocalDpi xmlns:a14="http://schemas.microsoft.com/office/drawing/2010/main" val="0"/>
              </a:ext>
            </a:extLst>
          </a:blip>
          <a:srcRect t="4189" r="-3" b="-3"/>
          <a:stretch/>
        </p:blipFill>
        <p:spPr>
          <a:xfrm>
            <a:off x="7533130" y="3533060"/>
            <a:ext cx="4657344" cy="3346704"/>
          </a:xfrm>
          <a:prstGeom prst="rect">
            <a:avLst/>
          </a:prstGeom>
        </p:spPr>
      </p:pic>
      <p:pic>
        <p:nvPicPr>
          <p:cNvPr id="10" name="Picture 9" descr="A picture containing building, outdoor&#10;&#10;Description automatically generated">
            <a:extLst>
              <a:ext uri="{FF2B5EF4-FFF2-40B4-BE49-F238E27FC236}">
                <a16:creationId xmlns:a16="http://schemas.microsoft.com/office/drawing/2014/main" id="{E7A38197-81DE-A219-8236-265B683EBA81}"/>
              </a:ext>
            </a:extLst>
          </p:cNvPr>
          <p:cNvPicPr>
            <a:picLocks noChangeAspect="1"/>
          </p:cNvPicPr>
          <p:nvPr/>
        </p:nvPicPr>
        <p:blipFill rotWithShape="1">
          <a:blip r:embed="rId4">
            <a:extLst>
              <a:ext uri="{28A0092B-C50C-407E-A947-70E740481C1C}">
                <a14:useLocalDpi xmlns:a14="http://schemas.microsoft.com/office/drawing/2010/main" val="0"/>
              </a:ext>
            </a:extLst>
          </a:blip>
          <a:srcRect l="43213" r="2891" b="-3"/>
          <a:stretch/>
        </p:blipFill>
        <p:spPr>
          <a:xfrm rot="5400000">
            <a:off x="8188451" y="-655322"/>
            <a:ext cx="3346704" cy="4657346"/>
          </a:xfrm>
          <a:prstGeom prst="rect">
            <a:avLst/>
          </a:prstGeom>
        </p:spPr>
      </p:pic>
      <p:pic>
        <p:nvPicPr>
          <p:cNvPr id="4" name="Picture 3" descr="A picture containing building, outdoor, stone&#10;&#10;Description automatically generated">
            <a:extLst>
              <a:ext uri="{FF2B5EF4-FFF2-40B4-BE49-F238E27FC236}">
                <a16:creationId xmlns:a16="http://schemas.microsoft.com/office/drawing/2014/main" id="{B4F342F5-AC7E-0D26-207F-5CAB096E950F}"/>
              </a:ext>
            </a:extLst>
          </p:cNvPr>
          <p:cNvPicPr>
            <a:picLocks noChangeAspect="1"/>
          </p:cNvPicPr>
          <p:nvPr/>
        </p:nvPicPr>
        <p:blipFill rotWithShape="1">
          <a:blip r:embed="rId5">
            <a:extLst>
              <a:ext uri="{28A0092B-C50C-407E-A947-70E740481C1C}">
                <a14:useLocalDpi xmlns:a14="http://schemas.microsoft.com/office/drawing/2010/main" val="0"/>
              </a:ext>
            </a:extLst>
          </a:blip>
          <a:srcRect r="30211" b="1"/>
          <a:stretch/>
        </p:blipFill>
        <p:spPr>
          <a:xfrm rot="5400000">
            <a:off x="256027" y="-256028"/>
            <a:ext cx="6858000" cy="7370057"/>
          </a:xfrm>
          <a:prstGeom prst="rect">
            <a:avLst/>
          </a:prstGeom>
        </p:spPr>
      </p:pic>
      <p:pic>
        <p:nvPicPr>
          <p:cNvPr id="3" name="Picture 2">
            <a:extLst>
              <a:ext uri="{FF2B5EF4-FFF2-40B4-BE49-F238E27FC236}">
                <a16:creationId xmlns:a16="http://schemas.microsoft.com/office/drawing/2014/main" id="{B391F2ED-84CD-85DA-9AB9-E4E8A856E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0391" y="6155621"/>
            <a:ext cx="2121201" cy="570323"/>
          </a:xfrm>
          <a:prstGeom prst="rect">
            <a:avLst/>
          </a:prstGeom>
        </p:spPr>
      </p:pic>
      <p:sp>
        <p:nvSpPr>
          <p:cNvPr id="5" name="Title 1">
            <a:extLst>
              <a:ext uri="{FF2B5EF4-FFF2-40B4-BE49-F238E27FC236}">
                <a16:creationId xmlns:a16="http://schemas.microsoft.com/office/drawing/2014/main" id="{9BAD2D4B-3952-B5FD-2FEC-6F2C52E307A9}"/>
              </a:ext>
            </a:extLst>
          </p:cNvPr>
          <p:cNvSpPr txBox="1">
            <a:spLocks/>
          </p:cNvSpPr>
          <p:nvPr/>
        </p:nvSpPr>
        <p:spPr>
          <a:xfrm>
            <a:off x="4571999" y="5486399"/>
            <a:ext cx="4190999" cy="136636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0" rtlCol="0" anchor="ctr">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Repaired bricks</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Pressure washed &amp; cleaned building</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Applied elastomeric coating to all elevations</a:t>
            </a:r>
          </a:p>
          <a:p>
            <a:pPr marL="285750" lvl="0" indent="-285750">
              <a:lnSpc>
                <a:spcPct val="90000"/>
              </a:lnSpc>
              <a:buFont typeface="Arial" panose="020B0604020202020204" pitchFamily="34" charset="0"/>
              <a:buChar char="•"/>
              <a:defRPr/>
            </a:pPr>
            <a:endParaRPr lang="en-US" sz="1600" cap="none" spc="0" dirty="0">
              <a:solidFill>
                <a:schemeClr val="tx2"/>
              </a:solidFill>
              <a:ea typeface="Calibri"/>
              <a:cs typeface="Calibri"/>
            </a:endParaRPr>
          </a:p>
          <a:p>
            <a:pPr lvl="0" algn="r">
              <a:lnSpc>
                <a:spcPct val="90000"/>
              </a:lnSpc>
              <a:defRPr/>
            </a:pPr>
            <a:r>
              <a:rPr lang="en-US" sz="1400" cap="none" spc="0" dirty="0">
                <a:solidFill>
                  <a:schemeClr val="tx2"/>
                </a:solidFill>
                <a:ea typeface="Calibri"/>
                <a:cs typeface="Calibri"/>
              </a:rPr>
              <a:t>Kansas City, MO</a:t>
            </a:r>
          </a:p>
        </p:txBody>
      </p:sp>
      <p:sp>
        <p:nvSpPr>
          <p:cNvPr id="6" name="Title 1">
            <a:extLst>
              <a:ext uri="{FF2B5EF4-FFF2-40B4-BE49-F238E27FC236}">
                <a16:creationId xmlns:a16="http://schemas.microsoft.com/office/drawing/2014/main" id="{4A888551-A294-D2D7-FB5C-1B43CB04E823}"/>
              </a:ext>
            </a:extLst>
          </p:cNvPr>
          <p:cNvSpPr txBox="1">
            <a:spLocks/>
          </p:cNvSpPr>
          <p:nvPr/>
        </p:nvSpPr>
        <p:spPr>
          <a:xfrm>
            <a:off x="11634" y="4267200"/>
            <a:ext cx="4560365" cy="25855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0" rtlCol="0" anchor="t">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7200" dirty="0">
                <a:solidFill>
                  <a:srgbClr val="BCCFEB"/>
                </a:solidFill>
              </a:rPr>
              <a:t>Lillibridge healthcare services</a:t>
            </a:r>
          </a:p>
        </p:txBody>
      </p:sp>
    </p:spTree>
    <p:extLst>
      <p:ext uri="{BB962C8B-B14F-4D97-AF65-F5344CB8AC3E}">
        <p14:creationId xmlns:p14="http://schemas.microsoft.com/office/powerpoint/2010/main" val="2319126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40E48E8A-D265-160E-47AA-3005F279E8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B49B28-8AB2-043E-7991-7BD10F54B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502161" y="5347439"/>
            <a:ext cx="2121201" cy="570323"/>
          </a:xfrm>
          <a:prstGeom prst="rect">
            <a:avLst/>
          </a:prstGeom>
        </p:spPr>
      </p:pic>
      <p:sp>
        <p:nvSpPr>
          <p:cNvPr id="4" name="Title 1">
            <a:extLst>
              <a:ext uri="{FF2B5EF4-FFF2-40B4-BE49-F238E27FC236}">
                <a16:creationId xmlns:a16="http://schemas.microsoft.com/office/drawing/2014/main" id="{B0D3E665-0598-3F57-6CE8-8E3B982B2A50}"/>
              </a:ext>
            </a:extLst>
          </p:cNvPr>
          <p:cNvSpPr txBox="1">
            <a:spLocks/>
          </p:cNvSpPr>
          <p:nvPr/>
        </p:nvSpPr>
        <p:spPr>
          <a:xfrm>
            <a:off x="5423615" y="5181600"/>
            <a:ext cx="4190999" cy="16764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0" rtlCol="0" anchor="b">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Removed pedestal pavers and 2-ply modified-bitumen roof membrane</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Installed liquid-applied membrane with Sika 3-coat system, overburden and flashing materials, reinstallation of original pedestal pavers</a:t>
            </a:r>
          </a:p>
          <a:p>
            <a:pPr marL="285750" lvl="0" indent="-285750">
              <a:lnSpc>
                <a:spcPct val="90000"/>
              </a:lnSpc>
              <a:buFont typeface="Arial" panose="020B0604020202020204" pitchFamily="34" charset="0"/>
              <a:buChar char="•"/>
              <a:defRPr/>
            </a:pPr>
            <a:endParaRPr lang="en-US" sz="1600" cap="none" spc="0" dirty="0">
              <a:solidFill>
                <a:schemeClr val="tx2"/>
              </a:solidFill>
              <a:ea typeface="Calibri"/>
              <a:cs typeface="Calibri"/>
            </a:endParaRPr>
          </a:p>
          <a:p>
            <a:pPr lvl="0" algn="r">
              <a:lnSpc>
                <a:spcPct val="90000"/>
              </a:lnSpc>
              <a:defRPr/>
            </a:pPr>
            <a:r>
              <a:rPr lang="en-US" sz="1400" cap="none" spc="0" dirty="0">
                <a:solidFill>
                  <a:schemeClr val="tx2"/>
                </a:solidFill>
                <a:ea typeface="Calibri"/>
                <a:cs typeface="Calibri"/>
              </a:rPr>
              <a:t>Chicago, IL</a:t>
            </a:r>
          </a:p>
        </p:txBody>
      </p:sp>
      <p:sp>
        <p:nvSpPr>
          <p:cNvPr id="2" name="Title 1">
            <a:extLst>
              <a:ext uri="{FF2B5EF4-FFF2-40B4-BE49-F238E27FC236}">
                <a16:creationId xmlns:a16="http://schemas.microsoft.com/office/drawing/2014/main" id="{DBF3BC67-5CBB-6B2C-943C-00B48B16DCAE}"/>
              </a:ext>
            </a:extLst>
          </p:cNvPr>
          <p:cNvSpPr>
            <a:spLocks noGrp="1"/>
          </p:cNvSpPr>
          <p:nvPr>
            <p:ph type="title"/>
          </p:nvPr>
        </p:nvSpPr>
        <p:spPr>
          <a:xfrm>
            <a:off x="11634" y="4038600"/>
            <a:ext cx="5398566" cy="2814165"/>
          </a:xfrm>
        </p:spPr>
        <p:style>
          <a:lnRef idx="2">
            <a:schemeClr val="accent1">
              <a:shade val="15000"/>
            </a:schemeClr>
          </a:lnRef>
          <a:fillRef idx="1">
            <a:schemeClr val="accent1"/>
          </a:fillRef>
          <a:effectRef idx="0">
            <a:schemeClr val="accent1"/>
          </a:effectRef>
          <a:fontRef idx="minor">
            <a:schemeClr val="lt1"/>
          </a:fontRef>
        </p:style>
        <p:txBody>
          <a:bodyPr anchor="b">
            <a:noAutofit/>
          </a:bodyPr>
          <a:lstStyle/>
          <a:p>
            <a:r>
              <a:rPr lang="en-US" sz="7200" dirty="0">
                <a:solidFill>
                  <a:srgbClr val="BCCFEB"/>
                </a:solidFill>
              </a:rPr>
              <a:t>Mondial River West roof terrace</a:t>
            </a:r>
          </a:p>
        </p:txBody>
      </p:sp>
      <p:pic>
        <p:nvPicPr>
          <p:cNvPr id="5" name="Picture 4">
            <a:extLst>
              <a:ext uri="{FF2B5EF4-FFF2-40B4-BE49-F238E27FC236}">
                <a16:creationId xmlns:a16="http://schemas.microsoft.com/office/drawing/2014/main" id="{77D3D3EE-833C-204D-4B42-BA183403C787}"/>
              </a:ext>
            </a:extLst>
          </p:cNvPr>
          <p:cNvPicPr>
            <a:picLocks noChangeAspect="1"/>
          </p:cNvPicPr>
          <p:nvPr/>
        </p:nvPicPr>
        <p:blipFill>
          <a:blip r:embed="rId4"/>
          <a:stretch>
            <a:fillRect/>
          </a:stretch>
        </p:blipFill>
        <p:spPr>
          <a:xfrm>
            <a:off x="101948" y="455330"/>
            <a:ext cx="4089052" cy="3126101"/>
          </a:xfrm>
          <a:prstGeom prst="rect">
            <a:avLst/>
          </a:prstGeom>
        </p:spPr>
      </p:pic>
      <p:pic>
        <p:nvPicPr>
          <p:cNvPr id="6" name="Picture 5">
            <a:extLst>
              <a:ext uri="{FF2B5EF4-FFF2-40B4-BE49-F238E27FC236}">
                <a16:creationId xmlns:a16="http://schemas.microsoft.com/office/drawing/2014/main" id="{792122F1-E2AD-7610-7E16-21010EF0F07A}"/>
              </a:ext>
            </a:extLst>
          </p:cNvPr>
          <p:cNvPicPr>
            <a:picLocks noChangeAspect="1"/>
          </p:cNvPicPr>
          <p:nvPr/>
        </p:nvPicPr>
        <p:blipFill>
          <a:blip r:embed="rId5"/>
          <a:stretch>
            <a:fillRect/>
          </a:stretch>
        </p:blipFill>
        <p:spPr>
          <a:xfrm>
            <a:off x="4495802" y="448179"/>
            <a:ext cx="2620816" cy="3126101"/>
          </a:xfrm>
          <a:prstGeom prst="rect">
            <a:avLst/>
          </a:prstGeom>
        </p:spPr>
      </p:pic>
      <p:pic>
        <p:nvPicPr>
          <p:cNvPr id="7" name="Picture 6">
            <a:extLst>
              <a:ext uri="{FF2B5EF4-FFF2-40B4-BE49-F238E27FC236}">
                <a16:creationId xmlns:a16="http://schemas.microsoft.com/office/drawing/2014/main" id="{07B4D7FF-1F30-F425-5B68-4FBCA258CF7D}"/>
              </a:ext>
            </a:extLst>
          </p:cNvPr>
          <p:cNvPicPr>
            <a:picLocks noChangeAspect="1"/>
          </p:cNvPicPr>
          <p:nvPr/>
        </p:nvPicPr>
        <p:blipFill>
          <a:blip r:embed="rId6"/>
          <a:stretch>
            <a:fillRect/>
          </a:stretch>
        </p:blipFill>
        <p:spPr>
          <a:xfrm>
            <a:off x="7303297" y="455329"/>
            <a:ext cx="4685456" cy="3126101"/>
          </a:xfrm>
          <a:prstGeom prst="rect">
            <a:avLst/>
          </a:prstGeom>
        </p:spPr>
      </p:pic>
    </p:spTree>
    <p:extLst>
      <p:ext uri="{BB962C8B-B14F-4D97-AF65-F5344CB8AC3E}">
        <p14:creationId xmlns:p14="http://schemas.microsoft.com/office/powerpoint/2010/main" val="3564872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8325B21A-BBDA-E507-F990-BE3D1B1A19FE}"/>
            </a:ext>
          </a:extLst>
        </p:cNvPr>
        <p:cNvGrpSpPr/>
        <p:nvPr/>
      </p:nvGrpSpPr>
      <p:grpSpPr>
        <a:xfrm>
          <a:off x="0" y="0"/>
          <a:ext cx="0" cy="0"/>
          <a:chOff x="0" y="0"/>
          <a:chExt cx="0" cy="0"/>
        </a:xfrm>
      </p:grpSpPr>
      <p:pic>
        <p:nvPicPr>
          <p:cNvPr id="5" name="Picture 7">
            <a:extLst>
              <a:ext uri="{FF2B5EF4-FFF2-40B4-BE49-F238E27FC236}">
                <a16:creationId xmlns:a16="http://schemas.microsoft.com/office/drawing/2014/main" id="{50111DD6-4475-DB4C-7F76-C27400D8F414}"/>
              </a:ext>
            </a:extLst>
          </p:cNvPr>
          <p:cNvPicPr>
            <a:picLocks noChangeAspect="1"/>
          </p:cNvPicPr>
          <p:nvPr/>
        </p:nvPicPr>
        <p:blipFill rotWithShape="1">
          <a:blip r:embed="rId3"/>
          <a:srcRect l="12358" t="17632" r="12358"/>
          <a:stretch/>
        </p:blipFill>
        <p:spPr>
          <a:xfrm>
            <a:off x="1143000" y="78364"/>
            <a:ext cx="5191413" cy="4259934"/>
          </a:xfrm>
          <a:prstGeom prst="rect">
            <a:avLst/>
          </a:prstGeom>
        </p:spPr>
      </p:pic>
      <p:pic>
        <p:nvPicPr>
          <p:cNvPr id="3" name="Picture 2">
            <a:extLst>
              <a:ext uri="{FF2B5EF4-FFF2-40B4-BE49-F238E27FC236}">
                <a16:creationId xmlns:a16="http://schemas.microsoft.com/office/drawing/2014/main" id="{B8A8F171-CC90-7F08-4BFA-85B1B2E48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400" y="6019800"/>
            <a:ext cx="2121201" cy="570323"/>
          </a:xfrm>
          <a:prstGeom prst="rect">
            <a:avLst/>
          </a:prstGeom>
        </p:spPr>
      </p:pic>
      <p:sp>
        <p:nvSpPr>
          <p:cNvPr id="4" name="Title 1">
            <a:extLst>
              <a:ext uri="{FF2B5EF4-FFF2-40B4-BE49-F238E27FC236}">
                <a16:creationId xmlns:a16="http://schemas.microsoft.com/office/drawing/2014/main" id="{52B150B5-41DF-67C4-8AEE-374C878EF981}"/>
              </a:ext>
            </a:extLst>
          </p:cNvPr>
          <p:cNvSpPr txBox="1">
            <a:spLocks/>
          </p:cNvSpPr>
          <p:nvPr/>
        </p:nvSpPr>
        <p:spPr>
          <a:xfrm>
            <a:off x="4495801" y="5715000"/>
            <a:ext cx="4190999" cy="113776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0" rtlCol="0" anchor="ctr">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Traffic Coating Application </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Work Completed "Off Hours" to minimize impact</a:t>
            </a:r>
          </a:p>
          <a:p>
            <a:pPr lvl="0" algn="r">
              <a:lnSpc>
                <a:spcPct val="90000"/>
              </a:lnSpc>
              <a:defRPr/>
            </a:pPr>
            <a:endParaRPr lang="en-US" sz="1400" cap="none" spc="0" dirty="0">
              <a:solidFill>
                <a:schemeClr val="tx2"/>
              </a:solidFill>
              <a:ea typeface="Calibri"/>
              <a:cs typeface="Calibri"/>
            </a:endParaRPr>
          </a:p>
          <a:p>
            <a:pPr lvl="0" algn="r">
              <a:lnSpc>
                <a:spcPct val="90000"/>
              </a:lnSpc>
              <a:defRPr/>
            </a:pPr>
            <a:r>
              <a:rPr lang="en-US" sz="1400" cap="none" spc="0" dirty="0">
                <a:solidFill>
                  <a:schemeClr val="tx2"/>
                </a:solidFill>
                <a:ea typeface="Calibri"/>
                <a:cs typeface="Calibri"/>
              </a:rPr>
              <a:t>Chicago, IL</a:t>
            </a:r>
          </a:p>
        </p:txBody>
      </p:sp>
      <p:pic>
        <p:nvPicPr>
          <p:cNvPr id="6" name="Picture 7" descr="A picture containing building, floor&#10;&#10;Description automatically generated">
            <a:extLst>
              <a:ext uri="{FF2B5EF4-FFF2-40B4-BE49-F238E27FC236}">
                <a16:creationId xmlns:a16="http://schemas.microsoft.com/office/drawing/2014/main" id="{0BA1D6E8-1524-15E6-4474-DFFD1BC74EDC}"/>
              </a:ext>
            </a:extLst>
          </p:cNvPr>
          <p:cNvPicPr>
            <a:picLocks noChangeAspect="1"/>
          </p:cNvPicPr>
          <p:nvPr/>
        </p:nvPicPr>
        <p:blipFill rotWithShape="1">
          <a:blip r:embed="rId5"/>
          <a:srcRect l="17134" r="17134"/>
          <a:stretch/>
        </p:blipFill>
        <p:spPr>
          <a:xfrm>
            <a:off x="6646889" y="64954"/>
            <a:ext cx="4190998" cy="4273344"/>
          </a:xfrm>
          <a:prstGeom prst="rect">
            <a:avLst/>
          </a:prstGeom>
        </p:spPr>
      </p:pic>
      <p:sp>
        <p:nvSpPr>
          <p:cNvPr id="2" name="Title 1">
            <a:extLst>
              <a:ext uri="{FF2B5EF4-FFF2-40B4-BE49-F238E27FC236}">
                <a16:creationId xmlns:a16="http://schemas.microsoft.com/office/drawing/2014/main" id="{A66F3F0B-4A72-88D3-FB40-7DCD986E5051}"/>
              </a:ext>
            </a:extLst>
          </p:cNvPr>
          <p:cNvSpPr>
            <a:spLocks noGrp="1"/>
          </p:cNvSpPr>
          <p:nvPr>
            <p:ph type="title"/>
          </p:nvPr>
        </p:nvSpPr>
        <p:spPr>
          <a:xfrm>
            <a:off x="11635" y="4800600"/>
            <a:ext cx="4484166" cy="2052165"/>
          </a:xfrm>
        </p:spPr>
        <p:style>
          <a:lnRef idx="2">
            <a:schemeClr val="accent1">
              <a:shade val="15000"/>
            </a:schemeClr>
          </a:lnRef>
          <a:fillRef idx="1">
            <a:schemeClr val="accent1"/>
          </a:fillRef>
          <a:effectRef idx="0">
            <a:schemeClr val="accent1"/>
          </a:effectRef>
          <a:fontRef idx="minor">
            <a:schemeClr val="lt1"/>
          </a:fontRef>
        </p:style>
        <p:txBody>
          <a:bodyPr anchor="ctr">
            <a:noAutofit/>
          </a:bodyPr>
          <a:lstStyle/>
          <a:p>
            <a:r>
              <a:rPr lang="en-US" sz="7200" dirty="0">
                <a:solidFill>
                  <a:srgbClr val="BCCFEB"/>
                </a:solidFill>
              </a:rPr>
              <a:t>Boeing building</a:t>
            </a:r>
          </a:p>
        </p:txBody>
      </p:sp>
    </p:spTree>
    <p:extLst>
      <p:ext uri="{BB962C8B-B14F-4D97-AF65-F5344CB8AC3E}">
        <p14:creationId xmlns:p14="http://schemas.microsoft.com/office/powerpoint/2010/main" val="3239623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E5995-A32C-821D-13BC-C433B84D1E63}"/>
            </a:ext>
          </a:extLst>
        </p:cNvPr>
        <p:cNvGrpSpPr/>
        <p:nvPr/>
      </p:nvGrpSpPr>
      <p:grpSpPr>
        <a:xfrm>
          <a:off x="0" y="0"/>
          <a:ext cx="0" cy="0"/>
          <a:chOff x="0" y="0"/>
          <a:chExt cx="0" cy="0"/>
        </a:xfrm>
      </p:grpSpPr>
      <p:pic>
        <p:nvPicPr>
          <p:cNvPr id="6" name="Image">
            <a:extLst>
              <a:ext uri="{FF2B5EF4-FFF2-40B4-BE49-F238E27FC236}">
                <a16:creationId xmlns:a16="http://schemas.microsoft.com/office/drawing/2014/main" id="{90AFE53C-9989-4BB2-9FDF-DEDAB910E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76"/>
            <a:ext cx="4800600" cy="4828249"/>
          </a:xfrm>
          <a:prstGeom prst="rect">
            <a:avLst/>
          </a:prstGeom>
        </p:spPr>
      </p:pic>
      <p:sp>
        <p:nvSpPr>
          <p:cNvPr id="2" name="Title 1">
            <a:extLst>
              <a:ext uri="{FF2B5EF4-FFF2-40B4-BE49-F238E27FC236}">
                <a16:creationId xmlns:a16="http://schemas.microsoft.com/office/drawing/2014/main" id="{EBF55177-0F16-D237-B814-8FE3D49C1CCC}"/>
              </a:ext>
            </a:extLst>
          </p:cNvPr>
          <p:cNvSpPr>
            <a:spLocks noGrp="1"/>
          </p:cNvSpPr>
          <p:nvPr>
            <p:ph type="title"/>
          </p:nvPr>
        </p:nvSpPr>
        <p:spPr/>
        <p:txBody>
          <a:bodyPr anchor="t">
            <a:normAutofit/>
          </a:bodyPr>
          <a:lstStyle/>
          <a:p>
            <a:r>
              <a:rPr lang="en-US" sz="3200" dirty="0">
                <a:solidFill>
                  <a:srgbClr val="2E54A3"/>
                </a:solidFill>
              </a:rPr>
              <a:t>Concrete repair &amp; strengthening</a:t>
            </a:r>
          </a:p>
        </p:txBody>
      </p:sp>
      <p:sp>
        <p:nvSpPr>
          <p:cNvPr id="4" name="Content Placeholder 3">
            <a:extLst>
              <a:ext uri="{FF2B5EF4-FFF2-40B4-BE49-F238E27FC236}">
                <a16:creationId xmlns:a16="http://schemas.microsoft.com/office/drawing/2014/main" id="{EC97B8D4-F686-1FFC-7FA2-109FD17BFAA9}"/>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8800" y="537716"/>
            <a:ext cx="6252606" cy="5204983"/>
          </a:xfrm>
        </p:spPr>
        <p:txBody>
          <a:bodyPr>
            <a:normAutofit fontScale="92500" lnSpcReduction="10000"/>
          </a:bodyPr>
          <a:lstStyle/>
          <a:p>
            <a:r>
              <a:rPr lang="en-US" sz="2400" dirty="0">
                <a:solidFill>
                  <a:srgbClr val="3F3F3F"/>
                </a:solidFill>
                <a:ea typeface="Verdana" panose="020B0604030504040204" pitchFamily="34" charset="0"/>
              </a:rPr>
              <a:t>Structural Concrete Repair, Replacement, &amp; Retrofit</a:t>
            </a:r>
          </a:p>
          <a:p>
            <a:r>
              <a:rPr lang="en-US" sz="2400" dirty="0">
                <a:solidFill>
                  <a:srgbClr val="3F3F3F"/>
                </a:solidFill>
                <a:ea typeface="Verdana" panose="020B0604030504040204" pitchFamily="34" charset="0"/>
              </a:rPr>
              <a:t>Unbonded Post-Tension Repairs</a:t>
            </a:r>
          </a:p>
          <a:p>
            <a:r>
              <a:rPr lang="en-US" sz="2400" dirty="0">
                <a:solidFill>
                  <a:srgbClr val="3F3F3F"/>
                </a:solidFill>
                <a:ea typeface="Verdana" panose="020B0604030504040204" pitchFamily="34" charset="0"/>
              </a:rPr>
              <a:t>Parking Garage Repairs</a:t>
            </a:r>
          </a:p>
          <a:p>
            <a:r>
              <a:rPr lang="en-US" sz="2400" dirty="0">
                <a:solidFill>
                  <a:srgbClr val="3F3F3F"/>
                </a:solidFill>
                <a:ea typeface="Verdana" panose="020B0604030504040204" pitchFamily="34" charset="0"/>
              </a:rPr>
              <a:t>Parking Deck / Plaza Deck Restoration</a:t>
            </a:r>
          </a:p>
          <a:p>
            <a:r>
              <a:rPr lang="en-US" sz="2400" dirty="0">
                <a:solidFill>
                  <a:srgbClr val="3F3F3F"/>
                </a:solidFill>
                <a:ea typeface="Verdana" panose="020B0604030504040204" pitchFamily="34" charset="0"/>
              </a:rPr>
              <a:t>Balcony Repairs</a:t>
            </a:r>
          </a:p>
          <a:p>
            <a:r>
              <a:rPr lang="en-US" sz="2400" dirty="0">
                <a:solidFill>
                  <a:srgbClr val="3F3F3F"/>
                </a:solidFill>
                <a:ea typeface="Verdana" panose="020B0604030504040204" pitchFamily="34" charset="0"/>
              </a:rPr>
              <a:t>Pedestrian / Vehicular Coating Systems</a:t>
            </a:r>
          </a:p>
          <a:p>
            <a:r>
              <a:rPr lang="en-US" sz="2400" dirty="0">
                <a:solidFill>
                  <a:srgbClr val="3F3F3F"/>
                </a:solidFill>
                <a:ea typeface="Verdana" panose="020B0604030504040204" pitchFamily="34" charset="0"/>
              </a:rPr>
              <a:t>Epoxy Injection / Chemical Grout Injection</a:t>
            </a:r>
          </a:p>
          <a:p>
            <a:r>
              <a:rPr lang="en-US" sz="2400" dirty="0">
                <a:solidFill>
                  <a:srgbClr val="3F3F3F"/>
                </a:solidFill>
                <a:ea typeface="Verdana" panose="020B0604030504040204" pitchFamily="34" charset="0"/>
              </a:rPr>
              <a:t>Expansion Joint Systems</a:t>
            </a:r>
          </a:p>
          <a:p>
            <a:r>
              <a:rPr lang="en-US" sz="2400" dirty="0">
                <a:solidFill>
                  <a:srgbClr val="3F3F3F"/>
                </a:solidFill>
                <a:ea typeface="Verdana" panose="020B0604030504040204" pitchFamily="34" charset="0"/>
              </a:rPr>
              <a:t>FRP – Carbon Fiber Strengthening</a:t>
            </a:r>
          </a:p>
          <a:p>
            <a:r>
              <a:rPr lang="en-US" sz="2400" dirty="0">
                <a:solidFill>
                  <a:srgbClr val="3F3F3F"/>
                </a:solidFill>
                <a:ea typeface="Verdana" panose="020B0604030504040204" pitchFamily="34" charset="0"/>
              </a:rPr>
              <a:t>Clear Sealer Application</a:t>
            </a:r>
          </a:p>
        </p:txBody>
      </p:sp>
      <p:pic>
        <p:nvPicPr>
          <p:cNvPr id="3" name="Picture 2">
            <a:extLst>
              <a:ext uri="{FF2B5EF4-FFF2-40B4-BE49-F238E27FC236}">
                <a16:creationId xmlns:a16="http://schemas.microsoft.com/office/drawing/2014/main" id="{1ECD4944-E6F9-0F67-E449-835F9DE71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04" y="5969107"/>
            <a:ext cx="1700796" cy="457289"/>
          </a:xfrm>
          <a:prstGeom prst="rect">
            <a:avLst/>
          </a:prstGeom>
        </p:spPr>
      </p:pic>
      <p:pic>
        <p:nvPicPr>
          <p:cNvPr id="11" name="Picture 10">
            <a:extLst>
              <a:ext uri="{FF2B5EF4-FFF2-40B4-BE49-F238E27FC236}">
                <a16:creationId xmlns:a16="http://schemas.microsoft.com/office/drawing/2014/main" id="{2B19C56D-68CA-E548-FDE2-610C4384A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Tree>
    <p:extLst>
      <p:ext uri="{BB962C8B-B14F-4D97-AF65-F5344CB8AC3E}">
        <p14:creationId xmlns:p14="http://schemas.microsoft.com/office/powerpoint/2010/main" val="279560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82722F69-33E8-E502-6DA4-C795631E212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64E8D6B-E171-ECF9-96D7-EFCC11FF97D9}"/>
              </a:ext>
            </a:extLst>
          </p:cNvPr>
          <p:cNvSpPr txBox="1">
            <a:spLocks/>
          </p:cNvSpPr>
          <p:nvPr/>
        </p:nvSpPr>
        <p:spPr>
          <a:xfrm>
            <a:off x="4495801" y="4577236"/>
            <a:ext cx="4190999" cy="228076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0" rtlCol="0" anchor="ctr">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300 surface and 60 covered parking spots</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Post-tension beam tendons corroded; required supplemental external post-tensioning beam system</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Repairs also included shoring, partial depth topside and underside, post tension cable repairs, joint sealant installation, traffic coating removal, HD traffic membrane installation, and expansion joint replacement</a:t>
            </a:r>
          </a:p>
          <a:p>
            <a:pPr lvl="0" algn="r">
              <a:lnSpc>
                <a:spcPct val="90000"/>
              </a:lnSpc>
              <a:defRPr/>
            </a:pPr>
            <a:r>
              <a:rPr lang="en-US" sz="1400" cap="none" spc="0" dirty="0">
                <a:solidFill>
                  <a:schemeClr val="tx2"/>
                </a:solidFill>
                <a:ea typeface="Calibri"/>
                <a:cs typeface="Calibri"/>
              </a:rPr>
              <a:t>St. Louis, MO</a:t>
            </a:r>
          </a:p>
        </p:txBody>
      </p:sp>
      <p:pic>
        <p:nvPicPr>
          <p:cNvPr id="5" name="Picture 4">
            <a:extLst>
              <a:ext uri="{FF2B5EF4-FFF2-40B4-BE49-F238E27FC236}">
                <a16:creationId xmlns:a16="http://schemas.microsoft.com/office/drawing/2014/main" id="{5CC182A0-55CF-7B9C-5D69-8D1C5AFB4955}"/>
              </a:ext>
            </a:extLst>
          </p:cNvPr>
          <p:cNvPicPr>
            <a:picLocks noChangeAspect="1"/>
          </p:cNvPicPr>
          <p:nvPr/>
        </p:nvPicPr>
        <p:blipFill>
          <a:blip r:embed="rId3"/>
          <a:stretch>
            <a:fillRect/>
          </a:stretch>
        </p:blipFill>
        <p:spPr>
          <a:xfrm>
            <a:off x="8899400" y="78826"/>
            <a:ext cx="3188200" cy="4273216"/>
          </a:xfrm>
          <a:prstGeom prst="rect">
            <a:avLst/>
          </a:prstGeom>
        </p:spPr>
      </p:pic>
      <p:pic>
        <p:nvPicPr>
          <p:cNvPr id="6" name="Picture 5">
            <a:extLst>
              <a:ext uri="{FF2B5EF4-FFF2-40B4-BE49-F238E27FC236}">
                <a16:creationId xmlns:a16="http://schemas.microsoft.com/office/drawing/2014/main" id="{4326C556-E3AE-72F2-ABEB-4C09A2240A40}"/>
              </a:ext>
            </a:extLst>
          </p:cNvPr>
          <p:cNvPicPr>
            <a:picLocks noChangeAspect="1"/>
          </p:cNvPicPr>
          <p:nvPr/>
        </p:nvPicPr>
        <p:blipFill>
          <a:blip r:embed="rId4"/>
          <a:srcRect r="27536"/>
          <a:stretch>
            <a:fillRect/>
          </a:stretch>
        </p:blipFill>
        <p:spPr>
          <a:xfrm>
            <a:off x="106240" y="78826"/>
            <a:ext cx="5334942" cy="4255933"/>
          </a:xfrm>
          <a:prstGeom prst="rect">
            <a:avLst/>
          </a:prstGeom>
        </p:spPr>
      </p:pic>
      <p:pic>
        <p:nvPicPr>
          <p:cNvPr id="7" name="Picture 6">
            <a:extLst>
              <a:ext uri="{FF2B5EF4-FFF2-40B4-BE49-F238E27FC236}">
                <a16:creationId xmlns:a16="http://schemas.microsoft.com/office/drawing/2014/main" id="{706F3A46-87D7-EEB6-5B3B-6304D352DB2E}"/>
              </a:ext>
            </a:extLst>
          </p:cNvPr>
          <p:cNvPicPr>
            <a:picLocks noChangeAspect="1"/>
          </p:cNvPicPr>
          <p:nvPr/>
        </p:nvPicPr>
        <p:blipFill>
          <a:blip r:embed="rId5"/>
          <a:stretch>
            <a:fillRect/>
          </a:stretch>
        </p:blipFill>
        <p:spPr>
          <a:xfrm>
            <a:off x="5562600" y="78826"/>
            <a:ext cx="3210178" cy="4302674"/>
          </a:xfrm>
          <a:prstGeom prst="rect">
            <a:avLst/>
          </a:prstGeom>
        </p:spPr>
      </p:pic>
      <p:sp>
        <p:nvSpPr>
          <p:cNvPr id="2" name="Title 1">
            <a:extLst>
              <a:ext uri="{FF2B5EF4-FFF2-40B4-BE49-F238E27FC236}">
                <a16:creationId xmlns:a16="http://schemas.microsoft.com/office/drawing/2014/main" id="{7DFF69C5-FFA3-5E62-EEBE-CBF37A0EB5D0}"/>
              </a:ext>
            </a:extLst>
          </p:cNvPr>
          <p:cNvSpPr>
            <a:spLocks noGrp="1"/>
          </p:cNvSpPr>
          <p:nvPr>
            <p:ph type="title"/>
          </p:nvPr>
        </p:nvSpPr>
        <p:spPr>
          <a:xfrm>
            <a:off x="11635" y="4267200"/>
            <a:ext cx="4484166" cy="2585565"/>
          </a:xfrm>
        </p:spPr>
        <p:style>
          <a:lnRef idx="2">
            <a:schemeClr val="accent1">
              <a:shade val="15000"/>
            </a:schemeClr>
          </a:lnRef>
          <a:fillRef idx="1">
            <a:schemeClr val="accent1"/>
          </a:fillRef>
          <a:effectRef idx="0">
            <a:schemeClr val="accent1"/>
          </a:effectRef>
          <a:fontRef idx="minor">
            <a:schemeClr val="lt1"/>
          </a:fontRef>
        </p:style>
        <p:txBody>
          <a:bodyPr anchor="t">
            <a:noAutofit/>
          </a:bodyPr>
          <a:lstStyle/>
          <a:p>
            <a:r>
              <a:rPr lang="en-US" sz="7200" dirty="0">
                <a:solidFill>
                  <a:srgbClr val="BCCFEB"/>
                </a:solidFill>
              </a:rPr>
              <a:t>Parking garage repairs</a:t>
            </a:r>
          </a:p>
        </p:txBody>
      </p:sp>
      <p:pic>
        <p:nvPicPr>
          <p:cNvPr id="3" name="Picture 2">
            <a:extLst>
              <a:ext uri="{FF2B5EF4-FFF2-40B4-BE49-F238E27FC236}">
                <a16:creationId xmlns:a16="http://schemas.microsoft.com/office/drawing/2014/main" id="{D49CD590-1FA4-1B7D-EA1F-84CBCB4562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6096000"/>
            <a:ext cx="2121201" cy="570323"/>
          </a:xfrm>
          <a:prstGeom prst="rect">
            <a:avLst/>
          </a:prstGeom>
        </p:spPr>
      </p:pic>
    </p:spTree>
    <p:extLst>
      <p:ext uri="{BB962C8B-B14F-4D97-AF65-F5344CB8AC3E}">
        <p14:creationId xmlns:p14="http://schemas.microsoft.com/office/powerpoint/2010/main" val="1752306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3EFC5451-86D0-C588-0035-4CFBD54E10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DA5EB5-9E7B-A2A7-E275-ABE1592B7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6096000"/>
            <a:ext cx="2121201" cy="570323"/>
          </a:xfrm>
          <a:prstGeom prst="rect">
            <a:avLst/>
          </a:prstGeom>
        </p:spPr>
      </p:pic>
      <p:sp>
        <p:nvSpPr>
          <p:cNvPr id="4" name="Title 1">
            <a:extLst>
              <a:ext uri="{FF2B5EF4-FFF2-40B4-BE49-F238E27FC236}">
                <a16:creationId xmlns:a16="http://schemas.microsoft.com/office/drawing/2014/main" id="{0437BD96-74D3-643C-B34F-6DE4F3036097}"/>
              </a:ext>
            </a:extLst>
          </p:cNvPr>
          <p:cNvSpPr txBox="1">
            <a:spLocks/>
          </p:cNvSpPr>
          <p:nvPr/>
        </p:nvSpPr>
        <p:spPr>
          <a:xfrm>
            <a:off x="4495801" y="5181600"/>
            <a:ext cx="4190999" cy="167116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0" rtlCol="0" anchor="b">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nSpc>
                <a:spcPct val="90000"/>
              </a:lnSpc>
              <a:defRPr/>
            </a:pPr>
            <a:r>
              <a:rPr lang="en-US" sz="1600" cap="none" spc="0" dirty="0">
                <a:solidFill>
                  <a:schemeClr val="tx2"/>
                </a:solidFill>
                <a:ea typeface="Calibri"/>
                <a:cs typeface="Calibri"/>
              </a:rPr>
              <a:t>2-level precast garage on grade, 1 elevated deck</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Damaged/spalled concrete on top deck perimeter</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Damaged/failed expansion joint</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Damaged precast panel</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Damaged column and inverted TEE beam</a:t>
            </a:r>
          </a:p>
          <a:p>
            <a:pPr lvl="0" algn="r">
              <a:lnSpc>
                <a:spcPct val="90000"/>
              </a:lnSpc>
              <a:defRPr/>
            </a:pPr>
            <a:endParaRPr lang="en-US" sz="1400" cap="none" spc="0" dirty="0">
              <a:solidFill>
                <a:schemeClr val="tx2"/>
              </a:solidFill>
              <a:ea typeface="Calibri"/>
              <a:cs typeface="Calibri"/>
            </a:endParaRPr>
          </a:p>
          <a:p>
            <a:pPr lvl="0" algn="r">
              <a:lnSpc>
                <a:spcPct val="90000"/>
              </a:lnSpc>
              <a:defRPr/>
            </a:pPr>
            <a:r>
              <a:rPr lang="en-US" sz="1400" cap="none" spc="0" dirty="0">
                <a:solidFill>
                  <a:schemeClr val="tx2"/>
                </a:solidFill>
                <a:ea typeface="Calibri"/>
                <a:cs typeface="Calibri"/>
              </a:rPr>
              <a:t>Plano, TX</a:t>
            </a:r>
          </a:p>
        </p:txBody>
      </p:sp>
      <p:sp>
        <p:nvSpPr>
          <p:cNvPr id="2" name="Title 1">
            <a:extLst>
              <a:ext uri="{FF2B5EF4-FFF2-40B4-BE49-F238E27FC236}">
                <a16:creationId xmlns:a16="http://schemas.microsoft.com/office/drawing/2014/main" id="{430CD4FA-8A58-1B87-950B-593BCF9C14EF}"/>
              </a:ext>
            </a:extLst>
          </p:cNvPr>
          <p:cNvSpPr>
            <a:spLocks noGrp="1"/>
          </p:cNvSpPr>
          <p:nvPr>
            <p:ph type="title"/>
          </p:nvPr>
        </p:nvSpPr>
        <p:spPr>
          <a:xfrm>
            <a:off x="11635" y="4267200"/>
            <a:ext cx="4484166" cy="2585565"/>
          </a:xfrm>
        </p:spPr>
        <p:style>
          <a:lnRef idx="2">
            <a:schemeClr val="accent1">
              <a:shade val="15000"/>
            </a:schemeClr>
          </a:lnRef>
          <a:fillRef idx="1">
            <a:schemeClr val="accent1"/>
          </a:fillRef>
          <a:effectRef idx="0">
            <a:schemeClr val="accent1"/>
          </a:effectRef>
          <a:fontRef idx="minor">
            <a:schemeClr val="lt1"/>
          </a:fontRef>
        </p:style>
        <p:txBody>
          <a:bodyPr anchor="t">
            <a:noAutofit/>
          </a:bodyPr>
          <a:lstStyle/>
          <a:p>
            <a:r>
              <a:rPr lang="en-US" sz="7200" dirty="0">
                <a:solidFill>
                  <a:srgbClr val="BCCFEB"/>
                </a:solidFill>
              </a:rPr>
              <a:t>HCA Hospital Garage</a:t>
            </a:r>
          </a:p>
        </p:txBody>
      </p:sp>
      <p:pic>
        <p:nvPicPr>
          <p:cNvPr id="8" name="Picture 7" descr="A car in a parking lot&#10;&#10;AI-generated content may be incorrect.">
            <a:extLst>
              <a:ext uri="{FF2B5EF4-FFF2-40B4-BE49-F238E27FC236}">
                <a16:creationId xmlns:a16="http://schemas.microsoft.com/office/drawing/2014/main" id="{4581A153-1C31-2788-9B50-D502509B5F87}"/>
              </a:ext>
            </a:extLst>
          </p:cNvPr>
          <p:cNvPicPr>
            <a:picLocks noChangeAspect="1"/>
          </p:cNvPicPr>
          <p:nvPr/>
        </p:nvPicPr>
        <p:blipFill>
          <a:blip r:embed="rId4">
            <a:extLst>
              <a:ext uri="{28A0092B-C50C-407E-A947-70E740481C1C}">
                <a14:useLocalDpi xmlns:a14="http://schemas.microsoft.com/office/drawing/2010/main" val="0"/>
              </a:ext>
            </a:extLst>
          </a:blip>
          <a:srcRect l="11988" r="4700"/>
          <a:stretch>
            <a:fillRect/>
          </a:stretch>
        </p:blipFill>
        <p:spPr>
          <a:xfrm>
            <a:off x="55552" y="243285"/>
            <a:ext cx="3647695" cy="3283752"/>
          </a:xfrm>
          <a:prstGeom prst="rect">
            <a:avLst/>
          </a:prstGeom>
        </p:spPr>
      </p:pic>
      <p:pic>
        <p:nvPicPr>
          <p:cNvPr id="9" name="Picture 8" descr="A close-up of a concrete wall&#10;&#10;AI-generated content may be incorrect.">
            <a:extLst>
              <a:ext uri="{FF2B5EF4-FFF2-40B4-BE49-F238E27FC236}">
                <a16:creationId xmlns:a16="http://schemas.microsoft.com/office/drawing/2014/main" id="{794764AD-8A83-2EC2-C09F-A3E7F663A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0516" y="261931"/>
            <a:ext cx="4381517" cy="3286138"/>
          </a:xfrm>
          <a:prstGeom prst="rect">
            <a:avLst/>
          </a:prstGeom>
        </p:spPr>
      </p:pic>
      <p:pic>
        <p:nvPicPr>
          <p:cNvPr id="10" name="Picture 9" descr="A close-up of a road&#10;&#10;AI-generated content may be incorrect.">
            <a:extLst>
              <a:ext uri="{FF2B5EF4-FFF2-40B4-BE49-F238E27FC236}">
                <a16:creationId xmlns:a16="http://schemas.microsoft.com/office/drawing/2014/main" id="{94147AF7-7E2F-06FC-5F42-663A870731FF}"/>
              </a:ext>
            </a:extLst>
          </p:cNvPr>
          <p:cNvPicPr>
            <a:picLocks noChangeAspect="1"/>
          </p:cNvPicPr>
          <p:nvPr/>
        </p:nvPicPr>
        <p:blipFill>
          <a:blip r:embed="rId6">
            <a:extLst>
              <a:ext uri="{28A0092B-C50C-407E-A947-70E740481C1C}">
                <a14:useLocalDpi xmlns:a14="http://schemas.microsoft.com/office/drawing/2010/main" val="0"/>
              </a:ext>
            </a:extLst>
          </a:blip>
          <a:srcRect l="10194"/>
          <a:stretch>
            <a:fillRect/>
          </a:stretch>
        </p:blipFill>
        <p:spPr>
          <a:xfrm>
            <a:off x="8190596" y="263822"/>
            <a:ext cx="3929740" cy="3281861"/>
          </a:xfrm>
          <a:prstGeom prst="rect">
            <a:avLst/>
          </a:prstGeom>
        </p:spPr>
      </p:pic>
    </p:spTree>
    <p:extLst>
      <p:ext uri="{BB962C8B-B14F-4D97-AF65-F5344CB8AC3E}">
        <p14:creationId xmlns:p14="http://schemas.microsoft.com/office/powerpoint/2010/main" val="1190122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E93A0F55-515B-EDD1-441E-5FDF740FC3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09CAFD-419A-7DA0-D8C2-F40317605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502161" y="5347439"/>
            <a:ext cx="2121201" cy="570323"/>
          </a:xfrm>
          <a:prstGeom prst="rect">
            <a:avLst/>
          </a:prstGeom>
        </p:spPr>
      </p:pic>
      <p:sp>
        <p:nvSpPr>
          <p:cNvPr id="4" name="Title 1">
            <a:extLst>
              <a:ext uri="{FF2B5EF4-FFF2-40B4-BE49-F238E27FC236}">
                <a16:creationId xmlns:a16="http://schemas.microsoft.com/office/drawing/2014/main" id="{D9E739F8-341B-96E1-1E4D-14BA18F808A1}"/>
              </a:ext>
            </a:extLst>
          </p:cNvPr>
          <p:cNvSpPr txBox="1">
            <a:spLocks/>
          </p:cNvSpPr>
          <p:nvPr/>
        </p:nvSpPr>
        <p:spPr>
          <a:xfrm>
            <a:off x="4495801" y="4953000"/>
            <a:ext cx="6629399" cy="189976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0" rtlCol="0" anchor="b">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Applied non-slip, anti-corrosion coating to all horizontal surfaces in loading dock area</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Removed deteriorated concrete &amp; treated the reinforcing steel for corrosion</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Areas were formed with steel plates &amp; high strength concrete was placed</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New rubber bumpers were added &amp; coating was applied to the diamond steel plate</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The scope of work also included replacing sealants, water repellent, sand blasting, painting &amp; small miscellaneous repairs</a:t>
            </a:r>
          </a:p>
          <a:p>
            <a:pPr lvl="0" algn="r">
              <a:lnSpc>
                <a:spcPct val="90000"/>
              </a:lnSpc>
              <a:defRPr/>
            </a:pPr>
            <a:r>
              <a:rPr lang="en-US" sz="1400" cap="none" spc="0" dirty="0">
                <a:solidFill>
                  <a:schemeClr val="tx2"/>
                </a:solidFill>
                <a:ea typeface="Calibri"/>
                <a:cs typeface="Calibri"/>
              </a:rPr>
              <a:t>Austin, TX</a:t>
            </a:r>
          </a:p>
        </p:txBody>
      </p:sp>
      <p:sp>
        <p:nvSpPr>
          <p:cNvPr id="2" name="Title 1">
            <a:extLst>
              <a:ext uri="{FF2B5EF4-FFF2-40B4-BE49-F238E27FC236}">
                <a16:creationId xmlns:a16="http://schemas.microsoft.com/office/drawing/2014/main" id="{CB90DEC3-F565-3AFF-061C-ADE5D05DDF7C}"/>
              </a:ext>
            </a:extLst>
          </p:cNvPr>
          <p:cNvSpPr>
            <a:spLocks noGrp="1"/>
          </p:cNvSpPr>
          <p:nvPr>
            <p:ph type="title"/>
          </p:nvPr>
        </p:nvSpPr>
        <p:spPr>
          <a:xfrm>
            <a:off x="11635" y="4267200"/>
            <a:ext cx="4484166" cy="2585565"/>
          </a:xfrm>
        </p:spPr>
        <p:style>
          <a:lnRef idx="2">
            <a:schemeClr val="accent1">
              <a:shade val="15000"/>
            </a:schemeClr>
          </a:lnRef>
          <a:fillRef idx="1">
            <a:schemeClr val="accent1"/>
          </a:fillRef>
          <a:effectRef idx="0">
            <a:schemeClr val="accent1"/>
          </a:effectRef>
          <a:fontRef idx="minor">
            <a:schemeClr val="lt1"/>
          </a:fontRef>
        </p:style>
        <p:txBody>
          <a:bodyPr anchor="t">
            <a:noAutofit/>
          </a:bodyPr>
          <a:lstStyle/>
          <a:p>
            <a:r>
              <a:rPr lang="en-US" sz="7000" dirty="0">
                <a:solidFill>
                  <a:srgbClr val="BCCFEB"/>
                </a:solidFill>
              </a:rPr>
              <a:t>Attorney general warehouse</a:t>
            </a:r>
          </a:p>
        </p:txBody>
      </p:sp>
      <p:pic>
        <p:nvPicPr>
          <p:cNvPr id="5" name="Picture 4" descr="A picture containing ground, outdoor, building, stone&#10;&#10;Description automatically generated">
            <a:extLst>
              <a:ext uri="{FF2B5EF4-FFF2-40B4-BE49-F238E27FC236}">
                <a16:creationId xmlns:a16="http://schemas.microsoft.com/office/drawing/2014/main" id="{4CBB0A3D-D97C-D1FC-50F4-6E59F2C9D008}"/>
              </a:ext>
            </a:extLst>
          </p:cNvPr>
          <p:cNvPicPr>
            <a:picLocks noChangeAspect="1"/>
          </p:cNvPicPr>
          <p:nvPr/>
        </p:nvPicPr>
        <p:blipFill rotWithShape="1">
          <a:blip r:embed="rId4">
            <a:extLst>
              <a:ext uri="{28A0092B-C50C-407E-A947-70E740481C1C}">
                <a14:useLocalDpi xmlns:a14="http://schemas.microsoft.com/office/drawing/2010/main" val="0"/>
              </a:ext>
            </a:extLst>
          </a:blip>
          <a:srcRect l="13338" r="10582" b="-2"/>
          <a:stretch/>
        </p:blipFill>
        <p:spPr>
          <a:xfrm>
            <a:off x="8259940" y="-8857"/>
            <a:ext cx="3931632" cy="4005071"/>
          </a:xfrm>
          <a:prstGeom prst="rect">
            <a:avLst/>
          </a:prstGeom>
        </p:spPr>
      </p:pic>
      <p:pic>
        <p:nvPicPr>
          <p:cNvPr id="6" name="Picture 5" descr="A picture containing ground, outdoor, person&#10;&#10;Description automatically generated">
            <a:extLst>
              <a:ext uri="{FF2B5EF4-FFF2-40B4-BE49-F238E27FC236}">
                <a16:creationId xmlns:a16="http://schemas.microsoft.com/office/drawing/2014/main" id="{5E65C2E4-D84A-3D1F-CD21-FA8BC6ACB66D}"/>
              </a:ext>
            </a:extLst>
          </p:cNvPr>
          <p:cNvPicPr>
            <a:picLocks noChangeAspect="1"/>
          </p:cNvPicPr>
          <p:nvPr/>
        </p:nvPicPr>
        <p:blipFill rotWithShape="1">
          <a:blip r:embed="rId5">
            <a:extLst>
              <a:ext uri="{28A0092B-C50C-407E-A947-70E740481C1C}">
                <a14:useLocalDpi xmlns:a14="http://schemas.microsoft.com/office/drawing/2010/main" val="0"/>
              </a:ext>
            </a:extLst>
          </a:blip>
          <a:srcRect l="25952" r="13185" b="1"/>
          <a:stretch/>
        </p:blipFill>
        <p:spPr>
          <a:xfrm>
            <a:off x="4130178" y="6"/>
            <a:ext cx="3931644" cy="4005071"/>
          </a:xfrm>
          <a:prstGeom prst="rect">
            <a:avLst/>
          </a:prstGeom>
        </p:spPr>
      </p:pic>
      <p:pic>
        <p:nvPicPr>
          <p:cNvPr id="7" name="Picture 6" descr="A picture containing ground, outdoor, old&#10;&#10;Description automatically generated">
            <a:extLst>
              <a:ext uri="{FF2B5EF4-FFF2-40B4-BE49-F238E27FC236}">
                <a16:creationId xmlns:a16="http://schemas.microsoft.com/office/drawing/2014/main" id="{85E985B3-FC42-5F46-9A25-A24589AB73AD}"/>
              </a:ext>
            </a:extLst>
          </p:cNvPr>
          <p:cNvPicPr>
            <a:picLocks noChangeAspect="1"/>
          </p:cNvPicPr>
          <p:nvPr/>
        </p:nvPicPr>
        <p:blipFill rotWithShape="1">
          <a:blip r:embed="rId6">
            <a:extLst>
              <a:ext uri="{28A0092B-C50C-407E-A947-70E740481C1C}">
                <a14:useLocalDpi xmlns:a14="http://schemas.microsoft.com/office/drawing/2010/main" val="0"/>
              </a:ext>
            </a:extLst>
          </a:blip>
          <a:srcRect l="23613" r="7917" b="2"/>
          <a:stretch/>
        </p:blipFill>
        <p:spPr>
          <a:xfrm>
            <a:off x="428" y="391"/>
            <a:ext cx="3931644" cy="4005071"/>
          </a:xfrm>
          <a:prstGeom prst="rect">
            <a:avLst/>
          </a:prstGeom>
        </p:spPr>
      </p:pic>
    </p:spTree>
    <p:extLst>
      <p:ext uri="{BB962C8B-B14F-4D97-AF65-F5344CB8AC3E}">
        <p14:creationId xmlns:p14="http://schemas.microsoft.com/office/powerpoint/2010/main" val="2377781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E5A96A28-AAD9-1284-757B-4C7B08D363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844419-46C5-95AD-0E45-8C1F63132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502161" y="5347439"/>
            <a:ext cx="2121201" cy="570323"/>
          </a:xfrm>
          <a:prstGeom prst="rect">
            <a:avLst/>
          </a:prstGeom>
        </p:spPr>
      </p:pic>
      <p:sp>
        <p:nvSpPr>
          <p:cNvPr id="4" name="Title 1">
            <a:extLst>
              <a:ext uri="{FF2B5EF4-FFF2-40B4-BE49-F238E27FC236}">
                <a16:creationId xmlns:a16="http://schemas.microsoft.com/office/drawing/2014/main" id="{C72C8E43-DA7E-63BA-95FB-A8FEF122E74B}"/>
              </a:ext>
            </a:extLst>
          </p:cNvPr>
          <p:cNvSpPr txBox="1">
            <a:spLocks/>
          </p:cNvSpPr>
          <p:nvPr/>
        </p:nvSpPr>
        <p:spPr>
          <a:xfrm>
            <a:off x="4495801" y="5181600"/>
            <a:ext cx="6629399" cy="167116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0" rtlCol="0" anchor="b">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Concrete floor cracks varied in width &amp; depth</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Different means &amp; methods were tried but epoxy injection under low pressure was the method chosen for gluing the concrete slab back together</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Taking cores of slab proved the epoxy had achieved four inches of penetration </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9,000+ lineal feet of cracks were injected, mainly on the column tops</a:t>
            </a:r>
          </a:p>
          <a:p>
            <a:pPr lvl="0" algn="r">
              <a:lnSpc>
                <a:spcPct val="90000"/>
              </a:lnSpc>
              <a:defRPr/>
            </a:pPr>
            <a:endParaRPr lang="en-US" sz="1400" cap="none" spc="0" dirty="0">
              <a:solidFill>
                <a:schemeClr val="tx2"/>
              </a:solidFill>
              <a:ea typeface="Calibri"/>
              <a:cs typeface="Calibri"/>
            </a:endParaRPr>
          </a:p>
          <a:p>
            <a:pPr lvl="0" algn="r">
              <a:lnSpc>
                <a:spcPct val="90000"/>
              </a:lnSpc>
              <a:defRPr/>
            </a:pPr>
            <a:r>
              <a:rPr lang="en-US" sz="1400" cap="none" spc="0" dirty="0">
                <a:solidFill>
                  <a:schemeClr val="tx2"/>
                </a:solidFill>
                <a:ea typeface="Calibri"/>
                <a:cs typeface="Calibri"/>
              </a:rPr>
              <a:t>Bayport, MN</a:t>
            </a:r>
          </a:p>
        </p:txBody>
      </p:sp>
      <p:sp>
        <p:nvSpPr>
          <p:cNvPr id="2" name="Title 1">
            <a:extLst>
              <a:ext uri="{FF2B5EF4-FFF2-40B4-BE49-F238E27FC236}">
                <a16:creationId xmlns:a16="http://schemas.microsoft.com/office/drawing/2014/main" id="{40CBA980-6AD2-8692-0830-206EC1110829}"/>
              </a:ext>
            </a:extLst>
          </p:cNvPr>
          <p:cNvSpPr>
            <a:spLocks noGrp="1"/>
          </p:cNvSpPr>
          <p:nvPr>
            <p:ph type="title"/>
          </p:nvPr>
        </p:nvSpPr>
        <p:spPr>
          <a:xfrm>
            <a:off x="11635" y="4267200"/>
            <a:ext cx="4484166" cy="2585565"/>
          </a:xfrm>
        </p:spPr>
        <p:style>
          <a:lnRef idx="2">
            <a:schemeClr val="accent1">
              <a:shade val="15000"/>
            </a:schemeClr>
          </a:lnRef>
          <a:fillRef idx="1">
            <a:schemeClr val="accent1"/>
          </a:fillRef>
          <a:effectRef idx="0">
            <a:schemeClr val="accent1"/>
          </a:effectRef>
          <a:fontRef idx="minor">
            <a:schemeClr val="lt1"/>
          </a:fontRef>
        </p:style>
        <p:txBody>
          <a:bodyPr anchor="ctr">
            <a:noAutofit/>
          </a:bodyPr>
          <a:lstStyle/>
          <a:p>
            <a:r>
              <a:rPr lang="en-US" sz="7200" dirty="0">
                <a:solidFill>
                  <a:srgbClr val="BCCFEB"/>
                </a:solidFill>
              </a:rPr>
              <a:t>Anderson windows</a:t>
            </a:r>
          </a:p>
        </p:txBody>
      </p:sp>
      <p:pic>
        <p:nvPicPr>
          <p:cNvPr id="5" name="Picture 4">
            <a:extLst>
              <a:ext uri="{FF2B5EF4-FFF2-40B4-BE49-F238E27FC236}">
                <a16:creationId xmlns:a16="http://schemas.microsoft.com/office/drawing/2014/main" id="{AFBB666F-B1C8-787E-2B85-780A043412CE}"/>
              </a:ext>
            </a:extLst>
          </p:cNvPr>
          <p:cNvPicPr>
            <a:picLocks noChangeAspect="1"/>
          </p:cNvPicPr>
          <p:nvPr/>
        </p:nvPicPr>
        <p:blipFill>
          <a:blip r:embed="rId4">
            <a:extLst>
              <a:ext uri="{28A0092B-C50C-407E-A947-70E740481C1C}">
                <a14:useLocalDpi xmlns:a14="http://schemas.microsoft.com/office/drawing/2010/main" val="0"/>
              </a:ext>
            </a:extLst>
          </a:blip>
          <a:srcRect l="14907" r="14907"/>
          <a:stretch/>
        </p:blipFill>
        <p:spPr>
          <a:xfrm>
            <a:off x="402560" y="164799"/>
            <a:ext cx="3572430" cy="3639312"/>
          </a:xfrm>
          <a:prstGeom prst="rect">
            <a:avLst/>
          </a:prstGeom>
        </p:spPr>
      </p:pic>
      <p:pic>
        <p:nvPicPr>
          <p:cNvPr id="6" name="Picture 5">
            <a:extLst>
              <a:ext uri="{FF2B5EF4-FFF2-40B4-BE49-F238E27FC236}">
                <a16:creationId xmlns:a16="http://schemas.microsoft.com/office/drawing/2014/main" id="{3D0BD71F-968C-610C-4481-101CB6114A27}"/>
              </a:ext>
            </a:extLst>
          </p:cNvPr>
          <p:cNvPicPr>
            <a:picLocks noChangeAspect="1"/>
          </p:cNvPicPr>
          <p:nvPr/>
        </p:nvPicPr>
        <p:blipFill>
          <a:blip r:embed="rId5">
            <a:extLst>
              <a:ext uri="{28A0092B-C50C-407E-A947-70E740481C1C}">
                <a14:useLocalDpi xmlns:a14="http://schemas.microsoft.com/office/drawing/2010/main" val="0"/>
              </a:ext>
            </a:extLst>
          </a:blip>
          <a:srcRect l="15008" r="15008"/>
          <a:stretch/>
        </p:blipFill>
        <p:spPr>
          <a:xfrm>
            <a:off x="4191000" y="164799"/>
            <a:ext cx="3574650" cy="3639312"/>
          </a:xfrm>
          <a:prstGeom prst="rect">
            <a:avLst/>
          </a:prstGeom>
        </p:spPr>
      </p:pic>
      <p:pic>
        <p:nvPicPr>
          <p:cNvPr id="7" name="Picture 6">
            <a:extLst>
              <a:ext uri="{FF2B5EF4-FFF2-40B4-BE49-F238E27FC236}">
                <a16:creationId xmlns:a16="http://schemas.microsoft.com/office/drawing/2014/main" id="{975127F3-47C1-9B2C-BA63-D5B999972693}"/>
              </a:ext>
            </a:extLst>
          </p:cNvPr>
          <p:cNvPicPr>
            <a:picLocks noChangeAspect="1"/>
          </p:cNvPicPr>
          <p:nvPr/>
        </p:nvPicPr>
        <p:blipFill>
          <a:blip r:embed="rId6">
            <a:extLst>
              <a:ext uri="{28A0092B-C50C-407E-A947-70E740481C1C}">
                <a14:useLocalDpi xmlns:a14="http://schemas.microsoft.com/office/drawing/2010/main" val="0"/>
              </a:ext>
            </a:extLst>
          </a:blip>
          <a:srcRect l="15042" r="15042"/>
          <a:stretch/>
        </p:blipFill>
        <p:spPr>
          <a:xfrm>
            <a:off x="7982286" y="164799"/>
            <a:ext cx="3571178" cy="3639312"/>
          </a:xfrm>
          <a:prstGeom prst="rect">
            <a:avLst/>
          </a:prstGeom>
        </p:spPr>
      </p:pic>
    </p:spTree>
    <p:extLst>
      <p:ext uri="{BB962C8B-B14F-4D97-AF65-F5344CB8AC3E}">
        <p14:creationId xmlns:p14="http://schemas.microsoft.com/office/powerpoint/2010/main" val="2954190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3B8E9-79AA-55BA-BD31-0D6FE2BA873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7DD2D05-0487-4FBD-4CA6-F5315201CE85}"/>
              </a:ext>
            </a:extLst>
          </p:cNvPr>
          <p:cNvPicPr>
            <a:picLocks noChangeAspect="1"/>
          </p:cNvPicPr>
          <p:nvPr/>
        </p:nvPicPr>
        <p:blipFill>
          <a:blip r:embed="rId3"/>
          <a:srcRect r="8117"/>
          <a:stretch>
            <a:fillRect/>
          </a:stretch>
        </p:blipFill>
        <p:spPr>
          <a:xfrm>
            <a:off x="0" y="-5876"/>
            <a:ext cx="4800600" cy="4828249"/>
          </a:xfrm>
          <a:prstGeom prst="rect">
            <a:avLst/>
          </a:prstGeom>
        </p:spPr>
      </p:pic>
      <p:sp>
        <p:nvSpPr>
          <p:cNvPr id="2" name="Title 1">
            <a:extLst>
              <a:ext uri="{FF2B5EF4-FFF2-40B4-BE49-F238E27FC236}">
                <a16:creationId xmlns:a16="http://schemas.microsoft.com/office/drawing/2014/main" id="{7D4F7095-9561-FCD6-EC09-310DE3915812}"/>
              </a:ext>
            </a:extLst>
          </p:cNvPr>
          <p:cNvSpPr>
            <a:spLocks noGrp="1"/>
          </p:cNvSpPr>
          <p:nvPr>
            <p:ph type="title"/>
          </p:nvPr>
        </p:nvSpPr>
        <p:spPr>
          <a:xfrm>
            <a:off x="931197" y="4331638"/>
            <a:ext cx="3897905" cy="1380814"/>
          </a:xfrm>
        </p:spPr>
        <p:txBody>
          <a:bodyPr anchor="t">
            <a:normAutofit/>
          </a:bodyPr>
          <a:lstStyle/>
          <a:p>
            <a:r>
              <a:rPr lang="en-US" sz="3200" dirty="0">
                <a:solidFill>
                  <a:srgbClr val="2E54A3"/>
                </a:solidFill>
              </a:rPr>
              <a:t>Roofing services</a:t>
            </a:r>
          </a:p>
        </p:txBody>
      </p:sp>
      <p:sp>
        <p:nvSpPr>
          <p:cNvPr id="4" name="Content Placeholder 3">
            <a:extLst>
              <a:ext uri="{FF2B5EF4-FFF2-40B4-BE49-F238E27FC236}">
                <a16:creationId xmlns:a16="http://schemas.microsoft.com/office/drawing/2014/main" id="{31FB3DB4-34A9-1A13-10E0-9CDAB7A30821}"/>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8800" y="537716"/>
            <a:ext cx="6252606" cy="5204983"/>
          </a:xfrm>
        </p:spPr>
        <p:txBody>
          <a:bodyPr>
            <a:normAutofit lnSpcReduction="10000"/>
          </a:bodyPr>
          <a:lstStyle/>
          <a:p>
            <a:r>
              <a:rPr lang="en-US" sz="2400" dirty="0">
                <a:solidFill>
                  <a:srgbClr val="3F3F3F"/>
                </a:solidFill>
                <a:ea typeface="Verdana" panose="020B0604030504040204" pitchFamily="34" charset="0"/>
              </a:rPr>
              <a:t>Emergency Repairs</a:t>
            </a:r>
          </a:p>
          <a:p>
            <a:r>
              <a:rPr lang="en-US" sz="2400" dirty="0">
                <a:solidFill>
                  <a:srgbClr val="3F3F3F"/>
                </a:solidFill>
                <a:ea typeface="Verdana" panose="020B0604030504040204" pitchFamily="34" charset="0"/>
              </a:rPr>
              <a:t>Leak investigations</a:t>
            </a:r>
          </a:p>
          <a:p>
            <a:r>
              <a:rPr lang="en-US" sz="2400" dirty="0">
                <a:solidFill>
                  <a:srgbClr val="3F3F3F"/>
                </a:solidFill>
                <a:ea typeface="Verdana" panose="020B0604030504040204" pitchFamily="34" charset="0"/>
              </a:rPr>
              <a:t>Full and Partial Roof Replacements</a:t>
            </a:r>
          </a:p>
          <a:p>
            <a:endParaRPr lang="en-US" sz="600" dirty="0">
              <a:solidFill>
                <a:srgbClr val="3F3F3F"/>
              </a:solidFill>
              <a:ea typeface="Verdana" panose="020B0604030504040204" pitchFamily="34" charset="0"/>
            </a:endParaRPr>
          </a:p>
          <a:p>
            <a:r>
              <a:rPr lang="en-US" sz="2400" dirty="0">
                <a:solidFill>
                  <a:srgbClr val="3F3F3F"/>
                </a:solidFill>
                <a:ea typeface="Verdana" panose="020B0604030504040204" pitchFamily="34" charset="0"/>
              </a:rPr>
              <a:t>Single-ply Roofing (EPDM, TPO, PVC)</a:t>
            </a:r>
          </a:p>
          <a:p>
            <a:r>
              <a:rPr lang="en-US" sz="2400" dirty="0">
                <a:solidFill>
                  <a:srgbClr val="3F3F3F"/>
                </a:solidFill>
                <a:ea typeface="Verdana" panose="020B0604030504040204" pitchFamily="34" charset="0"/>
              </a:rPr>
              <a:t>Modified Bitumen Roofing</a:t>
            </a:r>
          </a:p>
          <a:p>
            <a:r>
              <a:rPr lang="en-US" sz="2400" dirty="0">
                <a:solidFill>
                  <a:srgbClr val="3F3F3F"/>
                </a:solidFill>
                <a:ea typeface="Verdana" panose="020B0604030504040204" pitchFamily="34" charset="0"/>
              </a:rPr>
              <a:t>Green Roofs</a:t>
            </a:r>
          </a:p>
          <a:p>
            <a:r>
              <a:rPr lang="en-US" sz="2400" dirty="0">
                <a:solidFill>
                  <a:srgbClr val="3F3F3F"/>
                </a:solidFill>
                <a:ea typeface="Verdana" panose="020B0604030504040204" pitchFamily="34" charset="0"/>
              </a:rPr>
              <a:t>Maintenance Programs</a:t>
            </a:r>
          </a:p>
          <a:p>
            <a:r>
              <a:rPr lang="en-US" sz="2400" dirty="0">
                <a:solidFill>
                  <a:srgbClr val="3F3F3F"/>
                </a:solidFill>
                <a:ea typeface="Verdana" panose="020B0604030504040204" pitchFamily="34" charset="0"/>
              </a:rPr>
              <a:t>New Construction</a:t>
            </a:r>
          </a:p>
          <a:p>
            <a:endParaRPr lang="en-US" sz="700" dirty="0">
              <a:solidFill>
                <a:srgbClr val="3F3F3F"/>
              </a:solidFill>
              <a:ea typeface="Verdana" panose="020B0604030504040204" pitchFamily="34" charset="0"/>
            </a:endParaRPr>
          </a:p>
          <a:p>
            <a:r>
              <a:rPr lang="en-US" sz="2400" dirty="0">
                <a:solidFill>
                  <a:srgbClr val="3F3F3F"/>
                </a:solidFill>
                <a:ea typeface="Verdana" panose="020B0604030504040204" pitchFamily="34" charset="0"/>
              </a:rPr>
              <a:t>Capital Budgeting </a:t>
            </a:r>
          </a:p>
        </p:txBody>
      </p:sp>
      <p:pic>
        <p:nvPicPr>
          <p:cNvPr id="3" name="Picture 2">
            <a:extLst>
              <a:ext uri="{FF2B5EF4-FFF2-40B4-BE49-F238E27FC236}">
                <a16:creationId xmlns:a16="http://schemas.microsoft.com/office/drawing/2014/main" id="{FE6869B9-99EB-A405-C987-6D586AD49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04" y="5969107"/>
            <a:ext cx="1700796" cy="457289"/>
          </a:xfrm>
          <a:prstGeom prst="rect">
            <a:avLst/>
          </a:prstGeom>
        </p:spPr>
      </p:pic>
      <p:pic>
        <p:nvPicPr>
          <p:cNvPr id="11" name="Picture 10">
            <a:extLst>
              <a:ext uri="{FF2B5EF4-FFF2-40B4-BE49-F238E27FC236}">
                <a16:creationId xmlns:a16="http://schemas.microsoft.com/office/drawing/2014/main" id="{06C680D8-C628-5736-388E-AE4A6D0B8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9" name="TextBox 8">
            <a:extLst>
              <a:ext uri="{FF2B5EF4-FFF2-40B4-BE49-F238E27FC236}">
                <a16:creationId xmlns:a16="http://schemas.microsoft.com/office/drawing/2014/main" id="{7818178A-555E-E9C4-A1EC-D54FC36F59FC}"/>
              </a:ext>
            </a:extLst>
          </p:cNvPr>
          <p:cNvSpPr txBox="1"/>
          <p:nvPr/>
        </p:nvSpPr>
        <p:spPr>
          <a:xfrm>
            <a:off x="6172200" y="1981200"/>
            <a:ext cx="2414444" cy="276999"/>
          </a:xfrm>
          <a:prstGeom prst="rect">
            <a:avLst/>
          </a:prstGeom>
          <a:noFill/>
        </p:spPr>
        <p:txBody>
          <a:bodyPr wrap="none" rtlCol="0">
            <a:spAutoFit/>
          </a:bodyPr>
          <a:lstStyle/>
          <a:p>
            <a:r>
              <a:rPr lang="en-US" sz="1200" i="1" dirty="0">
                <a:solidFill>
                  <a:srgbClr val="2E54A3"/>
                </a:solidFill>
              </a:rPr>
              <a:t>**Full install available in select markets</a:t>
            </a:r>
            <a:endParaRPr lang="en-US" sz="1200" dirty="0"/>
          </a:p>
        </p:txBody>
      </p:sp>
      <p:sp>
        <p:nvSpPr>
          <p:cNvPr id="10" name="TextBox 9">
            <a:extLst>
              <a:ext uri="{FF2B5EF4-FFF2-40B4-BE49-F238E27FC236}">
                <a16:creationId xmlns:a16="http://schemas.microsoft.com/office/drawing/2014/main" id="{E8A99637-BB3F-D51F-15CB-7C1E34C202BE}"/>
              </a:ext>
            </a:extLst>
          </p:cNvPr>
          <p:cNvSpPr txBox="1"/>
          <p:nvPr/>
        </p:nvSpPr>
        <p:spPr>
          <a:xfrm>
            <a:off x="6172200" y="4876800"/>
            <a:ext cx="2829621" cy="276999"/>
          </a:xfrm>
          <a:prstGeom prst="rect">
            <a:avLst/>
          </a:prstGeom>
          <a:noFill/>
        </p:spPr>
        <p:txBody>
          <a:bodyPr wrap="none" rtlCol="0">
            <a:spAutoFit/>
          </a:bodyPr>
          <a:lstStyle/>
          <a:p>
            <a:r>
              <a:rPr lang="en-US" sz="1200" i="1" dirty="0">
                <a:solidFill>
                  <a:srgbClr val="2E54A3"/>
                </a:solidFill>
              </a:rPr>
              <a:t>**New construction available in select markets</a:t>
            </a:r>
            <a:endParaRPr lang="en-US" sz="1200" dirty="0"/>
          </a:p>
        </p:txBody>
      </p:sp>
    </p:spTree>
    <p:extLst>
      <p:ext uri="{BB962C8B-B14F-4D97-AF65-F5344CB8AC3E}">
        <p14:creationId xmlns:p14="http://schemas.microsoft.com/office/powerpoint/2010/main" val="3663533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9CA77-A863-DAB6-D489-DD47DABE6C5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387A7F-3AD5-5BEA-0EAC-39C61007A94F}"/>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391400" y="1356724"/>
            <a:ext cx="4161498" cy="4144551"/>
          </a:xfrm>
        </p:spPr>
        <p:txBody>
          <a:bodyPr>
            <a:noAutofit/>
          </a:bodyPr>
          <a:lstStyle/>
          <a:p>
            <a:pPr marL="0" indent="0">
              <a:lnSpc>
                <a:spcPct val="150000"/>
              </a:lnSpc>
              <a:spcBef>
                <a:spcPts val="0"/>
              </a:spcBef>
              <a:buFont typeface="Arial" panose="020B0604020202020204" pitchFamily="34" charset="0"/>
              <a:buNone/>
            </a:pPr>
            <a:r>
              <a:rPr lang="en-US" sz="2400" b="1" dirty="0"/>
              <a:t>Founded in 1915</a:t>
            </a:r>
          </a:p>
          <a:p>
            <a:pPr marL="0" indent="0">
              <a:lnSpc>
                <a:spcPct val="150000"/>
              </a:lnSpc>
              <a:spcBef>
                <a:spcPts val="0"/>
              </a:spcBef>
              <a:buFont typeface="Arial" panose="020B0604020202020204" pitchFamily="34" charset="0"/>
              <a:buNone/>
            </a:pPr>
            <a:r>
              <a:rPr lang="en-US" sz="2400" b="1" dirty="0"/>
              <a:t>33+ Branches Nationwide</a:t>
            </a:r>
          </a:p>
          <a:p>
            <a:pPr marL="0" indent="0">
              <a:lnSpc>
                <a:spcPct val="150000"/>
              </a:lnSpc>
              <a:spcBef>
                <a:spcPts val="0"/>
              </a:spcBef>
              <a:buFont typeface="Arial" panose="020B0604020202020204" pitchFamily="34" charset="0"/>
              <a:buNone/>
            </a:pPr>
            <a:r>
              <a:rPr lang="en-US" sz="2400" b="1" dirty="0"/>
              <a:t>Employee Owned &amp; Operated </a:t>
            </a:r>
          </a:p>
          <a:p>
            <a:pPr marL="0" indent="0">
              <a:lnSpc>
                <a:spcPct val="150000"/>
              </a:lnSpc>
              <a:spcBef>
                <a:spcPts val="0"/>
              </a:spcBef>
              <a:buFont typeface="Arial" panose="020B0604020202020204" pitchFamily="34" charset="0"/>
              <a:buNone/>
            </a:pPr>
            <a:r>
              <a:rPr lang="en-US" sz="2400" b="1" dirty="0"/>
              <a:t>Invested in Client Satisfaction</a:t>
            </a:r>
          </a:p>
          <a:p>
            <a:pPr marL="0" indent="0">
              <a:lnSpc>
                <a:spcPct val="150000"/>
              </a:lnSpc>
              <a:spcBef>
                <a:spcPts val="0"/>
              </a:spcBef>
              <a:buFont typeface="Arial" panose="020B0604020202020204" pitchFamily="34" charset="0"/>
              <a:buNone/>
            </a:pPr>
            <a:r>
              <a:rPr lang="en-US" sz="2400" b="1" dirty="0"/>
              <a:t>Clients Are Our Partners</a:t>
            </a:r>
          </a:p>
          <a:p>
            <a:pPr marL="0" indent="0">
              <a:lnSpc>
                <a:spcPct val="150000"/>
              </a:lnSpc>
              <a:spcBef>
                <a:spcPts val="0"/>
              </a:spcBef>
              <a:buFont typeface="Arial" panose="020B0604020202020204" pitchFamily="34" charset="0"/>
              <a:buNone/>
            </a:pPr>
            <a:r>
              <a:rPr lang="en-US" sz="2400" b="1" dirty="0"/>
              <a:t>95% of Services are Self-Performed</a:t>
            </a:r>
          </a:p>
          <a:p>
            <a:pPr marL="0" indent="0">
              <a:lnSpc>
                <a:spcPct val="150000"/>
              </a:lnSpc>
              <a:spcBef>
                <a:spcPts val="0"/>
              </a:spcBef>
              <a:buFont typeface="Arial" panose="020B0604020202020204" pitchFamily="34" charset="0"/>
              <a:buNone/>
            </a:pPr>
            <a:r>
              <a:rPr lang="en-US" sz="2400" b="1" dirty="0">
                <a:solidFill>
                  <a:srgbClr val="4A64AE"/>
                </a:solidFill>
              </a:rPr>
              <a:t>Industry Leader in Safety</a:t>
            </a:r>
            <a:endParaRPr lang="en-US" sz="2400" dirty="0">
              <a:solidFill>
                <a:srgbClr val="4A64AE"/>
              </a:solidFill>
            </a:endParaRPr>
          </a:p>
        </p:txBody>
      </p:sp>
      <p:sp>
        <p:nvSpPr>
          <p:cNvPr id="5" name="Footer Placeholder 4">
            <a:extLst>
              <a:ext uri="{FF2B5EF4-FFF2-40B4-BE49-F238E27FC236}">
                <a16:creationId xmlns:a16="http://schemas.microsoft.com/office/drawing/2014/main" id="{54095434-1F5A-36E5-576C-8D6466BC53B6}"/>
              </a:ext>
            </a:extLst>
          </p:cNvPr>
          <p:cNvSpPr>
            <a:spLocks noGrp="1"/>
          </p:cNvSpPr>
          <p:nvPr>
            <p:ph type="ftr" sz="quarter" idx="11"/>
          </p:nvPr>
        </p:nvSpPr>
        <p:spPr>
          <a:xfrm>
            <a:off x="605430" y="6109831"/>
            <a:ext cx="1911096" cy="285162"/>
          </a:xfrm>
        </p:spPr>
        <p:txBody>
          <a:bodyPr anchor="ctr">
            <a:normAutofit/>
          </a:bodyPr>
          <a:lstStyle/>
          <a:p>
            <a:pPr>
              <a:spcAft>
                <a:spcPts val="600"/>
              </a:spcAft>
            </a:pPr>
            <a:r>
              <a:rPr lang="en-US"/>
              <a:t>Sample Footer Text</a:t>
            </a:r>
          </a:p>
        </p:txBody>
      </p:sp>
      <p:pic>
        <p:nvPicPr>
          <p:cNvPr id="3" name="Picture 2">
            <a:extLst>
              <a:ext uri="{FF2B5EF4-FFF2-40B4-BE49-F238E27FC236}">
                <a16:creationId xmlns:a16="http://schemas.microsoft.com/office/drawing/2014/main" id="{828E9EDB-8CA2-5CD3-4E59-231CE090D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21" y="5890865"/>
            <a:ext cx="2121201" cy="570323"/>
          </a:xfrm>
          <a:prstGeom prst="rect">
            <a:avLst/>
          </a:prstGeom>
        </p:spPr>
      </p:pic>
      <p:pic>
        <p:nvPicPr>
          <p:cNvPr id="10" name="Picture 9" descr="A close up of a map&#10;&#10;Description generated with very high confidence">
            <a:extLst>
              <a:ext uri="{FF2B5EF4-FFF2-40B4-BE49-F238E27FC236}">
                <a16:creationId xmlns:a16="http://schemas.microsoft.com/office/drawing/2014/main" id="{EFFC8FAF-9B53-F2C5-21B8-5C98C2C376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b="4716"/>
          <a:stretch/>
        </p:blipFill>
        <p:spPr>
          <a:xfrm>
            <a:off x="203250" y="1143000"/>
            <a:ext cx="6800859" cy="4114800"/>
          </a:xfrm>
          <a:prstGeom prst="rect">
            <a:avLst/>
          </a:prstGeom>
        </p:spPr>
      </p:pic>
      <p:sp>
        <p:nvSpPr>
          <p:cNvPr id="2" name="Title 1">
            <a:extLst>
              <a:ext uri="{FF2B5EF4-FFF2-40B4-BE49-F238E27FC236}">
                <a16:creationId xmlns:a16="http://schemas.microsoft.com/office/drawing/2014/main" id="{78D2FCB8-8776-1129-377C-B8D30BBEC1C0}"/>
              </a:ext>
            </a:extLst>
          </p:cNvPr>
          <p:cNvSpPr>
            <a:spLocks noGrp="1"/>
          </p:cNvSpPr>
          <p:nvPr>
            <p:ph type="title"/>
          </p:nvPr>
        </p:nvSpPr>
        <p:spPr>
          <a:xfrm>
            <a:off x="429310" y="373236"/>
            <a:ext cx="11333379" cy="666955"/>
          </a:xfrm>
        </p:spPr>
        <p:txBody>
          <a:bodyPr anchor="b">
            <a:normAutofit fontScale="90000"/>
          </a:bodyPr>
          <a:lstStyle/>
          <a:p>
            <a:pPr algn="ctr"/>
            <a:r>
              <a:rPr lang="en-US" sz="3200" dirty="0">
                <a:solidFill>
                  <a:srgbClr val="2E54A3"/>
                </a:solidFill>
              </a:rPr>
              <a:t>America’s largest building envelope restoration contractor</a:t>
            </a:r>
          </a:p>
        </p:txBody>
      </p:sp>
    </p:spTree>
    <p:extLst>
      <p:ext uri="{BB962C8B-B14F-4D97-AF65-F5344CB8AC3E}">
        <p14:creationId xmlns:p14="http://schemas.microsoft.com/office/powerpoint/2010/main" val="3325815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3881A-1F22-ED39-6995-9FEC5C06AF3D}"/>
            </a:ext>
          </a:extLst>
        </p:cNvPr>
        <p:cNvGrpSpPr/>
        <p:nvPr/>
      </p:nvGrpSpPr>
      <p:grpSpPr>
        <a:xfrm>
          <a:off x="0" y="0"/>
          <a:ext cx="0" cy="0"/>
          <a:chOff x="0" y="0"/>
          <a:chExt cx="0" cy="0"/>
        </a:xfrm>
      </p:grpSpPr>
      <p:pic>
        <p:nvPicPr>
          <p:cNvPr id="13" name="Picture 12" descr="A picture containing person&#10;&#10;Description automatically generated">
            <a:extLst>
              <a:ext uri="{FF2B5EF4-FFF2-40B4-BE49-F238E27FC236}">
                <a16:creationId xmlns:a16="http://schemas.microsoft.com/office/drawing/2014/main" id="{65E195F3-D50F-652C-9075-6DE7083E67E8}"/>
              </a:ext>
            </a:extLst>
          </p:cNvPr>
          <p:cNvPicPr>
            <a:picLocks noChangeAspect="1"/>
          </p:cNvPicPr>
          <p:nvPr/>
        </p:nvPicPr>
        <p:blipFill>
          <a:blip r:embed="rId3">
            <a:extLst>
              <a:ext uri="{28A0092B-C50C-407E-A947-70E740481C1C}">
                <a14:useLocalDpi xmlns:a14="http://schemas.microsoft.com/office/drawing/2010/main" val="0"/>
              </a:ext>
            </a:extLst>
          </a:blip>
          <a:srcRect l="10198" t="242" r="14407" b="-242"/>
          <a:stretch>
            <a:fillRect/>
          </a:stretch>
        </p:blipFill>
        <p:spPr>
          <a:xfrm rot="5400000">
            <a:off x="-9142" y="12630"/>
            <a:ext cx="4822374" cy="4797112"/>
          </a:xfrm>
          <a:prstGeom prst="rect">
            <a:avLst/>
          </a:prstGeom>
        </p:spPr>
      </p:pic>
      <p:sp>
        <p:nvSpPr>
          <p:cNvPr id="2" name="Title 1">
            <a:extLst>
              <a:ext uri="{FF2B5EF4-FFF2-40B4-BE49-F238E27FC236}">
                <a16:creationId xmlns:a16="http://schemas.microsoft.com/office/drawing/2014/main" id="{7F568B32-16B9-EDEF-29CC-5815050C9D7A}"/>
              </a:ext>
            </a:extLst>
          </p:cNvPr>
          <p:cNvSpPr>
            <a:spLocks noGrp="1"/>
          </p:cNvSpPr>
          <p:nvPr>
            <p:ph type="title"/>
          </p:nvPr>
        </p:nvSpPr>
        <p:spPr>
          <a:xfrm>
            <a:off x="931197" y="4331638"/>
            <a:ext cx="3897905" cy="1380814"/>
          </a:xfrm>
        </p:spPr>
        <p:txBody>
          <a:bodyPr anchor="t">
            <a:normAutofit/>
          </a:bodyPr>
          <a:lstStyle/>
          <a:p>
            <a:r>
              <a:rPr lang="en-US" sz="3200" dirty="0">
                <a:solidFill>
                  <a:srgbClr val="2E54A3"/>
                </a:solidFill>
              </a:rPr>
              <a:t>Miscellaneous services</a:t>
            </a:r>
          </a:p>
        </p:txBody>
      </p:sp>
      <p:sp>
        <p:nvSpPr>
          <p:cNvPr id="4" name="Content Placeholder 3">
            <a:extLst>
              <a:ext uri="{FF2B5EF4-FFF2-40B4-BE49-F238E27FC236}">
                <a16:creationId xmlns:a16="http://schemas.microsoft.com/office/drawing/2014/main" id="{DD6A2F1B-049E-EEC1-35E6-E74F46DCC60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8800" y="537716"/>
            <a:ext cx="6252606" cy="5204983"/>
          </a:xfrm>
        </p:spPr>
        <p:txBody>
          <a:bodyPr>
            <a:normAutofit/>
          </a:bodyPr>
          <a:lstStyle/>
          <a:p>
            <a:r>
              <a:rPr lang="en-US" sz="2400" dirty="0">
                <a:solidFill>
                  <a:srgbClr val="3F3F3F"/>
                </a:solidFill>
                <a:ea typeface="Verdana" panose="020B0604030504040204" pitchFamily="34" charset="0"/>
              </a:rPr>
              <a:t>Terraces</a:t>
            </a:r>
          </a:p>
          <a:p>
            <a:r>
              <a:rPr lang="en-US" sz="2400" dirty="0">
                <a:solidFill>
                  <a:srgbClr val="3F3F3F"/>
                </a:solidFill>
                <a:ea typeface="Verdana" panose="020B0604030504040204" pitchFamily="34" charset="0"/>
              </a:rPr>
              <a:t>Balconies</a:t>
            </a:r>
          </a:p>
          <a:p>
            <a:r>
              <a:rPr lang="en-US" sz="2400" dirty="0">
                <a:solidFill>
                  <a:srgbClr val="3F3F3F"/>
                </a:solidFill>
                <a:ea typeface="Verdana" panose="020B0604030504040204" pitchFamily="34" charset="0"/>
              </a:rPr>
              <a:t>Planter Waterproofing</a:t>
            </a:r>
          </a:p>
          <a:p>
            <a:r>
              <a:rPr lang="en-US" sz="2400" dirty="0">
                <a:solidFill>
                  <a:srgbClr val="3F3F3F"/>
                </a:solidFill>
                <a:ea typeface="Verdana" panose="020B0604030504040204" pitchFamily="34" charset="0"/>
              </a:rPr>
              <a:t>Fountain &amp; Tank Submersible Coating Liners</a:t>
            </a:r>
          </a:p>
          <a:p>
            <a:r>
              <a:rPr lang="en-US" sz="2400" dirty="0">
                <a:solidFill>
                  <a:srgbClr val="3F3F3F"/>
                </a:solidFill>
                <a:ea typeface="Verdana" panose="020B0604030504040204" pitchFamily="34" charset="0"/>
              </a:rPr>
              <a:t>Vertical Access Solutions </a:t>
            </a:r>
          </a:p>
          <a:p>
            <a:r>
              <a:rPr lang="en-US" sz="2400" dirty="0">
                <a:solidFill>
                  <a:srgbClr val="3F3F3F"/>
                </a:solidFill>
                <a:ea typeface="Verdana" panose="020B0604030504040204" pitchFamily="34" charset="0"/>
              </a:rPr>
              <a:t>Swing Stages / Lifts / Scaffolding</a:t>
            </a:r>
          </a:p>
          <a:p>
            <a:r>
              <a:rPr lang="en-US" sz="2400" dirty="0">
                <a:solidFill>
                  <a:srgbClr val="3F3F3F"/>
                </a:solidFill>
                <a:ea typeface="Verdana" panose="020B0604030504040204" pitchFamily="34" charset="0"/>
              </a:rPr>
              <a:t>Floor Drain Replacement</a:t>
            </a:r>
          </a:p>
          <a:p>
            <a:r>
              <a:rPr lang="en-US" sz="2400" dirty="0">
                <a:solidFill>
                  <a:srgbClr val="3F3F3F"/>
                </a:solidFill>
                <a:ea typeface="Verdana" panose="020B0604030504040204" pitchFamily="34" charset="0"/>
              </a:rPr>
              <a:t>Railing Repairs &amp; Replacement</a:t>
            </a:r>
          </a:p>
        </p:txBody>
      </p:sp>
      <p:pic>
        <p:nvPicPr>
          <p:cNvPr id="3" name="Picture 2">
            <a:extLst>
              <a:ext uri="{FF2B5EF4-FFF2-40B4-BE49-F238E27FC236}">
                <a16:creationId xmlns:a16="http://schemas.microsoft.com/office/drawing/2014/main" id="{8B06F168-A0DD-8617-4DCE-0B75F60AF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04" y="5969107"/>
            <a:ext cx="1700796" cy="457289"/>
          </a:xfrm>
          <a:prstGeom prst="rect">
            <a:avLst/>
          </a:prstGeom>
        </p:spPr>
      </p:pic>
      <p:pic>
        <p:nvPicPr>
          <p:cNvPr id="11" name="Picture 10">
            <a:extLst>
              <a:ext uri="{FF2B5EF4-FFF2-40B4-BE49-F238E27FC236}">
                <a16:creationId xmlns:a16="http://schemas.microsoft.com/office/drawing/2014/main" id="{9C5A634B-88DE-0FEE-AEF9-EE1A76279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Tree>
    <p:extLst>
      <p:ext uri="{BB962C8B-B14F-4D97-AF65-F5344CB8AC3E}">
        <p14:creationId xmlns:p14="http://schemas.microsoft.com/office/powerpoint/2010/main" val="265833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EA41-9974-816D-1A97-25F0972D90C1}"/>
              </a:ext>
            </a:extLst>
          </p:cNvPr>
          <p:cNvSpPr>
            <a:spLocks noGrp="1"/>
          </p:cNvSpPr>
          <p:nvPr>
            <p:ph type="title"/>
          </p:nvPr>
        </p:nvSpPr>
        <p:spPr>
          <a:xfrm>
            <a:off x="228600" y="1371600"/>
            <a:ext cx="5714999" cy="3886199"/>
          </a:xfrm>
        </p:spPr>
        <p:txBody>
          <a:bodyPr anchor="t">
            <a:normAutofit fontScale="90000"/>
          </a:bodyPr>
          <a:lstStyle/>
          <a:p>
            <a:r>
              <a:rPr lang="en-US" dirty="0">
                <a:solidFill>
                  <a:srgbClr val="BCCFEB"/>
                </a:solidFill>
              </a:rPr>
              <a:t>National account program</a:t>
            </a:r>
          </a:p>
        </p:txBody>
      </p:sp>
      <p:pic>
        <p:nvPicPr>
          <p:cNvPr id="3" name="Picture 2">
            <a:extLst>
              <a:ext uri="{FF2B5EF4-FFF2-40B4-BE49-F238E27FC236}">
                <a16:creationId xmlns:a16="http://schemas.microsoft.com/office/drawing/2014/main" id="{74EA8D23-B61A-3E82-FC01-D4A908092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425961" y="927839"/>
            <a:ext cx="2121201" cy="570323"/>
          </a:xfrm>
          <a:prstGeom prst="rect">
            <a:avLst/>
          </a:prstGeom>
        </p:spPr>
      </p:pic>
      <p:graphicFrame>
        <p:nvGraphicFramePr>
          <p:cNvPr id="5" name="Diagram 4">
            <a:extLst>
              <a:ext uri="{FF2B5EF4-FFF2-40B4-BE49-F238E27FC236}">
                <a16:creationId xmlns:a16="http://schemas.microsoft.com/office/drawing/2014/main" id="{7589DC5D-9D84-9064-917A-AD3B6364092E}"/>
              </a:ext>
            </a:extLst>
          </p:cNvPr>
          <p:cNvGraphicFramePr/>
          <p:nvPr>
            <p:extLst>
              <p:ext uri="{D42A27DB-BD31-4B8C-83A1-F6EECF244321}">
                <p14:modId xmlns:p14="http://schemas.microsoft.com/office/powerpoint/2010/main" val="2140774730"/>
              </p:ext>
            </p:extLst>
          </p:nvPr>
        </p:nvGraphicFramePr>
        <p:xfrm>
          <a:off x="5334000" y="274554"/>
          <a:ext cx="5791200" cy="63548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5021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31997-B818-C051-105E-4780BB300C7C}"/>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7E27C4F9-BC25-20E1-A2F8-FAB7174455EA}"/>
              </a:ext>
            </a:extLst>
          </p:cNvPr>
          <p:cNvSpPr/>
          <p:nvPr/>
        </p:nvSpPr>
        <p:spPr>
          <a:xfrm>
            <a:off x="6781800" y="762000"/>
            <a:ext cx="4724400" cy="175260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10;&#10;Description automatically generated">
            <a:extLst>
              <a:ext uri="{FF2B5EF4-FFF2-40B4-BE49-F238E27FC236}">
                <a16:creationId xmlns:a16="http://schemas.microsoft.com/office/drawing/2014/main" id="{BBD5F6BF-2713-E741-908E-2DE8024C6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52361">
            <a:off x="278388" y="417183"/>
            <a:ext cx="4929625" cy="4133431"/>
          </a:xfrm>
          <a:prstGeom prst="rect">
            <a:avLst/>
          </a:prstGeom>
        </p:spPr>
      </p:pic>
      <p:sp>
        <p:nvSpPr>
          <p:cNvPr id="13" name="Rectangle 12">
            <a:extLst>
              <a:ext uri="{FF2B5EF4-FFF2-40B4-BE49-F238E27FC236}">
                <a16:creationId xmlns:a16="http://schemas.microsoft.com/office/drawing/2014/main" id="{90C1D17C-F393-FAF8-A279-B55A955D4977}"/>
              </a:ext>
            </a:extLst>
          </p:cNvPr>
          <p:cNvSpPr/>
          <p:nvPr/>
        </p:nvSpPr>
        <p:spPr>
          <a:xfrm>
            <a:off x="381000" y="4267200"/>
            <a:ext cx="4724400" cy="15574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4BB6C-2CB7-3226-4790-D90F7FB08A8C}"/>
              </a:ext>
            </a:extLst>
          </p:cNvPr>
          <p:cNvSpPr>
            <a:spLocks noGrp="1"/>
          </p:cNvSpPr>
          <p:nvPr>
            <p:ph type="title"/>
          </p:nvPr>
        </p:nvSpPr>
        <p:spPr>
          <a:xfrm>
            <a:off x="1066800" y="4157945"/>
            <a:ext cx="3897905" cy="1380814"/>
          </a:xfrm>
        </p:spPr>
        <p:txBody>
          <a:bodyPr anchor="t">
            <a:normAutofit/>
          </a:bodyPr>
          <a:lstStyle/>
          <a:p>
            <a:pPr>
              <a:lnSpc>
                <a:spcPct val="90000"/>
              </a:lnSpc>
            </a:pPr>
            <a:r>
              <a:rPr lang="en-US" sz="2600" dirty="0">
                <a:solidFill>
                  <a:srgbClr val="2E54A3"/>
                </a:solidFill>
              </a:rPr>
              <a:t>Western’s learning platform</a:t>
            </a:r>
          </a:p>
        </p:txBody>
      </p:sp>
      <p:sp>
        <p:nvSpPr>
          <p:cNvPr id="5" name="Footer Placeholder 4">
            <a:extLst>
              <a:ext uri="{FF2B5EF4-FFF2-40B4-BE49-F238E27FC236}">
                <a16:creationId xmlns:a16="http://schemas.microsoft.com/office/drawing/2014/main" id="{1AD97782-24E3-D68D-7C26-924ACE7C282B}"/>
              </a:ext>
            </a:extLst>
          </p:cNvPr>
          <p:cNvSpPr>
            <a:spLocks noGrp="1"/>
          </p:cNvSpPr>
          <p:nvPr>
            <p:ph type="ftr" sz="quarter" idx="11"/>
          </p:nvPr>
        </p:nvSpPr>
        <p:spPr/>
        <p:txBody>
          <a:bodyPr anchor="ctr">
            <a:normAutofit/>
          </a:bodyPr>
          <a:lstStyle/>
          <a:p>
            <a:pPr>
              <a:spcAft>
                <a:spcPts val="600"/>
              </a:spcAft>
            </a:pPr>
            <a:r>
              <a:rPr lang="en-US"/>
              <a:t>Sample Footer Text</a:t>
            </a:r>
          </a:p>
        </p:txBody>
      </p:sp>
      <p:pic>
        <p:nvPicPr>
          <p:cNvPr id="3" name="Picture 2">
            <a:extLst>
              <a:ext uri="{FF2B5EF4-FFF2-40B4-BE49-F238E27FC236}">
                <a16:creationId xmlns:a16="http://schemas.microsoft.com/office/drawing/2014/main" id="{6B4A8DB3-1C63-02C7-BEF9-E47BA74E4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pic>
        <p:nvPicPr>
          <p:cNvPr id="23" name="Graphic 22" descr="Lightbulb and gear">
            <a:extLst>
              <a:ext uri="{FF2B5EF4-FFF2-40B4-BE49-F238E27FC236}">
                <a16:creationId xmlns:a16="http://schemas.microsoft.com/office/drawing/2014/main" id="{72BE3254-89F3-5A92-9B8A-7D7286E325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00246" y="1173111"/>
            <a:ext cx="618566" cy="618566"/>
          </a:xfrm>
          <a:prstGeom prst="rect">
            <a:avLst/>
          </a:prstGeom>
        </p:spPr>
      </p:pic>
      <p:pic>
        <p:nvPicPr>
          <p:cNvPr id="24" name="Graphic 23" descr="Clipboard Mixed">
            <a:extLst>
              <a:ext uri="{FF2B5EF4-FFF2-40B4-BE49-F238E27FC236}">
                <a16:creationId xmlns:a16="http://schemas.microsoft.com/office/drawing/2014/main" id="{10064123-13BD-7341-DAFC-D7F69AE414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20200" y="1190010"/>
            <a:ext cx="618566" cy="618566"/>
          </a:xfrm>
          <a:prstGeom prst="rect">
            <a:avLst/>
          </a:prstGeom>
        </p:spPr>
      </p:pic>
      <p:sp>
        <p:nvSpPr>
          <p:cNvPr id="25" name="TextBox 24">
            <a:extLst>
              <a:ext uri="{FF2B5EF4-FFF2-40B4-BE49-F238E27FC236}">
                <a16:creationId xmlns:a16="http://schemas.microsoft.com/office/drawing/2014/main" id="{C4E39763-DB97-8579-63E3-D5BB0D1B02C0}"/>
              </a:ext>
            </a:extLst>
          </p:cNvPr>
          <p:cNvSpPr txBox="1"/>
          <p:nvPr/>
        </p:nvSpPr>
        <p:spPr>
          <a:xfrm>
            <a:off x="7244447" y="1791677"/>
            <a:ext cx="811527" cy="338554"/>
          </a:xfrm>
          <a:prstGeom prst="rect">
            <a:avLst/>
          </a:prstGeom>
          <a:noFill/>
        </p:spPr>
        <p:txBody>
          <a:bodyPr wrap="square" rtlCol="0">
            <a:spAutoFit/>
          </a:bodyPr>
          <a:lstStyle/>
          <a:p>
            <a:r>
              <a:rPr lang="en-US" sz="1600" dirty="0">
                <a:solidFill>
                  <a:schemeClr val="bg1"/>
                </a:solidFill>
              </a:rPr>
              <a:t>eBooks</a:t>
            </a:r>
          </a:p>
        </p:txBody>
      </p:sp>
      <p:sp>
        <p:nvSpPr>
          <p:cNvPr id="26" name="TextBox 25">
            <a:extLst>
              <a:ext uri="{FF2B5EF4-FFF2-40B4-BE49-F238E27FC236}">
                <a16:creationId xmlns:a16="http://schemas.microsoft.com/office/drawing/2014/main" id="{37D447AA-A828-1185-BCC3-5A44229990A1}"/>
              </a:ext>
            </a:extLst>
          </p:cNvPr>
          <p:cNvSpPr txBox="1"/>
          <p:nvPr/>
        </p:nvSpPr>
        <p:spPr>
          <a:xfrm>
            <a:off x="8345706" y="1791677"/>
            <a:ext cx="573106" cy="338554"/>
          </a:xfrm>
          <a:prstGeom prst="rect">
            <a:avLst/>
          </a:prstGeom>
          <a:noFill/>
        </p:spPr>
        <p:txBody>
          <a:bodyPr wrap="square" rtlCol="0">
            <a:spAutoFit/>
          </a:bodyPr>
          <a:lstStyle/>
          <a:p>
            <a:r>
              <a:rPr lang="en-US" sz="1600" dirty="0">
                <a:solidFill>
                  <a:schemeClr val="bg1"/>
                </a:solidFill>
              </a:rPr>
              <a:t>Tips</a:t>
            </a:r>
          </a:p>
        </p:txBody>
      </p:sp>
      <p:pic>
        <p:nvPicPr>
          <p:cNvPr id="27" name="Graphic 26" descr="Remote learning language">
            <a:extLst>
              <a:ext uri="{FF2B5EF4-FFF2-40B4-BE49-F238E27FC236}">
                <a16:creationId xmlns:a16="http://schemas.microsoft.com/office/drawing/2014/main" id="{5CD5F34B-8F7D-4E3F-FCCC-7B489BA59C6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72321" y="1132496"/>
            <a:ext cx="737119" cy="737119"/>
          </a:xfrm>
          <a:prstGeom prst="rect">
            <a:avLst/>
          </a:prstGeom>
        </p:spPr>
      </p:pic>
      <p:pic>
        <p:nvPicPr>
          <p:cNvPr id="28" name="Graphic 27" descr="Classroom">
            <a:extLst>
              <a:ext uri="{FF2B5EF4-FFF2-40B4-BE49-F238E27FC236}">
                <a16:creationId xmlns:a16="http://schemas.microsoft.com/office/drawing/2014/main" id="{56923C54-451B-6A99-58B1-A95D8886C68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31418" y="1221138"/>
            <a:ext cx="618566" cy="618566"/>
          </a:xfrm>
          <a:prstGeom prst="rect">
            <a:avLst/>
          </a:prstGeom>
        </p:spPr>
      </p:pic>
      <p:sp>
        <p:nvSpPr>
          <p:cNvPr id="29" name="TextBox 28">
            <a:extLst>
              <a:ext uri="{FF2B5EF4-FFF2-40B4-BE49-F238E27FC236}">
                <a16:creationId xmlns:a16="http://schemas.microsoft.com/office/drawing/2014/main" id="{841AC802-D42A-D7E1-DA8C-90B6D4B21CE9}"/>
              </a:ext>
            </a:extLst>
          </p:cNvPr>
          <p:cNvSpPr txBox="1"/>
          <p:nvPr/>
        </p:nvSpPr>
        <p:spPr>
          <a:xfrm>
            <a:off x="8977743" y="1791677"/>
            <a:ext cx="1141007" cy="584775"/>
          </a:xfrm>
          <a:prstGeom prst="rect">
            <a:avLst/>
          </a:prstGeom>
          <a:noFill/>
        </p:spPr>
        <p:txBody>
          <a:bodyPr wrap="square" rtlCol="0">
            <a:spAutoFit/>
          </a:bodyPr>
          <a:lstStyle/>
          <a:p>
            <a:pPr algn="ctr"/>
            <a:r>
              <a:rPr lang="en-US" sz="1600" dirty="0">
                <a:solidFill>
                  <a:schemeClr val="bg1"/>
                </a:solidFill>
              </a:rPr>
              <a:t>Inspection Guides</a:t>
            </a:r>
            <a:endParaRPr lang="en-US" dirty="0">
              <a:solidFill>
                <a:schemeClr val="bg1"/>
              </a:solidFill>
            </a:endParaRPr>
          </a:p>
        </p:txBody>
      </p:sp>
      <p:sp>
        <p:nvSpPr>
          <p:cNvPr id="31" name="TextBox 30">
            <a:extLst>
              <a:ext uri="{FF2B5EF4-FFF2-40B4-BE49-F238E27FC236}">
                <a16:creationId xmlns:a16="http://schemas.microsoft.com/office/drawing/2014/main" id="{DB6970E9-8BFC-43C1-EFE0-E290D3025FEB}"/>
              </a:ext>
            </a:extLst>
          </p:cNvPr>
          <p:cNvSpPr txBox="1"/>
          <p:nvPr/>
        </p:nvSpPr>
        <p:spPr>
          <a:xfrm>
            <a:off x="10008736" y="1808576"/>
            <a:ext cx="1141007" cy="338554"/>
          </a:xfrm>
          <a:prstGeom prst="rect">
            <a:avLst/>
          </a:prstGeom>
          <a:noFill/>
        </p:spPr>
        <p:txBody>
          <a:bodyPr wrap="square" rtlCol="0">
            <a:spAutoFit/>
          </a:bodyPr>
          <a:lstStyle/>
          <a:p>
            <a:pPr algn="ctr"/>
            <a:r>
              <a:rPr lang="en-US" sz="1600" dirty="0">
                <a:solidFill>
                  <a:schemeClr val="bg1"/>
                </a:solidFill>
              </a:rPr>
              <a:t>Courses</a:t>
            </a:r>
            <a:endParaRPr lang="en-US" dirty="0">
              <a:solidFill>
                <a:schemeClr val="bg1"/>
              </a:solidFill>
            </a:endParaRPr>
          </a:p>
        </p:txBody>
      </p:sp>
      <p:pic>
        <p:nvPicPr>
          <p:cNvPr id="34" name="Picture 33" descr="Graphical user interface, application, Teams&#10;&#10;Description automatically generated">
            <a:extLst>
              <a:ext uri="{FF2B5EF4-FFF2-40B4-BE49-F238E27FC236}">
                <a16:creationId xmlns:a16="http://schemas.microsoft.com/office/drawing/2014/main" id="{4F8536F8-8200-3C72-AD80-F358C4A23D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7476" y="3429000"/>
            <a:ext cx="3107599" cy="1302482"/>
          </a:xfrm>
          <a:prstGeom prst="rect">
            <a:avLst/>
          </a:prstGeom>
        </p:spPr>
      </p:pic>
      <p:pic>
        <p:nvPicPr>
          <p:cNvPr id="35" name="Picture 34" descr="A picture containing graphical user interface&#10;&#10;Description automatically generated">
            <a:extLst>
              <a:ext uri="{FF2B5EF4-FFF2-40B4-BE49-F238E27FC236}">
                <a16:creationId xmlns:a16="http://schemas.microsoft.com/office/drawing/2014/main" id="{CE58DF92-44B2-AD69-3DEA-110F716F8AD6}"/>
              </a:ext>
            </a:extLst>
          </p:cNvPr>
          <p:cNvPicPr>
            <a:picLocks noChangeAspect="1"/>
          </p:cNvPicPr>
          <p:nvPr/>
        </p:nvPicPr>
        <p:blipFill rotWithShape="1">
          <a:blip r:embed="rId10">
            <a:extLst>
              <a:ext uri="{28A0092B-C50C-407E-A947-70E740481C1C}">
                <a14:useLocalDpi xmlns:a14="http://schemas.microsoft.com/office/drawing/2010/main" val="0"/>
              </a:ext>
            </a:extLst>
          </a:blip>
          <a:srcRect b="17600"/>
          <a:stretch/>
        </p:blipFill>
        <p:spPr>
          <a:xfrm>
            <a:off x="9217152" y="2709017"/>
            <a:ext cx="2121567" cy="3268768"/>
          </a:xfrm>
          <a:prstGeom prst="rect">
            <a:avLst/>
          </a:prstGeom>
        </p:spPr>
      </p:pic>
    </p:spTree>
    <p:extLst>
      <p:ext uri="{BB962C8B-B14F-4D97-AF65-F5344CB8AC3E}">
        <p14:creationId xmlns:p14="http://schemas.microsoft.com/office/powerpoint/2010/main" val="51321371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F40E-EE19-5F1F-3A40-D094B73026EE}"/>
              </a:ext>
            </a:extLst>
          </p:cNvPr>
          <p:cNvSpPr>
            <a:spLocks noGrp="1"/>
          </p:cNvSpPr>
          <p:nvPr>
            <p:ph type="title"/>
          </p:nvPr>
        </p:nvSpPr>
        <p:spPr>
          <a:xfrm>
            <a:off x="152400" y="3810000"/>
            <a:ext cx="12387123" cy="2938531"/>
          </a:xfrm>
        </p:spPr>
        <p:txBody>
          <a:bodyPr>
            <a:normAutofit/>
          </a:bodyPr>
          <a:lstStyle/>
          <a:p>
            <a:r>
              <a:rPr lang="en-US" sz="9000" dirty="0"/>
              <a:t>Contact information</a:t>
            </a:r>
          </a:p>
        </p:txBody>
      </p:sp>
      <p:sp>
        <p:nvSpPr>
          <p:cNvPr id="10" name="TextBox 9">
            <a:extLst>
              <a:ext uri="{FF2B5EF4-FFF2-40B4-BE49-F238E27FC236}">
                <a16:creationId xmlns:a16="http://schemas.microsoft.com/office/drawing/2014/main" id="{9E1896BD-0F83-3DAF-3000-3666D112E6CD}"/>
              </a:ext>
            </a:extLst>
          </p:cNvPr>
          <p:cNvSpPr txBox="1"/>
          <p:nvPr/>
        </p:nvSpPr>
        <p:spPr>
          <a:xfrm>
            <a:off x="5105400" y="2362200"/>
            <a:ext cx="4114799" cy="181588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t>Lauren Kurtzeborn</a:t>
            </a:r>
          </a:p>
          <a:p>
            <a:pPr algn="ctr"/>
            <a:r>
              <a:rPr lang="en-US" sz="2800" dirty="0"/>
              <a:t>National Account Manager</a:t>
            </a:r>
          </a:p>
          <a:p>
            <a:pPr algn="ctr"/>
            <a:r>
              <a:rPr lang="en-US" sz="2800" dirty="0"/>
              <a:t>314-956-6457</a:t>
            </a:r>
          </a:p>
          <a:p>
            <a:pPr algn="ctr"/>
            <a:r>
              <a:rPr lang="en-US" sz="2800" dirty="0"/>
              <a:t>LaurenK@Westerngroup.com</a:t>
            </a:r>
            <a:endParaRPr lang="en-US" sz="2800" b="1" dirty="0"/>
          </a:p>
        </p:txBody>
      </p:sp>
      <p:pic>
        <p:nvPicPr>
          <p:cNvPr id="4" name="Picture 3">
            <a:extLst>
              <a:ext uri="{FF2B5EF4-FFF2-40B4-BE49-F238E27FC236}">
                <a16:creationId xmlns:a16="http://schemas.microsoft.com/office/drawing/2014/main" id="{48F71DE0-EF68-BC4F-481B-6FC205B2E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362200"/>
            <a:ext cx="1719122" cy="1867980"/>
          </a:xfrm>
          <a:prstGeom prst="rect">
            <a:avLst/>
          </a:prstGeom>
        </p:spPr>
      </p:pic>
      <p:pic>
        <p:nvPicPr>
          <p:cNvPr id="6" name="Picture 5">
            <a:extLst>
              <a:ext uri="{FF2B5EF4-FFF2-40B4-BE49-F238E27FC236}">
                <a16:creationId xmlns:a16="http://schemas.microsoft.com/office/drawing/2014/main" id="{FE7499D2-B658-6B84-82D1-F9123A5B9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305" y="304800"/>
            <a:ext cx="5101389" cy="1371600"/>
          </a:xfrm>
          <a:prstGeom prst="rect">
            <a:avLst/>
          </a:prstGeom>
        </p:spPr>
      </p:pic>
    </p:spTree>
    <p:extLst>
      <p:ext uri="{BB962C8B-B14F-4D97-AF65-F5344CB8AC3E}">
        <p14:creationId xmlns:p14="http://schemas.microsoft.com/office/powerpoint/2010/main" val="296572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B421337-CE09-A303-15E2-2D2E61DAB76F}"/>
              </a:ext>
            </a:extLst>
          </p:cNvPr>
          <p:cNvSpPr>
            <a:spLocks noGrp="1"/>
          </p:cNvSpPr>
          <p:nvPr>
            <p:ph type="ftr" sz="quarter" idx="11"/>
          </p:nvPr>
        </p:nvSpPr>
        <p:spPr/>
        <p:txBody>
          <a:bodyPr/>
          <a:lstStyle/>
          <a:p>
            <a:r>
              <a:rPr lang="en-US" dirty="0"/>
              <a:t>Sample Footer Text</a:t>
            </a:r>
          </a:p>
        </p:txBody>
      </p:sp>
      <p:sp>
        <p:nvSpPr>
          <p:cNvPr id="9" name="Google Shape;264;p37">
            <a:extLst>
              <a:ext uri="{FF2B5EF4-FFF2-40B4-BE49-F238E27FC236}">
                <a16:creationId xmlns:a16="http://schemas.microsoft.com/office/drawing/2014/main" id="{02991BA5-5E44-7851-E8B0-ECCAB169A42E}"/>
              </a:ext>
            </a:extLst>
          </p:cNvPr>
          <p:cNvSpPr/>
          <p:nvPr/>
        </p:nvSpPr>
        <p:spPr>
          <a:xfrm>
            <a:off x="1276783" y="3124200"/>
            <a:ext cx="2662400" cy="2380000"/>
          </a:xfrm>
          <a:prstGeom prst="rect">
            <a:avLst/>
          </a:prstGeom>
          <a:solidFill>
            <a:srgbClr val="2E54A3"/>
          </a:solidFill>
          <a:ln>
            <a:noFill/>
          </a:ln>
        </p:spPr>
        <p:txBody>
          <a:bodyPr spcFirstLastPara="1" wrap="square" lIns="182867" tIns="182867" rIns="182867" bIns="182867" anchor="b" anchorCtr="0">
            <a:noAutofit/>
          </a:bodyPr>
          <a:lstStyle/>
          <a:p>
            <a:pPr algn="ctr"/>
            <a:r>
              <a:rPr lang="en-US" b="1" dirty="0">
                <a:solidFill>
                  <a:schemeClr val="lt1"/>
                </a:solidFill>
                <a:latin typeface="+mj-lt"/>
                <a:ea typeface="Work Sans"/>
                <a:cs typeface="Calibri" panose="020F0502020204030204" pitchFamily="34" charset="0"/>
                <a:sym typeface="Work Sans"/>
              </a:rPr>
              <a:t>ASSISTANCE WITH ASSET MANAGEMENT, BUDGET PLANNING, PROJECT PHASING</a:t>
            </a:r>
            <a:endParaRPr dirty="0">
              <a:solidFill>
                <a:schemeClr val="lt1"/>
              </a:solidFill>
              <a:latin typeface="+mj-lt"/>
              <a:cs typeface="Calibri" panose="020F0502020204030204" pitchFamily="34" charset="0"/>
            </a:endParaRPr>
          </a:p>
        </p:txBody>
      </p:sp>
      <p:sp>
        <p:nvSpPr>
          <p:cNvPr id="10" name="Google Shape;266;p37">
            <a:extLst>
              <a:ext uri="{FF2B5EF4-FFF2-40B4-BE49-F238E27FC236}">
                <a16:creationId xmlns:a16="http://schemas.microsoft.com/office/drawing/2014/main" id="{5B434E30-BA33-C556-DE3D-FBC959BB108B}"/>
              </a:ext>
            </a:extLst>
          </p:cNvPr>
          <p:cNvSpPr/>
          <p:nvPr/>
        </p:nvSpPr>
        <p:spPr>
          <a:xfrm>
            <a:off x="4876800" y="3124200"/>
            <a:ext cx="2662400" cy="2380000"/>
          </a:xfrm>
          <a:prstGeom prst="rect">
            <a:avLst/>
          </a:prstGeom>
          <a:solidFill>
            <a:srgbClr val="2E54A3"/>
          </a:solidFill>
          <a:ln>
            <a:noFill/>
          </a:ln>
        </p:spPr>
        <p:txBody>
          <a:bodyPr spcFirstLastPara="1" wrap="square" lIns="182867" tIns="182867" rIns="182867" bIns="182867" anchor="b" anchorCtr="0">
            <a:noAutofit/>
          </a:bodyPr>
          <a:lstStyle/>
          <a:p>
            <a:pPr algn="ctr"/>
            <a:r>
              <a:rPr lang="en-US" b="1" dirty="0">
                <a:solidFill>
                  <a:schemeClr val="lt1"/>
                </a:solidFill>
                <a:latin typeface="+mj-lt"/>
                <a:ea typeface="Work Sans"/>
                <a:cs typeface="Calibri" panose="020F0502020204030204" pitchFamily="34" charset="0"/>
                <a:sym typeface="Work Sans"/>
              </a:rPr>
              <a:t>PREFERRED PRICING &amp; SCHEDULING</a:t>
            </a:r>
            <a:endParaRPr dirty="0">
              <a:solidFill>
                <a:schemeClr val="lt1"/>
              </a:solidFill>
              <a:latin typeface="+mj-lt"/>
              <a:cs typeface="Calibri" panose="020F0502020204030204" pitchFamily="34" charset="0"/>
            </a:endParaRPr>
          </a:p>
        </p:txBody>
      </p:sp>
      <p:sp>
        <p:nvSpPr>
          <p:cNvPr id="11" name="Google Shape;268;p37">
            <a:extLst>
              <a:ext uri="{FF2B5EF4-FFF2-40B4-BE49-F238E27FC236}">
                <a16:creationId xmlns:a16="http://schemas.microsoft.com/office/drawing/2014/main" id="{56E22FDD-F2E3-625A-05AA-C392150DF44B}"/>
              </a:ext>
            </a:extLst>
          </p:cNvPr>
          <p:cNvSpPr/>
          <p:nvPr/>
        </p:nvSpPr>
        <p:spPr>
          <a:xfrm>
            <a:off x="8476817" y="3124234"/>
            <a:ext cx="2662400" cy="2380000"/>
          </a:xfrm>
          <a:prstGeom prst="rect">
            <a:avLst/>
          </a:prstGeom>
          <a:solidFill>
            <a:srgbClr val="2E54A3"/>
          </a:solidFill>
          <a:ln>
            <a:noFill/>
          </a:ln>
        </p:spPr>
        <p:txBody>
          <a:bodyPr spcFirstLastPara="1" wrap="square" lIns="182867" tIns="182867" rIns="182867" bIns="182867" anchor="b" anchorCtr="0">
            <a:noAutofit/>
          </a:bodyPr>
          <a:lstStyle/>
          <a:p>
            <a:pPr algn="ctr"/>
            <a:r>
              <a:rPr lang="en-US" b="1" dirty="0">
                <a:solidFill>
                  <a:schemeClr val="lt1"/>
                </a:solidFill>
                <a:latin typeface="+mj-lt"/>
                <a:ea typeface="Work Sans"/>
                <a:cs typeface="Calibri" panose="020F0502020204030204" pitchFamily="34" charset="0"/>
                <a:sym typeface="Work Sans"/>
              </a:rPr>
              <a:t>TRAINING &amp; EDUCATION:</a:t>
            </a:r>
            <a:endParaRPr b="1" dirty="0">
              <a:solidFill>
                <a:schemeClr val="lt1"/>
              </a:solidFill>
              <a:latin typeface="+mj-lt"/>
              <a:ea typeface="Work Sans"/>
              <a:cs typeface="Calibri" panose="020F0502020204030204" pitchFamily="34" charset="0"/>
              <a:sym typeface="Work Sans"/>
            </a:endParaRPr>
          </a:p>
          <a:p>
            <a:pPr algn="ctr">
              <a:spcBef>
                <a:spcPts val="400"/>
              </a:spcBef>
            </a:pPr>
            <a:r>
              <a:rPr lang="en" sz="1400" dirty="0">
                <a:solidFill>
                  <a:schemeClr val="lt1"/>
                </a:solidFill>
                <a:ea typeface="Work Sans"/>
                <a:cs typeface="Calibri" panose="020F0502020204030204" pitchFamily="34" charset="0"/>
                <a:sym typeface="Work Sans"/>
              </a:rPr>
              <a:t>MAINTENANCE PROGRAM, REPAIR PRIORITIZATION</a:t>
            </a:r>
            <a:endParaRPr sz="2800" dirty="0">
              <a:solidFill>
                <a:schemeClr val="lt1"/>
              </a:solidFill>
              <a:cs typeface="Calibri" panose="020F0502020204030204" pitchFamily="34" charset="0"/>
            </a:endParaRPr>
          </a:p>
        </p:txBody>
      </p:sp>
      <p:sp>
        <p:nvSpPr>
          <p:cNvPr id="12" name="Google Shape;270;p37">
            <a:extLst>
              <a:ext uri="{FF2B5EF4-FFF2-40B4-BE49-F238E27FC236}">
                <a16:creationId xmlns:a16="http://schemas.microsoft.com/office/drawing/2014/main" id="{46C1EFD1-8CDA-629D-51C1-DD09DF3F1859}"/>
              </a:ext>
            </a:extLst>
          </p:cNvPr>
          <p:cNvSpPr/>
          <p:nvPr/>
        </p:nvSpPr>
        <p:spPr>
          <a:xfrm>
            <a:off x="1276783" y="570716"/>
            <a:ext cx="2662400" cy="2380000"/>
          </a:xfrm>
          <a:prstGeom prst="rect">
            <a:avLst/>
          </a:prstGeom>
          <a:solidFill>
            <a:srgbClr val="2E54A3"/>
          </a:solidFill>
          <a:ln>
            <a:noFill/>
          </a:ln>
        </p:spPr>
        <p:txBody>
          <a:bodyPr spcFirstLastPara="1" wrap="square" lIns="182867" tIns="182867" rIns="182867" bIns="182867" anchor="b" anchorCtr="0">
            <a:noAutofit/>
          </a:bodyPr>
          <a:lstStyle/>
          <a:p>
            <a:pPr algn="ctr"/>
            <a:r>
              <a:rPr lang="en-US" b="1" dirty="0">
                <a:solidFill>
                  <a:schemeClr val="lt1"/>
                </a:solidFill>
                <a:latin typeface="+mj-lt"/>
                <a:cs typeface="Calibri" panose="020F0502020204030204" pitchFamily="34" charset="0"/>
                <a:sym typeface="Work Sans"/>
              </a:rPr>
              <a:t>NATIONAL FOOTPRINT WITH SINGLE POINT OF CONTACT</a:t>
            </a:r>
            <a:endParaRPr dirty="0">
              <a:solidFill>
                <a:schemeClr val="lt1"/>
              </a:solidFill>
              <a:latin typeface="+mj-lt"/>
              <a:cs typeface="Calibri" panose="020F0502020204030204" pitchFamily="34" charset="0"/>
            </a:endParaRPr>
          </a:p>
        </p:txBody>
      </p:sp>
      <p:sp>
        <p:nvSpPr>
          <p:cNvPr id="13" name="Google Shape;270;p37">
            <a:extLst>
              <a:ext uri="{FF2B5EF4-FFF2-40B4-BE49-F238E27FC236}">
                <a16:creationId xmlns:a16="http://schemas.microsoft.com/office/drawing/2014/main" id="{E6E69063-6987-2A58-9C7E-EE494C433EF2}"/>
              </a:ext>
            </a:extLst>
          </p:cNvPr>
          <p:cNvSpPr/>
          <p:nvPr/>
        </p:nvSpPr>
        <p:spPr>
          <a:xfrm>
            <a:off x="4876800" y="570716"/>
            <a:ext cx="2662400" cy="2380000"/>
          </a:xfrm>
          <a:prstGeom prst="rect">
            <a:avLst/>
          </a:prstGeom>
          <a:solidFill>
            <a:srgbClr val="2E54A3"/>
          </a:solidFill>
          <a:ln>
            <a:noFill/>
          </a:ln>
        </p:spPr>
        <p:txBody>
          <a:bodyPr spcFirstLastPara="1" wrap="square" lIns="182867" tIns="182867" rIns="182867" bIns="182867" anchor="b" anchorCtr="0">
            <a:noAutofit/>
          </a:bodyPr>
          <a:lstStyle/>
          <a:p>
            <a:pPr algn="ctr"/>
            <a:r>
              <a:rPr lang="en-US" b="1" dirty="0">
                <a:solidFill>
                  <a:schemeClr val="lt1"/>
                </a:solidFill>
                <a:latin typeface="+mj-lt"/>
                <a:ea typeface="Work Sans"/>
                <a:cs typeface="Calibri" panose="020F0502020204030204" pitchFamily="34" charset="0"/>
                <a:sym typeface="Work Sans"/>
              </a:rPr>
              <a:t>CONSISTENCY = QUALITY CONTROL PROGRAM</a:t>
            </a:r>
            <a:endParaRPr dirty="0">
              <a:solidFill>
                <a:schemeClr val="lt1"/>
              </a:solidFill>
              <a:latin typeface="+mj-lt"/>
              <a:cs typeface="Calibri" panose="020F0502020204030204" pitchFamily="34" charset="0"/>
            </a:endParaRPr>
          </a:p>
        </p:txBody>
      </p:sp>
      <p:sp>
        <p:nvSpPr>
          <p:cNvPr id="14" name="Google Shape;270;p37">
            <a:extLst>
              <a:ext uri="{FF2B5EF4-FFF2-40B4-BE49-F238E27FC236}">
                <a16:creationId xmlns:a16="http://schemas.microsoft.com/office/drawing/2014/main" id="{80DF16E2-7C12-9A07-E89F-CFBD6D9B25D6}"/>
              </a:ext>
            </a:extLst>
          </p:cNvPr>
          <p:cNvSpPr/>
          <p:nvPr/>
        </p:nvSpPr>
        <p:spPr>
          <a:xfrm>
            <a:off x="8476817" y="570716"/>
            <a:ext cx="2662400" cy="2380000"/>
          </a:xfrm>
          <a:prstGeom prst="rect">
            <a:avLst/>
          </a:prstGeom>
          <a:solidFill>
            <a:srgbClr val="2E54A3"/>
          </a:solidFill>
          <a:ln>
            <a:noFill/>
          </a:ln>
        </p:spPr>
        <p:txBody>
          <a:bodyPr spcFirstLastPara="1" wrap="square" lIns="182867" tIns="182867" rIns="182867" bIns="182867" anchor="b" anchorCtr="0">
            <a:noAutofit/>
          </a:bodyPr>
          <a:lstStyle/>
          <a:p>
            <a:pPr algn="ctr"/>
            <a:r>
              <a:rPr lang="en-US" b="1" dirty="0">
                <a:solidFill>
                  <a:schemeClr val="lt1"/>
                </a:solidFill>
                <a:latin typeface="+mj-lt"/>
                <a:ea typeface="Work Sans"/>
                <a:cs typeface="Calibri" panose="020F0502020204030204" pitchFamily="34" charset="0"/>
                <a:sym typeface="Work Sans"/>
              </a:rPr>
              <a:t>TOP RATED SAFETY PROGRAM</a:t>
            </a:r>
            <a:endParaRPr b="1" dirty="0">
              <a:solidFill>
                <a:schemeClr val="lt1"/>
              </a:solidFill>
              <a:latin typeface="+mj-lt"/>
              <a:ea typeface="Work Sans"/>
              <a:cs typeface="Calibri" panose="020F0502020204030204" pitchFamily="34" charset="0"/>
              <a:sym typeface="Work Sans"/>
            </a:endParaRPr>
          </a:p>
          <a:p>
            <a:pPr algn="ctr">
              <a:spcBef>
                <a:spcPts val="400"/>
              </a:spcBef>
            </a:pPr>
            <a:r>
              <a:rPr lang="en" sz="1400" dirty="0">
                <a:solidFill>
                  <a:schemeClr val="lt1"/>
                </a:solidFill>
                <a:ea typeface="Work Sans"/>
                <a:cs typeface="Calibri"/>
                <a:sym typeface="Work Sans"/>
              </a:rPr>
              <a:t>OSHA = 1.66</a:t>
            </a:r>
            <a:endParaRPr lang="en" sz="1400" dirty="0">
              <a:solidFill>
                <a:schemeClr val="lt1"/>
              </a:solidFill>
              <a:ea typeface="Work Sans"/>
              <a:cs typeface="Calibri" panose="020F0502020204030204" pitchFamily="34" charset="0"/>
            </a:endParaRPr>
          </a:p>
          <a:p>
            <a:pPr algn="ctr">
              <a:spcBef>
                <a:spcPts val="400"/>
              </a:spcBef>
            </a:pPr>
            <a:r>
              <a:rPr lang="en" sz="1400" dirty="0">
                <a:solidFill>
                  <a:schemeClr val="lt1"/>
                </a:solidFill>
                <a:cs typeface="Calibri"/>
                <a:sym typeface="Work Sans"/>
              </a:rPr>
              <a:t>EMR = 0.68</a:t>
            </a:r>
            <a:endParaRPr sz="2800" dirty="0">
              <a:solidFill>
                <a:schemeClr val="lt1"/>
              </a:solidFill>
              <a:cs typeface="Calibri" panose="020F0502020204030204" pitchFamily="34" charset="0"/>
            </a:endParaRPr>
          </a:p>
        </p:txBody>
      </p:sp>
      <p:pic>
        <p:nvPicPr>
          <p:cNvPr id="15" name="Graphic 14" descr="Target Audience with solid fill">
            <a:extLst>
              <a:ext uri="{FF2B5EF4-FFF2-40B4-BE49-F238E27FC236}">
                <a16:creationId xmlns:a16="http://schemas.microsoft.com/office/drawing/2014/main" id="{5AC936BA-D05C-D008-E31C-E53A34F233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124712" y="790793"/>
            <a:ext cx="914400" cy="914400"/>
          </a:xfrm>
          <a:prstGeom prst="rect">
            <a:avLst/>
          </a:prstGeom>
        </p:spPr>
      </p:pic>
      <p:pic>
        <p:nvPicPr>
          <p:cNvPr id="16" name="Graphic 15" descr="Clipboard Badge with solid fill">
            <a:extLst>
              <a:ext uri="{FF2B5EF4-FFF2-40B4-BE49-F238E27FC236}">
                <a16:creationId xmlns:a16="http://schemas.microsoft.com/office/drawing/2014/main" id="{BE3F12D5-CE3E-71AC-710E-0884563AB7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0667" y="789826"/>
            <a:ext cx="914400" cy="914400"/>
          </a:xfrm>
          <a:prstGeom prst="rect">
            <a:avLst/>
          </a:prstGeom>
        </p:spPr>
      </p:pic>
      <p:pic>
        <p:nvPicPr>
          <p:cNvPr id="17" name="Graphic 16" descr="Warning with solid fill">
            <a:extLst>
              <a:ext uri="{FF2B5EF4-FFF2-40B4-BE49-F238E27FC236}">
                <a16:creationId xmlns:a16="http://schemas.microsoft.com/office/drawing/2014/main" id="{83FE0D5E-DA66-3AE7-27C6-EB0E908A3B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50817" y="727181"/>
            <a:ext cx="914400" cy="914400"/>
          </a:xfrm>
          <a:prstGeom prst="rect">
            <a:avLst/>
          </a:prstGeom>
        </p:spPr>
      </p:pic>
      <p:pic>
        <p:nvPicPr>
          <p:cNvPr id="18" name="Graphic 17" descr="Piggy Bank with solid fill">
            <a:extLst>
              <a:ext uri="{FF2B5EF4-FFF2-40B4-BE49-F238E27FC236}">
                <a16:creationId xmlns:a16="http://schemas.microsoft.com/office/drawing/2014/main" id="{71AB029D-6959-375A-55D8-3EB457E75F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0783" y="3273461"/>
            <a:ext cx="914400" cy="914400"/>
          </a:xfrm>
          <a:prstGeom prst="rect">
            <a:avLst/>
          </a:prstGeom>
        </p:spPr>
      </p:pic>
      <p:pic>
        <p:nvPicPr>
          <p:cNvPr id="19" name="Graphic 18" descr="Daily calendar with solid fill">
            <a:extLst>
              <a:ext uri="{FF2B5EF4-FFF2-40B4-BE49-F238E27FC236}">
                <a16:creationId xmlns:a16="http://schemas.microsoft.com/office/drawing/2014/main" id="{B2CCDD87-F502-0924-23BA-F92CBC263C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0667" y="3336268"/>
            <a:ext cx="914400" cy="914400"/>
          </a:xfrm>
          <a:prstGeom prst="rect">
            <a:avLst/>
          </a:prstGeom>
        </p:spPr>
      </p:pic>
      <p:pic>
        <p:nvPicPr>
          <p:cNvPr id="20" name="Graphic 19" descr="Classroom with solid fill">
            <a:extLst>
              <a:ext uri="{FF2B5EF4-FFF2-40B4-BE49-F238E27FC236}">
                <a16:creationId xmlns:a16="http://schemas.microsoft.com/office/drawing/2014/main" id="{0E948088-EAE2-DFCB-1649-7FF73753960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19350" y="3332668"/>
            <a:ext cx="914400" cy="914400"/>
          </a:xfrm>
          <a:prstGeom prst="rect">
            <a:avLst/>
          </a:prstGeom>
        </p:spPr>
      </p:pic>
      <p:pic>
        <p:nvPicPr>
          <p:cNvPr id="21" name="Picture 20">
            <a:extLst>
              <a:ext uri="{FF2B5EF4-FFF2-40B4-BE49-F238E27FC236}">
                <a16:creationId xmlns:a16="http://schemas.microsoft.com/office/drawing/2014/main" id="{AE36651A-F879-6493-F7F3-DD3E41F793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129" y="5946259"/>
            <a:ext cx="2121201" cy="570323"/>
          </a:xfrm>
          <a:prstGeom prst="rect">
            <a:avLst/>
          </a:prstGeom>
        </p:spPr>
      </p:pic>
    </p:spTree>
    <p:extLst>
      <p:ext uri="{BB962C8B-B14F-4D97-AF65-F5344CB8AC3E}">
        <p14:creationId xmlns:p14="http://schemas.microsoft.com/office/powerpoint/2010/main" val="2711226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46E45C1C-057F-3581-08D0-2A1D04B257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DD0E8-70D3-43CF-BEDD-A840671FC8DF}"/>
              </a:ext>
            </a:extLst>
          </p:cNvPr>
          <p:cNvSpPr>
            <a:spLocks noGrp="1"/>
          </p:cNvSpPr>
          <p:nvPr>
            <p:ph type="title"/>
          </p:nvPr>
        </p:nvSpPr>
        <p:spPr>
          <a:xfrm>
            <a:off x="228600" y="1371600"/>
            <a:ext cx="5714999" cy="3886199"/>
          </a:xfrm>
        </p:spPr>
        <p:txBody>
          <a:bodyPr anchor="t">
            <a:normAutofit fontScale="90000"/>
          </a:bodyPr>
          <a:lstStyle/>
          <a:p>
            <a:r>
              <a:rPr lang="en-US" dirty="0">
                <a:solidFill>
                  <a:srgbClr val="BCCFEB"/>
                </a:solidFill>
              </a:rPr>
              <a:t>Industry leader in safety</a:t>
            </a:r>
          </a:p>
        </p:txBody>
      </p:sp>
      <p:pic>
        <p:nvPicPr>
          <p:cNvPr id="3" name="Picture 2">
            <a:extLst>
              <a:ext uri="{FF2B5EF4-FFF2-40B4-BE49-F238E27FC236}">
                <a16:creationId xmlns:a16="http://schemas.microsoft.com/office/drawing/2014/main" id="{E6781A28-CC90-9255-ED53-B59FA2EF9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425961" y="927839"/>
            <a:ext cx="2121201" cy="570323"/>
          </a:xfrm>
          <a:prstGeom prst="rect">
            <a:avLst/>
          </a:prstGeom>
        </p:spPr>
      </p:pic>
      <p:graphicFrame>
        <p:nvGraphicFramePr>
          <p:cNvPr id="6" name="Diagram 5">
            <a:extLst>
              <a:ext uri="{FF2B5EF4-FFF2-40B4-BE49-F238E27FC236}">
                <a16:creationId xmlns:a16="http://schemas.microsoft.com/office/drawing/2014/main" id="{7C8E79D1-9E94-2482-DA81-1734DB59E37E}"/>
              </a:ext>
            </a:extLst>
          </p:cNvPr>
          <p:cNvGraphicFramePr/>
          <p:nvPr>
            <p:extLst>
              <p:ext uri="{D42A27DB-BD31-4B8C-83A1-F6EECF244321}">
                <p14:modId xmlns:p14="http://schemas.microsoft.com/office/powerpoint/2010/main" val="2973882688"/>
              </p:ext>
            </p:extLst>
          </p:nvPr>
        </p:nvGraphicFramePr>
        <p:xfrm>
          <a:off x="5715000" y="609600"/>
          <a:ext cx="52578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72192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6238D7-291C-DC92-807E-D432221A1F34}"/>
              </a:ext>
            </a:extLst>
          </p:cNvPr>
          <p:cNvPicPr>
            <a:picLocks noChangeAspect="1"/>
          </p:cNvPicPr>
          <p:nvPr/>
        </p:nvPicPr>
        <p:blipFill rotWithShape="1">
          <a:blip r:embed="rId3">
            <a:extLst>
              <a:ext uri="{28A0092B-C50C-407E-A947-70E740481C1C}">
                <a14:useLocalDpi xmlns:a14="http://schemas.microsoft.com/office/drawing/2010/main" val="0"/>
              </a:ext>
            </a:extLst>
          </a:blip>
          <a:srcRect l="-526" t="11742" r="9502" b="13120"/>
          <a:stretch>
            <a:fillRect/>
          </a:stretch>
        </p:blipFill>
        <p:spPr>
          <a:xfrm>
            <a:off x="-58672" y="0"/>
            <a:ext cx="4859271" cy="4876800"/>
          </a:xfrm>
          <a:prstGeom prst="rect">
            <a:avLst/>
          </a:prstGeom>
        </p:spPr>
      </p:pic>
      <p:sp>
        <p:nvSpPr>
          <p:cNvPr id="5" name="Footer Placeholder 4">
            <a:extLst>
              <a:ext uri="{FF2B5EF4-FFF2-40B4-BE49-F238E27FC236}">
                <a16:creationId xmlns:a16="http://schemas.microsoft.com/office/drawing/2014/main" id="{046C93A5-E6E2-24C6-F3F9-CDD3FFF37D32}"/>
              </a:ext>
            </a:extLst>
          </p:cNvPr>
          <p:cNvSpPr>
            <a:spLocks noGrp="1"/>
          </p:cNvSpPr>
          <p:nvPr>
            <p:ph type="ftr" sz="quarter" idx="11"/>
          </p:nvPr>
        </p:nvSpPr>
        <p:spPr/>
        <p:txBody>
          <a:bodyPr anchor="ctr">
            <a:normAutofit/>
          </a:bodyPr>
          <a:lstStyle/>
          <a:p>
            <a:pPr>
              <a:spcAft>
                <a:spcPts val="600"/>
              </a:spcAft>
            </a:pPr>
            <a:r>
              <a:rPr lang="en-US"/>
              <a:t>Sample Footer Text</a:t>
            </a:r>
          </a:p>
        </p:txBody>
      </p:sp>
      <p:pic>
        <p:nvPicPr>
          <p:cNvPr id="3" name="Picture 2">
            <a:extLst>
              <a:ext uri="{FF2B5EF4-FFF2-40B4-BE49-F238E27FC236}">
                <a16:creationId xmlns:a16="http://schemas.microsoft.com/office/drawing/2014/main" id="{18A9441D-9BE0-D51B-3FF1-0075A6C06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
        <p:nvSpPr>
          <p:cNvPr id="18" name="Content Placeholder 17">
            <a:extLst>
              <a:ext uri="{FF2B5EF4-FFF2-40B4-BE49-F238E27FC236}">
                <a16:creationId xmlns:a16="http://schemas.microsoft.com/office/drawing/2014/main" id="{174E4540-DA9D-A2DA-DAD8-B5BE98BB4F15}"/>
              </a:ext>
            </a:extLst>
          </p:cNvPr>
          <p:cNvSpPr>
            <a:spLocks noGrp="1"/>
          </p:cNvSpPr>
          <p:nvPr>
            <p:ph idx="1"/>
          </p:nvPr>
        </p:nvSpPr>
        <p:spPr>
          <a:xfrm>
            <a:off x="5943600" y="609600"/>
            <a:ext cx="6421484" cy="5204983"/>
          </a:xfrm>
        </p:spPr>
        <p:txBody>
          <a:bodyPr>
            <a:normAutofit/>
          </a:bodyPr>
          <a:lstStyle/>
          <a:p>
            <a:pPr marL="0" indent="0">
              <a:lnSpc>
                <a:spcPct val="150000"/>
              </a:lnSpc>
              <a:spcBef>
                <a:spcPts val="73"/>
              </a:spcBef>
              <a:buNone/>
            </a:pPr>
            <a:r>
              <a:rPr lang="en-US" sz="2400" b="1" spc="33" dirty="0">
                <a:cs typeface="Museo Sans 500"/>
              </a:rPr>
              <a:t>Facade </a:t>
            </a:r>
            <a:r>
              <a:rPr lang="en-US" sz="2400" b="1" spc="30" dirty="0">
                <a:cs typeface="Museo Sans 500"/>
              </a:rPr>
              <a:t>and</a:t>
            </a:r>
            <a:r>
              <a:rPr lang="en-US" sz="2400" b="1" spc="152" dirty="0">
                <a:cs typeface="Museo Sans 500"/>
              </a:rPr>
              <a:t> </a:t>
            </a:r>
            <a:r>
              <a:rPr lang="en-US" sz="2400" b="1" spc="39" dirty="0">
                <a:cs typeface="Museo Sans 500"/>
              </a:rPr>
              <a:t>Masonry</a:t>
            </a:r>
            <a:r>
              <a:rPr lang="en-US" sz="2400" b="1" dirty="0">
                <a:cs typeface="Museo Sans 500"/>
              </a:rPr>
              <a:t> </a:t>
            </a:r>
            <a:r>
              <a:rPr lang="en-US" sz="2400" b="1" spc="42" dirty="0">
                <a:cs typeface="Museo Sans 500"/>
              </a:rPr>
              <a:t>Restoration</a:t>
            </a:r>
            <a:endParaRPr lang="en-US" sz="2400" b="1" dirty="0">
              <a:cs typeface="Museo Sans 500"/>
            </a:endParaRPr>
          </a:p>
          <a:p>
            <a:pPr marL="0" marR="3081" indent="0">
              <a:lnSpc>
                <a:spcPct val="150000"/>
              </a:lnSpc>
              <a:spcBef>
                <a:spcPts val="594"/>
              </a:spcBef>
              <a:buNone/>
            </a:pPr>
            <a:r>
              <a:rPr lang="en-US" sz="2400" b="1" spc="42" dirty="0">
                <a:cs typeface="Museo Sans 500"/>
              </a:rPr>
              <a:t>Concrete Repair &amp; Strengthening</a:t>
            </a:r>
          </a:p>
          <a:p>
            <a:pPr marL="0" marR="3081" indent="0">
              <a:lnSpc>
                <a:spcPct val="150000"/>
              </a:lnSpc>
              <a:spcBef>
                <a:spcPts val="594"/>
              </a:spcBef>
              <a:buNone/>
            </a:pPr>
            <a:r>
              <a:rPr lang="en-US" sz="2400" b="1" spc="42" dirty="0">
                <a:cs typeface="Museo Sans 500"/>
              </a:rPr>
              <a:t>Coatings &amp; Sealants</a:t>
            </a:r>
          </a:p>
          <a:p>
            <a:pPr marL="0" marR="3081" indent="0">
              <a:lnSpc>
                <a:spcPct val="150000"/>
              </a:lnSpc>
              <a:spcBef>
                <a:spcPts val="594"/>
              </a:spcBef>
              <a:buNone/>
            </a:pPr>
            <a:r>
              <a:rPr lang="en-US" sz="2400" b="1" spc="39" dirty="0">
                <a:cs typeface="Museo Sans 500"/>
              </a:rPr>
              <a:t>Expansion </a:t>
            </a:r>
            <a:r>
              <a:rPr lang="en-US" sz="2400" b="1" spc="33" dirty="0">
                <a:cs typeface="Museo Sans 500"/>
              </a:rPr>
              <a:t>Joint</a:t>
            </a:r>
            <a:r>
              <a:rPr lang="en-US" sz="2400" b="1" spc="106" dirty="0">
                <a:cs typeface="Museo Sans 500"/>
              </a:rPr>
              <a:t> </a:t>
            </a:r>
            <a:r>
              <a:rPr lang="en-US" sz="2400" b="1" spc="42" dirty="0">
                <a:cs typeface="Museo Sans 500"/>
              </a:rPr>
              <a:t>Systems</a:t>
            </a:r>
          </a:p>
          <a:p>
            <a:pPr marL="0" marR="3081" indent="0">
              <a:lnSpc>
                <a:spcPct val="150000"/>
              </a:lnSpc>
              <a:spcBef>
                <a:spcPts val="594"/>
              </a:spcBef>
              <a:buNone/>
            </a:pPr>
            <a:r>
              <a:rPr lang="en-US" sz="2400" b="1" spc="42" dirty="0">
                <a:cs typeface="Museo Sans 500"/>
              </a:rPr>
              <a:t>Parking &amp; Plaza Deck Restoration</a:t>
            </a:r>
          </a:p>
          <a:p>
            <a:pPr marL="0" marR="3081" indent="0">
              <a:lnSpc>
                <a:spcPct val="150000"/>
              </a:lnSpc>
              <a:spcBef>
                <a:spcPts val="594"/>
              </a:spcBef>
              <a:buNone/>
            </a:pPr>
            <a:r>
              <a:rPr lang="en-US" sz="2400" b="1" spc="42" dirty="0">
                <a:cs typeface="Museo Sans 500"/>
              </a:rPr>
              <a:t>Waterproofing</a:t>
            </a:r>
          </a:p>
          <a:p>
            <a:pPr marL="0" marR="3081" indent="0">
              <a:lnSpc>
                <a:spcPct val="150000"/>
              </a:lnSpc>
              <a:spcBef>
                <a:spcPts val="594"/>
              </a:spcBef>
              <a:buNone/>
            </a:pPr>
            <a:r>
              <a:rPr lang="en-US" sz="2400" b="1" spc="42" dirty="0">
                <a:cs typeface="Museo Sans 500"/>
              </a:rPr>
              <a:t>Building Cleaning</a:t>
            </a:r>
          </a:p>
          <a:p>
            <a:pPr marL="0" marR="3081" indent="0">
              <a:lnSpc>
                <a:spcPct val="150000"/>
              </a:lnSpc>
              <a:spcBef>
                <a:spcPts val="594"/>
              </a:spcBef>
              <a:buNone/>
            </a:pPr>
            <a:r>
              <a:rPr lang="en-US" sz="2400" b="1" spc="42" dirty="0">
                <a:cs typeface="Museo Sans 500"/>
              </a:rPr>
              <a:t>Historic Restoration</a:t>
            </a:r>
          </a:p>
          <a:p>
            <a:pPr marL="0" indent="0">
              <a:buNone/>
            </a:pPr>
            <a:endParaRPr lang="en-US" sz="2400" dirty="0"/>
          </a:p>
        </p:txBody>
      </p:sp>
      <p:sp>
        <p:nvSpPr>
          <p:cNvPr id="13" name="Title 1">
            <a:extLst>
              <a:ext uri="{FF2B5EF4-FFF2-40B4-BE49-F238E27FC236}">
                <a16:creationId xmlns:a16="http://schemas.microsoft.com/office/drawing/2014/main" id="{EB12B3E4-239E-2365-3E4A-0A6A9025043B}"/>
              </a:ext>
            </a:extLst>
          </p:cNvPr>
          <p:cNvSpPr>
            <a:spLocks noGrp="1"/>
          </p:cNvSpPr>
          <p:nvPr>
            <p:ph type="title"/>
          </p:nvPr>
        </p:nvSpPr>
        <p:spPr>
          <a:xfrm>
            <a:off x="1002085" y="4374100"/>
            <a:ext cx="3897905" cy="1380814"/>
          </a:xfrm>
        </p:spPr>
        <p:txBody>
          <a:bodyPr anchor="t">
            <a:normAutofit/>
          </a:bodyPr>
          <a:lstStyle/>
          <a:p>
            <a:r>
              <a:rPr lang="en-US" sz="3200" dirty="0">
                <a:solidFill>
                  <a:srgbClr val="2E54A3"/>
                </a:solidFill>
              </a:rPr>
              <a:t>Western’s core services</a:t>
            </a:r>
          </a:p>
        </p:txBody>
      </p:sp>
    </p:spTree>
    <p:extLst>
      <p:ext uri="{BB962C8B-B14F-4D97-AF65-F5344CB8AC3E}">
        <p14:creationId xmlns:p14="http://schemas.microsoft.com/office/powerpoint/2010/main" val="21002786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60193EB3-6A7D-44C0-1588-DDB88201F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94AF8-A544-901F-767D-AA520E25FD36}"/>
              </a:ext>
            </a:extLst>
          </p:cNvPr>
          <p:cNvSpPr>
            <a:spLocks noGrp="1"/>
          </p:cNvSpPr>
          <p:nvPr>
            <p:ph type="title"/>
          </p:nvPr>
        </p:nvSpPr>
        <p:spPr>
          <a:xfrm>
            <a:off x="228600" y="1371600"/>
            <a:ext cx="5714999" cy="3886199"/>
          </a:xfrm>
        </p:spPr>
        <p:txBody>
          <a:bodyPr anchor="t">
            <a:normAutofit fontScale="90000"/>
          </a:bodyPr>
          <a:lstStyle/>
          <a:p>
            <a:r>
              <a:rPr lang="en-US" dirty="0">
                <a:solidFill>
                  <a:srgbClr val="BCCFEB"/>
                </a:solidFill>
              </a:rPr>
              <a:t>Services &amp; projects</a:t>
            </a:r>
          </a:p>
        </p:txBody>
      </p:sp>
      <p:pic>
        <p:nvPicPr>
          <p:cNvPr id="3" name="Picture 2">
            <a:extLst>
              <a:ext uri="{FF2B5EF4-FFF2-40B4-BE49-F238E27FC236}">
                <a16:creationId xmlns:a16="http://schemas.microsoft.com/office/drawing/2014/main" id="{7D65B900-DCCC-AB5A-1739-0D6F8006C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425961" y="927839"/>
            <a:ext cx="2121201" cy="570323"/>
          </a:xfrm>
          <a:prstGeom prst="rect">
            <a:avLst/>
          </a:prstGeom>
        </p:spPr>
      </p:pic>
      <p:graphicFrame>
        <p:nvGraphicFramePr>
          <p:cNvPr id="4" name="Diagram 3">
            <a:extLst>
              <a:ext uri="{FF2B5EF4-FFF2-40B4-BE49-F238E27FC236}">
                <a16:creationId xmlns:a16="http://schemas.microsoft.com/office/drawing/2014/main" id="{DC17D990-4D41-D3B4-AA0F-9B0A32FC87D3}"/>
              </a:ext>
            </a:extLst>
          </p:cNvPr>
          <p:cNvGraphicFramePr/>
          <p:nvPr>
            <p:extLst>
              <p:ext uri="{D42A27DB-BD31-4B8C-83A1-F6EECF244321}">
                <p14:modId xmlns:p14="http://schemas.microsoft.com/office/powerpoint/2010/main" val="155862294"/>
              </p:ext>
            </p:extLst>
          </p:nvPr>
        </p:nvGraphicFramePr>
        <p:xfrm>
          <a:off x="6629400" y="685800"/>
          <a:ext cx="4064000" cy="56049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06079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under construction with scaffolding&#10;&#10;Description automatically generated">
            <a:extLst>
              <a:ext uri="{FF2B5EF4-FFF2-40B4-BE49-F238E27FC236}">
                <a16:creationId xmlns:a16="http://schemas.microsoft.com/office/drawing/2014/main" id="{9BEE692D-50DC-B160-E590-BFF4C5C6EF0C}"/>
              </a:ext>
            </a:extLst>
          </p:cNvPr>
          <p:cNvPicPr>
            <a:picLocks noChangeAspect="1"/>
          </p:cNvPicPr>
          <p:nvPr/>
        </p:nvPicPr>
        <p:blipFill>
          <a:blip r:embed="rId3"/>
          <a:srcRect t="4332" r="48823" b="27141"/>
          <a:stretch>
            <a:fillRect/>
          </a:stretch>
        </p:blipFill>
        <p:spPr>
          <a:xfrm>
            <a:off x="0" y="0"/>
            <a:ext cx="4800599" cy="4822372"/>
          </a:xfrm>
          <a:prstGeom prst="rect">
            <a:avLst/>
          </a:prstGeom>
        </p:spPr>
      </p:pic>
      <p:sp>
        <p:nvSpPr>
          <p:cNvPr id="2" name="Title 1">
            <a:extLst>
              <a:ext uri="{FF2B5EF4-FFF2-40B4-BE49-F238E27FC236}">
                <a16:creationId xmlns:a16="http://schemas.microsoft.com/office/drawing/2014/main" id="{4DF5F4CA-3BF3-3DB1-EECA-18A18ED18AD8}"/>
              </a:ext>
            </a:extLst>
          </p:cNvPr>
          <p:cNvSpPr>
            <a:spLocks noGrp="1"/>
          </p:cNvSpPr>
          <p:nvPr>
            <p:ph type="title"/>
          </p:nvPr>
        </p:nvSpPr>
        <p:spPr/>
        <p:txBody>
          <a:bodyPr anchor="t">
            <a:normAutofit/>
          </a:bodyPr>
          <a:lstStyle/>
          <a:p>
            <a:r>
              <a:rPr lang="en-US" sz="3200" dirty="0">
                <a:solidFill>
                  <a:srgbClr val="2E54A3"/>
                </a:solidFill>
              </a:rPr>
              <a:t>Masonry, façade, &amp;</a:t>
            </a:r>
            <a:br>
              <a:rPr lang="en-US" sz="3200" dirty="0">
                <a:solidFill>
                  <a:srgbClr val="2E54A3"/>
                </a:solidFill>
              </a:rPr>
            </a:br>
            <a:r>
              <a:rPr lang="en-US" sz="3200" dirty="0">
                <a:solidFill>
                  <a:srgbClr val="2E54A3"/>
                </a:solidFill>
              </a:rPr>
              <a:t>Stone Restoration</a:t>
            </a:r>
          </a:p>
        </p:txBody>
      </p:sp>
      <p:sp>
        <p:nvSpPr>
          <p:cNvPr id="4" name="Content Placeholder 3">
            <a:extLst>
              <a:ext uri="{FF2B5EF4-FFF2-40B4-BE49-F238E27FC236}">
                <a16:creationId xmlns:a16="http://schemas.microsoft.com/office/drawing/2014/main" id="{7FD04AE5-475A-987A-E366-E315ADFA568C}"/>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8800" y="537716"/>
            <a:ext cx="6252606" cy="5204983"/>
          </a:xfrm>
        </p:spPr>
        <p:txBody>
          <a:bodyPr>
            <a:normAutofit/>
          </a:bodyPr>
          <a:lstStyle/>
          <a:p>
            <a:r>
              <a:rPr lang="en-US" sz="2400" dirty="0">
                <a:solidFill>
                  <a:srgbClr val="3F3F3F"/>
                </a:solidFill>
                <a:ea typeface="Verdana" panose="020B0604030504040204" pitchFamily="34" charset="0"/>
              </a:rPr>
              <a:t>Caulking and Sealants</a:t>
            </a:r>
          </a:p>
          <a:p>
            <a:r>
              <a:rPr lang="en-US" sz="2400" dirty="0">
                <a:solidFill>
                  <a:srgbClr val="3F3F3F"/>
                </a:solidFill>
                <a:ea typeface="Verdana" panose="020B0604030504040204" pitchFamily="34" charset="0"/>
              </a:rPr>
              <a:t>Building Cleaning or Sealing</a:t>
            </a:r>
          </a:p>
          <a:p>
            <a:r>
              <a:rPr lang="en-US" sz="2400" dirty="0">
                <a:solidFill>
                  <a:srgbClr val="3F3F3F"/>
                </a:solidFill>
                <a:ea typeface="Verdana" panose="020B0604030504040204" pitchFamily="34" charset="0"/>
              </a:rPr>
              <a:t>Curtain Wall and Window Systems</a:t>
            </a:r>
          </a:p>
          <a:p>
            <a:r>
              <a:rPr lang="en-US" sz="2400" dirty="0">
                <a:solidFill>
                  <a:srgbClr val="3F3F3F"/>
                </a:solidFill>
                <a:ea typeface="Verdana" panose="020B0604030504040204" pitchFamily="34" charset="0"/>
              </a:rPr>
              <a:t>Exterior Wall Coating</a:t>
            </a:r>
          </a:p>
          <a:p>
            <a:r>
              <a:rPr lang="en-US" sz="2400" dirty="0">
                <a:solidFill>
                  <a:srgbClr val="3F3F3F"/>
                </a:solidFill>
                <a:ea typeface="Verdana" panose="020B0604030504040204" pitchFamily="34" charset="0"/>
              </a:rPr>
              <a:t>Mortar Joint Repairs</a:t>
            </a:r>
          </a:p>
          <a:p>
            <a:r>
              <a:rPr lang="en-US" sz="2400" dirty="0">
                <a:solidFill>
                  <a:srgbClr val="3F3F3F"/>
                </a:solidFill>
                <a:ea typeface="Verdana" panose="020B0604030504040204" pitchFamily="34" charset="0"/>
              </a:rPr>
              <a:t>Structural Steel Repair / Replacement</a:t>
            </a:r>
          </a:p>
          <a:p>
            <a:r>
              <a:rPr lang="en-US" sz="2400" dirty="0">
                <a:solidFill>
                  <a:srgbClr val="3F3F3F"/>
                </a:solidFill>
                <a:ea typeface="Verdana" panose="020B0604030504040204" pitchFamily="34" charset="0"/>
              </a:rPr>
              <a:t>Repointing / Tuckpointing </a:t>
            </a:r>
          </a:p>
          <a:p>
            <a:r>
              <a:rPr lang="en-US" sz="2400" dirty="0">
                <a:solidFill>
                  <a:srgbClr val="3F3F3F"/>
                </a:solidFill>
                <a:ea typeface="Verdana" panose="020B0604030504040204" pitchFamily="34" charset="0"/>
              </a:rPr>
              <a:t>Stone/ Brick / Terra Cotta Restoration </a:t>
            </a:r>
          </a:p>
          <a:p>
            <a:r>
              <a:rPr lang="en-US" sz="2400" dirty="0">
                <a:solidFill>
                  <a:srgbClr val="3F3F3F"/>
                </a:solidFill>
                <a:ea typeface="Verdana" panose="020B0604030504040204" pitchFamily="34" charset="0"/>
              </a:rPr>
              <a:t>Historic Repair and Preservation</a:t>
            </a:r>
          </a:p>
        </p:txBody>
      </p:sp>
      <p:pic>
        <p:nvPicPr>
          <p:cNvPr id="3" name="Picture 2">
            <a:extLst>
              <a:ext uri="{FF2B5EF4-FFF2-40B4-BE49-F238E27FC236}">
                <a16:creationId xmlns:a16="http://schemas.microsoft.com/office/drawing/2014/main" id="{59110E90-AB7E-1E8B-1181-1776F9CE7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04" y="5969107"/>
            <a:ext cx="1700796" cy="457289"/>
          </a:xfrm>
          <a:prstGeom prst="rect">
            <a:avLst/>
          </a:prstGeom>
        </p:spPr>
      </p:pic>
      <p:pic>
        <p:nvPicPr>
          <p:cNvPr id="11" name="Picture 10">
            <a:extLst>
              <a:ext uri="{FF2B5EF4-FFF2-40B4-BE49-F238E27FC236}">
                <a16:creationId xmlns:a16="http://schemas.microsoft.com/office/drawing/2014/main" id="{200281C0-D52B-3042-9F83-0C5181A21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01" y="5912589"/>
            <a:ext cx="2121201" cy="570323"/>
          </a:xfrm>
          <a:prstGeom prst="rect">
            <a:avLst/>
          </a:prstGeom>
        </p:spPr>
      </p:pic>
    </p:spTree>
    <p:extLst>
      <p:ext uri="{BB962C8B-B14F-4D97-AF65-F5344CB8AC3E}">
        <p14:creationId xmlns:p14="http://schemas.microsoft.com/office/powerpoint/2010/main" val="2133944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C0415350-626D-53B3-BA33-F978A3F743C6}"/>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FDD440A8-4F4F-4ED6-0838-73C1BD202109}"/>
              </a:ext>
            </a:extLst>
          </p:cNvPr>
          <p:cNvPicPr>
            <a:picLocks noChangeAspect="1"/>
          </p:cNvPicPr>
          <p:nvPr/>
        </p:nvPicPr>
        <p:blipFill rotWithShape="1">
          <a:blip r:embed="rId3"/>
          <a:srcRect t="4189" r="-3" b="-3"/>
          <a:stretch/>
        </p:blipFill>
        <p:spPr>
          <a:xfrm>
            <a:off x="7000485" y="0"/>
            <a:ext cx="5177555" cy="3471261"/>
          </a:xfrm>
          <a:prstGeom prst="rect">
            <a:avLst/>
          </a:prstGeom>
        </p:spPr>
      </p:pic>
      <p:pic>
        <p:nvPicPr>
          <p:cNvPr id="5" name="Picture 5">
            <a:extLst>
              <a:ext uri="{FF2B5EF4-FFF2-40B4-BE49-F238E27FC236}">
                <a16:creationId xmlns:a16="http://schemas.microsoft.com/office/drawing/2014/main" id="{35EAA594-C16A-DEF9-8209-78FF18974E68}"/>
              </a:ext>
            </a:extLst>
          </p:cNvPr>
          <p:cNvPicPr>
            <a:picLocks noChangeAspect="1"/>
          </p:cNvPicPr>
          <p:nvPr/>
        </p:nvPicPr>
        <p:blipFill rotWithShape="1">
          <a:blip r:embed="rId4"/>
          <a:srcRect l="15760" r="3640"/>
          <a:stretch/>
        </p:blipFill>
        <p:spPr>
          <a:xfrm>
            <a:off x="-1" y="10"/>
            <a:ext cx="7010982" cy="6852755"/>
          </a:xfrm>
          <a:prstGeom prst="rect">
            <a:avLst/>
          </a:prstGeom>
        </p:spPr>
      </p:pic>
      <p:pic>
        <p:nvPicPr>
          <p:cNvPr id="3" name="Picture 2">
            <a:extLst>
              <a:ext uri="{FF2B5EF4-FFF2-40B4-BE49-F238E27FC236}">
                <a16:creationId xmlns:a16="http://schemas.microsoft.com/office/drawing/2014/main" id="{9A8DFBFD-D8E8-1E0A-9A1E-20D8D7AF36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745" y="4230272"/>
            <a:ext cx="2121201" cy="570323"/>
          </a:xfrm>
          <a:prstGeom prst="rect">
            <a:avLst/>
          </a:prstGeom>
        </p:spPr>
      </p:pic>
      <p:pic>
        <p:nvPicPr>
          <p:cNvPr id="7" name="Picture 7" descr="A picture containing sky, outdoor, blue, solar cell&#10;&#10;Description automatically generated">
            <a:extLst>
              <a:ext uri="{FF2B5EF4-FFF2-40B4-BE49-F238E27FC236}">
                <a16:creationId xmlns:a16="http://schemas.microsoft.com/office/drawing/2014/main" id="{5F0C9E23-8903-FCBC-B1F9-539A9DBEC8C7}"/>
              </a:ext>
            </a:extLst>
          </p:cNvPr>
          <p:cNvPicPr>
            <a:picLocks noChangeAspect="1"/>
          </p:cNvPicPr>
          <p:nvPr/>
        </p:nvPicPr>
        <p:blipFill rotWithShape="1">
          <a:blip r:embed="rId6"/>
          <a:srcRect t="4189" r="-3" b="-3"/>
          <a:stretch/>
        </p:blipFill>
        <p:spPr>
          <a:xfrm>
            <a:off x="7002808" y="3430699"/>
            <a:ext cx="5177557" cy="3427301"/>
          </a:xfrm>
          <a:prstGeom prst="rect">
            <a:avLst/>
          </a:prstGeom>
        </p:spPr>
      </p:pic>
      <p:sp>
        <p:nvSpPr>
          <p:cNvPr id="8" name="Title 1">
            <a:extLst>
              <a:ext uri="{FF2B5EF4-FFF2-40B4-BE49-F238E27FC236}">
                <a16:creationId xmlns:a16="http://schemas.microsoft.com/office/drawing/2014/main" id="{3D4ECCEF-7C2E-3922-B017-2F1B21A958FF}"/>
              </a:ext>
            </a:extLst>
          </p:cNvPr>
          <p:cNvSpPr txBox="1">
            <a:spLocks/>
          </p:cNvSpPr>
          <p:nvPr/>
        </p:nvSpPr>
        <p:spPr>
          <a:xfrm>
            <a:off x="4495801" y="4800600"/>
            <a:ext cx="4190999" cy="205216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0" rtlCol="0" anchor="ctr">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100% Structural Silicone Sealant Replacement</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100% Glazing and Perimeter Sealant Replacement </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100% Metal Snap Cover Replacement </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Paint Coating of existing sheet metal</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Adjacent Tuckpointing &amp; Brick Masonry Repairs </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Partial Glass Replacement</a:t>
            </a:r>
          </a:p>
          <a:p>
            <a:pPr algn="r">
              <a:lnSpc>
                <a:spcPct val="90000"/>
              </a:lnSpc>
              <a:defRPr/>
            </a:pPr>
            <a:r>
              <a:rPr lang="en-US" sz="1400" cap="none" spc="0" dirty="0">
                <a:solidFill>
                  <a:schemeClr val="tx2"/>
                </a:solidFill>
                <a:ea typeface="Calibri"/>
                <a:cs typeface="Calibri"/>
              </a:rPr>
              <a:t>Battle Creek, MI</a:t>
            </a:r>
          </a:p>
        </p:txBody>
      </p:sp>
      <p:sp>
        <p:nvSpPr>
          <p:cNvPr id="2" name="Title 1">
            <a:extLst>
              <a:ext uri="{FF2B5EF4-FFF2-40B4-BE49-F238E27FC236}">
                <a16:creationId xmlns:a16="http://schemas.microsoft.com/office/drawing/2014/main" id="{70D573D6-F755-A458-EC85-8405E0AA9334}"/>
              </a:ext>
            </a:extLst>
          </p:cNvPr>
          <p:cNvSpPr>
            <a:spLocks noGrp="1"/>
          </p:cNvSpPr>
          <p:nvPr>
            <p:ph type="title"/>
          </p:nvPr>
        </p:nvSpPr>
        <p:spPr>
          <a:xfrm>
            <a:off x="11635" y="4267200"/>
            <a:ext cx="4484166" cy="2585565"/>
          </a:xfrm>
        </p:spPr>
        <p:style>
          <a:lnRef idx="2">
            <a:schemeClr val="accent1">
              <a:shade val="15000"/>
            </a:schemeClr>
          </a:lnRef>
          <a:fillRef idx="1">
            <a:schemeClr val="accent1"/>
          </a:fillRef>
          <a:effectRef idx="0">
            <a:schemeClr val="accent1"/>
          </a:effectRef>
          <a:fontRef idx="minor">
            <a:schemeClr val="lt1"/>
          </a:fontRef>
        </p:style>
        <p:txBody>
          <a:bodyPr anchor="t">
            <a:noAutofit/>
          </a:bodyPr>
          <a:lstStyle/>
          <a:p>
            <a:r>
              <a:rPr lang="en-US" sz="7200" dirty="0">
                <a:solidFill>
                  <a:srgbClr val="BCCFEB"/>
                </a:solidFill>
              </a:rPr>
              <a:t>One Kellogg’s square</a:t>
            </a:r>
          </a:p>
        </p:txBody>
      </p:sp>
    </p:spTree>
    <p:extLst>
      <p:ext uri="{BB962C8B-B14F-4D97-AF65-F5344CB8AC3E}">
        <p14:creationId xmlns:p14="http://schemas.microsoft.com/office/powerpoint/2010/main" val="2229873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A64AE"/>
        </a:solidFill>
        <a:effectLst/>
      </p:bgPr>
    </p:bg>
    <p:spTree>
      <p:nvGrpSpPr>
        <p:cNvPr id="1" name="">
          <a:extLst>
            <a:ext uri="{FF2B5EF4-FFF2-40B4-BE49-F238E27FC236}">
              <a16:creationId xmlns:a16="http://schemas.microsoft.com/office/drawing/2014/main" id="{390499FD-C326-C80D-A198-420923C71147}"/>
            </a:ext>
          </a:extLst>
        </p:cNvPr>
        <p:cNvGrpSpPr/>
        <p:nvPr/>
      </p:nvGrpSpPr>
      <p:grpSpPr>
        <a:xfrm>
          <a:off x="0" y="0"/>
          <a:ext cx="0" cy="0"/>
          <a:chOff x="0" y="0"/>
          <a:chExt cx="0" cy="0"/>
        </a:xfrm>
      </p:grpSpPr>
      <p:pic>
        <p:nvPicPr>
          <p:cNvPr id="12" name="Picture Placeholder 19">
            <a:extLst>
              <a:ext uri="{FF2B5EF4-FFF2-40B4-BE49-F238E27FC236}">
                <a16:creationId xmlns:a16="http://schemas.microsoft.com/office/drawing/2014/main" id="{B164F4BE-7E8F-21D0-EF9A-BD844A7E320D}"/>
              </a:ext>
            </a:extLst>
          </p:cNvPr>
          <p:cNvPicPr>
            <a:picLocks noChangeAspect="1"/>
          </p:cNvPicPr>
          <p:nvPr/>
        </p:nvPicPr>
        <p:blipFill>
          <a:blip r:embed="rId3" cstate="print">
            <a:extLst>
              <a:ext uri="{28A0092B-C50C-407E-A947-70E740481C1C}">
                <a14:useLocalDpi xmlns:a14="http://schemas.microsoft.com/office/drawing/2010/main"/>
              </a:ext>
            </a:extLst>
          </a:blip>
          <a:srcRect l="6048" r="6048"/>
          <a:stretch>
            <a:fillRect/>
          </a:stretch>
        </p:blipFill>
        <p:spPr>
          <a:xfrm>
            <a:off x="6096000" y="3490"/>
            <a:ext cx="6096000" cy="4951233"/>
          </a:xfrm>
          <a:prstGeom prst="rect">
            <a:avLst/>
          </a:prstGeom>
        </p:spPr>
      </p:pic>
      <p:pic>
        <p:nvPicPr>
          <p:cNvPr id="11" name="Picture Placeholder 15">
            <a:extLst>
              <a:ext uri="{FF2B5EF4-FFF2-40B4-BE49-F238E27FC236}">
                <a16:creationId xmlns:a16="http://schemas.microsoft.com/office/drawing/2014/main" id="{4EB473FB-3559-4552-711B-099CACA94454}"/>
              </a:ext>
            </a:extLst>
          </p:cNvPr>
          <p:cNvPicPr>
            <a:picLocks noChangeAspect="1"/>
          </p:cNvPicPr>
          <p:nvPr/>
        </p:nvPicPr>
        <p:blipFill>
          <a:blip r:embed="rId4" cstate="print">
            <a:extLst>
              <a:ext uri="{28A0092B-C50C-407E-A947-70E740481C1C}">
                <a14:useLocalDpi xmlns:a14="http://schemas.microsoft.com/office/drawing/2010/main"/>
              </a:ext>
            </a:extLst>
          </a:blip>
          <a:srcRect l="7948" r="6117"/>
          <a:stretch/>
        </p:blipFill>
        <p:spPr>
          <a:xfrm>
            <a:off x="0" y="3490"/>
            <a:ext cx="5956711" cy="4949510"/>
          </a:xfrm>
          <a:prstGeom prst="rect">
            <a:avLst/>
          </a:prstGeom>
        </p:spPr>
      </p:pic>
      <p:pic>
        <p:nvPicPr>
          <p:cNvPr id="3" name="Picture 2">
            <a:extLst>
              <a:ext uri="{FF2B5EF4-FFF2-40B4-BE49-F238E27FC236}">
                <a16:creationId xmlns:a16="http://schemas.microsoft.com/office/drawing/2014/main" id="{86E019A2-1D48-3C6E-14D9-24A45F65D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6096000"/>
            <a:ext cx="2121201" cy="570323"/>
          </a:xfrm>
          <a:prstGeom prst="rect">
            <a:avLst/>
          </a:prstGeom>
        </p:spPr>
      </p:pic>
      <p:sp>
        <p:nvSpPr>
          <p:cNvPr id="4" name="Title 1">
            <a:extLst>
              <a:ext uri="{FF2B5EF4-FFF2-40B4-BE49-F238E27FC236}">
                <a16:creationId xmlns:a16="http://schemas.microsoft.com/office/drawing/2014/main" id="{96789269-0818-78A6-1B7B-C5EACEF7F283}"/>
              </a:ext>
            </a:extLst>
          </p:cNvPr>
          <p:cNvSpPr txBox="1">
            <a:spLocks/>
          </p:cNvSpPr>
          <p:nvPr/>
        </p:nvSpPr>
        <p:spPr>
          <a:xfrm>
            <a:off x="4495801" y="4800600"/>
            <a:ext cx="4190999" cy="205216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0" rtlCol="0" anchor="ctr">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Replacement of all punched windows</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New curtainwall system</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Metal panel re-cladding of vertical inset areas </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10 vertical phases over two years </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12,573 workdays and 100,584 hours</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78.6 miles of tuckpointing</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24,350sf of façade demolition</a:t>
            </a:r>
          </a:p>
          <a:p>
            <a:pPr lvl="0" algn="r">
              <a:lnSpc>
                <a:spcPct val="90000"/>
              </a:lnSpc>
              <a:defRPr/>
            </a:pPr>
            <a:r>
              <a:rPr lang="en-US" sz="1400" cap="none" spc="0" dirty="0">
                <a:solidFill>
                  <a:schemeClr val="tx2"/>
                </a:solidFill>
                <a:ea typeface="Calibri"/>
                <a:cs typeface="Calibri"/>
              </a:rPr>
              <a:t>Greenville, SC</a:t>
            </a:r>
          </a:p>
        </p:txBody>
      </p:sp>
      <p:sp>
        <p:nvSpPr>
          <p:cNvPr id="2" name="Title 1">
            <a:extLst>
              <a:ext uri="{FF2B5EF4-FFF2-40B4-BE49-F238E27FC236}">
                <a16:creationId xmlns:a16="http://schemas.microsoft.com/office/drawing/2014/main" id="{EAD09C2F-CE04-8256-3BAF-CE8442734426}"/>
              </a:ext>
            </a:extLst>
          </p:cNvPr>
          <p:cNvSpPr>
            <a:spLocks noGrp="1"/>
          </p:cNvSpPr>
          <p:nvPr>
            <p:ph type="title"/>
          </p:nvPr>
        </p:nvSpPr>
        <p:spPr>
          <a:xfrm>
            <a:off x="11635" y="4267200"/>
            <a:ext cx="4484166" cy="2585565"/>
          </a:xfrm>
        </p:spPr>
        <p:style>
          <a:lnRef idx="2">
            <a:schemeClr val="accent1">
              <a:shade val="15000"/>
            </a:schemeClr>
          </a:lnRef>
          <a:fillRef idx="1">
            <a:schemeClr val="accent1"/>
          </a:fillRef>
          <a:effectRef idx="0">
            <a:schemeClr val="accent1"/>
          </a:effectRef>
          <a:fontRef idx="minor">
            <a:schemeClr val="lt1"/>
          </a:fontRef>
        </p:style>
        <p:txBody>
          <a:bodyPr anchor="t">
            <a:noAutofit/>
          </a:bodyPr>
          <a:lstStyle/>
          <a:p>
            <a:r>
              <a:rPr lang="en-US" sz="7200" dirty="0">
                <a:solidFill>
                  <a:srgbClr val="BCCFEB"/>
                </a:solidFill>
              </a:rPr>
              <a:t>Bon secours </a:t>
            </a:r>
            <a:br>
              <a:rPr lang="en-US" sz="7200" dirty="0">
                <a:solidFill>
                  <a:srgbClr val="BCCFEB"/>
                </a:solidFill>
              </a:rPr>
            </a:br>
            <a:r>
              <a:rPr lang="en-US" sz="7200" dirty="0">
                <a:solidFill>
                  <a:srgbClr val="BCCFEB"/>
                </a:solidFill>
              </a:rPr>
              <a:t>st. Francis</a:t>
            </a:r>
          </a:p>
        </p:txBody>
      </p:sp>
    </p:spTree>
    <p:extLst>
      <p:ext uri="{BB962C8B-B14F-4D97-AF65-F5344CB8AC3E}">
        <p14:creationId xmlns:p14="http://schemas.microsoft.com/office/powerpoint/2010/main" val="2408092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CA2276-D5CA-AA5D-A773-E70911C5059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11F704E0-D18C-FCF4-9550-E585C5B834BA}"/>
              </a:ext>
            </a:extLst>
          </p:cNvPr>
          <p:cNvPicPr>
            <a:picLocks noChangeAspect="1"/>
          </p:cNvPicPr>
          <p:nvPr/>
        </p:nvPicPr>
        <p:blipFill>
          <a:blip r:embed="rId3"/>
          <a:stretch>
            <a:fillRect/>
          </a:stretch>
        </p:blipFill>
        <p:spPr>
          <a:xfrm>
            <a:off x="8428087" y="76200"/>
            <a:ext cx="3581399" cy="2681744"/>
          </a:xfrm>
          <a:prstGeom prst="rect">
            <a:avLst/>
          </a:prstGeom>
        </p:spPr>
      </p:pic>
      <p:pic>
        <p:nvPicPr>
          <p:cNvPr id="10" name="Picture 9">
            <a:extLst>
              <a:ext uri="{FF2B5EF4-FFF2-40B4-BE49-F238E27FC236}">
                <a16:creationId xmlns:a16="http://schemas.microsoft.com/office/drawing/2014/main" id="{F6FDC298-41E9-C343-6305-5C12E3FFE8F2}"/>
              </a:ext>
            </a:extLst>
          </p:cNvPr>
          <p:cNvPicPr>
            <a:picLocks noChangeAspect="1"/>
          </p:cNvPicPr>
          <p:nvPr/>
        </p:nvPicPr>
        <p:blipFill>
          <a:blip r:embed="rId4"/>
          <a:stretch>
            <a:fillRect/>
          </a:stretch>
        </p:blipFill>
        <p:spPr>
          <a:xfrm>
            <a:off x="4267200" y="76200"/>
            <a:ext cx="3575867" cy="2677602"/>
          </a:xfrm>
          <a:prstGeom prst="rect">
            <a:avLst/>
          </a:prstGeom>
        </p:spPr>
      </p:pic>
      <p:pic>
        <p:nvPicPr>
          <p:cNvPr id="8" name="Picture 7">
            <a:extLst>
              <a:ext uri="{FF2B5EF4-FFF2-40B4-BE49-F238E27FC236}">
                <a16:creationId xmlns:a16="http://schemas.microsoft.com/office/drawing/2014/main" id="{09B29D8B-2A10-A1B0-4E1D-92941A91588C}"/>
              </a:ext>
            </a:extLst>
          </p:cNvPr>
          <p:cNvPicPr>
            <a:picLocks noChangeAspect="1"/>
          </p:cNvPicPr>
          <p:nvPr/>
        </p:nvPicPr>
        <p:blipFill>
          <a:blip r:embed="rId5"/>
          <a:stretch>
            <a:fillRect/>
          </a:stretch>
        </p:blipFill>
        <p:spPr>
          <a:xfrm>
            <a:off x="161576" y="76200"/>
            <a:ext cx="3581399" cy="2677602"/>
          </a:xfrm>
          <a:prstGeom prst="rect">
            <a:avLst/>
          </a:prstGeom>
        </p:spPr>
      </p:pic>
      <p:pic>
        <p:nvPicPr>
          <p:cNvPr id="6" name="Picture 5">
            <a:extLst>
              <a:ext uri="{FF2B5EF4-FFF2-40B4-BE49-F238E27FC236}">
                <a16:creationId xmlns:a16="http://schemas.microsoft.com/office/drawing/2014/main" id="{2F7667C2-887A-8D03-A595-9021EF55929F}"/>
              </a:ext>
            </a:extLst>
          </p:cNvPr>
          <p:cNvPicPr>
            <a:picLocks noChangeAspect="1"/>
          </p:cNvPicPr>
          <p:nvPr/>
        </p:nvPicPr>
        <p:blipFill>
          <a:blip r:embed="rId6"/>
          <a:srcRect l="3479" t="31702" r="3234" b="10489"/>
          <a:stretch>
            <a:fillRect/>
          </a:stretch>
        </p:blipFill>
        <p:spPr>
          <a:xfrm>
            <a:off x="4484166" y="4114800"/>
            <a:ext cx="7698659" cy="2743200"/>
          </a:xfrm>
          <a:prstGeom prst="rect">
            <a:avLst/>
          </a:prstGeom>
        </p:spPr>
      </p:pic>
      <p:pic>
        <p:nvPicPr>
          <p:cNvPr id="3" name="Picture 2">
            <a:extLst>
              <a:ext uri="{FF2B5EF4-FFF2-40B4-BE49-F238E27FC236}">
                <a16:creationId xmlns:a16="http://schemas.microsoft.com/office/drawing/2014/main" id="{6658C89A-7D1C-A389-3BE4-50C878CDFF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5" y="2806239"/>
            <a:ext cx="2121201" cy="570323"/>
          </a:xfrm>
          <a:prstGeom prst="rect">
            <a:avLst/>
          </a:prstGeom>
        </p:spPr>
      </p:pic>
      <p:sp>
        <p:nvSpPr>
          <p:cNvPr id="4" name="Title 1">
            <a:extLst>
              <a:ext uri="{FF2B5EF4-FFF2-40B4-BE49-F238E27FC236}">
                <a16:creationId xmlns:a16="http://schemas.microsoft.com/office/drawing/2014/main" id="{D947FA79-0014-2E23-F2BB-5DD7913805DA}"/>
              </a:ext>
            </a:extLst>
          </p:cNvPr>
          <p:cNvSpPr txBox="1">
            <a:spLocks/>
          </p:cNvSpPr>
          <p:nvPr/>
        </p:nvSpPr>
        <p:spPr>
          <a:xfrm>
            <a:off x="0" y="4806418"/>
            <a:ext cx="4484166" cy="205216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0" rtlCol="0" anchor="ctr">
            <a:noAutofit/>
          </a:bodyPr>
          <a:lstStyle>
            <a:lvl1pPr marL="0" algn="l" defTabSz="914400" rtl="0" eaLnBrk="1" latinLnBrk="0" hangingPunct="1">
              <a:lnSpc>
                <a:spcPct val="80000"/>
              </a:lnSpc>
              <a:spcBef>
                <a:spcPct val="0"/>
              </a:spcBef>
              <a:spcAft>
                <a:spcPts val="0"/>
              </a:spcAft>
              <a:buNone/>
              <a:defRPr sz="11500" kern="1200" cap="all" spc="-170" baseline="0">
                <a:ln>
                  <a:noFill/>
                </a:ln>
                <a:solidFill>
                  <a:schemeClr val="accent2">
                    <a:lumMod val="60000"/>
                    <a:lumOff val="40000"/>
                    <a:alpha val="80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Block Wall Issues</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Tuckpointing</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Replacement of block</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Caulk control joints</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Replace downspouts below grade piping</a:t>
            </a:r>
          </a:p>
          <a:p>
            <a:pPr marL="285750" lvl="0" indent="-285750">
              <a:lnSpc>
                <a:spcPct val="90000"/>
              </a:lnSpc>
              <a:buFont typeface="Arial" panose="020B0604020202020204" pitchFamily="34" charset="0"/>
              <a:buChar char="•"/>
              <a:defRPr/>
            </a:pPr>
            <a:r>
              <a:rPr lang="en-US" sz="1600" cap="none" spc="0" dirty="0">
                <a:solidFill>
                  <a:schemeClr val="tx2"/>
                </a:solidFill>
                <a:ea typeface="Calibri"/>
                <a:cs typeface="Calibri"/>
              </a:rPr>
              <a:t>Paint façade after work was complete</a:t>
            </a:r>
          </a:p>
          <a:p>
            <a:pPr lvl="0" algn="r">
              <a:lnSpc>
                <a:spcPct val="90000"/>
              </a:lnSpc>
              <a:defRPr/>
            </a:pPr>
            <a:r>
              <a:rPr lang="en-US" sz="1400" cap="none" spc="0" dirty="0">
                <a:solidFill>
                  <a:schemeClr val="tx2"/>
                </a:solidFill>
                <a:ea typeface="Calibri"/>
                <a:cs typeface="Calibri"/>
              </a:rPr>
              <a:t>Geneva, OH</a:t>
            </a:r>
          </a:p>
        </p:txBody>
      </p:sp>
      <p:sp>
        <p:nvSpPr>
          <p:cNvPr id="15" name="TextBox 14">
            <a:extLst>
              <a:ext uri="{FF2B5EF4-FFF2-40B4-BE49-F238E27FC236}">
                <a16:creationId xmlns:a16="http://schemas.microsoft.com/office/drawing/2014/main" id="{46D9ABD6-2716-4057-C26B-6D50B18DE117}"/>
              </a:ext>
            </a:extLst>
          </p:cNvPr>
          <p:cNvSpPr txBox="1"/>
          <p:nvPr/>
        </p:nvSpPr>
        <p:spPr>
          <a:xfrm>
            <a:off x="4724400" y="3048001"/>
            <a:ext cx="67056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b="1" dirty="0">
                <a:solidFill>
                  <a:schemeClr val="tx2"/>
                </a:solidFill>
              </a:rPr>
              <a:t>CHALLENGE: </a:t>
            </a:r>
            <a:r>
              <a:rPr lang="en-US" sz="1400" dirty="0">
                <a:solidFill>
                  <a:schemeClr val="tx2"/>
                </a:solidFill>
              </a:rPr>
              <a:t>A lot of equipment on the interior that would have been very costly to move</a:t>
            </a:r>
          </a:p>
          <a:p>
            <a:endParaRPr lang="en-US" sz="1400" b="1" dirty="0">
              <a:solidFill>
                <a:schemeClr val="tx2"/>
              </a:solidFill>
            </a:endParaRPr>
          </a:p>
          <a:p>
            <a:r>
              <a:rPr lang="en-US" sz="1400" b="1" dirty="0">
                <a:solidFill>
                  <a:schemeClr val="tx2"/>
                </a:solidFill>
              </a:rPr>
              <a:t>SOLUTION: </a:t>
            </a:r>
            <a:r>
              <a:rPr lang="en-US" sz="1400" dirty="0">
                <a:solidFill>
                  <a:schemeClr val="tx2"/>
                </a:solidFill>
              </a:rPr>
              <a:t>Replace the exterior face of the wall while keeping the interior face in place using a combination of new block and grout. </a:t>
            </a:r>
          </a:p>
        </p:txBody>
      </p:sp>
      <p:sp>
        <p:nvSpPr>
          <p:cNvPr id="2" name="Title 1">
            <a:extLst>
              <a:ext uri="{FF2B5EF4-FFF2-40B4-BE49-F238E27FC236}">
                <a16:creationId xmlns:a16="http://schemas.microsoft.com/office/drawing/2014/main" id="{789CF9D5-47F2-0CCE-2BAC-E760A79FD30C}"/>
              </a:ext>
            </a:extLst>
          </p:cNvPr>
          <p:cNvSpPr>
            <a:spLocks noGrp="1"/>
          </p:cNvSpPr>
          <p:nvPr>
            <p:ph type="title"/>
          </p:nvPr>
        </p:nvSpPr>
        <p:spPr>
          <a:xfrm>
            <a:off x="0" y="3428999"/>
            <a:ext cx="4484166" cy="1377419"/>
          </a:xfrm>
        </p:spPr>
        <p:style>
          <a:lnRef idx="2">
            <a:schemeClr val="accent1">
              <a:shade val="15000"/>
            </a:schemeClr>
          </a:lnRef>
          <a:fillRef idx="1">
            <a:schemeClr val="accent1"/>
          </a:fillRef>
          <a:effectRef idx="0">
            <a:schemeClr val="accent1"/>
          </a:effectRef>
          <a:fontRef idx="minor">
            <a:schemeClr val="lt1"/>
          </a:fontRef>
        </p:style>
        <p:txBody>
          <a:bodyPr anchor="ctr">
            <a:noAutofit/>
          </a:bodyPr>
          <a:lstStyle/>
          <a:p>
            <a:r>
              <a:rPr lang="en-US" sz="7200" dirty="0">
                <a:solidFill>
                  <a:srgbClr val="BCCFEB"/>
                </a:solidFill>
              </a:rPr>
              <a:t>Honeywell</a:t>
            </a:r>
          </a:p>
        </p:txBody>
      </p:sp>
    </p:spTree>
    <p:extLst>
      <p:ext uri="{BB962C8B-B14F-4D97-AF65-F5344CB8AC3E}">
        <p14:creationId xmlns:p14="http://schemas.microsoft.com/office/powerpoint/2010/main" val="402911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theme/theme1.xml><?xml version="1.0" encoding="utf-8"?>
<a:theme xmlns:a="http://schemas.openxmlformats.org/drawingml/2006/main" name="Orange experience">
  <a:themeElements>
    <a:clrScheme name="Western">
      <a:dk1>
        <a:srgbClr val="131313"/>
      </a:dk1>
      <a:lt1>
        <a:sysClr val="window" lastClr="FFFFFF"/>
      </a:lt1>
      <a:dk2>
        <a:srgbClr val="444742"/>
      </a:dk2>
      <a:lt2>
        <a:srgbClr val="EDECE9"/>
      </a:lt2>
      <a:accent1>
        <a:srgbClr val="2E54A3"/>
      </a:accent1>
      <a:accent2>
        <a:srgbClr val="BCCFEB"/>
      </a:accent2>
      <a:accent3>
        <a:srgbClr val="9FA295"/>
      </a:accent3>
      <a:accent4>
        <a:srgbClr val="4A64AE"/>
      </a:accent4>
      <a:accent5>
        <a:srgbClr val="6E7868"/>
      </a:accent5>
      <a:accent6>
        <a:srgbClr val="A1AAAA"/>
      </a:accent6>
      <a:hlink>
        <a:srgbClr val="F05814"/>
      </a:hlink>
      <a:folHlink>
        <a:srgbClr val="E99401"/>
      </a:folHlink>
    </a:clrScheme>
    <a:fontScheme name="Custom 40">
      <a:majorFont>
        <a:latin typeface="Oswald SemiBold"/>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angeExperience" id="{F3C6FDEA-AE41-472D-8E81-2DA7CC66D099}" vid="{5D82712B-855B-4627-96FB-F7C927B9DD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E7D331F-9E03-42FF-A5D8-8CA51554CE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66138A-5333-4F8F-852B-472D6D0F0B7A}">
  <ds:schemaRefs>
    <ds:schemaRef ds:uri="http://schemas.microsoft.com/sharepoint/v3/contenttype/forms"/>
  </ds:schemaRefs>
</ds:datastoreItem>
</file>

<file path=customXml/itemProps3.xml><?xml version="1.0" encoding="utf-8"?>
<ds:datastoreItem xmlns:ds="http://schemas.openxmlformats.org/officeDocument/2006/customXml" ds:itemID="{1FBC0E98-53B2-45AC-A2D3-5CB4F53EE9F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List>
</file>

<file path=docProps/app.xml><?xml version="1.0" encoding="utf-8"?>
<Properties xmlns="http://schemas.openxmlformats.org/officeDocument/2006/extended-properties" xmlns:vt="http://schemas.openxmlformats.org/officeDocument/2006/docPropsVTypes">
  <Template/>
  <TotalTime>2749</TotalTime>
  <Words>2908</Words>
  <Application>Microsoft Office PowerPoint</Application>
  <PresentationFormat>Widescreen</PresentationFormat>
  <Paragraphs>239</Paragraphs>
  <Slides>24</Slides>
  <Notes>22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Museo Sans 500</vt:lpstr>
      <vt:lpstr>Oswald SemiBold</vt:lpstr>
      <vt:lpstr>Univers Condensed Light</vt:lpstr>
      <vt:lpstr>Verdana</vt:lpstr>
      <vt:lpstr>Work Sans</vt:lpstr>
      <vt:lpstr>Orange experience</vt:lpstr>
      <vt:lpstr>Self-performing specialty contractor</vt:lpstr>
      <vt:lpstr>America’s largest building envelope restoration contractor</vt:lpstr>
      <vt:lpstr>Industry leader in safety</vt:lpstr>
      <vt:lpstr>Western’s core services</vt:lpstr>
      <vt:lpstr>Services &amp; projects</vt:lpstr>
      <vt:lpstr>Masonry, façade, &amp; Stone Restoration</vt:lpstr>
      <vt:lpstr>One Kellogg’s square</vt:lpstr>
      <vt:lpstr>Bon secours  st. Francis</vt:lpstr>
      <vt:lpstr>Honeywell</vt:lpstr>
      <vt:lpstr>Waterproofing, Coatings, &amp; sealants</vt:lpstr>
      <vt:lpstr>PowerPoint Presentation</vt:lpstr>
      <vt:lpstr>Mondial River West roof terrace</vt:lpstr>
      <vt:lpstr>Boeing building</vt:lpstr>
      <vt:lpstr>Concrete repair &amp; strengthening</vt:lpstr>
      <vt:lpstr>Parking garage repairs</vt:lpstr>
      <vt:lpstr>HCA Hospital Garage</vt:lpstr>
      <vt:lpstr>Attorney general warehouse</vt:lpstr>
      <vt:lpstr>Anderson windows</vt:lpstr>
      <vt:lpstr>Roofing services</vt:lpstr>
      <vt:lpstr>Miscellaneous services</vt:lpstr>
      <vt:lpstr>National account program</vt:lpstr>
      <vt:lpstr>Western’s learning platform</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Daniele Portal</dc:creator>
  <cp:lastModifiedBy>Lauren Kurtzeborn</cp:lastModifiedBy>
  <cp:revision>4</cp:revision>
  <dcterms:created xsi:type="dcterms:W3CDTF">2025-08-04T23:28:37Z</dcterms:created>
  <dcterms:modified xsi:type="dcterms:W3CDTF">2026-06-04T20:13:38Z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