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2"/>
  </p:notesMasterIdLst>
  <p:sldIdLst>
    <p:sldId id="2561" r:id="rId5"/>
    <p:sldId id="2587" r:id="rId6"/>
    <p:sldId id="2588" r:id="rId7"/>
    <p:sldId id="2577" r:id="rId8"/>
    <p:sldId id="2562" r:id="rId9"/>
    <p:sldId id="2563" r:id="rId10"/>
    <p:sldId id="2564" r:id="rId11"/>
    <p:sldId id="2565" r:id="rId12"/>
    <p:sldId id="2566" r:id="rId13"/>
    <p:sldId id="2567" r:id="rId14"/>
    <p:sldId id="2568" r:id="rId15"/>
    <p:sldId id="2584" r:id="rId16"/>
    <p:sldId id="2569" r:id="rId17"/>
    <p:sldId id="2570" r:id="rId18"/>
    <p:sldId id="2571" r:id="rId19"/>
    <p:sldId id="2572" r:id="rId20"/>
    <p:sldId id="2573" r:id="rId21"/>
    <p:sldId id="2574" r:id="rId22"/>
    <p:sldId id="2575" r:id="rId23"/>
    <p:sldId id="2576" r:id="rId24"/>
    <p:sldId id="2583" r:id="rId25"/>
    <p:sldId id="2586" r:id="rId26"/>
    <p:sldId id="2589" r:id="rId27"/>
    <p:sldId id="2578" r:id="rId28"/>
    <p:sldId id="2579" r:id="rId29"/>
    <p:sldId id="2585" r:id="rId30"/>
    <p:sldId id="258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ventative Maintenance for Parking Decks and Facilities Safety" id="{727B8772-CF14-4525-B2D9-3048F7F12102}">
          <p14:sldIdLst>
            <p14:sldId id="2561"/>
            <p14:sldId id="2587"/>
            <p14:sldId id="2588"/>
            <p14:sldId id="2577"/>
          </p14:sldIdLst>
        </p14:section>
        <p14:section name="Preventative Maintenance and Safety Foundations" id="{78B4C17D-E431-47CD-BCEF-57F1C7EC8240}">
          <p14:sldIdLst>
            <p14:sldId id="2562"/>
            <p14:sldId id="2563"/>
          </p14:sldIdLst>
        </p14:section>
        <p14:section name="Common Conditions and Their Safety Impact" id="{BCF6ACD8-49BF-4A9C-8C11-2C75056299EE}">
          <p14:sldIdLst>
            <p14:sldId id="2564"/>
            <p14:sldId id="2565"/>
            <p14:sldId id="2566"/>
            <p14:sldId id="2567"/>
            <p14:sldId id="2568"/>
            <p14:sldId id="2584"/>
          </p14:sldIdLst>
        </p14:section>
        <p14:section name="Understanding Corrosion and Structural Impact" id="{8BB36F5C-B79D-4E5D-A726-EF25365E36BA}">
          <p14:sldIdLst>
            <p14:sldId id="2569"/>
            <p14:sldId id="2570"/>
            <p14:sldId id="2571"/>
          </p14:sldIdLst>
        </p14:section>
        <p14:section name="Facility Team Roles and Safety Responsibilities" id="{8250FDAF-DE92-4930-87E1-BBFCE19170E0}">
          <p14:sldIdLst>
            <p14:sldId id="2572"/>
            <p14:sldId id="2573"/>
            <p14:sldId id="2574"/>
          </p14:sldIdLst>
        </p14:section>
        <p14:section name="Western’s Safety Performance and Services" id="{CBEC1F96-4883-42C7-AC6A-8065B3EAEBB7}">
          <p14:sldIdLst>
            <p14:sldId id="2575"/>
            <p14:sldId id="2576"/>
            <p14:sldId id="2583"/>
            <p14:sldId id="2586"/>
            <p14:sldId id="2589"/>
          </p14:sldIdLst>
        </p14:section>
        <p14:section name="Conclusion" id="{FDE661B6-111A-43DD-9D46-9DC8590C2A11}">
          <p14:sldIdLst>
            <p14:sldId id="2578"/>
            <p14:sldId id="2579"/>
            <p14:sldId id="2585"/>
            <p14:sldId id="25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54A3"/>
    <a:srgbClr val="4A64AE"/>
    <a:srgbClr val="BCCFEB"/>
    <a:srgbClr val="D8E9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43684C-BBD7-4B6B-A53E-4F998305ABAC}" v="1390" dt="2026-03-04T17:04:12.7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p:cViewPr varScale="1">
        <p:scale>
          <a:sx n="105" d="100"/>
          <a:sy n="105" d="100"/>
        </p:scale>
        <p:origin x="72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e Portal" userId="3f698176-a435-4285-b2ca-523f4612ea14" providerId="ADAL" clId="{B80052E8-60EE-4029-8071-64370F7BA5EA}"/>
    <pc:docChg chg="undo redo custSel addSld delSld modSld sldOrd modSection">
      <pc:chgData name="Daniele Portal" userId="3f698176-a435-4285-b2ca-523f4612ea14" providerId="ADAL" clId="{B80052E8-60EE-4029-8071-64370F7BA5EA}" dt="2026-03-04T17:06:41.428" v="2241" actId="1076"/>
      <pc:docMkLst>
        <pc:docMk/>
      </pc:docMkLst>
      <pc:sldChg chg="addSp delSp modSp mod">
        <pc:chgData name="Daniele Portal" userId="3f698176-a435-4285-b2ca-523f4612ea14" providerId="ADAL" clId="{B80052E8-60EE-4029-8071-64370F7BA5EA}" dt="2026-03-04T15:41:25.378" v="1284" actId="1076"/>
        <pc:sldMkLst>
          <pc:docMk/>
          <pc:sldMk cId="2133944712" sldId="2563"/>
        </pc:sldMkLst>
        <pc:spChg chg="del">
          <ac:chgData name="Daniele Portal" userId="3f698176-a435-4285-b2ca-523f4612ea14" providerId="ADAL" clId="{B80052E8-60EE-4029-8071-64370F7BA5EA}" dt="2026-03-03T20:28:10.727" v="3" actId="478"/>
          <ac:spMkLst>
            <pc:docMk/>
            <pc:sldMk cId="2133944712" sldId="2563"/>
            <ac:spMk id="5" creationId="{1DB968E9-3545-59E5-1C85-5021462D65A3}"/>
          </ac:spMkLst>
        </pc:spChg>
        <pc:spChg chg="add del mod">
          <ac:chgData name="Daniele Portal" userId="3f698176-a435-4285-b2ca-523f4612ea14" providerId="ADAL" clId="{B80052E8-60EE-4029-8071-64370F7BA5EA}" dt="2026-03-04T15:41:22.606" v="1283" actId="478"/>
          <ac:spMkLst>
            <pc:docMk/>
            <pc:sldMk cId="2133944712" sldId="2563"/>
            <ac:spMk id="9" creationId="{E1C9CB0D-BBD6-0AE9-9AAD-968357BFAE12}"/>
          </ac:spMkLst>
        </pc:spChg>
        <pc:picChg chg="add mod">
          <ac:chgData name="Daniele Portal" userId="3f698176-a435-4285-b2ca-523f4612ea14" providerId="ADAL" clId="{B80052E8-60EE-4029-8071-64370F7BA5EA}" dt="2026-03-04T15:40:35.360" v="1277" actId="1076"/>
          <ac:picMkLst>
            <pc:docMk/>
            <pc:sldMk cId="2133944712" sldId="2563"/>
            <ac:picMk id="3" creationId="{59110E90-AB7E-1E8B-1181-1776F9CE7A33}"/>
          </ac:picMkLst>
        </pc:picChg>
        <pc:picChg chg="add mod">
          <ac:chgData name="Daniele Portal" userId="3f698176-a435-4285-b2ca-523f4612ea14" providerId="ADAL" clId="{B80052E8-60EE-4029-8071-64370F7BA5EA}" dt="2026-03-04T15:41:25.378" v="1284" actId="1076"/>
          <ac:picMkLst>
            <pc:docMk/>
            <pc:sldMk cId="2133944712" sldId="2563"/>
            <ac:picMk id="11" creationId="{200281C0-D52B-3042-9F83-0C5181A21052}"/>
          </ac:picMkLst>
        </pc:picChg>
      </pc:sldChg>
      <pc:sldChg chg="addSp delSp modSp mod">
        <pc:chgData name="Daniele Portal" userId="3f698176-a435-4285-b2ca-523f4612ea14" providerId="ADAL" clId="{B80052E8-60EE-4029-8071-64370F7BA5EA}" dt="2026-03-03T20:28:49.910" v="13" actId="1076"/>
        <pc:sldMkLst>
          <pc:docMk/>
          <pc:sldMk cId="1679808212" sldId="2564"/>
        </pc:sldMkLst>
        <pc:spChg chg="del mod">
          <ac:chgData name="Daniele Portal" userId="3f698176-a435-4285-b2ca-523f4612ea14" providerId="ADAL" clId="{B80052E8-60EE-4029-8071-64370F7BA5EA}" dt="2026-03-03T20:28:47.356" v="12" actId="478"/>
          <ac:spMkLst>
            <pc:docMk/>
            <pc:sldMk cId="1679808212" sldId="2564"/>
            <ac:spMk id="4" creationId="{2A9CB2A0-DFAE-DBC9-B85C-2F106C5EF12A}"/>
          </ac:spMkLst>
        </pc:spChg>
        <pc:picChg chg="add mod">
          <ac:chgData name="Daniele Portal" userId="3f698176-a435-4285-b2ca-523f4612ea14" providerId="ADAL" clId="{B80052E8-60EE-4029-8071-64370F7BA5EA}" dt="2026-03-03T20:28:49.910" v="13" actId="1076"/>
          <ac:picMkLst>
            <pc:docMk/>
            <pc:sldMk cId="1679808212" sldId="2564"/>
            <ac:picMk id="3" creationId="{DC71466F-4751-B969-A77F-3096E81065E7}"/>
          </ac:picMkLst>
        </pc:picChg>
      </pc:sldChg>
      <pc:sldChg chg="addSp delSp modSp mod">
        <pc:chgData name="Daniele Portal" userId="3f698176-a435-4285-b2ca-523f4612ea14" providerId="ADAL" clId="{B80052E8-60EE-4029-8071-64370F7BA5EA}" dt="2026-03-04T15:52:02.801" v="1334"/>
        <pc:sldMkLst>
          <pc:docMk/>
          <pc:sldMk cId="1189801147" sldId="2565"/>
        </pc:sldMkLst>
        <pc:spChg chg="ord">
          <ac:chgData name="Daniele Portal" userId="3f698176-a435-4285-b2ca-523f4612ea14" providerId="ADAL" clId="{B80052E8-60EE-4029-8071-64370F7BA5EA}" dt="2026-03-04T15:48:58.323" v="1311" actId="166"/>
          <ac:spMkLst>
            <pc:docMk/>
            <pc:sldMk cId="1189801147" sldId="2565"/>
            <ac:spMk id="2" creationId="{3CAF66E9-48FA-4BFF-CCEC-8194CEA7885C}"/>
          </ac:spMkLst>
        </pc:spChg>
        <pc:spChg chg="add del">
          <ac:chgData name="Daniele Portal" userId="3f698176-a435-4285-b2ca-523f4612ea14" providerId="ADAL" clId="{B80052E8-60EE-4029-8071-64370F7BA5EA}" dt="2026-03-04T15:40:11.399" v="1272" actId="478"/>
          <ac:spMkLst>
            <pc:docMk/>
            <pc:sldMk cId="1189801147" sldId="2565"/>
            <ac:spMk id="5" creationId="{487E5703-DE7A-E266-ADDC-63A6E48E580F}"/>
          </ac:spMkLst>
        </pc:spChg>
        <pc:spChg chg="add mod">
          <ac:chgData name="Daniele Portal" userId="3f698176-a435-4285-b2ca-523f4612ea14" providerId="ADAL" clId="{B80052E8-60EE-4029-8071-64370F7BA5EA}" dt="2026-03-04T15:52:02.801" v="1334"/>
          <ac:spMkLst>
            <pc:docMk/>
            <pc:sldMk cId="1189801147" sldId="2565"/>
            <ac:spMk id="11" creationId="{454336A9-069C-5D20-AC90-C053E375050B}"/>
          </ac:spMkLst>
        </pc:spChg>
        <pc:picChg chg="add del mod">
          <ac:chgData name="Daniele Portal" userId="3f698176-a435-4285-b2ca-523f4612ea14" providerId="ADAL" clId="{B80052E8-60EE-4029-8071-64370F7BA5EA}" dt="2026-03-04T15:41:32.261" v="1286" actId="478"/>
          <ac:picMkLst>
            <pc:docMk/>
            <pc:sldMk cId="1189801147" sldId="2565"/>
            <ac:picMk id="3" creationId="{367D8BBE-161B-82E9-B611-AA6ED195EA23}"/>
          </ac:picMkLst>
        </pc:picChg>
        <pc:picChg chg="add mod">
          <ac:chgData name="Daniele Portal" userId="3f698176-a435-4285-b2ca-523f4612ea14" providerId="ADAL" clId="{B80052E8-60EE-4029-8071-64370F7BA5EA}" dt="2026-03-04T15:41:29.381" v="1285"/>
          <ac:picMkLst>
            <pc:docMk/>
            <pc:sldMk cId="1189801147" sldId="2565"/>
            <ac:picMk id="9" creationId="{62FF1D1E-982F-1174-F1A2-6011C8278F6A}"/>
          </ac:picMkLst>
        </pc:picChg>
        <pc:picChg chg="add mod">
          <ac:chgData name="Daniele Portal" userId="3f698176-a435-4285-b2ca-523f4612ea14" providerId="ADAL" clId="{B80052E8-60EE-4029-8071-64370F7BA5EA}" dt="2026-03-04T15:48:53.713" v="1310" actId="14100"/>
          <ac:picMkLst>
            <pc:docMk/>
            <pc:sldMk cId="1189801147" sldId="2565"/>
            <ac:picMk id="10" creationId="{06C5015B-2FDC-32F6-0168-88FBBA438503}"/>
          </ac:picMkLst>
        </pc:picChg>
      </pc:sldChg>
      <pc:sldChg chg="addSp modSp mod">
        <pc:chgData name="Daniele Portal" userId="3f698176-a435-4285-b2ca-523f4612ea14" providerId="ADAL" clId="{B80052E8-60EE-4029-8071-64370F7BA5EA}" dt="2026-03-04T15:47:47.012" v="1305" actId="166"/>
        <pc:sldMkLst>
          <pc:docMk/>
          <pc:sldMk cId="2904769310" sldId="2566"/>
        </pc:sldMkLst>
        <pc:spChg chg="ord">
          <ac:chgData name="Daniele Portal" userId="3f698176-a435-4285-b2ca-523f4612ea14" providerId="ADAL" clId="{B80052E8-60EE-4029-8071-64370F7BA5EA}" dt="2026-03-04T15:47:47.012" v="1305" actId="166"/>
          <ac:spMkLst>
            <pc:docMk/>
            <pc:sldMk cId="2904769310" sldId="2566"/>
            <ac:spMk id="2" creationId="{EB1012FC-B62F-DAF9-0C52-0DE69C4DD7DD}"/>
          </ac:spMkLst>
        </pc:spChg>
        <pc:picChg chg="add mod">
          <ac:chgData name="Daniele Portal" userId="3f698176-a435-4285-b2ca-523f4612ea14" providerId="ADAL" clId="{B80052E8-60EE-4029-8071-64370F7BA5EA}" dt="2026-03-04T15:41:35.782" v="1287"/>
          <ac:picMkLst>
            <pc:docMk/>
            <pc:sldMk cId="2904769310" sldId="2566"/>
            <ac:picMk id="3" creationId="{CD4DC285-D92F-17D4-2C65-D37331F7F325}"/>
          </ac:picMkLst>
        </pc:picChg>
        <pc:picChg chg="add mod">
          <ac:chgData name="Daniele Portal" userId="3f698176-a435-4285-b2ca-523f4612ea14" providerId="ADAL" clId="{B80052E8-60EE-4029-8071-64370F7BA5EA}" dt="2026-03-04T15:47:11.406" v="1300"/>
          <ac:picMkLst>
            <pc:docMk/>
            <pc:sldMk cId="2904769310" sldId="2566"/>
            <ac:picMk id="9" creationId="{A3601359-909C-7291-8FB2-16C315863422}"/>
          </ac:picMkLst>
        </pc:picChg>
        <pc:picChg chg="add mod">
          <ac:chgData name="Daniele Portal" userId="3f698176-a435-4285-b2ca-523f4612ea14" providerId="ADAL" clId="{B80052E8-60EE-4029-8071-64370F7BA5EA}" dt="2026-03-04T15:47:31.955" v="1304" actId="14100"/>
          <ac:picMkLst>
            <pc:docMk/>
            <pc:sldMk cId="2904769310" sldId="2566"/>
            <ac:picMk id="10" creationId="{E6F1F187-5811-BABA-26A8-9974933F392E}"/>
          </ac:picMkLst>
        </pc:picChg>
      </pc:sldChg>
      <pc:sldChg chg="addSp modSp mod">
        <pc:chgData name="Daniele Portal" userId="3f698176-a435-4285-b2ca-523f4612ea14" providerId="ADAL" clId="{B80052E8-60EE-4029-8071-64370F7BA5EA}" dt="2026-03-04T15:49:58.471" v="1317" actId="166"/>
        <pc:sldMkLst>
          <pc:docMk/>
          <pc:sldMk cId="2800279193" sldId="2567"/>
        </pc:sldMkLst>
        <pc:spChg chg="ord">
          <ac:chgData name="Daniele Portal" userId="3f698176-a435-4285-b2ca-523f4612ea14" providerId="ADAL" clId="{B80052E8-60EE-4029-8071-64370F7BA5EA}" dt="2026-03-04T15:49:58.471" v="1317" actId="166"/>
          <ac:spMkLst>
            <pc:docMk/>
            <pc:sldMk cId="2800279193" sldId="2567"/>
            <ac:spMk id="2" creationId="{DA854CFE-5C8E-A780-488F-681EDCF19BFE}"/>
          </ac:spMkLst>
        </pc:spChg>
        <pc:picChg chg="add mod">
          <ac:chgData name="Daniele Portal" userId="3f698176-a435-4285-b2ca-523f4612ea14" providerId="ADAL" clId="{B80052E8-60EE-4029-8071-64370F7BA5EA}" dt="2026-03-04T15:41:37.906" v="1288"/>
          <ac:picMkLst>
            <pc:docMk/>
            <pc:sldMk cId="2800279193" sldId="2567"/>
            <ac:picMk id="3" creationId="{09DA724A-52AE-66D6-9D7E-254238281690}"/>
          </ac:picMkLst>
        </pc:picChg>
        <pc:picChg chg="add mod">
          <ac:chgData name="Daniele Portal" userId="3f698176-a435-4285-b2ca-523f4612ea14" providerId="ADAL" clId="{B80052E8-60EE-4029-8071-64370F7BA5EA}" dt="2026-03-04T15:49:54.002" v="1316" actId="14100"/>
          <ac:picMkLst>
            <pc:docMk/>
            <pc:sldMk cId="2800279193" sldId="2567"/>
            <ac:picMk id="9" creationId="{EEB6A42C-0F42-7268-0739-26AD6C5A6BB8}"/>
          </ac:picMkLst>
        </pc:picChg>
      </pc:sldChg>
      <pc:sldChg chg="addSp delSp modSp mod">
        <pc:chgData name="Daniele Portal" userId="3f698176-a435-4285-b2ca-523f4612ea14" providerId="ADAL" clId="{B80052E8-60EE-4029-8071-64370F7BA5EA}" dt="2026-03-04T15:58:10.766" v="1367" actId="478"/>
        <pc:sldMkLst>
          <pc:docMk/>
          <pc:sldMk cId="2155625750" sldId="2568"/>
        </pc:sldMkLst>
        <pc:spChg chg="mod ord">
          <ac:chgData name="Daniele Portal" userId="3f698176-a435-4285-b2ca-523f4612ea14" providerId="ADAL" clId="{B80052E8-60EE-4029-8071-64370F7BA5EA}" dt="2026-03-04T15:53:23.816" v="1346" actId="1076"/>
          <ac:spMkLst>
            <pc:docMk/>
            <pc:sldMk cId="2155625750" sldId="2568"/>
            <ac:spMk id="2" creationId="{EE1E098D-FF27-AE05-21A1-1464532E57A9}"/>
          </ac:spMkLst>
        </pc:spChg>
        <pc:spChg chg="mod">
          <ac:chgData name="Daniele Portal" userId="3f698176-a435-4285-b2ca-523f4612ea14" providerId="ADAL" clId="{B80052E8-60EE-4029-8071-64370F7BA5EA}" dt="2026-03-04T15:57:26.633" v="1356" actId="20577"/>
          <ac:spMkLst>
            <pc:docMk/>
            <pc:sldMk cId="2155625750" sldId="2568"/>
            <ac:spMk id="3" creationId="{EEA80296-D2BB-5650-AA9C-8CEA46AE3108}"/>
          </ac:spMkLst>
        </pc:spChg>
        <pc:spChg chg="add mod">
          <ac:chgData name="Daniele Portal" userId="3f698176-a435-4285-b2ca-523f4612ea14" providerId="ADAL" clId="{B80052E8-60EE-4029-8071-64370F7BA5EA}" dt="2026-03-04T15:52:06.974" v="1336"/>
          <ac:spMkLst>
            <pc:docMk/>
            <pc:sldMk cId="2155625750" sldId="2568"/>
            <ac:spMk id="11" creationId="{34B16FE2-DC93-02C9-335D-E52DF1DAAE79}"/>
          </ac:spMkLst>
        </pc:spChg>
        <pc:spChg chg="add mod">
          <ac:chgData name="Daniele Portal" userId="3f698176-a435-4285-b2ca-523f4612ea14" providerId="ADAL" clId="{B80052E8-60EE-4029-8071-64370F7BA5EA}" dt="2026-03-04T15:53:23.816" v="1346" actId="1076"/>
          <ac:spMkLst>
            <pc:docMk/>
            <pc:sldMk cId="2155625750" sldId="2568"/>
            <ac:spMk id="12" creationId="{537AB2A3-D326-C05E-ABAE-0C35932E59D4}"/>
          </ac:spMkLst>
        </pc:spChg>
        <pc:picChg chg="add mod">
          <ac:chgData name="Daniele Portal" userId="3f698176-a435-4285-b2ca-523f4612ea14" providerId="ADAL" clId="{B80052E8-60EE-4029-8071-64370F7BA5EA}" dt="2026-03-04T15:41:39.223" v="1289"/>
          <ac:picMkLst>
            <pc:docMk/>
            <pc:sldMk cId="2155625750" sldId="2568"/>
            <ac:picMk id="7" creationId="{666B90FC-3550-2296-668D-7E734EA25785}"/>
          </ac:picMkLst>
        </pc:picChg>
        <pc:picChg chg="add mod">
          <ac:chgData name="Daniele Portal" userId="3f698176-a435-4285-b2ca-523f4612ea14" providerId="ADAL" clId="{B80052E8-60EE-4029-8071-64370F7BA5EA}" dt="2026-03-04T15:57:50.102" v="1362" actId="14100"/>
          <ac:picMkLst>
            <pc:docMk/>
            <pc:sldMk cId="2155625750" sldId="2568"/>
            <ac:picMk id="8" creationId="{B3FA2D2F-67FD-515B-B566-E6255C0C868C}"/>
          </ac:picMkLst>
        </pc:picChg>
        <pc:picChg chg="add del mod">
          <ac:chgData name="Daniele Portal" userId="3f698176-a435-4285-b2ca-523f4612ea14" providerId="ADAL" clId="{B80052E8-60EE-4029-8071-64370F7BA5EA}" dt="2026-03-04T15:58:10.766" v="1367" actId="478"/>
          <ac:picMkLst>
            <pc:docMk/>
            <pc:sldMk cId="2155625750" sldId="2568"/>
            <ac:picMk id="9" creationId="{E6D0B946-75E8-FA2C-610F-99BF150B93EE}"/>
          </ac:picMkLst>
        </pc:picChg>
        <pc:picChg chg="add mod">
          <ac:chgData name="Daniele Portal" userId="3f698176-a435-4285-b2ca-523f4612ea14" providerId="ADAL" clId="{B80052E8-60EE-4029-8071-64370F7BA5EA}" dt="2026-03-04T15:51:58.653" v="1332"/>
          <ac:picMkLst>
            <pc:docMk/>
            <pc:sldMk cId="2155625750" sldId="2568"/>
            <ac:picMk id="10" creationId="{46CB57DE-9F61-B6F0-80E3-68611DB677DF}"/>
          </ac:picMkLst>
        </pc:picChg>
      </pc:sldChg>
      <pc:sldChg chg="addSp delSp modSp mod modClrScheme chgLayout">
        <pc:chgData name="Daniele Portal" userId="3f698176-a435-4285-b2ca-523f4612ea14" providerId="ADAL" clId="{B80052E8-60EE-4029-8071-64370F7BA5EA}" dt="2026-03-03T20:29:17.639" v="21" actId="1076"/>
        <pc:sldMkLst>
          <pc:docMk/>
          <pc:sldMk cId="3130715959" sldId="2569"/>
        </pc:sldMkLst>
        <pc:spChg chg="mod">
          <ac:chgData name="Daniele Portal" userId="3f698176-a435-4285-b2ca-523f4612ea14" providerId="ADAL" clId="{B80052E8-60EE-4029-8071-64370F7BA5EA}" dt="2026-03-03T20:29:08.536" v="18" actId="26606"/>
          <ac:spMkLst>
            <pc:docMk/>
            <pc:sldMk cId="3130715959" sldId="2569"/>
            <ac:spMk id="2" creationId="{10FFFA3A-9459-F202-19BC-B8E50C255022}"/>
          </ac:spMkLst>
        </pc:spChg>
        <pc:spChg chg="del mod">
          <ac:chgData name="Daniele Portal" userId="3f698176-a435-4285-b2ca-523f4612ea14" providerId="ADAL" clId="{B80052E8-60EE-4029-8071-64370F7BA5EA}" dt="2026-03-03T20:29:14.251" v="20" actId="478"/>
          <ac:spMkLst>
            <pc:docMk/>
            <pc:sldMk cId="3130715959" sldId="2569"/>
            <ac:spMk id="4" creationId="{47A22BB7-F4A7-5C20-984A-DA4F43E50ECE}"/>
          </ac:spMkLst>
        </pc:spChg>
        <pc:spChg chg="mod">
          <ac:chgData name="Daniele Portal" userId="3f698176-a435-4285-b2ca-523f4612ea14" providerId="ADAL" clId="{B80052E8-60EE-4029-8071-64370F7BA5EA}" dt="2026-03-03T20:29:08.536" v="18" actId="26606"/>
          <ac:spMkLst>
            <pc:docMk/>
            <pc:sldMk cId="3130715959" sldId="2569"/>
            <ac:spMk id="5" creationId="{1DD59DE4-84B6-F54B-A980-8EF7754D94F0}"/>
          </ac:spMkLst>
        </pc:spChg>
        <pc:spChg chg="mod">
          <ac:chgData name="Daniele Portal" userId="3f698176-a435-4285-b2ca-523f4612ea14" providerId="ADAL" clId="{B80052E8-60EE-4029-8071-64370F7BA5EA}" dt="2026-03-03T20:29:08.536" v="18" actId="26606"/>
          <ac:spMkLst>
            <pc:docMk/>
            <pc:sldMk cId="3130715959" sldId="2569"/>
            <ac:spMk id="6" creationId="{A52B1D8D-CBF1-60F4-01C0-CEB85FBE7BC1}"/>
          </ac:spMkLst>
        </pc:spChg>
        <pc:spChg chg="add del mod">
          <ac:chgData name="Daniele Portal" userId="3f698176-a435-4285-b2ca-523f4612ea14" providerId="ADAL" clId="{B80052E8-60EE-4029-8071-64370F7BA5EA}" dt="2026-03-03T20:29:08.536" v="18" actId="26606"/>
          <ac:spMkLst>
            <pc:docMk/>
            <pc:sldMk cId="3130715959" sldId="2569"/>
            <ac:spMk id="11" creationId="{0E9C5EA3-58F3-A170-A627-375418A0F8A8}"/>
          </ac:spMkLst>
        </pc:spChg>
        <pc:picChg chg="add mod ord">
          <ac:chgData name="Daniele Portal" userId="3f698176-a435-4285-b2ca-523f4612ea14" providerId="ADAL" clId="{B80052E8-60EE-4029-8071-64370F7BA5EA}" dt="2026-03-03T20:29:17.639" v="21" actId="1076"/>
          <ac:picMkLst>
            <pc:docMk/>
            <pc:sldMk cId="3130715959" sldId="2569"/>
            <ac:picMk id="3" creationId="{C99E056A-7939-113D-635A-8B0066842A53}"/>
          </ac:picMkLst>
        </pc:picChg>
      </pc:sldChg>
      <pc:sldChg chg="addSp modSp">
        <pc:chgData name="Daniele Portal" userId="3f698176-a435-4285-b2ca-523f4612ea14" providerId="ADAL" clId="{B80052E8-60EE-4029-8071-64370F7BA5EA}" dt="2026-03-04T15:41:42.984" v="1290"/>
        <pc:sldMkLst>
          <pc:docMk/>
          <pc:sldMk cId="1721775288" sldId="2570"/>
        </pc:sldMkLst>
        <pc:picChg chg="add mod">
          <ac:chgData name="Daniele Portal" userId="3f698176-a435-4285-b2ca-523f4612ea14" providerId="ADAL" clId="{B80052E8-60EE-4029-8071-64370F7BA5EA}" dt="2026-03-04T15:41:42.984" v="1290"/>
          <ac:picMkLst>
            <pc:docMk/>
            <pc:sldMk cId="1721775288" sldId="2570"/>
            <ac:picMk id="3" creationId="{C73B5858-3755-DDE3-4F8C-7E8CBF2F874A}"/>
          </ac:picMkLst>
        </pc:picChg>
      </pc:sldChg>
      <pc:sldChg chg="addSp modSp">
        <pc:chgData name="Daniele Portal" userId="3f698176-a435-4285-b2ca-523f4612ea14" providerId="ADAL" clId="{B80052E8-60EE-4029-8071-64370F7BA5EA}" dt="2026-03-04T15:41:47.173" v="1291"/>
        <pc:sldMkLst>
          <pc:docMk/>
          <pc:sldMk cId="3545757214" sldId="2571"/>
        </pc:sldMkLst>
        <pc:picChg chg="add mod">
          <ac:chgData name="Daniele Portal" userId="3f698176-a435-4285-b2ca-523f4612ea14" providerId="ADAL" clId="{B80052E8-60EE-4029-8071-64370F7BA5EA}" dt="2026-03-04T15:41:47.173" v="1291"/>
          <ac:picMkLst>
            <pc:docMk/>
            <pc:sldMk cId="3545757214" sldId="2571"/>
            <ac:picMk id="3" creationId="{57E7165C-6C32-0C8D-63B5-5C6B4DDCD62C}"/>
          </ac:picMkLst>
        </pc:picChg>
      </pc:sldChg>
      <pc:sldChg chg="addSp delSp modSp mod">
        <pc:chgData name="Daniele Portal" userId="3f698176-a435-4285-b2ca-523f4612ea14" providerId="ADAL" clId="{B80052E8-60EE-4029-8071-64370F7BA5EA}" dt="2026-03-03T20:29:26.857" v="23"/>
        <pc:sldMkLst>
          <pc:docMk/>
          <pc:sldMk cId="3777578152" sldId="2572"/>
        </pc:sldMkLst>
        <pc:spChg chg="del">
          <ac:chgData name="Daniele Portal" userId="3f698176-a435-4285-b2ca-523f4612ea14" providerId="ADAL" clId="{B80052E8-60EE-4029-8071-64370F7BA5EA}" dt="2026-03-03T20:29:25.861" v="22" actId="478"/>
          <ac:spMkLst>
            <pc:docMk/>
            <pc:sldMk cId="3777578152" sldId="2572"/>
            <ac:spMk id="4" creationId="{D6C41487-F696-4084-F9CD-4A1A9F90F995}"/>
          </ac:spMkLst>
        </pc:spChg>
        <pc:picChg chg="add mod">
          <ac:chgData name="Daniele Portal" userId="3f698176-a435-4285-b2ca-523f4612ea14" providerId="ADAL" clId="{B80052E8-60EE-4029-8071-64370F7BA5EA}" dt="2026-03-03T20:29:26.857" v="23"/>
          <ac:picMkLst>
            <pc:docMk/>
            <pc:sldMk cId="3777578152" sldId="2572"/>
            <ac:picMk id="3" creationId="{365C772C-E685-0097-D79E-BD43EA28BD28}"/>
          </ac:picMkLst>
        </pc:picChg>
      </pc:sldChg>
      <pc:sldChg chg="addSp modSp">
        <pc:chgData name="Daniele Portal" userId="3f698176-a435-4285-b2ca-523f4612ea14" providerId="ADAL" clId="{B80052E8-60EE-4029-8071-64370F7BA5EA}" dt="2026-03-04T15:41:49.177" v="1292"/>
        <pc:sldMkLst>
          <pc:docMk/>
          <pc:sldMk cId="48935009" sldId="2573"/>
        </pc:sldMkLst>
        <pc:picChg chg="add mod">
          <ac:chgData name="Daniele Portal" userId="3f698176-a435-4285-b2ca-523f4612ea14" providerId="ADAL" clId="{B80052E8-60EE-4029-8071-64370F7BA5EA}" dt="2026-03-04T15:41:49.177" v="1292"/>
          <ac:picMkLst>
            <pc:docMk/>
            <pc:sldMk cId="48935009" sldId="2573"/>
            <ac:picMk id="3" creationId="{DEBEDF1E-D293-A15F-8DFF-526DBAB97912}"/>
          </ac:picMkLst>
        </pc:picChg>
      </pc:sldChg>
      <pc:sldChg chg="addSp modSp mod">
        <pc:chgData name="Daniele Portal" userId="3f698176-a435-4285-b2ca-523f4612ea14" providerId="ADAL" clId="{B80052E8-60EE-4029-8071-64370F7BA5EA}" dt="2026-03-04T15:43:00.622" v="1298" actId="20577"/>
        <pc:sldMkLst>
          <pc:docMk/>
          <pc:sldMk cId="3292585550" sldId="2574"/>
        </pc:sldMkLst>
        <pc:spChg chg="mod">
          <ac:chgData name="Daniele Portal" userId="3f698176-a435-4285-b2ca-523f4612ea14" providerId="ADAL" clId="{B80052E8-60EE-4029-8071-64370F7BA5EA}" dt="2026-03-04T15:43:00.622" v="1298" actId="20577"/>
          <ac:spMkLst>
            <pc:docMk/>
            <pc:sldMk cId="3292585550" sldId="2574"/>
            <ac:spMk id="2" creationId="{EA079093-8C8A-3090-3B9F-CC5D5F6CB488}"/>
          </ac:spMkLst>
        </pc:spChg>
        <pc:picChg chg="add mod">
          <ac:chgData name="Daniele Portal" userId="3f698176-a435-4285-b2ca-523f4612ea14" providerId="ADAL" clId="{B80052E8-60EE-4029-8071-64370F7BA5EA}" dt="2026-03-04T15:41:50.690" v="1293"/>
          <ac:picMkLst>
            <pc:docMk/>
            <pc:sldMk cId="3292585550" sldId="2574"/>
            <ac:picMk id="3" creationId="{F5C423E3-DB3F-7D57-C891-F9EC220ED69B}"/>
          </ac:picMkLst>
        </pc:picChg>
      </pc:sldChg>
      <pc:sldChg chg="addSp delSp modSp mod">
        <pc:chgData name="Daniele Portal" userId="3f698176-a435-4285-b2ca-523f4612ea14" providerId="ADAL" clId="{B80052E8-60EE-4029-8071-64370F7BA5EA}" dt="2026-03-03T20:29:32.887" v="25"/>
        <pc:sldMkLst>
          <pc:docMk/>
          <pc:sldMk cId="2610545849" sldId="2575"/>
        </pc:sldMkLst>
        <pc:spChg chg="del">
          <ac:chgData name="Daniele Portal" userId="3f698176-a435-4285-b2ca-523f4612ea14" providerId="ADAL" clId="{B80052E8-60EE-4029-8071-64370F7BA5EA}" dt="2026-03-03T20:29:31.752" v="24" actId="478"/>
          <ac:spMkLst>
            <pc:docMk/>
            <pc:sldMk cId="2610545849" sldId="2575"/>
            <ac:spMk id="4" creationId="{E737BBA5-628E-8A3C-8274-1E83EE7FCF93}"/>
          </ac:spMkLst>
        </pc:spChg>
        <pc:picChg chg="add mod">
          <ac:chgData name="Daniele Portal" userId="3f698176-a435-4285-b2ca-523f4612ea14" providerId="ADAL" clId="{B80052E8-60EE-4029-8071-64370F7BA5EA}" dt="2026-03-03T20:29:32.887" v="25"/>
          <ac:picMkLst>
            <pc:docMk/>
            <pc:sldMk cId="2610545849" sldId="2575"/>
            <ac:picMk id="3" creationId="{5FB5DEED-78AB-C165-5519-010D58C52E94}"/>
          </ac:picMkLst>
        </pc:picChg>
      </pc:sldChg>
      <pc:sldChg chg="addSp modSp mod">
        <pc:chgData name="Daniele Portal" userId="3f698176-a435-4285-b2ca-523f4612ea14" providerId="ADAL" clId="{B80052E8-60EE-4029-8071-64370F7BA5EA}" dt="2026-03-04T15:41:52.625" v="1294"/>
        <pc:sldMkLst>
          <pc:docMk/>
          <pc:sldMk cId="588419321" sldId="2576"/>
        </pc:sldMkLst>
        <pc:spChg chg="mod">
          <ac:chgData name="Daniele Portal" userId="3f698176-a435-4285-b2ca-523f4612ea14" providerId="ADAL" clId="{B80052E8-60EE-4029-8071-64370F7BA5EA}" dt="2026-03-04T15:22:22.756" v="319" actId="20577"/>
          <ac:spMkLst>
            <pc:docMk/>
            <pc:sldMk cId="588419321" sldId="2576"/>
            <ac:spMk id="2" creationId="{AADCECB4-8508-3C22-D224-E6820A79EF83}"/>
          </ac:spMkLst>
        </pc:spChg>
        <pc:spChg chg="mod">
          <ac:chgData name="Daniele Portal" userId="3f698176-a435-4285-b2ca-523f4612ea14" providerId="ADAL" clId="{B80052E8-60EE-4029-8071-64370F7BA5EA}" dt="2026-03-04T15:24:43.038" v="742" actId="20577"/>
          <ac:spMkLst>
            <pc:docMk/>
            <pc:sldMk cId="588419321" sldId="2576"/>
            <ac:spMk id="4" creationId="{1936EDE0-8B3F-38B7-76F5-8028CD6E565E}"/>
          </ac:spMkLst>
        </pc:spChg>
        <pc:spChg chg="add mod">
          <ac:chgData name="Daniele Portal" userId="3f698176-a435-4285-b2ca-523f4612ea14" providerId="ADAL" clId="{B80052E8-60EE-4029-8071-64370F7BA5EA}" dt="2026-03-04T15:26:50.674" v="760" actId="1076"/>
          <ac:spMkLst>
            <pc:docMk/>
            <pc:sldMk cId="588419321" sldId="2576"/>
            <ac:spMk id="9" creationId="{5805AC75-51DC-96A5-AA1B-9C17FC745798}"/>
          </ac:spMkLst>
        </pc:spChg>
        <pc:spChg chg="add mod">
          <ac:chgData name="Daniele Portal" userId="3f698176-a435-4285-b2ca-523f4612ea14" providerId="ADAL" clId="{B80052E8-60EE-4029-8071-64370F7BA5EA}" dt="2026-03-04T15:34:41.679" v="1262" actId="1076"/>
          <ac:spMkLst>
            <pc:docMk/>
            <pc:sldMk cId="588419321" sldId="2576"/>
            <ac:spMk id="10" creationId="{D686EE2C-E7C7-5A92-E625-275D0C48D7D7}"/>
          </ac:spMkLst>
        </pc:spChg>
        <pc:picChg chg="add mod modCrop">
          <ac:chgData name="Daniele Portal" userId="3f698176-a435-4285-b2ca-523f4612ea14" providerId="ADAL" clId="{B80052E8-60EE-4029-8071-64370F7BA5EA}" dt="2026-03-04T15:26:32.690" v="758" actId="1076"/>
          <ac:picMkLst>
            <pc:docMk/>
            <pc:sldMk cId="588419321" sldId="2576"/>
            <ac:picMk id="3" creationId="{7FE518AE-E518-54C3-6EE7-B2F020EFE8B7}"/>
          </ac:picMkLst>
        </pc:picChg>
        <pc:picChg chg="add mod">
          <ac:chgData name="Daniele Portal" userId="3f698176-a435-4285-b2ca-523f4612ea14" providerId="ADAL" clId="{B80052E8-60EE-4029-8071-64370F7BA5EA}" dt="2026-03-04T15:41:52.625" v="1294"/>
          <ac:picMkLst>
            <pc:docMk/>
            <pc:sldMk cId="588419321" sldId="2576"/>
            <ac:picMk id="11" creationId="{7232EE8D-8F0D-EBAE-8179-708F2F326EB4}"/>
          </ac:picMkLst>
        </pc:picChg>
      </pc:sldChg>
      <pc:sldChg chg="addSp delSp modSp mod ord addAnim delAnim">
        <pc:chgData name="Daniele Portal" userId="3f698176-a435-4285-b2ca-523f4612ea14" providerId="ADAL" clId="{B80052E8-60EE-4029-8071-64370F7BA5EA}" dt="2026-03-04T17:01:15.669" v="2144" actId="1076"/>
        <pc:sldMkLst>
          <pc:docMk/>
          <pc:sldMk cId="2100278666" sldId="2577"/>
        </pc:sldMkLst>
        <pc:spChg chg="add del mod">
          <ac:chgData name="Daniele Portal" userId="3f698176-a435-4285-b2ca-523f4612ea14" providerId="ADAL" clId="{B80052E8-60EE-4029-8071-64370F7BA5EA}" dt="2026-03-04T16:59:13.358" v="2103" actId="478"/>
          <ac:spMkLst>
            <pc:docMk/>
            <pc:sldMk cId="2100278666" sldId="2577"/>
            <ac:spMk id="2" creationId="{F9107BA4-FD18-7DEA-6CFC-202E28DDBEB9}"/>
          </ac:spMkLst>
        </pc:spChg>
        <pc:spChg chg="add del mod">
          <ac:chgData name="Daniele Portal" userId="3f698176-a435-4285-b2ca-523f4612ea14" providerId="ADAL" clId="{B80052E8-60EE-4029-8071-64370F7BA5EA}" dt="2026-03-04T16:59:49.739" v="2111" actId="478"/>
          <ac:spMkLst>
            <pc:docMk/>
            <pc:sldMk cId="2100278666" sldId="2577"/>
            <ac:spMk id="4" creationId="{82CF018C-16A2-45CB-3797-13A27979372B}"/>
          </ac:spMkLst>
        </pc:spChg>
        <pc:spChg chg="add mod">
          <ac:chgData name="Daniele Portal" userId="3f698176-a435-4285-b2ca-523f4612ea14" providerId="ADAL" clId="{B80052E8-60EE-4029-8071-64370F7BA5EA}" dt="2026-03-04T16:59:13.718" v="2104" actId="14100"/>
          <ac:spMkLst>
            <pc:docMk/>
            <pc:sldMk cId="2100278666" sldId="2577"/>
            <ac:spMk id="9" creationId="{F966744D-B9BB-7282-E3E4-56E753B36DD6}"/>
          </ac:spMkLst>
        </pc:spChg>
        <pc:spChg chg="add del mod">
          <ac:chgData name="Daniele Portal" userId="3f698176-a435-4285-b2ca-523f4612ea14" providerId="ADAL" clId="{B80052E8-60EE-4029-8071-64370F7BA5EA}" dt="2026-03-04T16:59:12.295" v="2098" actId="478"/>
          <ac:spMkLst>
            <pc:docMk/>
            <pc:sldMk cId="2100278666" sldId="2577"/>
            <ac:spMk id="11" creationId="{399EDB17-B228-40C3-65B3-A127D4856730}"/>
          </ac:spMkLst>
        </pc:spChg>
        <pc:spChg chg="add mod">
          <ac:chgData name="Daniele Portal" userId="3f698176-a435-4285-b2ca-523f4612ea14" providerId="ADAL" clId="{B80052E8-60EE-4029-8071-64370F7BA5EA}" dt="2026-03-04T16:59:14.358" v="2105" actId="1076"/>
          <ac:spMkLst>
            <pc:docMk/>
            <pc:sldMk cId="2100278666" sldId="2577"/>
            <ac:spMk id="12" creationId="{A6DF49F2-A596-6C1A-96BF-0DDCA39818CA}"/>
          </ac:spMkLst>
        </pc:spChg>
        <pc:spChg chg="add del mod">
          <ac:chgData name="Daniele Portal" userId="3f698176-a435-4285-b2ca-523f4612ea14" providerId="ADAL" clId="{B80052E8-60EE-4029-8071-64370F7BA5EA}" dt="2026-03-04T17:00:14.164" v="2122"/>
          <ac:spMkLst>
            <pc:docMk/>
            <pc:sldMk cId="2100278666" sldId="2577"/>
            <ac:spMk id="14" creationId="{29B6A1B2-E887-5B4E-CC95-E9456536A598}"/>
          </ac:spMkLst>
        </pc:spChg>
        <pc:spChg chg="add del mod">
          <ac:chgData name="Daniele Portal" userId="3f698176-a435-4285-b2ca-523f4612ea14" providerId="ADAL" clId="{B80052E8-60EE-4029-8071-64370F7BA5EA}" dt="2026-03-04T17:00:14.164" v="2120" actId="478"/>
          <ac:spMkLst>
            <pc:docMk/>
            <pc:sldMk cId="2100278666" sldId="2577"/>
            <ac:spMk id="15" creationId="{FF520287-EB6A-D2F7-78FE-019DD91A2B6D}"/>
          </ac:spMkLst>
        </pc:spChg>
        <pc:spChg chg="add del mod">
          <ac:chgData name="Daniele Portal" userId="3f698176-a435-4285-b2ca-523f4612ea14" providerId="ADAL" clId="{B80052E8-60EE-4029-8071-64370F7BA5EA}" dt="2026-03-04T16:58:04.984" v="2072" actId="478"/>
          <ac:spMkLst>
            <pc:docMk/>
            <pc:sldMk cId="2100278666" sldId="2577"/>
            <ac:spMk id="16" creationId="{E461E5E4-E22D-59DD-5649-77C3F012EE12}"/>
          </ac:spMkLst>
        </pc:spChg>
        <pc:spChg chg="add mod">
          <ac:chgData name="Daniele Portal" userId="3f698176-a435-4285-b2ca-523f4612ea14" providerId="ADAL" clId="{B80052E8-60EE-4029-8071-64370F7BA5EA}" dt="2026-03-04T17:01:15.669" v="2144" actId="1076"/>
          <ac:spMkLst>
            <pc:docMk/>
            <pc:sldMk cId="2100278666" sldId="2577"/>
            <ac:spMk id="18" creationId="{174E4540-DA9D-A2DA-DAD8-B5BE98BB4F15}"/>
          </ac:spMkLst>
        </pc:spChg>
        <pc:picChg chg="add mod">
          <ac:chgData name="Daniele Portal" userId="3f698176-a435-4285-b2ca-523f4612ea14" providerId="ADAL" clId="{B80052E8-60EE-4029-8071-64370F7BA5EA}" dt="2026-03-04T15:41:55.731" v="1296"/>
          <ac:picMkLst>
            <pc:docMk/>
            <pc:sldMk cId="2100278666" sldId="2577"/>
            <ac:picMk id="3" creationId="{18A9441D-9BE0-D51B-3FF1-0075A6C06899}"/>
          </ac:picMkLst>
        </pc:picChg>
        <pc:picChg chg="add del">
          <ac:chgData name="Daniele Portal" userId="3f698176-a435-4285-b2ca-523f4612ea14" providerId="ADAL" clId="{B80052E8-60EE-4029-8071-64370F7BA5EA}" dt="2026-03-04T16:59:12.122" v="2097" actId="478"/>
          <ac:picMkLst>
            <pc:docMk/>
            <pc:sldMk cId="2100278666" sldId="2577"/>
            <ac:picMk id="8" creationId="{1A6F3927-53A6-4464-8EE1-D9A3C25755C2}"/>
          </ac:picMkLst>
        </pc:picChg>
      </pc:sldChg>
      <pc:sldChg chg="addSp delSp modSp mod">
        <pc:chgData name="Daniele Portal" userId="3f698176-a435-4285-b2ca-523f4612ea14" providerId="ADAL" clId="{B80052E8-60EE-4029-8071-64370F7BA5EA}" dt="2026-03-03T20:29:38.461" v="27"/>
        <pc:sldMkLst>
          <pc:docMk/>
          <pc:sldMk cId="2091169860" sldId="2578"/>
        </pc:sldMkLst>
        <pc:spChg chg="del">
          <ac:chgData name="Daniele Portal" userId="3f698176-a435-4285-b2ca-523f4612ea14" providerId="ADAL" clId="{B80052E8-60EE-4029-8071-64370F7BA5EA}" dt="2026-03-03T20:29:37.461" v="26" actId="478"/>
          <ac:spMkLst>
            <pc:docMk/>
            <pc:sldMk cId="2091169860" sldId="2578"/>
            <ac:spMk id="4" creationId="{D9D05C37-E2EF-774A-1768-86E80C25AD24}"/>
          </ac:spMkLst>
        </pc:spChg>
        <pc:picChg chg="add mod">
          <ac:chgData name="Daniele Portal" userId="3f698176-a435-4285-b2ca-523f4612ea14" providerId="ADAL" clId="{B80052E8-60EE-4029-8071-64370F7BA5EA}" dt="2026-03-03T20:29:38.461" v="27"/>
          <ac:picMkLst>
            <pc:docMk/>
            <pc:sldMk cId="2091169860" sldId="2578"/>
            <ac:picMk id="3" creationId="{CE9A70B4-2E42-40C0-649C-AC8E18B36CAB}"/>
          </ac:picMkLst>
        </pc:picChg>
      </pc:sldChg>
      <pc:sldChg chg="addSp modSp">
        <pc:chgData name="Daniele Portal" userId="3f698176-a435-4285-b2ca-523f4612ea14" providerId="ADAL" clId="{B80052E8-60EE-4029-8071-64370F7BA5EA}" dt="2026-03-04T15:41:57.461" v="1297"/>
        <pc:sldMkLst>
          <pc:docMk/>
          <pc:sldMk cId="1290326170" sldId="2579"/>
        </pc:sldMkLst>
        <pc:picChg chg="add mod">
          <ac:chgData name="Daniele Portal" userId="3f698176-a435-4285-b2ca-523f4612ea14" providerId="ADAL" clId="{B80052E8-60EE-4029-8071-64370F7BA5EA}" dt="2026-03-04T15:41:57.461" v="1297"/>
          <ac:picMkLst>
            <pc:docMk/>
            <pc:sldMk cId="1290326170" sldId="2579"/>
            <ac:picMk id="3" creationId="{363F5D45-31C7-2498-FCEA-00B55CAA8A5A}"/>
          </ac:picMkLst>
        </pc:picChg>
      </pc:sldChg>
      <pc:sldChg chg="del">
        <pc:chgData name="Daniele Portal" userId="3f698176-a435-4285-b2ca-523f4612ea14" providerId="ADAL" clId="{B80052E8-60EE-4029-8071-64370F7BA5EA}" dt="2026-03-03T20:27:50.133" v="0" actId="2696"/>
        <pc:sldMkLst>
          <pc:docMk/>
          <pc:sldMk cId="3827753272" sldId="2581"/>
        </pc:sldMkLst>
      </pc:sldChg>
      <pc:sldChg chg="addSp delSp modSp mod">
        <pc:chgData name="Daniele Portal" userId="3f698176-a435-4285-b2ca-523f4612ea14" providerId="ADAL" clId="{B80052E8-60EE-4029-8071-64370F7BA5EA}" dt="2026-03-04T16:21:31.422" v="1391" actId="1076"/>
        <pc:sldMkLst>
          <pc:docMk/>
          <pc:sldMk cId="296572815" sldId="2582"/>
        </pc:sldMkLst>
        <pc:spChg chg="mod">
          <ac:chgData name="Daniele Portal" userId="3f698176-a435-4285-b2ca-523f4612ea14" providerId="ADAL" clId="{B80052E8-60EE-4029-8071-64370F7BA5EA}" dt="2026-03-03T20:32:17.766" v="38" actId="1076"/>
          <ac:spMkLst>
            <pc:docMk/>
            <pc:sldMk cId="296572815" sldId="2582"/>
            <ac:spMk id="2" creationId="{7022F40E-EE19-5F1F-3A40-D094B73026EE}"/>
          </ac:spMkLst>
        </pc:spChg>
        <pc:spChg chg="del">
          <ac:chgData name="Daniele Portal" userId="3f698176-a435-4285-b2ca-523f4612ea14" providerId="ADAL" clId="{B80052E8-60EE-4029-8071-64370F7BA5EA}" dt="2026-03-03T20:29:42.175" v="28" actId="478"/>
          <ac:spMkLst>
            <pc:docMk/>
            <pc:sldMk cId="296572815" sldId="2582"/>
            <ac:spMk id="3" creationId="{D500E931-9656-383A-D08B-3FD4AE213915}"/>
          </ac:spMkLst>
        </pc:spChg>
        <pc:spChg chg="del">
          <ac:chgData name="Daniele Portal" userId="3f698176-a435-4285-b2ca-523f4612ea14" providerId="ADAL" clId="{B80052E8-60EE-4029-8071-64370F7BA5EA}" dt="2026-03-03T20:31:32.763" v="29" actId="478"/>
          <ac:spMkLst>
            <pc:docMk/>
            <pc:sldMk cId="296572815" sldId="2582"/>
            <ac:spMk id="4" creationId="{E820937E-9D82-AC3D-91DE-9ADA4EEBAFB9}"/>
          </ac:spMkLst>
        </pc:spChg>
        <pc:spChg chg="add mod">
          <ac:chgData name="Daniele Portal" userId="3f698176-a435-4285-b2ca-523f4612ea14" providerId="ADAL" clId="{B80052E8-60EE-4029-8071-64370F7BA5EA}" dt="2026-03-04T15:37:09.565" v="1269" actId="1076"/>
          <ac:spMkLst>
            <pc:docMk/>
            <pc:sldMk cId="296572815" sldId="2582"/>
            <ac:spMk id="9" creationId="{06A51694-89A7-255B-99D4-A0C5A46E6071}"/>
          </ac:spMkLst>
        </pc:spChg>
        <pc:spChg chg="add mod">
          <ac:chgData name="Daniele Portal" userId="3f698176-a435-4285-b2ca-523f4612ea14" providerId="ADAL" clId="{B80052E8-60EE-4029-8071-64370F7BA5EA}" dt="2026-03-04T16:14:13.991" v="1385" actId="1076"/>
          <ac:spMkLst>
            <pc:docMk/>
            <pc:sldMk cId="296572815" sldId="2582"/>
            <ac:spMk id="10" creationId="{9E1896BD-0F83-3DAF-3000-3666D112E6CD}"/>
          </ac:spMkLst>
        </pc:spChg>
        <pc:spChg chg="add mod">
          <ac:chgData name="Daniele Portal" userId="3f698176-a435-4285-b2ca-523f4612ea14" providerId="ADAL" clId="{B80052E8-60EE-4029-8071-64370F7BA5EA}" dt="2026-03-04T16:13:43.664" v="1376" actId="1076"/>
          <ac:spMkLst>
            <pc:docMk/>
            <pc:sldMk cId="296572815" sldId="2582"/>
            <ac:spMk id="11" creationId="{403BA7EF-FFD1-F3E6-F8C7-57472DD2D420}"/>
          </ac:spMkLst>
        </pc:spChg>
        <pc:spChg chg="add mod">
          <ac:chgData name="Daniele Portal" userId="3f698176-a435-4285-b2ca-523f4612ea14" providerId="ADAL" clId="{B80052E8-60EE-4029-8071-64370F7BA5EA}" dt="2026-03-04T15:37:09.565" v="1269" actId="1076"/>
          <ac:spMkLst>
            <pc:docMk/>
            <pc:sldMk cId="296572815" sldId="2582"/>
            <ac:spMk id="12" creationId="{AF910DE1-AE84-A374-3FEC-304BF9793443}"/>
          </ac:spMkLst>
        </pc:spChg>
        <pc:spChg chg="add mod">
          <ac:chgData name="Daniele Portal" userId="3f698176-a435-4285-b2ca-523f4612ea14" providerId="ADAL" clId="{B80052E8-60EE-4029-8071-64370F7BA5EA}" dt="2026-03-04T15:37:09.565" v="1269" actId="1076"/>
          <ac:spMkLst>
            <pc:docMk/>
            <pc:sldMk cId="296572815" sldId="2582"/>
            <ac:spMk id="13" creationId="{55AB837E-AEC8-B662-7920-23D6871519FF}"/>
          </ac:spMkLst>
        </pc:spChg>
        <pc:spChg chg="add mod">
          <ac:chgData name="Daniele Portal" userId="3f698176-a435-4285-b2ca-523f4612ea14" providerId="ADAL" clId="{B80052E8-60EE-4029-8071-64370F7BA5EA}" dt="2026-03-04T15:37:09.565" v="1269" actId="1076"/>
          <ac:spMkLst>
            <pc:docMk/>
            <pc:sldMk cId="296572815" sldId="2582"/>
            <ac:spMk id="14" creationId="{CA0DB20F-DF26-06CC-2C21-9762F46BA3CF}"/>
          </ac:spMkLst>
        </pc:spChg>
        <pc:spChg chg="add mod">
          <ac:chgData name="Daniele Portal" userId="3f698176-a435-4285-b2ca-523f4612ea14" providerId="ADAL" clId="{B80052E8-60EE-4029-8071-64370F7BA5EA}" dt="2026-03-04T16:14:13.991" v="1385" actId="1076"/>
          <ac:spMkLst>
            <pc:docMk/>
            <pc:sldMk cId="296572815" sldId="2582"/>
            <ac:spMk id="15" creationId="{BC4177D9-F28B-AF1D-8592-AE9A89F3EC59}"/>
          </ac:spMkLst>
        </pc:spChg>
        <pc:spChg chg="add mod">
          <ac:chgData name="Daniele Portal" userId="3f698176-a435-4285-b2ca-523f4612ea14" providerId="ADAL" clId="{B80052E8-60EE-4029-8071-64370F7BA5EA}" dt="2026-03-04T16:14:13.991" v="1385" actId="1076"/>
          <ac:spMkLst>
            <pc:docMk/>
            <pc:sldMk cId="296572815" sldId="2582"/>
            <ac:spMk id="16" creationId="{756A2F20-C53A-2F1B-EB73-5ECADA1941EF}"/>
          </ac:spMkLst>
        </pc:spChg>
        <pc:spChg chg="add mod">
          <ac:chgData name="Daniele Portal" userId="3f698176-a435-4285-b2ca-523f4612ea14" providerId="ADAL" clId="{B80052E8-60EE-4029-8071-64370F7BA5EA}" dt="2026-03-04T16:14:13.991" v="1385" actId="1076"/>
          <ac:spMkLst>
            <pc:docMk/>
            <pc:sldMk cId="296572815" sldId="2582"/>
            <ac:spMk id="17" creationId="{DB8807DA-1CEE-6D0B-3AC9-2FC80D5644B8}"/>
          </ac:spMkLst>
        </pc:spChg>
        <pc:spChg chg="add mod">
          <ac:chgData name="Daniele Portal" userId="3f698176-a435-4285-b2ca-523f4612ea14" providerId="ADAL" clId="{B80052E8-60EE-4029-8071-64370F7BA5EA}" dt="2026-03-04T16:13:43.664" v="1376" actId="1076"/>
          <ac:spMkLst>
            <pc:docMk/>
            <pc:sldMk cId="296572815" sldId="2582"/>
            <ac:spMk id="18" creationId="{0824976D-1E00-6BB5-77A2-D67FE2D42C6D}"/>
          </ac:spMkLst>
        </pc:spChg>
        <pc:spChg chg="add mod">
          <ac:chgData name="Daniele Portal" userId="3f698176-a435-4285-b2ca-523f4612ea14" providerId="ADAL" clId="{B80052E8-60EE-4029-8071-64370F7BA5EA}" dt="2026-03-04T16:13:43.664" v="1376" actId="1076"/>
          <ac:spMkLst>
            <pc:docMk/>
            <pc:sldMk cId="296572815" sldId="2582"/>
            <ac:spMk id="19" creationId="{80976C0E-BA86-59F4-B97C-7E7E36D5339B}"/>
          </ac:spMkLst>
        </pc:spChg>
        <pc:spChg chg="add mod">
          <ac:chgData name="Daniele Portal" userId="3f698176-a435-4285-b2ca-523f4612ea14" providerId="ADAL" clId="{B80052E8-60EE-4029-8071-64370F7BA5EA}" dt="2026-03-04T16:13:43.664" v="1376" actId="1076"/>
          <ac:spMkLst>
            <pc:docMk/>
            <pc:sldMk cId="296572815" sldId="2582"/>
            <ac:spMk id="20" creationId="{F69A8BD1-3250-D904-7D68-4B2764E165B9}"/>
          </ac:spMkLst>
        </pc:spChg>
        <pc:picChg chg="add del">
          <ac:chgData name="Daniele Portal" userId="3f698176-a435-4285-b2ca-523f4612ea14" providerId="ADAL" clId="{B80052E8-60EE-4029-8071-64370F7BA5EA}" dt="2026-03-03T20:31:34.704" v="31" actId="22"/>
          <ac:picMkLst>
            <pc:docMk/>
            <pc:sldMk cId="296572815" sldId="2582"/>
            <ac:picMk id="7" creationId="{C5CC79C9-5A56-5401-0C31-DA0E324E03C3}"/>
          </ac:picMkLst>
        </pc:picChg>
        <pc:picChg chg="add mod">
          <ac:chgData name="Daniele Portal" userId="3f698176-a435-4285-b2ca-523f4612ea14" providerId="ADAL" clId="{B80052E8-60EE-4029-8071-64370F7BA5EA}" dt="2026-03-03T20:31:41.405" v="32"/>
          <ac:picMkLst>
            <pc:docMk/>
            <pc:sldMk cId="296572815" sldId="2582"/>
            <ac:picMk id="8" creationId="{01A5B6AC-3827-4B20-1941-B1611A04C743}"/>
          </ac:picMkLst>
        </pc:picChg>
        <pc:picChg chg="add mod">
          <ac:chgData name="Daniele Portal" userId="3f698176-a435-4285-b2ca-523f4612ea14" providerId="ADAL" clId="{B80052E8-60EE-4029-8071-64370F7BA5EA}" dt="2026-03-04T15:37:09.565" v="1269" actId="1076"/>
          <ac:picMkLst>
            <pc:docMk/>
            <pc:sldMk cId="296572815" sldId="2582"/>
            <ac:picMk id="22" creationId="{A465DA66-FA55-D1A5-4963-0367C4B906E8}"/>
          </ac:picMkLst>
        </pc:picChg>
        <pc:picChg chg="add mod">
          <ac:chgData name="Daniele Portal" userId="3f698176-a435-4285-b2ca-523f4612ea14" providerId="ADAL" clId="{B80052E8-60EE-4029-8071-64370F7BA5EA}" dt="2026-03-04T16:13:43.664" v="1376" actId="1076"/>
          <ac:picMkLst>
            <pc:docMk/>
            <pc:sldMk cId="296572815" sldId="2582"/>
            <ac:picMk id="24" creationId="{22BFE17B-A6BF-DF41-8B23-F5A622D3550E}"/>
          </ac:picMkLst>
        </pc:picChg>
        <pc:picChg chg="add mod">
          <ac:chgData name="Daniele Portal" userId="3f698176-a435-4285-b2ca-523f4612ea14" providerId="ADAL" clId="{B80052E8-60EE-4029-8071-64370F7BA5EA}" dt="2026-03-04T16:14:13.991" v="1385" actId="1076"/>
          <ac:picMkLst>
            <pc:docMk/>
            <pc:sldMk cId="296572815" sldId="2582"/>
            <ac:picMk id="26" creationId="{98FAF109-8D37-A484-913F-FF24D6FB56B8}"/>
          </ac:picMkLst>
        </pc:picChg>
        <pc:picChg chg="add mod">
          <ac:chgData name="Daniele Portal" userId="3f698176-a435-4285-b2ca-523f4612ea14" providerId="ADAL" clId="{B80052E8-60EE-4029-8071-64370F7BA5EA}" dt="2026-03-04T16:21:31.422" v="1391" actId="1076"/>
          <ac:picMkLst>
            <pc:docMk/>
            <pc:sldMk cId="296572815" sldId="2582"/>
            <ac:picMk id="28" creationId="{78E9B02A-5BB9-32FE-4FB5-443DA1031149}"/>
          </ac:picMkLst>
        </pc:picChg>
      </pc:sldChg>
      <pc:sldChg chg="addSp delSp modSp add mod">
        <pc:chgData name="Daniele Portal" userId="3f698176-a435-4285-b2ca-523f4612ea14" providerId="ADAL" clId="{B80052E8-60EE-4029-8071-64370F7BA5EA}" dt="2026-03-04T15:41:54.231" v="1295"/>
        <pc:sldMkLst>
          <pc:docMk/>
          <pc:sldMk cId="10615301" sldId="2583"/>
        </pc:sldMkLst>
        <pc:spChg chg="mod">
          <ac:chgData name="Daniele Portal" userId="3f698176-a435-4285-b2ca-523f4612ea14" providerId="ADAL" clId="{B80052E8-60EE-4029-8071-64370F7BA5EA}" dt="2026-03-04T15:27:16.734" v="791" actId="20577"/>
          <ac:spMkLst>
            <pc:docMk/>
            <pc:sldMk cId="10615301" sldId="2583"/>
            <ac:spMk id="2" creationId="{7E9AD218-C56F-AE27-6DC2-00C8E16DE8A7}"/>
          </ac:spMkLst>
        </pc:spChg>
        <pc:spChg chg="mod">
          <ac:chgData name="Daniele Portal" userId="3f698176-a435-4285-b2ca-523f4612ea14" providerId="ADAL" clId="{B80052E8-60EE-4029-8071-64370F7BA5EA}" dt="2026-03-04T15:31:39.024" v="1149" actId="20577"/>
          <ac:spMkLst>
            <pc:docMk/>
            <pc:sldMk cId="10615301" sldId="2583"/>
            <ac:spMk id="4" creationId="{5E4DF0F1-295C-0A39-05FB-5E072797015A}"/>
          </ac:spMkLst>
        </pc:spChg>
        <pc:spChg chg="add del mod">
          <ac:chgData name="Daniele Portal" userId="3f698176-a435-4285-b2ca-523f4612ea14" providerId="ADAL" clId="{B80052E8-60EE-4029-8071-64370F7BA5EA}" dt="2026-03-04T15:34:04.390" v="1215"/>
          <ac:spMkLst>
            <pc:docMk/>
            <pc:sldMk cId="10615301" sldId="2583"/>
            <ac:spMk id="11" creationId="{7671AF73-57C3-864C-A8E4-68F383FB09A1}"/>
          </ac:spMkLst>
        </pc:spChg>
        <pc:spChg chg="add mod">
          <ac:chgData name="Daniele Portal" userId="3f698176-a435-4285-b2ca-523f4612ea14" providerId="ADAL" clId="{B80052E8-60EE-4029-8071-64370F7BA5EA}" dt="2026-03-04T15:34:50.717" v="1263" actId="1076"/>
          <ac:spMkLst>
            <pc:docMk/>
            <pc:sldMk cId="10615301" sldId="2583"/>
            <ac:spMk id="12" creationId="{1D93CF37-6840-3EE0-71AA-DBF4E2381D85}"/>
          </ac:spMkLst>
        </pc:spChg>
        <pc:picChg chg="del">
          <ac:chgData name="Daniele Portal" userId="3f698176-a435-4285-b2ca-523f4612ea14" providerId="ADAL" clId="{B80052E8-60EE-4029-8071-64370F7BA5EA}" dt="2026-03-04T15:33:06.445" v="1165" actId="478"/>
          <ac:picMkLst>
            <pc:docMk/>
            <pc:sldMk cId="10615301" sldId="2583"/>
            <ac:picMk id="3" creationId="{BC4F614A-97B4-7281-C588-D50AADBE36A2}"/>
          </ac:picMkLst>
        </pc:picChg>
        <pc:picChg chg="add mod modCrop">
          <ac:chgData name="Daniele Portal" userId="3f698176-a435-4285-b2ca-523f4612ea14" providerId="ADAL" clId="{B80052E8-60EE-4029-8071-64370F7BA5EA}" dt="2026-03-04T15:33:02.995" v="1164" actId="1076"/>
          <ac:picMkLst>
            <pc:docMk/>
            <pc:sldMk cId="10615301" sldId="2583"/>
            <ac:picMk id="10" creationId="{4B2B9059-2CC2-ECE9-9908-E1E64E94E094}"/>
          </ac:picMkLst>
        </pc:picChg>
        <pc:picChg chg="add mod">
          <ac:chgData name="Daniele Portal" userId="3f698176-a435-4285-b2ca-523f4612ea14" providerId="ADAL" clId="{B80052E8-60EE-4029-8071-64370F7BA5EA}" dt="2026-03-04T15:41:54.231" v="1295"/>
          <ac:picMkLst>
            <pc:docMk/>
            <pc:sldMk cId="10615301" sldId="2583"/>
            <ac:picMk id="13" creationId="{1833588A-A244-725D-3C42-ADC6A12B4EBB}"/>
          </ac:picMkLst>
        </pc:picChg>
      </pc:sldChg>
      <pc:sldChg chg="add del">
        <pc:chgData name="Daniele Portal" userId="3f698176-a435-4285-b2ca-523f4612ea14" providerId="ADAL" clId="{B80052E8-60EE-4029-8071-64370F7BA5EA}" dt="2026-03-03T20:28:57.853" v="15"/>
        <pc:sldMkLst>
          <pc:docMk/>
          <pc:sldMk cId="983187251" sldId="2583"/>
        </pc:sldMkLst>
      </pc:sldChg>
      <pc:sldChg chg="delSp modSp add mod">
        <pc:chgData name="Daniele Portal" userId="3f698176-a435-4285-b2ca-523f4612ea14" providerId="ADAL" clId="{B80052E8-60EE-4029-8071-64370F7BA5EA}" dt="2026-03-04T15:58:08.297" v="1366" actId="1076"/>
        <pc:sldMkLst>
          <pc:docMk/>
          <pc:sldMk cId="678790681" sldId="2584"/>
        </pc:sldMkLst>
        <pc:spChg chg="mod">
          <ac:chgData name="Daniele Portal" userId="3f698176-a435-4285-b2ca-523f4612ea14" providerId="ADAL" clId="{B80052E8-60EE-4029-8071-64370F7BA5EA}" dt="2026-03-04T15:58:08.297" v="1366" actId="1076"/>
          <ac:spMkLst>
            <pc:docMk/>
            <pc:sldMk cId="678790681" sldId="2584"/>
            <ac:spMk id="3" creationId="{BC0CE20B-F16B-122C-EDBD-3A8D3201A176}"/>
          </ac:spMkLst>
        </pc:spChg>
        <pc:spChg chg="mod">
          <ac:chgData name="Daniele Portal" userId="3f698176-a435-4285-b2ca-523f4612ea14" providerId="ADAL" clId="{B80052E8-60EE-4029-8071-64370F7BA5EA}" dt="2026-03-04T15:58:04.310" v="1365" actId="14100"/>
          <ac:spMkLst>
            <pc:docMk/>
            <pc:sldMk cId="678790681" sldId="2584"/>
            <ac:spMk id="12" creationId="{FFA8BCE1-2507-CA33-CFF9-E1D8C6464643}"/>
          </ac:spMkLst>
        </pc:spChg>
        <pc:picChg chg="del">
          <ac:chgData name="Daniele Portal" userId="3f698176-a435-4285-b2ca-523f4612ea14" providerId="ADAL" clId="{B80052E8-60EE-4029-8071-64370F7BA5EA}" dt="2026-03-04T15:57:35.759" v="1358" actId="478"/>
          <ac:picMkLst>
            <pc:docMk/>
            <pc:sldMk cId="678790681" sldId="2584"/>
            <ac:picMk id="8" creationId="{053AD611-345E-7883-4FDF-B3607DBE4495}"/>
          </ac:picMkLst>
        </pc:picChg>
        <pc:picChg chg="mod">
          <ac:chgData name="Daniele Portal" userId="3f698176-a435-4285-b2ca-523f4612ea14" providerId="ADAL" clId="{B80052E8-60EE-4029-8071-64370F7BA5EA}" dt="2026-03-04T15:57:57.942" v="1364" actId="14100"/>
          <ac:picMkLst>
            <pc:docMk/>
            <pc:sldMk cId="678790681" sldId="2584"/>
            <ac:picMk id="9" creationId="{26F6E794-2A1F-32D5-DA2C-03F30D02490C}"/>
          </ac:picMkLst>
        </pc:picChg>
      </pc:sldChg>
      <pc:sldChg chg="addSp delSp modSp new mod ord">
        <pc:chgData name="Daniele Portal" userId="3f698176-a435-4285-b2ca-523f4612ea14" providerId="ADAL" clId="{B80052E8-60EE-4029-8071-64370F7BA5EA}" dt="2026-03-04T16:39:28.927" v="1466" actId="478"/>
        <pc:sldMkLst>
          <pc:docMk/>
          <pc:sldMk cId="2711226406" sldId="2585"/>
        </pc:sldMkLst>
        <pc:spChg chg="del">
          <ac:chgData name="Daniele Portal" userId="3f698176-a435-4285-b2ca-523f4612ea14" providerId="ADAL" clId="{B80052E8-60EE-4029-8071-64370F7BA5EA}" dt="2026-03-04T16:33:24.995" v="1402" actId="478"/>
          <ac:spMkLst>
            <pc:docMk/>
            <pc:sldMk cId="2711226406" sldId="2585"/>
            <ac:spMk id="2" creationId="{ED81028D-64A2-18FD-33A3-D2FE3081EE3B}"/>
          </ac:spMkLst>
        </pc:spChg>
        <pc:spChg chg="del mod">
          <ac:chgData name="Daniele Portal" userId="3f698176-a435-4285-b2ca-523f4612ea14" providerId="ADAL" clId="{B80052E8-60EE-4029-8071-64370F7BA5EA}" dt="2026-03-04T16:39:14.276" v="1463" actId="478"/>
          <ac:spMkLst>
            <pc:docMk/>
            <pc:sldMk cId="2711226406" sldId="2585"/>
            <ac:spMk id="3" creationId="{D51C7212-E4F7-DFFB-3AC6-A4397CDE9BE6}"/>
          </ac:spMkLst>
        </pc:spChg>
        <pc:spChg chg="del">
          <ac:chgData name="Daniele Portal" userId="3f698176-a435-4285-b2ca-523f4612ea14" providerId="ADAL" clId="{B80052E8-60EE-4029-8071-64370F7BA5EA}" dt="2026-03-04T16:35:07.140" v="1459" actId="478"/>
          <ac:spMkLst>
            <pc:docMk/>
            <pc:sldMk cId="2711226406" sldId="2585"/>
            <ac:spMk id="4" creationId="{A0E8087F-38E4-1C2D-F574-D7740848A279}"/>
          </ac:spMkLst>
        </pc:spChg>
        <pc:spChg chg="del mod">
          <ac:chgData name="Daniele Portal" userId="3f698176-a435-4285-b2ca-523f4612ea14" providerId="ADAL" clId="{B80052E8-60EE-4029-8071-64370F7BA5EA}" dt="2026-03-04T16:39:28.927" v="1466" actId="478"/>
          <ac:spMkLst>
            <pc:docMk/>
            <pc:sldMk cId="2711226406" sldId="2585"/>
            <ac:spMk id="6" creationId="{6DF9AA31-2A11-64F4-8309-916F0EBA2ED1}"/>
          </ac:spMkLst>
        </pc:spChg>
        <pc:spChg chg="add del mod">
          <ac:chgData name="Daniele Portal" userId="3f698176-a435-4285-b2ca-523f4612ea14" providerId="ADAL" clId="{B80052E8-60EE-4029-8071-64370F7BA5EA}" dt="2026-03-04T16:39:26.932" v="1465" actId="478"/>
          <ac:spMkLst>
            <pc:docMk/>
            <pc:sldMk cId="2711226406" sldId="2585"/>
            <ac:spMk id="8" creationId="{582DB296-AC54-F8C7-E71A-2150D6E28625}"/>
          </ac:spMkLst>
        </pc:spChg>
        <pc:spChg chg="add mod">
          <ac:chgData name="Daniele Portal" userId="3f698176-a435-4285-b2ca-523f4612ea14" providerId="ADAL" clId="{B80052E8-60EE-4029-8071-64370F7BA5EA}" dt="2026-03-04T16:39:24.297" v="1464" actId="1076"/>
          <ac:spMkLst>
            <pc:docMk/>
            <pc:sldMk cId="2711226406" sldId="2585"/>
            <ac:spMk id="9" creationId="{02991BA5-5E44-7851-E8B0-ECCAB169A42E}"/>
          </ac:spMkLst>
        </pc:spChg>
        <pc:spChg chg="add mod">
          <ac:chgData name="Daniele Portal" userId="3f698176-a435-4285-b2ca-523f4612ea14" providerId="ADAL" clId="{B80052E8-60EE-4029-8071-64370F7BA5EA}" dt="2026-03-04T16:39:24.297" v="1464" actId="1076"/>
          <ac:spMkLst>
            <pc:docMk/>
            <pc:sldMk cId="2711226406" sldId="2585"/>
            <ac:spMk id="10" creationId="{5B434E30-BA33-C556-DE3D-FBC959BB108B}"/>
          </ac:spMkLst>
        </pc:spChg>
        <pc:spChg chg="add mod">
          <ac:chgData name="Daniele Portal" userId="3f698176-a435-4285-b2ca-523f4612ea14" providerId="ADAL" clId="{B80052E8-60EE-4029-8071-64370F7BA5EA}" dt="2026-03-04T16:39:24.297" v="1464" actId="1076"/>
          <ac:spMkLst>
            <pc:docMk/>
            <pc:sldMk cId="2711226406" sldId="2585"/>
            <ac:spMk id="11" creationId="{56E22FDD-F2E3-625A-05AA-C392150DF44B}"/>
          </ac:spMkLst>
        </pc:spChg>
        <pc:spChg chg="add mod">
          <ac:chgData name="Daniele Portal" userId="3f698176-a435-4285-b2ca-523f4612ea14" providerId="ADAL" clId="{B80052E8-60EE-4029-8071-64370F7BA5EA}" dt="2026-03-04T16:39:24.297" v="1464" actId="1076"/>
          <ac:spMkLst>
            <pc:docMk/>
            <pc:sldMk cId="2711226406" sldId="2585"/>
            <ac:spMk id="12" creationId="{46C1EFD1-8CDA-629D-51C1-DD09DF3F1859}"/>
          </ac:spMkLst>
        </pc:spChg>
        <pc:spChg chg="add mod">
          <ac:chgData name="Daniele Portal" userId="3f698176-a435-4285-b2ca-523f4612ea14" providerId="ADAL" clId="{B80052E8-60EE-4029-8071-64370F7BA5EA}" dt="2026-03-04T16:39:24.297" v="1464" actId="1076"/>
          <ac:spMkLst>
            <pc:docMk/>
            <pc:sldMk cId="2711226406" sldId="2585"/>
            <ac:spMk id="13" creationId="{E6E69063-6987-2A58-9C7E-EE494C433EF2}"/>
          </ac:spMkLst>
        </pc:spChg>
        <pc:spChg chg="add mod">
          <ac:chgData name="Daniele Portal" userId="3f698176-a435-4285-b2ca-523f4612ea14" providerId="ADAL" clId="{B80052E8-60EE-4029-8071-64370F7BA5EA}" dt="2026-03-04T16:39:24.297" v="1464" actId="1076"/>
          <ac:spMkLst>
            <pc:docMk/>
            <pc:sldMk cId="2711226406" sldId="2585"/>
            <ac:spMk id="14" creationId="{80DF16E2-7C12-9A07-E89F-CFBD6D9B25D6}"/>
          </ac:spMkLst>
        </pc:spChg>
        <pc:picChg chg="add mod">
          <ac:chgData name="Daniele Portal" userId="3f698176-a435-4285-b2ca-523f4612ea14" providerId="ADAL" clId="{B80052E8-60EE-4029-8071-64370F7BA5EA}" dt="2026-03-04T16:32:27.951" v="1393"/>
          <ac:picMkLst>
            <pc:docMk/>
            <pc:sldMk cId="2711226406" sldId="2585"/>
            <ac:picMk id="15" creationId="{5AC936BA-D05C-D008-E31C-E53A34F233FD}"/>
          </ac:picMkLst>
        </pc:picChg>
        <pc:picChg chg="add mod">
          <ac:chgData name="Daniele Portal" userId="3f698176-a435-4285-b2ca-523f4612ea14" providerId="ADAL" clId="{B80052E8-60EE-4029-8071-64370F7BA5EA}" dt="2026-03-04T16:39:24.297" v="1464" actId="1076"/>
          <ac:picMkLst>
            <pc:docMk/>
            <pc:sldMk cId="2711226406" sldId="2585"/>
            <ac:picMk id="18" creationId="{71AB029D-6959-375A-55D8-3EB457E75F89}"/>
          </ac:picMkLst>
        </pc:picChg>
        <pc:picChg chg="add mod">
          <ac:chgData name="Daniele Portal" userId="3f698176-a435-4285-b2ca-523f4612ea14" providerId="ADAL" clId="{B80052E8-60EE-4029-8071-64370F7BA5EA}" dt="2026-03-04T16:39:24.297" v="1464" actId="1076"/>
          <ac:picMkLst>
            <pc:docMk/>
            <pc:sldMk cId="2711226406" sldId="2585"/>
            <ac:picMk id="20" creationId="{0E948088-EAE2-DFCB-1649-7FF737539604}"/>
          </ac:picMkLst>
        </pc:picChg>
        <pc:picChg chg="add mod">
          <ac:chgData name="Daniele Portal" userId="3f698176-a435-4285-b2ca-523f4612ea14" providerId="ADAL" clId="{B80052E8-60EE-4029-8071-64370F7BA5EA}" dt="2026-03-04T16:35:02.165" v="1458" actId="1076"/>
          <ac:picMkLst>
            <pc:docMk/>
            <pc:sldMk cId="2711226406" sldId="2585"/>
            <ac:picMk id="21" creationId="{AE36651A-F879-6493-F7F3-DD3E41F79335}"/>
          </ac:picMkLst>
        </pc:picChg>
      </pc:sldChg>
      <pc:sldChg chg="addSp delSp modSp add mod delAnim">
        <pc:chgData name="Daniele Portal" userId="3f698176-a435-4285-b2ca-523f4612ea14" providerId="ADAL" clId="{B80052E8-60EE-4029-8071-64370F7BA5EA}" dt="2026-03-04T16:47:31.332" v="1563" actId="1076"/>
        <pc:sldMkLst>
          <pc:docMk/>
          <pc:sldMk cId="513213716" sldId="2586"/>
        </pc:sldMkLst>
        <pc:spChg chg="mod">
          <ac:chgData name="Daniele Portal" userId="3f698176-a435-4285-b2ca-523f4612ea14" providerId="ADAL" clId="{B80052E8-60EE-4029-8071-64370F7BA5EA}" dt="2026-03-04T16:42:37.501" v="1524" actId="1076"/>
          <ac:spMkLst>
            <pc:docMk/>
            <pc:sldMk cId="513213716" sldId="2586"/>
            <ac:spMk id="2" creationId="{6F94BB6C-2CB7-3226-4790-D90F7FB08A8C}"/>
          </ac:spMkLst>
        </pc:spChg>
        <pc:spChg chg="del mod">
          <ac:chgData name="Daniele Portal" userId="3f698176-a435-4285-b2ca-523f4612ea14" providerId="ADAL" clId="{B80052E8-60EE-4029-8071-64370F7BA5EA}" dt="2026-03-04T16:45:21.649" v="1553" actId="478"/>
          <ac:spMkLst>
            <pc:docMk/>
            <pc:sldMk cId="513213716" sldId="2586"/>
            <ac:spMk id="4" creationId="{93CAC5CC-EA3D-767E-DBCE-01AF48B94A84}"/>
          </ac:spMkLst>
        </pc:spChg>
        <pc:spChg chg="add del mod">
          <ac:chgData name="Daniele Portal" userId="3f698176-a435-4285-b2ca-523f4612ea14" providerId="ADAL" clId="{B80052E8-60EE-4029-8071-64370F7BA5EA}" dt="2026-03-04T16:41:01.315" v="1486" actId="478"/>
          <ac:spMkLst>
            <pc:docMk/>
            <pc:sldMk cId="513213716" sldId="2586"/>
            <ac:spMk id="12" creationId="{BA7B7A7A-9F76-CE57-E912-A4FBB22E1853}"/>
          </ac:spMkLst>
        </pc:spChg>
        <pc:spChg chg="add mod ord">
          <ac:chgData name="Daniele Portal" userId="3f698176-a435-4285-b2ca-523f4612ea14" providerId="ADAL" clId="{B80052E8-60EE-4029-8071-64370F7BA5EA}" dt="2026-03-04T16:42:05.337" v="1520" actId="167"/>
          <ac:spMkLst>
            <pc:docMk/>
            <pc:sldMk cId="513213716" sldId="2586"/>
            <ac:spMk id="13" creationId="{90C1D17C-F393-FAF8-A279-B55A955D4977}"/>
          </ac:spMkLst>
        </pc:spChg>
        <pc:spChg chg="add mod">
          <ac:chgData name="Daniele Portal" userId="3f698176-a435-4285-b2ca-523f4612ea14" providerId="ADAL" clId="{B80052E8-60EE-4029-8071-64370F7BA5EA}" dt="2026-03-04T16:43:10.180" v="1525"/>
          <ac:spMkLst>
            <pc:docMk/>
            <pc:sldMk cId="513213716" sldId="2586"/>
            <ac:spMk id="16" creationId="{833A51F0-6073-BF54-8E08-5CAFEF9B56F9}"/>
          </ac:spMkLst>
        </pc:spChg>
        <pc:spChg chg="add mod">
          <ac:chgData name="Daniele Portal" userId="3f698176-a435-4285-b2ca-523f4612ea14" providerId="ADAL" clId="{B80052E8-60EE-4029-8071-64370F7BA5EA}" dt="2026-03-04T16:43:10.180" v="1525"/>
          <ac:spMkLst>
            <pc:docMk/>
            <pc:sldMk cId="513213716" sldId="2586"/>
            <ac:spMk id="17" creationId="{57F069F4-A3B1-D3E9-7E2D-C3A70C6BAB0C}"/>
          </ac:spMkLst>
        </pc:spChg>
        <pc:spChg chg="add mod">
          <ac:chgData name="Daniele Portal" userId="3f698176-a435-4285-b2ca-523f4612ea14" providerId="ADAL" clId="{B80052E8-60EE-4029-8071-64370F7BA5EA}" dt="2026-03-04T16:43:10.180" v="1525"/>
          <ac:spMkLst>
            <pc:docMk/>
            <pc:sldMk cId="513213716" sldId="2586"/>
            <ac:spMk id="18" creationId="{0237EE07-008D-6900-F17C-2BBD4CA53AE6}"/>
          </ac:spMkLst>
        </pc:spChg>
        <pc:spChg chg="add mod">
          <ac:chgData name="Daniele Portal" userId="3f698176-a435-4285-b2ca-523f4612ea14" providerId="ADAL" clId="{B80052E8-60EE-4029-8071-64370F7BA5EA}" dt="2026-03-04T16:43:10.180" v="1525"/>
          <ac:spMkLst>
            <pc:docMk/>
            <pc:sldMk cId="513213716" sldId="2586"/>
            <ac:spMk id="21" creationId="{2E3CC92B-F4F8-FA84-3B79-702A0DCE3F72}"/>
          </ac:spMkLst>
        </pc:spChg>
        <pc:spChg chg="add mod">
          <ac:chgData name="Daniele Portal" userId="3f698176-a435-4285-b2ca-523f4612ea14" providerId="ADAL" clId="{B80052E8-60EE-4029-8071-64370F7BA5EA}" dt="2026-03-04T16:44:32.422" v="1546" actId="207"/>
          <ac:spMkLst>
            <pc:docMk/>
            <pc:sldMk cId="513213716" sldId="2586"/>
            <ac:spMk id="25" creationId="{C4E39763-DB97-8579-63E3-D5BB0D1B02C0}"/>
          </ac:spMkLst>
        </pc:spChg>
        <pc:spChg chg="add mod">
          <ac:chgData name="Daniele Portal" userId="3f698176-a435-4285-b2ca-523f4612ea14" providerId="ADAL" clId="{B80052E8-60EE-4029-8071-64370F7BA5EA}" dt="2026-03-04T16:44:35.014" v="1547" actId="207"/>
          <ac:spMkLst>
            <pc:docMk/>
            <pc:sldMk cId="513213716" sldId="2586"/>
            <ac:spMk id="26" creationId="{37D447AA-A828-1185-BCC3-5A44229990A1}"/>
          </ac:spMkLst>
        </pc:spChg>
        <pc:spChg chg="add mod">
          <ac:chgData name="Daniele Portal" userId="3f698176-a435-4285-b2ca-523f4612ea14" providerId="ADAL" clId="{B80052E8-60EE-4029-8071-64370F7BA5EA}" dt="2026-03-04T16:44:36.894" v="1548" actId="207"/>
          <ac:spMkLst>
            <pc:docMk/>
            <pc:sldMk cId="513213716" sldId="2586"/>
            <ac:spMk id="29" creationId="{841AC802-D42A-D7E1-DA8C-90B6D4B21CE9}"/>
          </ac:spMkLst>
        </pc:spChg>
        <pc:spChg chg="add mod ord">
          <ac:chgData name="Daniele Portal" userId="3f698176-a435-4285-b2ca-523f4612ea14" providerId="ADAL" clId="{B80052E8-60EE-4029-8071-64370F7BA5EA}" dt="2026-03-04T16:44:54.073" v="1551" actId="14100"/>
          <ac:spMkLst>
            <pc:docMk/>
            <pc:sldMk cId="513213716" sldId="2586"/>
            <ac:spMk id="30" creationId="{7E27C4F9-BC25-20E1-A2F8-FAB7174455EA}"/>
          </ac:spMkLst>
        </pc:spChg>
        <pc:spChg chg="add mod">
          <ac:chgData name="Daniele Portal" userId="3f698176-a435-4285-b2ca-523f4612ea14" providerId="ADAL" clId="{B80052E8-60EE-4029-8071-64370F7BA5EA}" dt="2026-03-04T16:44:39.697" v="1549" actId="207"/>
          <ac:spMkLst>
            <pc:docMk/>
            <pc:sldMk cId="513213716" sldId="2586"/>
            <ac:spMk id="31" creationId="{DB6970E9-8BFC-43C1-EFE0-E290D3025FEB}"/>
          </ac:spMkLst>
        </pc:spChg>
        <pc:spChg chg="add del mod">
          <ac:chgData name="Daniele Portal" userId="3f698176-a435-4285-b2ca-523f4612ea14" providerId="ADAL" clId="{B80052E8-60EE-4029-8071-64370F7BA5EA}" dt="2026-03-04T16:45:24.808" v="1554" actId="478"/>
          <ac:spMkLst>
            <pc:docMk/>
            <pc:sldMk cId="513213716" sldId="2586"/>
            <ac:spMk id="33" creationId="{8F164D40-62C6-4CA3-C798-6D27587C18FA}"/>
          </ac:spMkLst>
        </pc:spChg>
        <pc:picChg chg="del mod">
          <ac:chgData name="Daniele Portal" userId="3f698176-a435-4285-b2ca-523f4612ea14" providerId="ADAL" clId="{B80052E8-60EE-4029-8071-64370F7BA5EA}" dt="2026-03-04T16:40:59.272" v="1485" actId="478"/>
          <ac:picMkLst>
            <pc:docMk/>
            <pc:sldMk cId="513213716" sldId="2586"/>
            <ac:picMk id="8" creationId="{98874227-420B-2104-90BE-EED8D3924B43}"/>
          </ac:picMkLst>
        </pc:picChg>
        <pc:picChg chg="add del mod">
          <ac:chgData name="Daniele Portal" userId="3f698176-a435-4285-b2ca-523f4612ea14" providerId="ADAL" clId="{B80052E8-60EE-4029-8071-64370F7BA5EA}" dt="2026-03-04T16:40:37.511" v="1475" actId="478"/>
          <ac:picMkLst>
            <pc:docMk/>
            <pc:sldMk cId="513213716" sldId="2586"/>
            <ac:picMk id="9" creationId="{31E2E880-C0F7-7625-E19A-2D768A87C7C0}"/>
          </ac:picMkLst>
        </pc:picChg>
        <pc:picChg chg="add mod ord">
          <ac:chgData name="Daniele Portal" userId="3f698176-a435-4285-b2ca-523f4612ea14" providerId="ADAL" clId="{B80052E8-60EE-4029-8071-64370F7BA5EA}" dt="2026-03-04T16:42:17.907" v="1522" actId="1076"/>
          <ac:picMkLst>
            <pc:docMk/>
            <pc:sldMk cId="513213716" sldId="2586"/>
            <ac:picMk id="10" creationId="{BBD5F6BF-2713-E741-908E-2DE8024C6353}"/>
          </ac:picMkLst>
        </pc:picChg>
        <pc:picChg chg="add mod">
          <ac:chgData name="Daniele Portal" userId="3f698176-a435-4285-b2ca-523f4612ea14" providerId="ADAL" clId="{B80052E8-60EE-4029-8071-64370F7BA5EA}" dt="2026-03-04T16:43:10.180" v="1525"/>
          <ac:picMkLst>
            <pc:docMk/>
            <pc:sldMk cId="513213716" sldId="2586"/>
            <ac:picMk id="14" creationId="{1F3ADD13-3AFF-DEF5-735A-5B1F5A668685}"/>
          </ac:picMkLst>
        </pc:picChg>
        <pc:picChg chg="add mod">
          <ac:chgData name="Daniele Portal" userId="3f698176-a435-4285-b2ca-523f4612ea14" providerId="ADAL" clId="{B80052E8-60EE-4029-8071-64370F7BA5EA}" dt="2026-03-04T16:43:10.180" v="1525"/>
          <ac:picMkLst>
            <pc:docMk/>
            <pc:sldMk cId="513213716" sldId="2586"/>
            <ac:picMk id="15" creationId="{DB1C3A55-4F9D-741C-0AB9-0AE6E81AC3ED}"/>
          </ac:picMkLst>
        </pc:picChg>
        <pc:picChg chg="add mod">
          <ac:chgData name="Daniele Portal" userId="3f698176-a435-4285-b2ca-523f4612ea14" providerId="ADAL" clId="{B80052E8-60EE-4029-8071-64370F7BA5EA}" dt="2026-03-04T16:43:10.180" v="1525"/>
          <ac:picMkLst>
            <pc:docMk/>
            <pc:sldMk cId="513213716" sldId="2586"/>
            <ac:picMk id="19" creationId="{D35BCC04-D08D-2E7C-9B9F-E6A95A50DB5B}"/>
          </ac:picMkLst>
        </pc:picChg>
        <pc:picChg chg="add mod">
          <ac:chgData name="Daniele Portal" userId="3f698176-a435-4285-b2ca-523f4612ea14" providerId="ADAL" clId="{B80052E8-60EE-4029-8071-64370F7BA5EA}" dt="2026-03-04T16:43:10.180" v="1525"/>
          <ac:picMkLst>
            <pc:docMk/>
            <pc:sldMk cId="513213716" sldId="2586"/>
            <ac:picMk id="20" creationId="{5ABBF919-1030-B1A0-B875-F4D53FB3B979}"/>
          </ac:picMkLst>
        </pc:picChg>
        <pc:picChg chg="add del mod">
          <ac:chgData name="Daniele Portal" userId="3f698176-a435-4285-b2ca-523f4612ea14" providerId="ADAL" clId="{B80052E8-60EE-4029-8071-64370F7BA5EA}" dt="2026-03-04T16:43:17.311" v="1529" actId="571"/>
          <ac:picMkLst>
            <pc:docMk/>
            <pc:sldMk cId="513213716" sldId="2586"/>
            <ac:picMk id="22" creationId="{556071CD-60EF-8342-101D-D0ACAE5FBD21}"/>
          </ac:picMkLst>
        </pc:picChg>
        <pc:picChg chg="add mod">
          <ac:chgData name="Daniele Portal" userId="3f698176-a435-4285-b2ca-523f4612ea14" providerId="ADAL" clId="{B80052E8-60EE-4029-8071-64370F7BA5EA}" dt="2026-03-04T16:43:30.010" v="1532" actId="1076"/>
          <ac:picMkLst>
            <pc:docMk/>
            <pc:sldMk cId="513213716" sldId="2586"/>
            <ac:picMk id="23" creationId="{72BE3254-89F3-5A92-9B8A-7D7286E325B3}"/>
          </ac:picMkLst>
        </pc:picChg>
        <pc:picChg chg="add mod">
          <ac:chgData name="Daniele Portal" userId="3f698176-a435-4285-b2ca-523f4612ea14" providerId="ADAL" clId="{B80052E8-60EE-4029-8071-64370F7BA5EA}" dt="2026-03-04T16:43:30.010" v="1532" actId="1076"/>
          <ac:picMkLst>
            <pc:docMk/>
            <pc:sldMk cId="513213716" sldId="2586"/>
            <ac:picMk id="24" creationId="{10064123-13BD-7341-DAFC-D7F69AE414D2}"/>
          </ac:picMkLst>
        </pc:picChg>
        <pc:picChg chg="add mod">
          <ac:chgData name="Daniele Portal" userId="3f698176-a435-4285-b2ca-523f4612ea14" providerId="ADAL" clId="{B80052E8-60EE-4029-8071-64370F7BA5EA}" dt="2026-03-04T16:43:30.010" v="1532" actId="1076"/>
          <ac:picMkLst>
            <pc:docMk/>
            <pc:sldMk cId="513213716" sldId="2586"/>
            <ac:picMk id="27" creationId="{5CD5F34B-8F7D-4E3F-FCCC-7B489BA59C6C}"/>
          </ac:picMkLst>
        </pc:picChg>
        <pc:picChg chg="add mod">
          <ac:chgData name="Daniele Portal" userId="3f698176-a435-4285-b2ca-523f4612ea14" providerId="ADAL" clId="{B80052E8-60EE-4029-8071-64370F7BA5EA}" dt="2026-03-04T16:43:30.010" v="1532" actId="1076"/>
          <ac:picMkLst>
            <pc:docMk/>
            <pc:sldMk cId="513213716" sldId="2586"/>
            <ac:picMk id="28" creationId="{56923C54-451B-6A99-58B1-A95D8886C684}"/>
          </ac:picMkLst>
        </pc:picChg>
        <pc:picChg chg="add mod">
          <ac:chgData name="Daniele Portal" userId="3f698176-a435-4285-b2ca-523f4612ea14" providerId="ADAL" clId="{B80052E8-60EE-4029-8071-64370F7BA5EA}" dt="2026-03-04T16:47:31.332" v="1563" actId="1076"/>
          <ac:picMkLst>
            <pc:docMk/>
            <pc:sldMk cId="513213716" sldId="2586"/>
            <ac:picMk id="34" creationId="{4F8536F8-8200-3C72-AD80-F358C4A23D3B}"/>
          </ac:picMkLst>
        </pc:picChg>
        <pc:picChg chg="add mod">
          <ac:chgData name="Daniele Portal" userId="3f698176-a435-4285-b2ca-523f4612ea14" providerId="ADAL" clId="{B80052E8-60EE-4029-8071-64370F7BA5EA}" dt="2026-03-04T16:47:28.114" v="1562" actId="1076"/>
          <ac:picMkLst>
            <pc:docMk/>
            <pc:sldMk cId="513213716" sldId="2586"/>
            <ac:picMk id="35" creationId="{CE58DF92-44B2-AD69-3DEA-110F716F8AD6}"/>
          </ac:picMkLst>
        </pc:picChg>
      </pc:sldChg>
      <pc:sldChg chg="new del">
        <pc:chgData name="Daniele Portal" userId="3f698176-a435-4285-b2ca-523f4612ea14" providerId="ADAL" clId="{B80052E8-60EE-4029-8071-64370F7BA5EA}" dt="2026-03-04T16:39:44.966" v="1468" actId="47"/>
        <pc:sldMkLst>
          <pc:docMk/>
          <pc:sldMk cId="1905765886" sldId="2586"/>
        </pc:sldMkLst>
      </pc:sldChg>
      <pc:sldChg chg="modSp new mod">
        <pc:chgData name="Daniele Portal" userId="3f698176-a435-4285-b2ca-523f4612ea14" providerId="ADAL" clId="{B80052E8-60EE-4029-8071-64370F7BA5EA}" dt="2026-03-04T16:49:16.950" v="1605" actId="20577"/>
        <pc:sldMkLst>
          <pc:docMk/>
          <pc:sldMk cId="721854732" sldId="2587"/>
        </pc:sldMkLst>
        <pc:spChg chg="mod">
          <ac:chgData name="Daniele Portal" userId="3f698176-a435-4285-b2ca-523f4612ea14" providerId="ADAL" clId="{B80052E8-60EE-4029-8071-64370F7BA5EA}" dt="2026-03-04T16:49:16.950" v="1605" actId="20577"/>
          <ac:spMkLst>
            <pc:docMk/>
            <pc:sldMk cId="721854732" sldId="2587"/>
            <ac:spMk id="2" creationId="{B214AC73-C591-6906-B4D1-3E129C267D72}"/>
          </ac:spMkLst>
        </pc:spChg>
      </pc:sldChg>
      <pc:sldChg chg="new del">
        <pc:chgData name="Daniele Portal" userId="3f698176-a435-4285-b2ca-523f4612ea14" providerId="ADAL" clId="{B80052E8-60EE-4029-8071-64370F7BA5EA}" dt="2026-03-04T16:49:30.145" v="1607" actId="2696"/>
        <pc:sldMkLst>
          <pc:docMk/>
          <pc:sldMk cId="2026049348" sldId="2588"/>
        </pc:sldMkLst>
      </pc:sldChg>
      <pc:sldChg chg="addSp delSp modSp add mod">
        <pc:chgData name="Daniele Portal" userId="3f698176-a435-4285-b2ca-523f4612ea14" providerId="ADAL" clId="{B80052E8-60EE-4029-8071-64370F7BA5EA}" dt="2026-03-04T17:06:41.428" v="2241" actId="1076"/>
        <pc:sldMkLst>
          <pc:docMk/>
          <pc:sldMk cId="3325815365" sldId="2588"/>
        </pc:sldMkLst>
        <pc:spChg chg="mod ord">
          <ac:chgData name="Daniele Portal" userId="3f698176-a435-4285-b2ca-523f4612ea14" providerId="ADAL" clId="{B80052E8-60EE-4029-8071-64370F7BA5EA}" dt="2026-03-04T16:52:07.056" v="1692" actId="166"/>
          <ac:spMkLst>
            <pc:docMk/>
            <pc:sldMk cId="3325815365" sldId="2588"/>
            <ac:spMk id="2" creationId="{78D2FCB8-8776-1129-377C-B8D30BBEC1C0}"/>
          </ac:spMkLst>
        </pc:spChg>
        <pc:spChg chg="mod">
          <ac:chgData name="Daniele Portal" userId="3f698176-a435-4285-b2ca-523f4612ea14" providerId="ADAL" clId="{B80052E8-60EE-4029-8071-64370F7BA5EA}" dt="2026-03-04T17:06:27.869" v="2237" actId="1076"/>
          <ac:spMkLst>
            <pc:docMk/>
            <pc:sldMk cId="3325815365" sldId="2588"/>
            <ac:spMk id="4" creationId="{82387A7F-3AD5-5BEA-0EAC-39C61007A94F}"/>
          </ac:spMkLst>
        </pc:spChg>
        <pc:spChg chg="mod">
          <ac:chgData name="Daniele Portal" userId="3f698176-a435-4285-b2ca-523f4612ea14" providerId="ADAL" clId="{B80052E8-60EE-4029-8071-64370F7BA5EA}" dt="2026-03-04T16:51:49.030" v="1688" actId="14100"/>
          <ac:spMkLst>
            <pc:docMk/>
            <pc:sldMk cId="3325815365" sldId="2588"/>
            <ac:spMk id="5" creationId="{54095434-1F5A-36E5-576C-8D6466BC53B6}"/>
          </ac:spMkLst>
        </pc:spChg>
        <pc:spChg chg="add del mod">
          <ac:chgData name="Daniele Portal" userId="3f698176-a435-4285-b2ca-523f4612ea14" providerId="ADAL" clId="{B80052E8-60EE-4029-8071-64370F7BA5EA}" dt="2026-03-04T17:06:17.672" v="2233" actId="478"/>
          <ac:spMkLst>
            <pc:docMk/>
            <pc:sldMk cId="3325815365" sldId="2588"/>
            <ac:spMk id="9" creationId="{AECE4052-16E4-0DB3-04FC-A700BCC00062}"/>
          </ac:spMkLst>
        </pc:spChg>
        <pc:spChg chg="add del mod">
          <ac:chgData name="Daniele Portal" userId="3f698176-a435-4285-b2ca-523f4612ea14" providerId="ADAL" clId="{B80052E8-60EE-4029-8071-64370F7BA5EA}" dt="2026-03-04T16:51:34.915" v="1683" actId="478"/>
          <ac:spMkLst>
            <pc:docMk/>
            <pc:sldMk cId="3325815365" sldId="2588"/>
            <ac:spMk id="12" creationId="{359BF248-C235-489F-6DD9-47110373647A}"/>
          </ac:spMkLst>
        </pc:spChg>
        <pc:spChg chg="add del mod">
          <ac:chgData name="Daniele Portal" userId="3f698176-a435-4285-b2ca-523f4612ea14" providerId="ADAL" clId="{B80052E8-60EE-4029-8071-64370F7BA5EA}" dt="2026-03-04T16:55:59.836" v="2049" actId="21"/>
          <ac:spMkLst>
            <pc:docMk/>
            <pc:sldMk cId="3325815365" sldId="2588"/>
            <ac:spMk id="14" creationId="{29B6A1B2-E887-5B4E-CC95-E9456536A598}"/>
          </ac:spMkLst>
        </pc:spChg>
        <pc:spChg chg="add del mod ord">
          <ac:chgData name="Daniele Portal" userId="3f698176-a435-4285-b2ca-523f4612ea14" providerId="ADAL" clId="{B80052E8-60EE-4029-8071-64370F7BA5EA}" dt="2026-03-04T16:55:59.836" v="2049" actId="21"/>
          <ac:spMkLst>
            <pc:docMk/>
            <pc:sldMk cId="3325815365" sldId="2588"/>
            <ac:spMk id="15" creationId="{FF520287-EB6A-D2F7-78FE-019DD91A2B6D}"/>
          </ac:spMkLst>
        </pc:spChg>
        <pc:picChg chg="mod">
          <ac:chgData name="Daniele Portal" userId="3f698176-a435-4285-b2ca-523f4612ea14" providerId="ADAL" clId="{B80052E8-60EE-4029-8071-64370F7BA5EA}" dt="2026-03-04T16:51:52.235" v="1689" actId="1076"/>
          <ac:picMkLst>
            <pc:docMk/>
            <pc:sldMk cId="3325815365" sldId="2588"/>
            <ac:picMk id="3" creationId="{828E9EDB-8CA2-5CD3-4E59-231CE090D206}"/>
          </ac:picMkLst>
        </pc:picChg>
        <pc:picChg chg="del">
          <ac:chgData name="Daniele Portal" userId="3f698176-a435-4285-b2ca-523f4612ea14" providerId="ADAL" clId="{B80052E8-60EE-4029-8071-64370F7BA5EA}" dt="2026-03-04T16:51:33.203" v="1682" actId="478"/>
          <ac:picMkLst>
            <pc:docMk/>
            <pc:sldMk cId="3325815365" sldId="2588"/>
            <ac:picMk id="8" creationId="{8F339490-C4E1-828D-A289-6C90F861F7B3}"/>
          </ac:picMkLst>
        </pc:picChg>
        <pc:picChg chg="add mod">
          <ac:chgData name="Daniele Portal" userId="3f698176-a435-4285-b2ca-523f4612ea14" providerId="ADAL" clId="{B80052E8-60EE-4029-8071-64370F7BA5EA}" dt="2026-03-04T17:06:41.428" v="2241" actId="1076"/>
          <ac:picMkLst>
            <pc:docMk/>
            <pc:sldMk cId="3325815365" sldId="2588"/>
            <ac:picMk id="10" creationId="{EFFC8FAF-9B53-F2C5-21B8-5C98C2C376FF}"/>
          </ac:picMkLst>
        </pc:picChg>
      </pc:sldChg>
      <pc:sldChg chg="addSp delSp modSp new mod ord modClrScheme modAnim chgLayout">
        <pc:chgData name="Daniele Portal" userId="3f698176-a435-4285-b2ca-523f4612ea14" providerId="ADAL" clId="{B80052E8-60EE-4029-8071-64370F7BA5EA}" dt="2026-03-04T17:04:19.698" v="2232" actId="207"/>
        <pc:sldMkLst>
          <pc:docMk/>
          <pc:sldMk cId="1552221775" sldId="2589"/>
        </pc:sldMkLst>
        <pc:spChg chg="del">
          <ac:chgData name="Daniele Portal" userId="3f698176-a435-4285-b2ca-523f4612ea14" providerId="ADAL" clId="{B80052E8-60EE-4029-8071-64370F7BA5EA}" dt="2026-03-04T17:04:05.740" v="2230" actId="26606"/>
          <ac:spMkLst>
            <pc:docMk/>
            <pc:sldMk cId="1552221775" sldId="2589"/>
            <ac:spMk id="2" creationId="{44C0F179-BD3F-FA86-7419-BEF41D4D23B8}"/>
          </ac:spMkLst>
        </pc:spChg>
        <pc:spChg chg="mod">
          <ac:chgData name="Daniele Portal" userId="3f698176-a435-4285-b2ca-523f4612ea14" providerId="ADAL" clId="{B80052E8-60EE-4029-8071-64370F7BA5EA}" dt="2026-03-04T17:04:19.698" v="2232" actId="207"/>
          <ac:spMkLst>
            <pc:docMk/>
            <pc:sldMk cId="1552221775" sldId="2589"/>
            <ac:spMk id="3" creationId="{DC0F42F8-BEDC-BC4F-8B2F-59796E53B5A7}"/>
          </ac:spMkLst>
        </pc:spChg>
        <pc:spChg chg="del">
          <ac:chgData name="Daniele Portal" userId="3f698176-a435-4285-b2ca-523f4612ea14" providerId="ADAL" clId="{B80052E8-60EE-4029-8071-64370F7BA5EA}" dt="2026-03-04T16:59:41.787" v="2110"/>
          <ac:spMkLst>
            <pc:docMk/>
            <pc:sldMk cId="1552221775" sldId="2589"/>
            <ac:spMk id="4" creationId="{BB6989A8-615C-AA93-AC32-15A4CB65DC9C}"/>
          </ac:spMkLst>
        </pc:spChg>
        <pc:spChg chg="mod">
          <ac:chgData name="Daniele Portal" userId="3f698176-a435-4285-b2ca-523f4612ea14" providerId="ADAL" clId="{B80052E8-60EE-4029-8071-64370F7BA5EA}" dt="2026-03-04T17:04:05.740" v="2230" actId="26606"/>
          <ac:spMkLst>
            <pc:docMk/>
            <pc:sldMk cId="1552221775" sldId="2589"/>
            <ac:spMk id="5" creationId="{862F16A1-1225-18BE-A157-896577E9091A}"/>
          </ac:spMkLst>
        </pc:spChg>
        <pc:spChg chg="mod">
          <ac:chgData name="Daniele Portal" userId="3f698176-a435-4285-b2ca-523f4612ea14" providerId="ADAL" clId="{B80052E8-60EE-4029-8071-64370F7BA5EA}" dt="2026-03-04T17:04:05.740" v="2230" actId="26606"/>
          <ac:spMkLst>
            <pc:docMk/>
            <pc:sldMk cId="1552221775" sldId="2589"/>
            <ac:spMk id="6" creationId="{1EF7CD8C-006A-AA47-C727-80E487039A7E}"/>
          </ac:spMkLst>
        </pc:spChg>
        <pc:spChg chg="mod">
          <ac:chgData name="Daniele Portal" userId="3f698176-a435-4285-b2ca-523f4612ea14" providerId="ADAL" clId="{B80052E8-60EE-4029-8071-64370F7BA5EA}" dt="2026-03-04T17:04:05.740" v="2230" actId="26606"/>
          <ac:spMkLst>
            <pc:docMk/>
            <pc:sldMk cId="1552221775" sldId="2589"/>
            <ac:spMk id="7" creationId="{E49D9A06-373D-E4B5-1905-23CCA5500471}"/>
          </ac:spMkLst>
        </pc:spChg>
        <pc:spChg chg="add mod ord">
          <ac:chgData name="Daniele Portal" userId="3f698176-a435-4285-b2ca-523f4612ea14" providerId="ADAL" clId="{B80052E8-60EE-4029-8071-64370F7BA5EA}" dt="2026-03-04T17:04:05.740" v="2230" actId="26606"/>
          <ac:spMkLst>
            <pc:docMk/>
            <pc:sldMk cId="1552221775" sldId="2589"/>
            <ac:spMk id="8" creationId="{578BA658-FAF9-4014-C1AA-AD07D75E0614}"/>
          </ac:spMkLst>
        </pc:spChg>
        <pc:picChg chg="add mod ord">
          <ac:chgData name="Daniele Portal" userId="3f698176-a435-4285-b2ca-523f4612ea14" providerId="ADAL" clId="{B80052E8-60EE-4029-8071-64370F7BA5EA}" dt="2026-03-04T17:04:05.740" v="2230" actId="26606"/>
          <ac:picMkLst>
            <pc:docMk/>
            <pc:sldMk cId="1552221775" sldId="2589"/>
            <ac:picMk id="9" creationId="{C25F31F6-E1CA-3871-1607-DB4834270652}"/>
          </ac:picMkLst>
        </pc:picChg>
        <pc:picChg chg="add mod">
          <ac:chgData name="Daniele Portal" userId="3f698176-a435-4285-b2ca-523f4612ea14" providerId="ADAL" clId="{B80052E8-60EE-4029-8071-64370F7BA5EA}" dt="2026-03-04T17:04:12.767" v="2231"/>
          <ac:picMkLst>
            <pc:docMk/>
            <pc:sldMk cId="1552221775" sldId="2589"/>
            <ac:picMk id="10" creationId="{99AFE68D-25EC-D056-1E11-C1D682CC11A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36377C-1B73-413C-86E3-A5013EDC7A36}" type="datetimeFigureOut">
              <a:t>3/3/2026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D2CB33-D512-4D81-9814-4FC0A6421546}" type="slidenum">
              <a:t>‹#›</a:t>
            </a:fld>
            <a:endParaRPr lang="en-US"/>
          </a:p>
        </p:txBody>
      </p:sp>
    </p:spTree>
    <p:extLst>
      <p:ext uri="{BB962C8B-B14F-4D97-AF65-F5344CB8AC3E}">
        <p14:creationId xmlns:p14="http://schemas.microsoft.com/office/powerpoint/2010/main" val="2790058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710F190B-82E0-4080-AFB2-B7AD4302113A}" type="slidenum">
              <a:t>1</a:t>
            </a:fld>
            <a:endParaRPr lang="en-US"/>
          </a:p>
        </p:txBody>
      </p:sp>
    </p:spTree>
    <p:extLst>
      <p:ext uri="{BB962C8B-B14F-4D97-AF65-F5344CB8AC3E}">
        <p14:creationId xmlns:p14="http://schemas.microsoft.com/office/powerpoint/2010/main" val="3910107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46F30-7240-D040-947D-B28CBFE61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0394E-FEF5-4EF8-95D3-E3FF6049EB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D0B6DB-410E-1FD5-5E32-921AA2FBA53C}"/>
              </a:ext>
            </a:extLst>
          </p:cNvPr>
          <p:cNvSpPr>
            <a:spLocks noGrp="1"/>
          </p:cNvSpPr>
          <p:nvPr>
            <p:ph type="body" idx="1"/>
          </p:nvPr>
        </p:nvSpPr>
        <p:spPr/>
        <p:txBody>
          <a:bodyPr/>
          <a:lstStyle/>
          <a:p>
            <a:r>
              <a:rPr lang="en-US"/>
              <a:t>
Western Specialty Contractors serves as a trusted preferred vendor through Deltaworks, providing specialized expertise when conditions exceed routine maintenance or present an immediate safety concern. Facility teams should contact Western when they encounter deepening or rapidly spreading cracks, persistent leaks that continue despite drain cleaning, or visible rebar exposure, as these signs indicate that deterioration is beyond surface-level repair. Hollow‑sounding slabs, widespread spalling, or any structural distress in beams or columns also require professional evaluation. Western brings advanced inspection techniques, corrosion mitigation strategies, and structural repair capabilities that adhere to best‑practice safety and industry standards. Additionally, Western’s familiarity with Delta and JLL expectations ensures streamlined communication, quicker mobilization, and coordinated project execution. Engaging Western early not only restores structural integrity but also prevents hazards from escalating, offering peace of mind to facility managers responsible for high-traffic environments such as airport parking structures or operational facilities.</a:t>
            </a:r>
          </a:p>
        </p:txBody>
      </p:sp>
      <p:sp>
        <p:nvSpPr>
          <p:cNvPr id="4" name="Slide Number Placeholder 3">
            <a:extLst>
              <a:ext uri="{FF2B5EF4-FFF2-40B4-BE49-F238E27FC236}">
                <a16:creationId xmlns:a16="http://schemas.microsoft.com/office/drawing/2014/main" id="{AB9C12A3-707B-FC7F-6FC2-56F07C7F17F0}"/>
              </a:ext>
            </a:extLst>
          </p:cNvPr>
          <p:cNvSpPr>
            <a:spLocks noGrp="1"/>
          </p:cNvSpPr>
          <p:nvPr>
            <p:ph type="sldNum" sz="quarter" idx="5"/>
          </p:nvPr>
        </p:nvSpPr>
        <p:spPr/>
        <p:txBody>
          <a:bodyPr/>
          <a:lstStyle/>
          <a:p>
            <a:fld id="{710F190B-82E0-4080-AFB2-B7AD4302113A}" type="slidenum">
              <a:t>3</a:t>
            </a:fld>
            <a:endParaRPr lang="en-US"/>
          </a:p>
        </p:txBody>
      </p:sp>
    </p:spTree>
    <p:extLst>
      <p:ext uri="{BB962C8B-B14F-4D97-AF65-F5344CB8AC3E}">
        <p14:creationId xmlns:p14="http://schemas.microsoft.com/office/powerpoint/2010/main" val="882191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Western Specialty Contractors offers a comprehensive range of services designed to enhance safety, durability, and performance across parking structures and building envelopes. Core capabilities include structural concrete repair such as spall patching, form‑and‑place repairs, and shotcrete applications. Western’s waterproofing expertise ensures effective protection against moisture infiltration through deck coatings, sealants, and joint replacement. Masonry restoration services address deterioration in brick, stone, and façade systems with techniques such as tuckpointing, repointing, and material replacement. For structural strengthening, Western provides reinforcement solutions that address corrosion‑related weakening or load‑capacity concerns. The company also performs detailed inspections, condition assessments, and leak investigations that support long-term asset management strategies. These services collectively contribute to safer environments, prolonged structural life, and reduced operational risks, making Western a valuable partner for Delta, JLL, and other facilities teams responsible for maintaining high-traffic environments.</a:t>
            </a:r>
          </a:p>
        </p:txBody>
      </p:sp>
      <p:sp>
        <p:nvSpPr>
          <p:cNvPr id="4" name="Slide Number Placeholder 3"/>
          <p:cNvSpPr>
            <a:spLocks noGrp="1"/>
          </p:cNvSpPr>
          <p:nvPr>
            <p:ph type="sldNum" sz="quarter" idx="5"/>
          </p:nvPr>
        </p:nvSpPr>
        <p:spPr/>
        <p:txBody>
          <a:bodyPr/>
          <a:lstStyle/>
          <a:p>
            <a:fld id="{710F190B-82E0-4080-AFB2-B7AD4302113A}" type="slidenum">
              <a:t>4</a:t>
            </a:fld>
            <a:endParaRPr lang="en-US"/>
          </a:p>
        </p:txBody>
      </p:sp>
    </p:spTree>
    <p:extLst>
      <p:ext uri="{BB962C8B-B14F-4D97-AF65-F5344CB8AC3E}">
        <p14:creationId xmlns:p14="http://schemas.microsoft.com/office/powerpoint/2010/main" val="2983446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Importance of Preventative Maintenance for Facility Safety</a:t>
            </a:r>
          </a:p>
        </p:txBody>
      </p:sp>
      <p:sp>
        <p:nvSpPr>
          <p:cNvPr id="4" name="Slide Number Placeholder 3"/>
          <p:cNvSpPr>
            <a:spLocks noGrp="1"/>
          </p:cNvSpPr>
          <p:nvPr>
            <p:ph type="sldNum" sz="quarter" idx="5"/>
          </p:nvPr>
        </p:nvSpPr>
        <p:spPr/>
        <p:txBody>
          <a:bodyPr/>
          <a:lstStyle/>
          <a:p>
            <a:fld id="{710F190B-82E0-4080-AFB2-B7AD4302113A}" type="slidenum">
              <a:t>5</a:t>
            </a:fld>
            <a:endParaRPr lang="en-US"/>
          </a:p>
        </p:txBody>
      </p:sp>
    </p:spTree>
    <p:extLst>
      <p:ext uri="{BB962C8B-B14F-4D97-AF65-F5344CB8AC3E}">
        <p14:creationId xmlns:p14="http://schemas.microsoft.com/office/powerpoint/2010/main" val="2472351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Preventative maintenance is the backbone of ensuring a safe and structurally sound parking deck or facility environment, especially in high-traffic areas such as those managed by Delta and JLL. Small defects—such as cracks, water infiltration, and surface deterioration—may appear harmless at first but can escalate into major structural concerns if left unaddressed. These seemingly minor issues can compromise the integrity of concrete surfaces, beams, columns, and joints, eventually leading to hazards such as loose concrete, corroded reinforcing steel, delamination, and potential falling debris. Identifying and addressing these problems early protects both people and property by minimizing the risk of trip hazards, falling material, and unexpected structural failures. Moreover, preventative maintenance supports operational continuity by reducing the likelihood of sudden closures or emergency repairs, creating a safer, more reliable environment for employees and customers alike. This proactive approach also extends the lifespan of structural components by preventing accelerating damage caused by moisture, chlorides, freeze–thaw cycles, or insufficient drainage. When routine inspections are paired with the correct repair methods, facilities teams can effectively mitigate risks that develop from daily wear and environmental exposure. For organizations like Delta and JLL, which oversee high-traffic facilities, a strong maintenance program reinforces compliance expectations, protects brand reputation, and enhances user safety. Ultimately, preventative maintenance is not just a cost-saving strategy—it’s a comprehensive safety-driven practice that ensures long-term stability, reduces liability, and keeps working environments secure for all.</a:t>
            </a:r>
          </a:p>
        </p:txBody>
      </p:sp>
      <p:sp>
        <p:nvSpPr>
          <p:cNvPr id="4" name="Slide Number Placeholder 3"/>
          <p:cNvSpPr>
            <a:spLocks noGrp="1"/>
          </p:cNvSpPr>
          <p:nvPr>
            <p:ph type="sldNum" sz="quarter" idx="5"/>
          </p:nvPr>
        </p:nvSpPr>
        <p:spPr/>
        <p:txBody>
          <a:bodyPr/>
          <a:lstStyle/>
          <a:p>
            <a:fld id="{710F190B-82E0-4080-AFB2-B7AD4302113A}" type="slidenum">
              <a:t>6</a:t>
            </a:fld>
            <a:endParaRPr lang="en-US"/>
          </a:p>
        </p:txBody>
      </p:sp>
    </p:spTree>
    <p:extLst>
      <p:ext uri="{BB962C8B-B14F-4D97-AF65-F5344CB8AC3E}">
        <p14:creationId xmlns:p14="http://schemas.microsoft.com/office/powerpoint/2010/main" val="4132696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Cracking, Scaling, and Spalling Risks, Leaking, Drainage Failures, and Water Intrusion, Corrosion, Rust, and Exposure of Reinforcing Steel, Key Structural Components to Inspect Regularly</a:t>
            </a:r>
          </a:p>
        </p:txBody>
      </p:sp>
      <p:sp>
        <p:nvSpPr>
          <p:cNvPr id="4" name="Slide Number Placeholder 3"/>
          <p:cNvSpPr>
            <a:spLocks noGrp="1"/>
          </p:cNvSpPr>
          <p:nvPr>
            <p:ph type="sldNum" sz="quarter" idx="5"/>
          </p:nvPr>
        </p:nvSpPr>
        <p:spPr/>
        <p:txBody>
          <a:bodyPr/>
          <a:lstStyle/>
          <a:p>
            <a:fld id="{710F190B-82E0-4080-AFB2-B7AD4302113A}" type="slidenum">
              <a:t>7</a:t>
            </a:fld>
            <a:endParaRPr lang="en-US"/>
          </a:p>
        </p:txBody>
      </p:sp>
    </p:spTree>
    <p:extLst>
      <p:ext uri="{BB962C8B-B14F-4D97-AF65-F5344CB8AC3E}">
        <p14:creationId xmlns:p14="http://schemas.microsoft.com/office/powerpoint/2010/main" val="1135301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Cracking, scaling, and spalling are among the most common deterioration types found in parking structures, and each poses distinct safety threats. Cracks in concrete often result from structural stress, freeze–thaw cycles, or long-term usage, and while they may start small, they create pathways for water and chlorides to penetrate deeper into the slab. This infiltration accelerates corrosion of reinforcing steel, ultimately compromising load-bearing capacity. Scaling occurs when the surface layer of concrete deteriorates, often due to freeze–thaw cycles or insufficient air entrainment. This can produce uneven and slippery surfaces, increasing trip-and-fall risks for pedestrians and vehicle skidding hazards. Spalling—where chunks of concrete detach—is usually a direct indicator of advancing corrosion below the surface. Spalled areas create potholes that damage vehicles, catch pedestrians off guard, and reveal dangerously exposed rebar. When not addressed, these conditions evolve into widespread degradation that demands larger-scale structural repairs. Facilities teams who routinely identify and intervene early in cracking, scaling, and spalling can prevent most safety incidents associated with unstable surfaces and falling material. Addressing these issues is not simply cosmetic—it is essential to preserving structural integrity, eliminating hazards, and ensuring predictable operational conditions across the entire parking system.</a:t>
            </a:r>
          </a:p>
        </p:txBody>
      </p:sp>
      <p:sp>
        <p:nvSpPr>
          <p:cNvPr id="4" name="Slide Number Placeholder 3"/>
          <p:cNvSpPr>
            <a:spLocks noGrp="1"/>
          </p:cNvSpPr>
          <p:nvPr>
            <p:ph type="sldNum" sz="quarter" idx="5"/>
          </p:nvPr>
        </p:nvSpPr>
        <p:spPr/>
        <p:txBody>
          <a:bodyPr/>
          <a:lstStyle/>
          <a:p>
            <a:fld id="{710F190B-82E0-4080-AFB2-B7AD4302113A}" type="slidenum">
              <a:t>8</a:t>
            </a:fld>
            <a:endParaRPr lang="en-US"/>
          </a:p>
        </p:txBody>
      </p:sp>
    </p:spTree>
    <p:extLst>
      <p:ext uri="{BB962C8B-B14F-4D97-AF65-F5344CB8AC3E}">
        <p14:creationId xmlns:p14="http://schemas.microsoft.com/office/powerpoint/2010/main" val="3821833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Water intrusion is one of the leading causes of accelerated deterioration in parking decks and structural facilities. When drains become clogged or when waterproofing systems fail, water begins to pond on surfaces, seep into cracks, and migrate through concrete slabs. Over time, this movement can lead to leaching, where mineral deposits accumulate on surfaces, signaling that moisture is infiltrating deep into the structure. Persistent moisture exposure contributes to corrosion of reinforcing steel, delamination, and internal cracking—conditions that are often hidden until advanced damage occurs. Additionally, wet or icy surfaces significantly increase slip hazards for employees, tenants, or travelers. Poor drainage systems may cause water infiltration into lower levels, potentially damaging electrical systems, mechanical spaces, or vehicle storage areas. Effective drainage maintenance—combined with scheduled inspections—is critical to preventing long-term structural issues, environmental damage, and personal injury. By actively monitoring drains, sealants, joints, and slope direction, facilities teams can ensure water is properly directed away from vulnerable areas, reducing both immediate risks and future remediation costs.</a:t>
            </a:r>
          </a:p>
        </p:txBody>
      </p:sp>
      <p:sp>
        <p:nvSpPr>
          <p:cNvPr id="4" name="Slide Number Placeholder 3"/>
          <p:cNvSpPr>
            <a:spLocks noGrp="1"/>
          </p:cNvSpPr>
          <p:nvPr>
            <p:ph type="sldNum" sz="quarter" idx="5"/>
          </p:nvPr>
        </p:nvSpPr>
        <p:spPr/>
        <p:txBody>
          <a:bodyPr/>
          <a:lstStyle/>
          <a:p>
            <a:fld id="{710F190B-82E0-4080-AFB2-B7AD4302113A}" type="slidenum">
              <a:t>9</a:t>
            </a:fld>
            <a:endParaRPr lang="en-US"/>
          </a:p>
        </p:txBody>
      </p:sp>
    </p:spTree>
    <p:extLst>
      <p:ext uri="{BB962C8B-B14F-4D97-AF65-F5344CB8AC3E}">
        <p14:creationId xmlns:p14="http://schemas.microsoft.com/office/powerpoint/2010/main" val="4162513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Corrosion is one of the most destructive forces affecting reinforced concrete structures. When moisture and chlorides enter the concrete matrix, they disrupt the high-alkalinity environment that typically protects steel reinforcement. As corrosion progresses, the reinforcing bars expand up to several times their original size, exerting immense pressure on the surrounding concrete—upwards of several thousand PSI. This pressure causes cracking, delamination, and eventual spalling, leading to chunks of concrete separating from overhead or vertical surfaces. Such conditions pose immediate safety concerns due to the risk of falling concrete and reduced structural capacity. Rust staining is an early warning sign that corrosion is underway, allowing maintenance teams to intervene before significant structural compromises occur. Exposed reinforcing steel, whether due to spalling or inadequate concrete cover, accelerates deterioration even more rapidly since the steel is no longer protected. Addressing corrosion early often involves cleaning and treating rebar, removing unsound concrete, and patching areas with appropriate repair materials. For high-traffic environments such as parking decks used by Delta and JLL teams, understanding corrosion processes and recognizing early indicators are essential in preventing hazardous structural failures and extending the lifespan of critical infrastructure.</a:t>
            </a:r>
          </a:p>
        </p:txBody>
      </p:sp>
      <p:sp>
        <p:nvSpPr>
          <p:cNvPr id="4" name="Slide Number Placeholder 3"/>
          <p:cNvSpPr>
            <a:spLocks noGrp="1"/>
          </p:cNvSpPr>
          <p:nvPr>
            <p:ph type="sldNum" sz="quarter" idx="5"/>
          </p:nvPr>
        </p:nvSpPr>
        <p:spPr/>
        <p:txBody>
          <a:bodyPr/>
          <a:lstStyle/>
          <a:p>
            <a:fld id="{710F190B-82E0-4080-AFB2-B7AD4302113A}" type="slidenum">
              <a:t>10</a:t>
            </a:fld>
            <a:endParaRPr lang="en-US"/>
          </a:p>
        </p:txBody>
      </p:sp>
    </p:spTree>
    <p:extLst>
      <p:ext uri="{BB962C8B-B14F-4D97-AF65-F5344CB8AC3E}">
        <p14:creationId xmlns:p14="http://schemas.microsoft.com/office/powerpoint/2010/main" val="864906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Regular inspection of structural components is essential to ensuring safety within parking decks and building facilities, especially when deterioration can progress quickly under environmental exposure. Beams should be monitored for cracking, sagging, or visible corrosion, as they serve as primary load-bearing elements. Slabs require consistent observation to detect wear, downward deflection, impact damage, or surface deterioration. Walls and vertical elements must be checked for water intrusion, cracks, and migration pathways that may indicate deeper structural issues. Drains represent one of the most maintenance-critical features, as clogged or impaired drainage can lead to ponding water that spreads deterioration. Expansion joints and sealants should be inspected for tears, gaps, or deterioration caused by traffic loads or temperature fluctuations, since failing joints can allow water infiltration and compromise the structure’s ability to accommodate movement. Columns must be checked for cracking, settlement indicators, or early signs of stress, as column failure can result in catastrophic structural collapse. By implementing structured and routine walkthroughs focused on these components, facility teams can proactively identify hazards, maintain system integrity, and prevent safety incidents before they occur.</a:t>
            </a:r>
          </a:p>
        </p:txBody>
      </p:sp>
      <p:sp>
        <p:nvSpPr>
          <p:cNvPr id="4" name="Slide Number Placeholder 3"/>
          <p:cNvSpPr>
            <a:spLocks noGrp="1"/>
          </p:cNvSpPr>
          <p:nvPr>
            <p:ph type="sldNum" sz="quarter" idx="5"/>
          </p:nvPr>
        </p:nvSpPr>
        <p:spPr/>
        <p:txBody>
          <a:bodyPr/>
          <a:lstStyle/>
          <a:p>
            <a:fld id="{710F190B-82E0-4080-AFB2-B7AD4302113A}" type="slidenum">
              <a:t>11</a:t>
            </a:fld>
            <a:endParaRPr lang="en-US"/>
          </a:p>
        </p:txBody>
      </p:sp>
    </p:spTree>
    <p:extLst>
      <p:ext uri="{BB962C8B-B14F-4D97-AF65-F5344CB8AC3E}">
        <p14:creationId xmlns:p14="http://schemas.microsoft.com/office/powerpoint/2010/main" val="2950740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38CA6-EA4B-052A-9F69-951E2104E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3BA7F6-46A8-4BF2-7217-2AE1E13D04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247C50-2881-CA5B-B593-F5EA81D156F1}"/>
              </a:ext>
            </a:extLst>
          </p:cNvPr>
          <p:cNvSpPr>
            <a:spLocks noGrp="1"/>
          </p:cNvSpPr>
          <p:nvPr>
            <p:ph type="body" idx="1"/>
          </p:nvPr>
        </p:nvSpPr>
        <p:spPr/>
        <p:txBody>
          <a:bodyPr/>
          <a:lstStyle/>
          <a:p>
            <a:r>
              <a:rPr lang="en-US"/>
              <a:t>
Regular inspection of structural components is essential to ensuring safety within parking decks and building facilities, especially when deterioration can progress quickly under environmental exposure. Beams should be monitored for cracking, sagging, or visible corrosion, as they serve as primary load-bearing elements. Slabs require consistent observation to detect wear, downward deflection, impact damage, or surface deterioration. Walls and vertical elements must be checked for water intrusion, cracks, and migration pathways that may indicate deeper structural issues. Drains represent one of the most maintenance-critical features, as clogged or impaired drainage can lead to ponding water that spreads deterioration. Expansion joints and sealants should be inspected for tears, gaps, or deterioration caused by traffic loads or temperature fluctuations, since failing joints can allow water infiltration and compromise the structure’s ability to accommodate movement. Columns must be checked for cracking, settlement indicators, or early signs of stress, as column failure can result in catastrophic structural collapse. By implementing structured and routine walkthroughs focused on these components, facility teams can proactively identify hazards, maintain system integrity, and prevent safety incidents before they occur.</a:t>
            </a:r>
          </a:p>
        </p:txBody>
      </p:sp>
      <p:sp>
        <p:nvSpPr>
          <p:cNvPr id="4" name="Slide Number Placeholder 3">
            <a:extLst>
              <a:ext uri="{FF2B5EF4-FFF2-40B4-BE49-F238E27FC236}">
                <a16:creationId xmlns:a16="http://schemas.microsoft.com/office/drawing/2014/main" id="{3E18CC6D-2C52-3DAB-1BDA-20D76F316A35}"/>
              </a:ext>
            </a:extLst>
          </p:cNvPr>
          <p:cNvSpPr>
            <a:spLocks noGrp="1"/>
          </p:cNvSpPr>
          <p:nvPr>
            <p:ph type="sldNum" sz="quarter" idx="5"/>
          </p:nvPr>
        </p:nvSpPr>
        <p:spPr/>
        <p:txBody>
          <a:bodyPr/>
          <a:lstStyle/>
          <a:p>
            <a:fld id="{710F190B-82E0-4080-AFB2-B7AD4302113A}" type="slidenum">
              <a:t>12</a:t>
            </a:fld>
            <a:endParaRPr lang="en-US"/>
          </a:p>
        </p:txBody>
      </p:sp>
    </p:spTree>
    <p:extLst>
      <p:ext uri="{BB962C8B-B14F-4D97-AF65-F5344CB8AC3E}">
        <p14:creationId xmlns:p14="http://schemas.microsoft.com/office/powerpoint/2010/main" val="1099215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Corrosion Develops and Spreads in Structures, Warning Signs of Corrosion‑Driven Structural Loss</a:t>
            </a:r>
          </a:p>
        </p:txBody>
      </p:sp>
      <p:sp>
        <p:nvSpPr>
          <p:cNvPr id="4" name="Slide Number Placeholder 3"/>
          <p:cNvSpPr>
            <a:spLocks noGrp="1"/>
          </p:cNvSpPr>
          <p:nvPr>
            <p:ph type="sldNum" sz="quarter" idx="5"/>
          </p:nvPr>
        </p:nvSpPr>
        <p:spPr/>
        <p:txBody>
          <a:bodyPr/>
          <a:lstStyle/>
          <a:p>
            <a:fld id="{710F190B-82E0-4080-AFB2-B7AD4302113A}" type="slidenum">
              <a:t>13</a:t>
            </a:fld>
            <a:endParaRPr lang="en-US"/>
          </a:p>
        </p:txBody>
      </p:sp>
    </p:spTree>
    <p:extLst>
      <p:ext uri="{BB962C8B-B14F-4D97-AF65-F5344CB8AC3E}">
        <p14:creationId xmlns:p14="http://schemas.microsoft.com/office/powerpoint/2010/main" val="3178295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Corrosion in reinforced concrete is a chemical process triggered when protective alkaline conditions surrounding the embedded steel begin to break down due to chloride contamination or sustained moisture exposure. Chlorides often originate from deicing salts, ocean air, or contaminated water sources, and once they penetrate the concrete matrix, they disrupt the passivation layer that typically protects steel reinforcement. As corrosion progresses, the steel expands significantly, cracking the concrete around it and creating pathways for more water and oxygen—fueling a cycle of accelerated degradation. This expansion can increase internal pressure by several thousand pounds per square inch, causing delamination between concrete layers. Over time, the weakened structural components lose their ability to perform under load, posing potential hazards such as falling debris, weakened deck surfaces, and compromised beams or columns. The effects of corrosion compound when left unaddressed, often requiring substantial structural rehabilitation once the damage reaches an advanced stage. Understanding the progressive nature of corrosion—and recognizing early indicators such as rust stains, cracking, and hollow‑sounding surfaces—enables facility teams to implement timely interventions that maintain safety, prevent costly shutdowns, and prolong the service life of critical infrastructure.</a:t>
            </a:r>
          </a:p>
        </p:txBody>
      </p:sp>
      <p:sp>
        <p:nvSpPr>
          <p:cNvPr id="4" name="Slide Number Placeholder 3"/>
          <p:cNvSpPr>
            <a:spLocks noGrp="1"/>
          </p:cNvSpPr>
          <p:nvPr>
            <p:ph type="sldNum" sz="quarter" idx="5"/>
          </p:nvPr>
        </p:nvSpPr>
        <p:spPr/>
        <p:txBody>
          <a:bodyPr/>
          <a:lstStyle/>
          <a:p>
            <a:fld id="{710F190B-82E0-4080-AFB2-B7AD4302113A}" type="slidenum">
              <a:t>14</a:t>
            </a:fld>
            <a:endParaRPr lang="en-US"/>
          </a:p>
        </p:txBody>
      </p:sp>
    </p:spTree>
    <p:extLst>
      <p:ext uri="{BB962C8B-B14F-4D97-AF65-F5344CB8AC3E}">
        <p14:creationId xmlns:p14="http://schemas.microsoft.com/office/powerpoint/2010/main" val="2686676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Early identification of corrosion‑driven deterioration is essential for preventing severe structural failures. Key indicators include delamination, which is often detected by a hollow sound during sounding inspections and signifies that concrete has separated from underlying layers due to internal corrosion pressure. Rust staining is another visible sign that steel reinforcement is actively corroding, allowing oxidized material to migrate through the concrete surface. Cracking patterns that radiate or expand around reinforcement locations often suggest that steel is swelling internally. Spalled areas, especially those revealing exposed rebar, signal advanced deterioration and pose immediate hazards due to potential falling concrete or weakened structural capacity. Previous repairs that exhibit new cracking or detachment can also indicate ongoing or recurring corrosion activity. These signs should prompt professional evaluation, as they often signal deeper, concealed damage that may not be visible at the surface. Regular visual surveys—combined with sounding, moisture mapping, and corrosion potential testing—provide essential information for determining the extent of structural compromise. Addressing these warning signs early prevents further damage, reduces safety risks, and helps maintain reliable facility operations.</a:t>
            </a:r>
          </a:p>
        </p:txBody>
      </p:sp>
      <p:sp>
        <p:nvSpPr>
          <p:cNvPr id="4" name="Slide Number Placeholder 3"/>
          <p:cNvSpPr>
            <a:spLocks noGrp="1"/>
          </p:cNvSpPr>
          <p:nvPr>
            <p:ph type="sldNum" sz="quarter" idx="5"/>
          </p:nvPr>
        </p:nvSpPr>
        <p:spPr/>
        <p:txBody>
          <a:bodyPr/>
          <a:lstStyle/>
          <a:p>
            <a:fld id="{710F190B-82E0-4080-AFB2-B7AD4302113A}" type="slidenum">
              <a:t>15</a:t>
            </a:fld>
            <a:endParaRPr lang="en-US"/>
          </a:p>
        </p:txBody>
      </p:sp>
    </p:spTree>
    <p:extLst>
      <p:ext uri="{BB962C8B-B14F-4D97-AF65-F5344CB8AC3E}">
        <p14:creationId xmlns:p14="http://schemas.microsoft.com/office/powerpoint/2010/main" val="3319563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Daily and Weekly Preventative Actions for Facility Teams, When to Engage Western as a Preferred Deltaworks Vendor</a:t>
            </a:r>
          </a:p>
        </p:txBody>
      </p:sp>
      <p:sp>
        <p:nvSpPr>
          <p:cNvPr id="4" name="Slide Number Placeholder 3"/>
          <p:cNvSpPr>
            <a:spLocks noGrp="1"/>
          </p:cNvSpPr>
          <p:nvPr>
            <p:ph type="sldNum" sz="quarter" idx="5"/>
          </p:nvPr>
        </p:nvSpPr>
        <p:spPr/>
        <p:txBody>
          <a:bodyPr/>
          <a:lstStyle/>
          <a:p>
            <a:fld id="{710F190B-82E0-4080-AFB2-B7AD4302113A}" type="slidenum">
              <a:t>16</a:t>
            </a:fld>
            <a:endParaRPr lang="en-US"/>
          </a:p>
        </p:txBody>
      </p:sp>
    </p:spTree>
    <p:extLst>
      <p:ext uri="{BB962C8B-B14F-4D97-AF65-F5344CB8AC3E}">
        <p14:creationId xmlns:p14="http://schemas.microsoft.com/office/powerpoint/2010/main" val="2575554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Facility teams play a central role in maintaining safety and reliability in parking structures and building envelopes. Daily and weekly walkthroughs allow personnel to identify early signs of deterioration before they escalate into hazardous conditions. Key tasks include monitoring drive lanes and walkways for cracks, spalls, potholes, and changes in surface texture that might indicate subsurface issues. Teams should inspect drains regularly to ensure they are free from debris, as poor drainage is a leading cause of corrosion and slipping hazards. Seasonal considerations—such as freeze–thaw cycles—require increased vigilance, as water infiltration during colder months can accelerate deterioration. Facility staff should also examine expansion joints, sealants, and transitions for gaps or tearing that could allow water migration. Documenting observations with photographs and maintaining an ongoing log helps track the progression of conditions over time and supports more accurate assessments when external contractors are involved. Through consistent monitoring, early reporting, and understanding basic deterioration patterns, facility teams can significantly reduce the likelihood of structural hazards, improve safety, and minimize unexpected operational disruptions.</a:t>
            </a:r>
          </a:p>
        </p:txBody>
      </p:sp>
      <p:sp>
        <p:nvSpPr>
          <p:cNvPr id="4" name="Slide Number Placeholder 3"/>
          <p:cNvSpPr>
            <a:spLocks noGrp="1"/>
          </p:cNvSpPr>
          <p:nvPr>
            <p:ph type="sldNum" sz="quarter" idx="5"/>
          </p:nvPr>
        </p:nvSpPr>
        <p:spPr/>
        <p:txBody>
          <a:bodyPr/>
          <a:lstStyle/>
          <a:p>
            <a:fld id="{710F190B-82E0-4080-AFB2-B7AD4302113A}" type="slidenum">
              <a:t>17</a:t>
            </a:fld>
            <a:endParaRPr lang="en-US"/>
          </a:p>
        </p:txBody>
      </p:sp>
    </p:spTree>
    <p:extLst>
      <p:ext uri="{BB962C8B-B14F-4D97-AF65-F5344CB8AC3E}">
        <p14:creationId xmlns:p14="http://schemas.microsoft.com/office/powerpoint/2010/main" val="1564469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Western Specialty Contractors serves as a trusted preferred vendor through Deltaworks, providing specialized expertise when conditions exceed routine maintenance or present an immediate safety concern. Facility teams should contact Western when they encounter deepening or rapidly spreading cracks, persistent leaks that continue despite drain cleaning, or visible rebar exposure, as these signs indicate that deterioration is beyond surface-level repair. Hollow‑sounding slabs, widespread spalling, or any structural distress in beams or columns also require professional evaluation. Western brings advanced inspection techniques, corrosion mitigation strategies, and structural repair capabilities that adhere to best‑practice safety and industry standards. Additionally, Western’s familiarity with Delta and JLL expectations ensures streamlined communication, quicker mobilization, and coordinated project execution. Engaging Western early not only restores structural integrity but also prevents hazards from escalating, offering peace of mind to facility managers responsible for high-traffic environments such as airport parking structures or operational facilities.</a:t>
            </a:r>
          </a:p>
        </p:txBody>
      </p:sp>
      <p:sp>
        <p:nvSpPr>
          <p:cNvPr id="4" name="Slide Number Placeholder 3"/>
          <p:cNvSpPr>
            <a:spLocks noGrp="1"/>
          </p:cNvSpPr>
          <p:nvPr>
            <p:ph type="sldNum" sz="quarter" idx="5"/>
          </p:nvPr>
        </p:nvSpPr>
        <p:spPr/>
        <p:txBody>
          <a:bodyPr/>
          <a:lstStyle/>
          <a:p>
            <a:fld id="{710F190B-82E0-4080-AFB2-B7AD4302113A}" type="slidenum">
              <a:t>18</a:t>
            </a:fld>
            <a:endParaRPr lang="en-US"/>
          </a:p>
        </p:txBody>
      </p:sp>
    </p:spTree>
    <p:extLst>
      <p:ext uri="{BB962C8B-B14F-4D97-AF65-F5344CB8AC3E}">
        <p14:creationId xmlns:p14="http://schemas.microsoft.com/office/powerpoint/2010/main" val="116244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Western’s OSHA and Industry Safety Performance, Western’s Core Services for Parking Decks and Buildings</a:t>
            </a:r>
          </a:p>
        </p:txBody>
      </p:sp>
      <p:sp>
        <p:nvSpPr>
          <p:cNvPr id="4" name="Slide Number Placeholder 3"/>
          <p:cNvSpPr>
            <a:spLocks noGrp="1"/>
          </p:cNvSpPr>
          <p:nvPr>
            <p:ph type="sldNum" sz="quarter" idx="5"/>
          </p:nvPr>
        </p:nvSpPr>
        <p:spPr/>
        <p:txBody>
          <a:bodyPr/>
          <a:lstStyle/>
          <a:p>
            <a:fld id="{710F190B-82E0-4080-AFB2-B7AD4302113A}" type="slidenum">
              <a:t>19</a:t>
            </a:fld>
            <a:endParaRPr lang="en-US"/>
          </a:p>
        </p:txBody>
      </p:sp>
    </p:spTree>
    <p:extLst>
      <p:ext uri="{BB962C8B-B14F-4D97-AF65-F5344CB8AC3E}">
        <p14:creationId xmlns:p14="http://schemas.microsoft.com/office/powerpoint/2010/main" val="346749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Western Specialty Contractors maintains an industry-leading safety record supported by comprehensive training, strong corporate culture, and adherence to OSHA standards. The company’s performance metrics, including its Experience Modification Rate (EMR), reflect its commitment to reducing workplace incidents and ensuring safe operational environments for both employees and clients. Robust safety programs, regular field training, and thorough jobsite assessments reinforce Western’s reputation as a reliable and safety-conscious partner. These achievements are especially critical when working in sensitive environments such as airport facilities, where risk mitigation and operational continuity are paramount. By maintaining consistently strong safety ratings, Western provides clients with confidence that projects will be completed responsibly and with minimal disruption. This dedication to safe practices aligns with Delta and JLL’s expectations for high‑performing facility partners.</a:t>
            </a:r>
          </a:p>
        </p:txBody>
      </p:sp>
      <p:sp>
        <p:nvSpPr>
          <p:cNvPr id="4" name="Slide Number Placeholder 3"/>
          <p:cNvSpPr>
            <a:spLocks noGrp="1"/>
          </p:cNvSpPr>
          <p:nvPr>
            <p:ph type="sldNum" sz="quarter" idx="5"/>
          </p:nvPr>
        </p:nvSpPr>
        <p:spPr/>
        <p:txBody>
          <a:bodyPr/>
          <a:lstStyle/>
          <a:p>
            <a:fld id="{710F190B-82E0-4080-AFB2-B7AD4302113A}" type="slidenum">
              <a:t>20</a:t>
            </a:fld>
            <a:endParaRPr lang="en-US"/>
          </a:p>
        </p:txBody>
      </p:sp>
    </p:spTree>
    <p:extLst>
      <p:ext uri="{BB962C8B-B14F-4D97-AF65-F5344CB8AC3E}">
        <p14:creationId xmlns:p14="http://schemas.microsoft.com/office/powerpoint/2010/main" val="56053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8080E-BD00-CF89-4862-B2191B2DC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2A910-F809-7086-F1A6-92A63D368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101F19-9A9C-3E4E-701C-3BC4F2F86F4C}"/>
              </a:ext>
            </a:extLst>
          </p:cNvPr>
          <p:cNvSpPr>
            <a:spLocks noGrp="1"/>
          </p:cNvSpPr>
          <p:nvPr>
            <p:ph type="body" idx="1"/>
          </p:nvPr>
        </p:nvSpPr>
        <p:spPr/>
        <p:txBody>
          <a:bodyPr/>
          <a:lstStyle/>
          <a:p>
            <a:r>
              <a:rPr lang="en-US"/>
              <a:t>
Western Specialty Contractors maintains an industry-leading safety record supported by comprehensive training, strong corporate culture, and adherence to OSHA standards. The company’s performance metrics, including its Experience Modification Rate (EMR), reflect its commitment to reducing workplace incidents and ensuring safe operational environments for both employees and clients. Robust safety programs, regular field training, and thorough jobsite assessments reinforce Western’s reputation as a reliable and safety-conscious partner. These achievements are especially critical when working in sensitive environments such as airport facilities, where risk mitigation and operational continuity are paramount. By maintaining consistently strong safety ratings, Western provides clients with confidence that projects will be completed responsibly and with minimal disruption. This dedication to safe practices aligns with Delta and JLL’s expectations for high‑performing facility partners.</a:t>
            </a:r>
          </a:p>
        </p:txBody>
      </p:sp>
      <p:sp>
        <p:nvSpPr>
          <p:cNvPr id="4" name="Slide Number Placeholder 3">
            <a:extLst>
              <a:ext uri="{FF2B5EF4-FFF2-40B4-BE49-F238E27FC236}">
                <a16:creationId xmlns:a16="http://schemas.microsoft.com/office/drawing/2014/main" id="{149866D4-C3A6-B1DE-E82C-F3ADA62DADD2}"/>
              </a:ext>
            </a:extLst>
          </p:cNvPr>
          <p:cNvSpPr>
            <a:spLocks noGrp="1"/>
          </p:cNvSpPr>
          <p:nvPr>
            <p:ph type="sldNum" sz="quarter" idx="5"/>
          </p:nvPr>
        </p:nvSpPr>
        <p:spPr/>
        <p:txBody>
          <a:bodyPr/>
          <a:lstStyle/>
          <a:p>
            <a:fld id="{710F190B-82E0-4080-AFB2-B7AD4302113A}" type="slidenum">
              <a:t>21</a:t>
            </a:fld>
            <a:endParaRPr lang="en-US"/>
          </a:p>
        </p:txBody>
      </p:sp>
    </p:spTree>
    <p:extLst>
      <p:ext uri="{BB962C8B-B14F-4D97-AF65-F5344CB8AC3E}">
        <p14:creationId xmlns:p14="http://schemas.microsoft.com/office/powerpoint/2010/main" val="4116509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D419A-8F96-3534-61FC-67F66671B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8B30A-668A-CC29-10AE-4667AD986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454AE-AB3C-B9A4-6FE2-5C82B39CF4A3}"/>
              </a:ext>
            </a:extLst>
          </p:cNvPr>
          <p:cNvSpPr>
            <a:spLocks noGrp="1"/>
          </p:cNvSpPr>
          <p:nvPr>
            <p:ph type="body" idx="1"/>
          </p:nvPr>
        </p:nvSpPr>
        <p:spPr/>
        <p:txBody>
          <a:bodyPr/>
          <a:lstStyle/>
          <a:p>
            <a:r>
              <a:rPr lang="en-US"/>
              <a:t>
Western Specialty Contractors offers a comprehensive range of services designed to enhance safety, durability, and performance across parking structures and building envelopes. Core capabilities include structural concrete repair such as spall patching, form‑and‑place repairs, and shotcrete applications. Western’s waterproofing expertise ensures effective protection against moisture infiltration through deck coatings, sealants, and joint replacement. Masonry restoration services address deterioration in brick, stone, and façade systems with techniques such as tuckpointing, repointing, and material replacement. For structural strengthening, Western provides reinforcement solutions that address corrosion‑related weakening or load‑capacity concerns. The company also performs detailed inspections, condition assessments, and leak investigations that support long-term asset management strategies. These services collectively contribute to safer environments, prolonged structural life, and reduced operational risks, making Western a valuable partner for Delta, JLL, and other facilities teams responsible for maintaining high-traffic environments.</a:t>
            </a:r>
          </a:p>
        </p:txBody>
      </p:sp>
      <p:sp>
        <p:nvSpPr>
          <p:cNvPr id="4" name="Slide Number Placeholder 3">
            <a:extLst>
              <a:ext uri="{FF2B5EF4-FFF2-40B4-BE49-F238E27FC236}">
                <a16:creationId xmlns:a16="http://schemas.microsoft.com/office/drawing/2014/main" id="{30E61DAE-38B4-CB8D-170E-5B1065038EF4}"/>
              </a:ext>
            </a:extLst>
          </p:cNvPr>
          <p:cNvSpPr>
            <a:spLocks noGrp="1"/>
          </p:cNvSpPr>
          <p:nvPr>
            <p:ph type="sldNum" sz="quarter" idx="5"/>
          </p:nvPr>
        </p:nvSpPr>
        <p:spPr/>
        <p:txBody>
          <a:bodyPr/>
          <a:lstStyle/>
          <a:p>
            <a:fld id="{710F190B-82E0-4080-AFB2-B7AD4302113A}" type="slidenum">
              <a:t>22</a:t>
            </a:fld>
            <a:endParaRPr lang="en-US"/>
          </a:p>
        </p:txBody>
      </p:sp>
    </p:spTree>
    <p:extLst>
      <p:ext uri="{BB962C8B-B14F-4D97-AF65-F5344CB8AC3E}">
        <p14:creationId xmlns:p14="http://schemas.microsoft.com/office/powerpoint/2010/main" val="2759006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Takeaways and Commitment to Safety</a:t>
            </a:r>
          </a:p>
        </p:txBody>
      </p:sp>
      <p:sp>
        <p:nvSpPr>
          <p:cNvPr id="4" name="Slide Number Placeholder 3"/>
          <p:cNvSpPr>
            <a:spLocks noGrp="1"/>
          </p:cNvSpPr>
          <p:nvPr>
            <p:ph type="sldNum" sz="quarter" idx="5"/>
          </p:nvPr>
        </p:nvSpPr>
        <p:spPr/>
        <p:txBody>
          <a:bodyPr/>
          <a:lstStyle/>
          <a:p>
            <a:fld id="{710F190B-82E0-4080-AFB2-B7AD4302113A}" type="slidenum">
              <a:t>24</a:t>
            </a:fld>
            <a:endParaRPr lang="en-US"/>
          </a:p>
        </p:txBody>
      </p:sp>
    </p:spTree>
    <p:extLst>
      <p:ext uri="{BB962C8B-B14F-4D97-AF65-F5344CB8AC3E}">
        <p14:creationId xmlns:p14="http://schemas.microsoft.com/office/powerpoint/2010/main" val="2829350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Preventative maintenance is essential for protecting the structural integrity and operational safety of parking decks and facilities. Early detection of cracking, spalling, corrosion, and drainage failures significantly reduces risks, prevents accidents, and extends the lifespan of critical infrastructure. Facility teams play a key role in identifying early warning signs, while Western Specialty Contractors provides the advanced expertise needed when deterioration reaches more serious levels. As a preferred vendor through Deltaworks, Western is committed to supporting Delta and JLL with industry‑leading safety practices, superior repair capabilities, and reliable long-term solutions. Together, proactive inspection and professional intervention create a safer, more predictable environment for employees, tenants, and the public.</a:t>
            </a:r>
          </a:p>
        </p:txBody>
      </p:sp>
      <p:sp>
        <p:nvSpPr>
          <p:cNvPr id="4" name="Slide Number Placeholder 3"/>
          <p:cNvSpPr>
            <a:spLocks noGrp="1"/>
          </p:cNvSpPr>
          <p:nvPr>
            <p:ph type="sldNum" sz="quarter" idx="5"/>
          </p:nvPr>
        </p:nvSpPr>
        <p:spPr/>
        <p:txBody>
          <a:bodyPr/>
          <a:lstStyle/>
          <a:p>
            <a:fld id="{710F190B-82E0-4080-AFB2-B7AD4302113A}" type="slidenum">
              <a:t>25</a:t>
            </a:fld>
            <a:endParaRPr lang="en-US"/>
          </a:p>
        </p:txBody>
      </p:sp>
    </p:spTree>
    <p:extLst>
      <p:ext uri="{BB962C8B-B14F-4D97-AF65-F5344CB8AC3E}">
        <p14:creationId xmlns:p14="http://schemas.microsoft.com/office/powerpoint/2010/main" val="12833841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96332"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5503863" y="1354138"/>
            <a:ext cx="5322887" cy="448151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914400" y="831992"/>
            <a:ext cx="5897880" cy="4258956"/>
          </a:xfrm>
          <a:solidFill>
            <a:schemeClr val="bg2"/>
          </a:solidFill>
        </p:spPr>
        <p:txBody>
          <a:bodyPr lIns="182880" rIns="228600" bIns="91440" anchor="b">
            <a:normAutofit/>
          </a:bodyPr>
          <a:lstStyle>
            <a:lvl1pPr algn="r">
              <a:lnSpc>
                <a:spcPct val="80000"/>
              </a:lnSpc>
              <a:defRPr sz="72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05431" y="5372809"/>
            <a:ext cx="2364946" cy="909119"/>
          </a:xfrm>
          <a:solidFill>
            <a:schemeClr val="bg2"/>
          </a:solidFill>
        </p:spPr>
        <p:txBody>
          <a:bodyPr vert="horz" lIns="91440" tIns="45720" rIns="91440" bIns="45720" rtlCol="0" anchor="b">
            <a:normAutofit/>
          </a:bodyPr>
          <a:lstStyle>
            <a:lvl1pPr marL="0" indent="0">
              <a:lnSpc>
                <a:spcPct val="100000"/>
              </a:lnSpc>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547529" y="612251"/>
            <a:ext cx="2070397" cy="518965"/>
          </a:xfrm>
          <a:solidFill>
            <a:schemeClr val="bg2"/>
          </a:solid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7326" y="5229935"/>
            <a:ext cx="1223795" cy="365125"/>
          </a:xfrm>
          <a:solidFill>
            <a:schemeClr val="bg2"/>
          </a:solidFill>
        </p:spPr>
        <p:txBody>
          <a:bodyPr rIns="182880"/>
          <a:lstStyle/>
          <a:p>
            <a:fld id="{F695BADC-4FD4-44DC-8CD5-A8F9C57A8D9D}" type="datetime1">
              <a:rPr lang="en-US" smtClean="0"/>
              <a:t>3/3/2026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01400" y="6029866"/>
            <a:ext cx="461438"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897622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2986" y="265728"/>
            <a:ext cx="10981137" cy="1325563"/>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2986" y="1736176"/>
            <a:ext cx="10981137" cy="4198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D849E410-BE9E-427B-BCB5-604E33C4348E}"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53123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703AEE2D-28E0-27BB-C888-0E680A8672DD}"/>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19" name="Picture Placeholder 18">
            <a:extLst>
              <a:ext uri="{FF2B5EF4-FFF2-40B4-BE49-F238E27FC236}">
                <a16:creationId xmlns:a16="http://schemas.microsoft.com/office/drawing/2014/main" id="{A4559E1C-1A97-34BF-0042-9A52A91DA7B8}"/>
              </a:ext>
            </a:extLst>
          </p:cNvPr>
          <p:cNvSpPr>
            <a:spLocks noGrp="1"/>
          </p:cNvSpPr>
          <p:nvPr>
            <p:ph type="pic" sz="quarter" idx="13" hasCustomPrompt="1"/>
          </p:nvPr>
        </p:nvSpPr>
        <p:spPr>
          <a:xfrm>
            <a:off x="0" y="0"/>
            <a:ext cx="8077200" cy="5486400"/>
          </a:xfrm>
          <a:custGeom>
            <a:avLst/>
            <a:gdLst>
              <a:gd name="connsiteX0" fmla="*/ 0 w 8077200"/>
              <a:gd name="connsiteY0" fmla="*/ 0 h 5486400"/>
              <a:gd name="connsiteX1" fmla="*/ 8077200 w 8077200"/>
              <a:gd name="connsiteY1" fmla="*/ 0 h 5486400"/>
              <a:gd name="connsiteX2" fmla="*/ 8077200 w 8077200"/>
              <a:gd name="connsiteY2" fmla="*/ 3429000 h 5486400"/>
              <a:gd name="connsiteX3" fmla="*/ 4003452 w 8077200"/>
              <a:gd name="connsiteY3" fmla="*/ 3429000 h 5486400"/>
              <a:gd name="connsiteX4" fmla="*/ 4003452 w 8077200"/>
              <a:gd name="connsiteY4" fmla="*/ 5486400 h 5486400"/>
              <a:gd name="connsiteX5" fmla="*/ 0 w 8077200"/>
              <a:gd name="connsiteY5" fmla="*/ 54864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77200" h="5486400">
                <a:moveTo>
                  <a:pt x="0" y="0"/>
                </a:moveTo>
                <a:lnTo>
                  <a:pt x="8077200" y="0"/>
                </a:lnTo>
                <a:lnTo>
                  <a:pt x="8077200" y="3429000"/>
                </a:lnTo>
                <a:lnTo>
                  <a:pt x="4003452" y="3429000"/>
                </a:lnTo>
                <a:lnTo>
                  <a:pt x="4003452" y="5486400"/>
                </a:lnTo>
                <a:lnTo>
                  <a:pt x="0" y="5486400"/>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4004737" y="3339967"/>
            <a:ext cx="6838935" cy="2657530"/>
          </a:xfrm>
          <a:solidFill>
            <a:schemeClr val="bg2"/>
          </a:solidFill>
        </p:spPr>
        <p:txBody>
          <a:bodyPr vert="horz" lIns="137160" tIns="228600" rIns="91440" bIns="137160" rtlCol="0" anchor="t">
            <a:normAutofit/>
          </a:bodyPr>
          <a:lstStyle>
            <a:lvl1pPr>
              <a:lnSpc>
                <a:spcPct val="80000"/>
              </a:lnSpc>
              <a:defRPr lang="en-US" sz="6800" spc="-100" baseline="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4004737" y="5997496"/>
            <a:ext cx="6881278" cy="582705"/>
          </a:xfrm>
        </p:spPr>
        <p:txBody>
          <a:bodyPr vert="horz" lIns="164592" tIns="45720" rIns="91440" bIns="45720" rtlCol="0">
            <a:normAutofit/>
          </a:bodyPr>
          <a:lstStyle>
            <a:lvl1pPr marL="0" indent="0">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8465270" y="446266"/>
            <a:ext cx="3156629" cy="582705"/>
          </a:xfrm>
          <a:solidFill>
            <a:schemeClr val="bg2"/>
          </a:solidFill>
        </p:spPr>
        <p:txBody>
          <a:bodyPr anchor="ctr"/>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0996" y="5229935"/>
            <a:ext cx="1223793" cy="365125"/>
          </a:xfrm>
          <a:solidFill>
            <a:schemeClr val="bg2"/>
          </a:solidFill>
        </p:spPr>
        <p:txBody>
          <a:bodyPr rIns="182880"/>
          <a:lstStyle/>
          <a:p>
            <a:fld id="{FA9F19E7-5A41-482B-8FA2-1C0353416DB6}" type="datetime1">
              <a:rPr lang="en-US" smtClean="0"/>
              <a:t>3/3/2026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19688" y="6029868"/>
            <a:ext cx="429372"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144521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791" y="1371600"/>
            <a:ext cx="6706392" cy="54864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4133850" y="685799"/>
            <a:ext cx="6373670" cy="2743201"/>
          </a:xfrm>
          <a:solidFill>
            <a:schemeClr val="bg2"/>
          </a:solidFill>
        </p:spPr>
        <p:txBody>
          <a:bodyPr vert="horz" lIns="182880" tIns="45720" rIns="91440" bIns="91440" rtlCol="0" anchor="b">
            <a:normAutofit/>
          </a:bodyPr>
          <a:lstStyle>
            <a:lvl1pPr>
              <a:lnSpc>
                <a:spcPct val="80000"/>
              </a:lnSpc>
              <a:defRPr lang="en-US" sz="6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7500457" y="5570290"/>
            <a:ext cx="4114799" cy="699518"/>
          </a:xfrm>
        </p:spPr>
        <p:txBody>
          <a:bodyPr vert="horz" lIns="91440" tIns="45720" rIns="91440" bIns="45720" rtlCol="0" anchor="b">
            <a:normAutofit/>
          </a:bodyPr>
          <a:lstStyle>
            <a:lvl1pPr marL="0" indent="0" algn="r">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6" name="Slide Number Placehold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45716" y="508084"/>
            <a:ext cx="429372" cy="365125"/>
          </a:xfrm>
          <a:noFill/>
        </p:spPr>
        <p:txBody>
          <a:bodyPr/>
          <a:lstStyle/>
          <a:p>
            <a:fld id="{27F8DDA4-3B80-4E8A-A8F5-521F73BF9127}" type="slidenum">
              <a:rPr lang="en-US" smtClean="0"/>
              <a:t>‹#›</a:t>
            </a:fld>
            <a:endParaRPr lang="en-US"/>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603663" y="508084"/>
            <a:ext cx="1203320" cy="365125"/>
          </a:xfrm>
          <a:solidFill>
            <a:schemeClr val="bg2"/>
          </a:solidFill>
        </p:spPr>
        <p:txBody>
          <a:bodyPr/>
          <a:lstStyle>
            <a:lvl1pPr algn="l">
              <a:defRPr/>
            </a:lvl1pPr>
          </a:lstStyle>
          <a:p>
            <a:fld id="{D666FC17-48E9-4EB3-BB0E-C81F4FBF1D65}" type="datetime1">
              <a:rPr lang="en-US" smtClean="0"/>
              <a:t>3/3/2026</a:t>
            </a:fld>
            <a:endParaRPr lang="en-US"/>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10134603" y="612063"/>
            <a:ext cx="1487296" cy="478334"/>
          </a:xfrm>
          <a:solidFill>
            <a:schemeClr val="bg2"/>
          </a:solidFill>
        </p:spPr>
        <p:txBody>
          <a:bodyPr anchor="t"/>
          <a:lstStyle>
            <a:lvl1pPr algn="r">
              <a:defRPr sz="1050"/>
            </a:lvl1pPr>
          </a:lstStyle>
          <a:p>
            <a:r>
              <a:rPr lang="en-US"/>
              <a:t>Sample Footer Text</a:t>
            </a:r>
          </a:p>
        </p:txBody>
      </p:sp>
    </p:spTree>
    <p:extLst>
      <p:ext uri="{BB962C8B-B14F-4D97-AF65-F5344CB8AC3E}">
        <p14:creationId xmlns:p14="http://schemas.microsoft.com/office/powerpoint/2010/main" val="2963274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87188" y="1339110"/>
            <a:ext cx="0" cy="33528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923544" y="6212428"/>
            <a:ext cx="10326625"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Lst>
          </p:cNvPr>
          <p:cNvSpPr>
            <a:spLocks noGrp="1"/>
          </p:cNvSpPr>
          <p:nvPr>
            <p:ph type="pic" sz="quarter" idx="14" hasCustomPrompt="1"/>
          </p:nvPr>
        </p:nvSpPr>
        <p:spPr>
          <a:xfrm>
            <a:off x="4800600" y="1371600"/>
            <a:ext cx="6705599" cy="4191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500213" y="3447288"/>
            <a:ext cx="5852160" cy="3072792"/>
          </a:xfrm>
          <a:solidFill>
            <a:schemeClr val="bg2"/>
          </a:solidFill>
        </p:spPr>
        <p:txBody>
          <a:bodyPr vert="horz" lIns="182880" tIns="45720" rIns="228600" bIns="91440" rtlCol="0" anchor="b">
            <a:normAutofit/>
          </a:bodyPr>
          <a:lstStyle>
            <a:lvl1pPr>
              <a:lnSpc>
                <a:spcPct val="80000"/>
              </a:lnSpc>
              <a:defRPr lang="en-US" sz="72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92362" y="612648"/>
            <a:ext cx="3248116" cy="758952"/>
          </a:xfrm>
          <a:solidFill>
            <a:schemeClr val="bg2"/>
          </a:solidFill>
        </p:spPr>
        <p:txBody>
          <a:bodyPr vert="horz" lIns="91440" tIns="45720" rIns="91440" bIns="45720" rtlCol="0">
            <a:normAutofit/>
          </a:bodyPr>
          <a:lstStyle>
            <a:lvl1pPr marL="0" indent="0">
              <a:lnSpc>
                <a:spcPct val="100000"/>
              </a:lnSpc>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8763000" y="620267"/>
            <a:ext cx="2854926" cy="443682"/>
          </a:xfrm>
          <a:solidFill>
            <a:schemeClr val="bg2"/>
          </a:solid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9973610" y="6055170"/>
            <a:ext cx="1256738" cy="365125"/>
          </a:xfrm>
          <a:solidFill>
            <a:schemeClr val="bg2"/>
          </a:solidFill>
        </p:spPr>
        <p:txBody>
          <a:bodyPr/>
          <a:lstStyle/>
          <a:p>
            <a:fld id="{4C6CA39F-8041-4925-BD95-F0F6BD0D2137}" type="datetime1">
              <a:rPr lang="en-US" smtClean="0"/>
              <a:t>3/3/2026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30348" y="6055170"/>
            <a:ext cx="461440"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766934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11500489" y="1054208"/>
            <a:ext cx="0" cy="478197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673753" y="355601"/>
            <a:ext cx="8275505" cy="1693334"/>
          </a:xfrm>
          <a:noFill/>
        </p:spPr>
        <p:txBody>
          <a:bodyPr vert="horz" lIns="91440" tIns="45720" rIns="91440" bIns="137160" rtlCol="0" anchor="b">
            <a:normAutofit/>
          </a:bodyPr>
          <a:lstStyle>
            <a:lvl1pPr>
              <a:lnSpc>
                <a:spcPct val="80000"/>
              </a:lnSpc>
              <a:defRPr lang="en-US" sz="5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73752" y="1902527"/>
            <a:ext cx="8275504" cy="498021"/>
          </a:xfrm>
        </p:spPr>
        <p:txBody>
          <a:bodyPr vert="horz" lIns="91440" tIns="45720" rIns="91440" bIns="45720" rtlCol="0">
            <a:normAutofit/>
          </a:bodyPr>
          <a:lstStyle>
            <a:lvl1pPr marL="0" indent="0">
              <a:lnSpc>
                <a:spcPct val="100000"/>
              </a:lnSpc>
              <a:buNone/>
              <a:defRPr lang="en-US" sz="1400" cap="all" baseline="0" dirty="0">
                <a:solidFill>
                  <a:schemeClr val="accent5"/>
                </a:solidFill>
                <a:latin typeface="+mj-lt"/>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4F8C8803-B94B-A385-87A1-A21C9AD88D84}"/>
              </a:ext>
            </a:extLst>
          </p:cNvPr>
          <p:cNvSpPr>
            <a:spLocks noGrp="1"/>
          </p:cNvSpPr>
          <p:nvPr>
            <p:ph type="pic" sz="quarter" idx="13" hasCustomPrompt="1"/>
          </p:nvPr>
        </p:nvSpPr>
        <p:spPr>
          <a:xfrm>
            <a:off x="-1" y="2441123"/>
            <a:ext cx="10495289" cy="4416877"/>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753600" y="613218"/>
            <a:ext cx="1865242" cy="535746"/>
          </a:xfrm>
          <a:solidFill>
            <a:schemeClr val="bg2"/>
          </a:solid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80856" y="5137717"/>
            <a:ext cx="1256738" cy="365125"/>
          </a:xfrm>
          <a:solidFill>
            <a:schemeClr val="bg2"/>
          </a:solidFill>
        </p:spPr>
        <p:txBody>
          <a:bodyPr/>
          <a:lstStyle/>
          <a:p>
            <a:fld id="{A198F7BC-ABFF-4CAB-9ECC-8B1B0BCD965C}" type="datetime1">
              <a:rPr lang="en-US" smtClean="0"/>
              <a:t>3/3/2026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186803" y="6029867"/>
            <a:ext cx="461440"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926916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6">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11502284" y="760367"/>
            <a:ext cx="0" cy="538734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634070" y="4370832"/>
            <a:ext cx="9546250" cy="1668980"/>
          </a:xfrm>
          <a:solidFill>
            <a:schemeClr val="bg2"/>
          </a:solidFill>
        </p:spPr>
        <p:txBody>
          <a:bodyPr vert="horz" lIns="91440" tIns="45720" rIns="91440" bIns="0" rtlCol="0" anchor="b">
            <a:normAutofit/>
          </a:bodyPr>
          <a:lstStyle>
            <a:lvl1pPr>
              <a:lnSpc>
                <a:spcPct val="80000"/>
              </a:lnSpc>
              <a:defRPr lang="en-US" sz="66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34070" y="6055054"/>
            <a:ext cx="9546250" cy="473761"/>
          </a:xfrm>
        </p:spPr>
        <p:txBody>
          <a:bodyPr vert="horz" lIns="91440" tIns="45720" rIns="91440" bIns="45720" rtlCol="0">
            <a:normAutofit/>
          </a:bodyPr>
          <a:lstStyle>
            <a:lvl1pPr marL="0" indent="0">
              <a:lnSpc>
                <a:spcPct val="100000"/>
              </a:lnSpc>
              <a:buNone/>
              <a:defRPr lang="en-US" sz="1400" cap="all" baseline="0" dirty="0">
                <a:solidFill>
                  <a:schemeClr val="accent5"/>
                </a:solidFill>
                <a:latin typeface="+mj-lt"/>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4F8C8803-B94B-A385-87A1-A21C9AD88D84}"/>
              </a:ext>
            </a:extLst>
          </p:cNvPr>
          <p:cNvSpPr>
            <a:spLocks noGrp="1"/>
          </p:cNvSpPr>
          <p:nvPr>
            <p:ph type="pic" sz="quarter" idx="13" hasCustomPrompt="1"/>
          </p:nvPr>
        </p:nvSpPr>
        <p:spPr>
          <a:xfrm>
            <a:off x="0" y="1"/>
            <a:ext cx="10820400" cy="41148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rot="5400000">
            <a:off x="10667029" y="1260113"/>
            <a:ext cx="1678344" cy="365125"/>
          </a:xfrm>
          <a:solidFill>
            <a:schemeClr val="bg2"/>
          </a:solidFill>
        </p:spPr>
        <p:txBody>
          <a:bodyPr anchor="ctr"/>
          <a:lstStyle>
            <a:lvl1pPr algn="l">
              <a:defRPr sz="900" b="1"/>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961764" y="5297730"/>
            <a:ext cx="1091183" cy="365128"/>
          </a:xfrm>
          <a:solidFill>
            <a:schemeClr val="bg2"/>
          </a:solidFill>
        </p:spPr>
        <p:txBody>
          <a:bodyPr/>
          <a:lstStyle/>
          <a:p>
            <a:fld id="{3939EC85-F003-4305-AB12-223D18998537}" type="datetime1">
              <a:rPr lang="en-US" smtClean="0"/>
              <a:t>3/3/2026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25781" y="6029867"/>
            <a:ext cx="422461"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070560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238427E1-A276-BBD2-B377-380EC166BB79}"/>
              </a:ext>
              <a:ext uri="{C183D7F6-B498-43B3-948B-1728B52AA6E4}">
                <adec:decorative xmlns:adec="http://schemas.microsoft.com/office/drawing/2017/decorative" val="1"/>
              </a:ext>
            </a:extLst>
          </p:cNvPr>
          <p:cNvCxnSpPr>
            <a:cxnSpLocks/>
          </p:cNvCxnSpPr>
          <p:nvPr/>
        </p:nvCxnSpPr>
        <p:spPr>
          <a:xfrm>
            <a:off x="689066" y="1014984"/>
            <a:ext cx="0" cy="4471416"/>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74347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9006837" cy="3776472"/>
          </a:xfrm>
          <a:solidFill>
            <a:schemeClr val="bg2"/>
          </a:solidFill>
        </p:spPr>
        <p:txBody>
          <a:bodyPr vert="horz" lIns="91440" tIns="45720" rIns="91440" bIns="137160" rtlCol="0" anchor="t">
            <a:normAutofit/>
          </a:bodyPr>
          <a:lstStyle>
            <a:lvl1pPr>
              <a:lnSpc>
                <a:spcPct val="80000"/>
              </a:lnSpc>
              <a:defRPr lang="en-US" sz="8000" spc="-100" baseline="0" dirty="0">
                <a:solidFill>
                  <a:schemeClr val="accent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29194" y="5496339"/>
            <a:ext cx="3585604" cy="771684"/>
          </a:xfrm>
        </p:spPr>
        <p:txBody>
          <a:bodyPr vert="horz" lIns="91440" tIns="45720" rIns="91440" bIns="45720" rtlCol="0" anchor="b">
            <a:normAutofit/>
          </a:bodyPr>
          <a:lstStyle>
            <a:lvl1pPr marL="0" indent="0">
              <a:buNone/>
              <a:defRPr lang="en-US" sz="1600" cap="all" spc="100" baseline="0" dirty="0">
                <a:solidFill>
                  <a:schemeClr val="accent5"/>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87335"/>
            <a:ext cx="2474835" cy="496639"/>
          </a:xfrm>
          <a:noFill/>
        </p:spPr>
        <p:txBody>
          <a:bodyPr/>
          <a:lstStyle>
            <a:lvl1pPr algn="r">
              <a:defRPr sz="1050"/>
            </a:lvl1pPr>
          </a:lstStyle>
          <a:p>
            <a:r>
              <a:rPr lang="en-US" dirty="0"/>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06866CBB-6F1F-436D-A8C6-FABC4CF2B536}" type="datetime1">
              <a:rPr lang="en-US" smtClean="0"/>
              <a:t>3/3/2026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31354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8168640" cy="4462272"/>
          </a:xfrm>
          <a:noFill/>
        </p:spPr>
        <p:txBody>
          <a:bodyPr vert="horz" lIns="91440" tIns="45720" rIns="91440" bIns="137160" rtlCol="0" anchor="t">
            <a:normAutofit/>
          </a:bodyPr>
          <a:lstStyle>
            <a:lvl1pPr>
              <a:lnSpc>
                <a:spcPct val="80000"/>
              </a:lnSpc>
              <a:defRPr lang="en-US" sz="9600" spc="-100" baseline="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8534400" y="4754729"/>
            <a:ext cx="3084441" cy="1080302"/>
          </a:xfrm>
          <a:solidFill>
            <a:schemeClr val="bg2"/>
          </a:solidFill>
        </p:spPr>
        <p:txBody>
          <a:bodyPr vert="horz" lIns="91440" tIns="45720" rIns="91440" bIns="45720" rtlCol="0" anchor="b">
            <a:normAutofit/>
          </a:bodyPr>
          <a:lstStyle>
            <a:lvl1pPr marL="0" indent="0" algn="r">
              <a:buNone/>
              <a:defRPr lang="en-US" sz="1600" cap="all" spc="100" baseline="0" dirty="0">
                <a:solidFill>
                  <a:schemeClr val="accent5"/>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47579"/>
            <a:ext cx="2477899" cy="586001"/>
          </a:xfrm>
          <a:noFill/>
        </p:spPr>
        <p:txBody>
          <a:bodyPr/>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DFE1FB2C-1600-49CF-ABE3-F2743AC651C3}" type="datetime1">
              <a:rPr lang="en-US" smtClean="0"/>
              <a:t>3/3/2026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886082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28700"/>
            <a:ext cx="0" cy="480517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9"/>
            <a:ext cx="9197667" cy="4743474"/>
          </a:xfrm>
          <a:noFill/>
        </p:spPr>
        <p:txBody>
          <a:bodyPr vert="horz" lIns="91440" tIns="45720" rIns="91440" bIns="137160" rtlCol="0" anchor="t">
            <a:normAutofit/>
          </a:bodyPr>
          <a:lstStyle>
            <a:lvl1pPr>
              <a:lnSpc>
                <a:spcPct val="80000"/>
              </a:lnSpc>
              <a:defRPr lang="en-US" sz="11500" spc="-100" baseline="0" dirty="0">
                <a:solidFill>
                  <a:schemeClr val="bg2">
                    <a:lumMod val="75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84851" y="5486400"/>
            <a:ext cx="3834743" cy="771684"/>
          </a:xfrm>
        </p:spPr>
        <p:txBody>
          <a:bodyPr vert="horz" lIns="91440" tIns="45720" rIns="91440" bIns="45720" rtlCol="0" anchor="b">
            <a:normAutofit/>
          </a:bodyPr>
          <a:lstStyle>
            <a:lvl1pPr marL="0" indent="0">
              <a:buNone/>
              <a:defRPr lang="en-US" sz="1600" cap="all" spc="100" baseline="0" dirty="0">
                <a:solidFill>
                  <a:schemeClr val="accent1"/>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334826" y="463480"/>
            <a:ext cx="2287073" cy="549316"/>
          </a:xfrm>
          <a:noFill/>
        </p:spPr>
        <p:txBody>
          <a:bodyPr/>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93C8270A-2846-4BCB-A403-59E7E90A2BA8}" type="datetime1">
              <a:rPr lang="en-US" smtClean="0"/>
              <a:t>3/3/2026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544332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926297" y="6172185"/>
            <a:ext cx="10326757"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15478846-46FB-2BEE-98D6-C903223E25CA}"/>
              </a:ext>
            </a:extLst>
          </p:cNvPr>
          <p:cNvSpPr>
            <a:spLocks noGrp="1"/>
          </p:cNvSpPr>
          <p:nvPr>
            <p:ph type="title" hasCustomPrompt="1"/>
          </p:nvPr>
        </p:nvSpPr>
        <p:spPr>
          <a:xfrm>
            <a:off x="128016" y="365760"/>
            <a:ext cx="11534790" cy="5525653"/>
          </a:xfrm>
          <a:noFill/>
        </p:spPr>
        <p:txBody>
          <a:bodyPr anchor="t">
            <a:normAutofit/>
          </a:bodyPr>
          <a:lstStyle>
            <a:lvl1pPr>
              <a:defRPr sz="11500" baseline="0">
                <a:ln>
                  <a:solidFill>
                    <a:schemeClr val="bg1"/>
                  </a:solidFill>
                </a:ln>
                <a:solidFill>
                  <a:schemeClr val="accent1"/>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a:lstStyle>
            <a:lvl1pPr>
              <a:defRPr>
                <a:solidFill>
                  <a:schemeClr val="bg1"/>
                </a:solidFill>
              </a:defRPr>
            </a:lvl1pPr>
          </a:lstStyle>
          <a:p>
            <a:fld id="{F205D05A-BA39-4B06-B20A-BF32BF994A68}" type="datetime1">
              <a:rPr lang="en-US" smtClean="0"/>
              <a:t>3/3/2026</a:t>
            </a:fld>
            <a:endParaRPr lang="en-US"/>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a:lstStyle>
            <a:lvl1pPr>
              <a:defRPr>
                <a:solidFill>
                  <a:schemeClr val="bg1"/>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3073479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a:off x="11506200" y="868362"/>
            <a:ext cx="0" cy="5270021"/>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8907FF6-0445-6CA3-7211-D4B7444D7BC9}"/>
              </a:ext>
            </a:extLst>
          </p:cNvPr>
          <p:cNvSpPr>
            <a:spLocks noGrp="1"/>
          </p:cNvSpPr>
          <p:nvPr>
            <p:ph type="title" hasCustomPrompt="1"/>
          </p:nvPr>
        </p:nvSpPr>
        <p:spPr>
          <a:xfrm>
            <a:off x="185877" y="1062360"/>
            <a:ext cx="9948723" cy="5762371"/>
          </a:xfrm>
          <a:noFill/>
        </p:spPr>
        <p:txBody>
          <a:bodyPr bIns="0" anchor="b">
            <a:normAutofit/>
          </a:bodyPr>
          <a:lstStyle>
            <a:lvl1pPr>
              <a:lnSpc>
                <a:spcPct val="80000"/>
              </a:lnSpc>
              <a:defRPr sz="11500" spc="-170" baseline="0">
                <a:ln>
                  <a:noFill/>
                </a:ln>
                <a:solidFill>
                  <a:schemeClr val="accent2">
                    <a:lumMod val="60000"/>
                    <a:lumOff val="40000"/>
                    <a:alpha val="80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xfrm>
            <a:off x="9677400" y="618213"/>
            <a:ext cx="1941441" cy="444147"/>
          </a:xfrm>
          <a:solidFill>
            <a:schemeClr val="accent1"/>
          </a:solidFill>
        </p:spPr>
        <p:txBody>
          <a:bodyPr anchor="t"/>
          <a:lstStyle>
            <a:lvl1pPr algn="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xfrm>
            <a:off x="10134600" y="5991663"/>
            <a:ext cx="1079954" cy="365125"/>
          </a:xfrm>
          <a:solidFill>
            <a:schemeClr val="accent1"/>
          </a:solidFill>
        </p:spPr>
        <p:txBody>
          <a:bodyPr/>
          <a:lstStyle>
            <a:lvl1pPr>
              <a:defRPr>
                <a:solidFill>
                  <a:schemeClr val="bg1"/>
                </a:solidFill>
              </a:defRPr>
            </a:lvl1pPr>
          </a:lstStyle>
          <a:p>
            <a:fld id="{3FC4DBFB-5124-40F9-A2E3-2D0FD410E55D}" type="datetime1">
              <a:rPr lang="en-US" smtClean="0"/>
              <a:t>3/3/2026</a:t>
            </a:fld>
            <a:endParaRPr lang="en-US"/>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xfrm>
            <a:off x="11210544" y="5991663"/>
            <a:ext cx="429372" cy="365125"/>
          </a:xfrm>
          <a:solidFill>
            <a:schemeClr val="accent1"/>
          </a:solidFill>
        </p:spPr>
        <p:txBody>
          <a:bodyPr/>
          <a:lstStyle>
            <a:lvl1pPr>
              <a:defRPr>
                <a:solidFill>
                  <a:schemeClr val="bg1"/>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325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1321906" y="685800"/>
            <a:ext cx="10184294"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4724403" y="2043904"/>
            <a:ext cx="7467597"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406175" y="2720396"/>
            <a:ext cx="5645423" cy="2494309"/>
          </a:xfrm>
          <a:solidFill>
            <a:schemeClr val="bg2">
              <a:lumMod val="90000"/>
            </a:schemeClr>
          </a:solidFill>
        </p:spPr>
        <p:txBody>
          <a:bodyPr vert="horz" lIns="91440" tIns="45720" rIns="91440" bIns="137160" rtlCol="0" anchor="t">
            <a:normAutofit/>
          </a:bodyPr>
          <a:lstStyle>
            <a:lvl1pPr>
              <a:defRPr lang="en-US" sz="12000" dirty="0">
                <a:solidFill>
                  <a:schemeClr val="accent2"/>
                </a:solidFill>
              </a:defRPr>
            </a:lvl1pPr>
          </a:lstStyle>
          <a:p>
            <a:pPr lvl="0"/>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586410" y="569843"/>
            <a:ext cx="1470992" cy="541698"/>
          </a:xfrm>
          <a:solidFill>
            <a:schemeClr val="bg2">
              <a:lumMod val="90000"/>
            </a:schemeClr>
          </a:solidFill>
        </p:spPr>
        <p:txBody>
          <a:bodyPr anchor="t"/>
          <a:lstStyle>
            <a:lvl1pPr algn="l">
              <a:defRPr sz="1050"/>
            </a:lvl1pPr>
          </a:lstStyle>
          <a:p>
            <a:r>
              <a:rPr lang="en-US"/>
              <a:t>Sample Footer Text</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10198" y="2743202"/>
            <a:ext cx="6096001" cy="3467098"/>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413627"/>
            <a:ext cx="1256738" cy="545500"/>
          </a:xfrm>
          <a:solidFill>
            <a:schemeClr val="bg2">
              <a:lumMod val="90000"/>
            </a:schemeClr>
          </a:solidFill>
        </p:spPr>
        <p:txBody>
          <a:bodyPr/>
          <a:lstStyle/>
          <a:p>
            <a:fld id="{6C2206C6-C6B2-4E06-A7AA-7F308C2F851D}"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413627"/>
            <a:ext cx="429372" cy="545500"/>
          </a:xfrm>
          <a:solidFill>
            <a:schemeClr val="bg2">
              <a:lumMod val="90000"/>
            </a:schemeClr>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540049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371603" y="3415504"/>
            <a:ext cx="10820397"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11506200"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0"/>
            <a:ext cx="7930892" cy="2238587"/>
          </a:xfrm>
          <a:noFill/>
        </p:spPr>
        <p:txBody>
          <a:bodyPr anchor="t">
            <a:normAutofit/>
          </a:bodyPr>
          <a:lstStyle>
            <a:lvl1pPr>
              <a:defRPr sz="12000" spc="-50" baseline="0">
                <a:solidFill>
                  <a:schemeClr val="accent2"/>
                </a:solidFill>
              </a:defRPr>
            </a:lvl1pPr>
          </a:lstStyle>
          <a:p>
            <a:r>
              <a:rPr lang="en-US" dirty="0"/>
              <a:t>Agenda</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804946" y="3840480"/>
            <a:ext cx="6543924" cy="2536466"/>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10134611" y="612381"/>
            <a:ext cx="1484228" cy="479352"/>
          </a:xfrm>
          <a:no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33512" y="2756699"/>
            <a:ext cx="1256738" cy="423823"/>
          </a:xfrm>
          <a:solidFill>
            <a:schemeClr val="bg2">
              <a:lumMod val="90000"/>
            </a:schemeClr>
          </a:solidFill>
        </p:spPr>
        <p:txBody>
          <a:bodyPr anchor="ctr"/>
          <a:lstStyle>
            <a:lvl1pPr algn="r">
              <a:defRPr/>
            </a:lvl1pPr>
          </a:lstStyle>
          <a:p>
            <a:fld id="{D1188C7A-78DB-4967-8643-716598F25D97}"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2756699"/>
            <a:ext cx="429372" cy="423823"/>
          </a:xfrm>
          <a:solidFill>
            <a:schemeClr val="bg2">
              <a:lumMod val="90000"/>
            </a:schemeClr>
          </a:solidFill>
        </p:spPr>
        <p:txBody>
          <a:bodyPr/>
          <a:lstStyle/>
          <a:p>
            <a:fld id="{27F8DDA4-3B80-4E8A-A8F5-521F73BF9127}" type="slidenum">
              <a:rPr lang="en-US" smtClean="0"/>
              <a:t>‹#›</a:t>
            </a:fld>
            <a:endParaRPr lang="en-US"/>
          </a:p>
        </p:txBody>
      </p:sp>
      <p:sp>
        <p:nvSpPr>
          <p:cNvPr id="14" name="Picture Placeholder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8763000" y="3415504"/>
            <a:ext cx="3429000" cy="3442496"/>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722980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0" y="0"/>
            <a:ext cx="12191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098960" y="3429002"/>
            <a:ext cx="11093040" cy="3428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a:off x="11506200" y="685800"/>
            <a:ext cx="0" cy="54864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1"/>
            <a:ext cx="8320359" cy="2204720"/>
          </a:xfrm>
          <a:noFill/>
        </p:spPr>
        <p:txBody>
          <a:bodyPr anchor="t">
            <a:normAutofit/>
          </a:bodyPr>
          <a:lstStyle>
            <a:lvl1pPr>
              <a:defRPr sz="12400">
                <a:solidFill>
                  <a:schemeClr val="bg2"/>
                </a:solidFill>
              </a:defRPr>
            </a:lvl1pPr>
          </a:lstStyle>
          <a:p>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561444" y="612065"/>
            <a:ext cx="2057397" cy="489061"/>
          </a:xfrm>
          <a:solidFill>
            <a:schemeClr val="bg2">
              <a:lumMod val="90000"/>
            </a:schemeClr>
          </a:solidFill>
        </p:spPr>
        <p:txBody>
          <a:bodyPr anchor="t"/>
          <a:lstStyle>
            <a:lvl1pPr algn="r">
              <a:defRPr sz="1050"/>
            </a:lvl1pPr>
          </a:lstStyle>
          <a:p>
            <a:r>
              <a:rPr lang="en-US"/>
              <a:t>Sample Footer Text</a:t>
            </a:r>
          </a:p>
        </p:txBody>
      </p:sp>
      <p:sp>
        <p:nvSpPr>
          <p:cNvPr id="12" name="Picture Placeholder 11">
            <a:extLst>
              <a:ext uri="{FF2B5EF4-FFF2-40B4-BE49-F238E27FC236}">
                <a16:creationId xmlns:a16="http://schemas.microsoft.com/office/drawing/2014/main" id="{45746446-87C7-9BD2-BA30-C87D25C67AAA}"/>
              </a:ext>
            </a:extLst>
          </p:cNvPr>
          <p:cNvSpPr>
            <a:spLocks noGrp="1"/>
          </p:cNvSpPr>
          <p:nvPr>
            <p:ph type="pic" sz="quarter" idx="13" hasCustomPrompt="1"/>
          </p:nvPr>
        </p:nvSpPr>
        <p:spPr>
          <a:xfrm>
            <a:off x="1098550" y="3429000"/>
            <a:ext cx="3702050" cy="3443288"/>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51231" y="3904090"/>
            <a:ext cx="5805964" cy="2268110"/>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57816" y="5888658"/>
            <a:ext cx="1256738" cy="545500"/>
          </a:xfrm>
          <a:noFill/>
        </p:spPr>
        <p:txBody>
          <a:bodyPr/>
          <a:lstStyle/>
          <a:p>
            <a:fld id="{CF3028B4-C775-4D6E-9ECF-E9C671E76E75}"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5888658"/>
            <a:ext cx="429372" cy="545500"/>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895532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800915" y="1001865"/>
            <a:ext cx="4683538" cy="1596220"/>
          </a:xfrm>
          <a:noFill/>
        </p:spPr>
        <p:txBody>
          <a:bodyPr anchor="b"/>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804557" y="3192236"/>
            <a:ext cx="4679897" cy="169439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p>
            <a:fld id="{A3EC7C9B-995E-4643-8C14-3CF0B0A04E72}"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64C8F070-E2F8-52B0-F70E-3C62AB5B4E40}"/>
              </a:ext>
              <a:ext uri="{C183D7F6-B498-43B3-948B-1728B52AA6E4}">
                <adec:decorative xmlns:adec="http://schemas.microsoft.com/office/drawing/2017/decorative" val="1"/>
              </a:ext>
            </a:extLst>
          </p:cNvPr>
          <p:cNvCxnSpPr>
            <a:cxnSpLocks/>
          </p:cNvCxnSpPr>
          <p:nvPr/>
        </p:nvCxnSpPr>
        <p:spPr>
          <a:xfrm flipV="1">
            <a:off x="6130458" y="2598084"/>
            <a:ext cx="3642" cy="47907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0228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2" y="1028700"/>
            <a:ext cx="4381494" cy="1526721"/>
          </a:xfrm>
          <a:noFill/>
        </p:spPr>
        <p:txBody>
          <a:bodyPr anchor="b"/>
          <a:lstStyle>
            <a:lvl1pPr algn="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864680" y="2743200"/>
            <a:ext cx="4035776" cy="2202515"/>
          </a:xfrm>
        </p:spPr>
        <p:txBody>
          <a:bodyPr anchor="b"/>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p>
            <a:fld id="{EB6F6598-C52E-418B-8497-C4DAE4F0985A}"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4DD4A231-1FAB-F0A7-7593-DC4A555F55FB}"/>
              </a:ext>
              <a:ext uri="{C183D7F6-B498-43B3-948B-1728B52AA6E4}">
                <adec:decorative xmlns:adec="http://schemas.microsoft.com/office/drawing/2017/decorative" val="1"/>
              </a:ext>
            </a:extLst>
          </p:cNvPr>
          <p:cNvCxnSpPr>
            <a:cxnSpLocks/>
          </p:cNvCxnSpPr>
          <p:nvPr/>
        </p:nvCxnSpPr>
        <p:spPr>
          <a:xfrm flipV="1">
            <a:off x="5486400" y="2743200"/>
            <a:ext cx="0" cy="2202516"/>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281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2057399"/>
            <a:ext cx="342900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86400" y="2057401"/>
            <a:ext cx="46482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2E394BC2-7D23-4352-8AF3-6A490B666FB8}"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614958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1027622"/>
            <a:ext cx="342900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86400" y="1027623"/>
            <a:ext cx="4648200" cy="44845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3EE3A63-0174-4F36-AB66-61B83C7C9647}"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645888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31915"/>
            <a:ext cx="3968496" cy="149484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090020" y="1001865"/>
            <a:ext cx="6416180" cy="46833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a:lstStyle/>
          <a:p>
            <a:fld id="{4758A600-6D87-4303-8A2F-171F72E22375}"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513072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650915"/>
            <a:ext cx="3054096" cy="171128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026716" y="650915"/>
            <a:ext cx="7479484" cy="52164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a:lstStyle/>
          <a:p>
            <a:fld id="{E2E51BF4-D56D-4D12-A5A9-E780D160D1C6}"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091469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1242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2438400" y="0"/>
            <a:ext cx="739140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733800" y="1367622"/>
            <a:ext cx="7929006" cy="44775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3810000" y="6210300"/>
            <a:ext cx="76962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3657601" y="6029868"/>
            <a:ext cx="2024542"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FBFC4637-11C9-448C-8D4C-0CD0AE46C949}"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367269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553299"/>
            <a:ext cx="8159496" cy="659274"/>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1371601"/>
            <a:ext cx="8157568" cy="46542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A642D680-A112-485C-AB9D-C4786EC59251}"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27F8DDA4-3B80-4E8A-A8F5-521F73BF9127}" type="slidenum">
              <a:rPr lang="en-US" smtClean="0"/>
              <a:t>‹#›</a:t>
            </a:fld>
            <a:endParaRPr lang="en-US"/>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9448799" y="0"/>
            <a:ext cx="2743201" cy="55626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194600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5486400" cy="55626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5063318" y="0"/>
            <a:ext cx="4385481" cy="1796124"/>
          </a:xfrm>
        </p:spPr>
        <p:txBody>
          <a:bodyPr lIns="137160"/>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5056" y="1965281"/>
            <a:ext cx="4859992" cy="3732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F79E3CBC-A2D6-42D3-976A-174CF7E26BA0}"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223690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99475"/>
            <a:ext cx="3625442" cy="1474692"/>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2124222"/>
            <a:ext cx="3567404" cy="3488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4800601" y="0"/>
            <a:ext cx="73914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917E8D86-1037-438D-973A-F8D03A01BF16}"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975185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FE64AB8-5CDA-105D-40FF-06105F0CAFAB}"/>
              </a:ext>
              <a:ext uri="{C183D7F6-B498-43B3-948B-1728B52AA6E4}">
                <adec:decorative xmlns:adec="http://schemas.microsoft.com/office/drawing/2017/decorative" val="1"/>
              </a:ext>
            </a:extLst>
          </p:cNvPr>
          <p:cNvCxnSpPr>
            <a:cxnSpLocks/>
          </p:cNvCxnSpPr>
          <p:nvPr/>
        </p:nvCxnSpPr>
        <p:spPr>
          <a:xfrm>
            <a:off x="4800600" y="6210300"/>
            <a:ext cx="67056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F05651F4-3862-056A-CAA1-54D59C5C0C31}"/>
              </a:ext>
            </a:extLst>
          </p:cNvPr>
          <p:cNvSpPr>
            <a:spLocks noGrp="1"/>
          </p:cNvSpPr>
          <p:nvPr>
            <p:ph type="pic" sz="quarter" idx="13" hasCustomPrompt="1"/>
          </p:nvPr>
        </p:nvSpPr>
        <p:spPr>
          <a:xfrm>
            <a:off x="0" y="0"/>
            <a:ext cx="41148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428999" y="0"/>
            <a:ext cx="6019801" cy="1593908"/>
          </a:xfrm>
        </p:spPr>
        <p:txBody>
          <a:bodyPr lIns="137160" rIns="274320" b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701509" y="1741394"/>
            <a:ext cx="6105157" cy="38433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701508" y="6029868"/>
            <a:ext cx="2020824"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A33876A1-EAF9-4915-94FE-FB92EEABD687}"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149413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30047"/>
            <a:ext cx="4939005" cy="116627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1746792"/>
            <a:ext cx="5776896" cy="3969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7391400" y="0"/>
            <a:ext cx="48006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B0ECE3E5-DEB1-48A2-A1A9-7ABBE9A784F7}"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0372472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7719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124200" y="0"/>
            <a:ext cx="739140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358608" y="1367622"/>
            <a:ext cx="7171976" cy="4477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flipV="1">
            <a:off x="4495800" y="6210300"/>
            <a:ext cx="7010400" cy="213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358608" y="6029868"/>
            <a:ext cx="2024542"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3D9CFEE7-1948-428C-8A1B-930C420A85C1}"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7411779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78486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7450456" y="0"/>
            <a:ext cx="4142830" cy="1978681"/>
          </a:xfrm>
        </p:spPr>
        <p:txBody>
          <a:bodyPr l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8442196" y="2112973"/>
            <a:ext cx="3151090" cy="3678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8439912" y="6029868"/>
            <a:ext cx="1911096" cy="365125"/>
          </a:xfrm>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351008" y="6029868"/>
            <a:ext cx="890077" cy="365125"/>
          </a:xfrm>
          <a:noFill/>
        </p:spPr>
        <p:txBody>
          <a:bodyPr/>
          <a:lstStyle/>
          <a:p>
            <a:fld id="{2B950759-980B-4783-B58D-96B69BC77CA8}"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0944565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12192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01376"/>
            <a:ext cx="3601122" cy="1362458"/>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504" y="2496848"/>
            <a:ext cx="360112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3504" y="503237"/>
            <a:ext cx="1907799" cy="365125"/>
          </a:xfrm>
          <a:noFill/>
        </p:spPr>
        <p:txBody>
          <a:bodyP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603504" y="4800600"/>
            <a:ext cx="1256738" cy="365125"/>
          </a:xfrm>
          <a:noFill/>
        </p:spPr>
        <p:txBody>
          <a:bodyPr/>
          <a:lstStyle>
            <a:lvl1pPr algn="l">
              <a:defRPr/>
            </a:lvl1pPr>
          </a:lstStyle>
          <a:p>
            <a:fld id="{75D8CBF3-D33E-488B-BE09-B302C3504935}"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3947641" y="4800600"/>
            <a:ext cx="429372" cy="365125"/>
          </a:xfrm>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8091273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B15A2BF-1AB9-8F23-A598-958473764918}"/>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6705599 w 12192000"/>
              <a:gd name="connsiteY1" fmla="*/ 0 h 6858000"/>
              <a:gd name="connsiteX2" fmla="*/ 6705599 w 12192000"/>
              <a:gd name="connsiteY2" fmla="*/ 5524500 h 6858000"/>
              <a:gd name="connsiteX3" fmla="*/ 12192000 w 12192000"/>
              <a:gd name="connsiteY3" fmla="*/ 5524500 h 6858000"/>
              <a:gd name="connsiteX4" fmla="*/ 1219200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6705599" y="0"/>
                </a:lnTo>
                <a:lnTo>
                  <a:pt x="6705599" y="5524500"/>
                </a:lnTo>
                <a:lnTo>
                  <a:pt x="12192000" y="5524500"/>
                </a:lnTo>
                <a:lnTo>
                  <a:pt x="12192000" y="6858000"/>
                </a:lnTo>
                <a:lnTo>
                  <a:pt x="0" y="6858000"/>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7280996" y="868363"/>
            <a:ext cx="4301403" cy="105815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280997" y="2059527"/>
            <a:ext cx="4301403" cy="262079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280998" y="503237"/>
            <a:ext cx="1907799" cy="365125"/>
          </a:xfrm>
          <a:noFill/>
        </p:spPr>
        <p:txBody>
          <a:bodyP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280997" y="4680321"/>
            <a:ext cx="1256738" cy="365125"/>
          </a:xfrm>
          <a:noFill/>
        </p:spPr>
        <p:txBody>
          <a:bodyPr/>
          <a:lstStyle>
            <a:lvl1pPr algn="l">
              <a:defRPr/>
            </a:lvl1pPr>
          </a:lstStyle>
          <a:p>
            <a:fld id="{8394C7EB-3255-4C04-9D3B-DA51FDFD7E92}"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29712" y="4680321"/>
            <a:ext cx="429372" cy="365125"/>
          </a:xfrm>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943777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867A324D-1E02-47A7-E25C-2977C957FCF5}"/>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71600 h 6858000"/>
              <a:gd name="connsiteX3" fmla="*/ 6705600 w 12192000"/>
              <a:gd name="connsiteY3" fmla="*/ 1371600 h 6858000"/>
              <a:gd name="connsiteX4" fmla="*/ 670560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12192000" y="0"/>
                </a:lnTo>
                <a:lnTo>
                  <a:pt x="12192000" y="1371600"/>
                </a:lnTo>
                <a:lnTo>
                  <a:pt x="6705600" y="1371600"/>
                </a:lnTo>
                <a:lnTo>
                  <a:pt x="6705600" y="6858000"/>
                </a:lnTo>
                <a:lnTo>
                  <a:pt x="0" y="6858000"/>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7280997" y="2201863"/>
            <a:ext cx="4225204" cy="105815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280997" y="3393027"/>
            <a:ext cx="4225203" cy="2474373"/>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280998" y="1836737"/>
            <a:ext cx="1907799" cy="365125"/>
          </a:xfrm>
          <a:noFill/>
        </p:spPr>
        <p:txBody>
          <a:bodyP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280997" y="6013821"/>
            <a:ext cx="1256738" cy="365125"/>
          </a:xfrm>
          <a:noFill/>
        </p:spPr>
        <p:txBody>
          <a:bodyPr/>
          <a:lstStyle>
            <a:lvl1pPr algn="l">
              <a:defRPr/>
            </a:lvl1pPr>
          </a:lstStyle>
          <a:p>
            <a:fld id="{E396167E-13CB-492D-A43B-8BD084C7EA4B}"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29712" y="6013821"/>
            <a:ext cx="429372" cy="365125"/>
          </a:xfrm>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9585249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673955"/>
            <a:ext cx="3154680" cy="1287913"/>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41148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800" y="4647060"/>
            <a:ext cx="7552114" cy="138280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noFill/>
        </p:spPr>
        <p:txBody>
          <a:bodyPr/>
          <a:lstStyle/>
          <a:p>
            <a:fld id="{49885C97-4180-47D6-BA3E-83C74E1B1903}"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7542" y="6029868"/>
            <a:ext cx="429372" cy="365125"/>
          </a:xfrm>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6384938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3429000"/>
            <a:ext cx="3081528" cy="2438400"/>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28956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799" y="3429000"/>
            <a:ext cx="7391401"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A3CF85C1-8AE5-42AC-A9E5-BFA1AA4ECE1A}"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41368" y="6029868"/>
            <a:ext cx="429372" cy="365125"/>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9631660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641214"/>
            <a:ext cx="3072384" cy="2775858"/>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799" y="618269"/>
            <a:ext cx="7471769" cy="28107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3551884"/>
            <a:ext cx="1907799" cy="365125"/>
          </a:xfrm>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3551884"/>
            <a:ext cx="1179576" cy="365125"/>
          </a:xfrm>
          <a:noFill/>
        </p:spPr>
        <p:txBody>
          <a:bodyPr/>
          <a:lstStyle/>
          <a:p>
            <a:fld id="{F9764A69-0D4A-41EE-B368-4D0114C52684}"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41368" y="3551884"/>
            <a:ext cx="429372" cy="365125"/>
          </a:xfrm>
          <a:noFill/>
        </p:spPr>
        <p:txBody>
          <a:bodyPr/>
          <a:lstStyle/>
          <a:p>
            <a:fld id="{27F8DDA4-3B80-4E8A-A8F5-521F73BF9127}" type="slidenum">
              <a:rPr lang="en-US" smtClean="0"/>
              <a:t>‹#›</a:t>
            </a:fld>
            <a:endParaRPr lang="en-US"/>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4114800"/>
            <a:ext cx="12191999" cy="27432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6684816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685800" y="1371599"/>
            <a:ext cx="6705602" cy="4191001"/>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3504" y="313943"/>
            <a:ext cx="4939201" cy="1281526"/>
          </a:xfrm>
        </p:spPr>
        <p:txBody>
          <a:bodyPr tIns="91440" b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959144" y="1266426"/>
            <a:ext cx="3547056" cy="4296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EC869251-F212-4557-A92A-BBFE6D38B002}"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9877823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3505" y="337062"/>
            <a:ext cx="6787898" cy="845931"/>
          </a:xfrm>
        </p:spPr>
        <p:txBody>
          <a:bodyPr tIns="91440" bIns="91440"/>
          <a:lstStyle>
            <a:lvl1pPr>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05468" y="637706"/>
            <a:ext cx="1907799" cy="365125"/>
          </a:xfrm>
        </p:spPr>
        <p:txBody>
          <a:bodyPr anchor="t"/>
          <a:lstStyle>
            <a:lvl1pPr algn="r">
              <a:defRPr/>
            </a:lvl1pPr>
          </a:lstStyle>
          <a:p>
            <a:r>
              <a:rPr lang="en-US"/>
              <a:t>Sample Footer Text</a:t>
            </a:r>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7391402" cy="54864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966163" y="1266737"/>
            <a:ext cx="2894795" cy="47631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9C7720E7-9D70-4C91-9C55-B922EC8FF4E1}"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cxnSp>
        <p:nvCxnSpPr>
          <p:cNvPr id="12" name="Straight Connector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11502704"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32253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3A8EAE1-78C6-0829-9C7B-07BF40315667}"/>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4114801" cy="4114801"/>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6" y="3666528"/>
            <a:ext cx="3282166" cy="1896071"/>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680337" y="1136232"/>
            <a:ext cx="5777888" cy="47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01783" y="640080"/>
            <a:ext cx="1911096" cy="410486"/>
          </a:xfrm>
        </p:spPr>
        <p:txBody>
          <a:bodyPr anchor="t"/>
          <a:lstStyle>
            <a:lvl1pPr algn="r">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rot="5400000">
            <a:off x="10874790" y="5197321"/>
            <a:ext cx="1289031" cy="365120"/>
          </a:xfrm>
          <a:solidFill>
            <a:schemeClr val="bg1"/>
          </a:solidFill>
        </p:spPr>
        <p:txBody>
          <a:bodyPr rIns="182880"/>
          <a:lstStyle/>
          <a:p>
            <a:fld id="{C26E53DC-2C2B-436E-8F81-6F56D67B2094}"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1558147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4800600" cy="482237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5" y="4374100"/>
            <a:ext cx="3897905" cy="1380814"/>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89516" y="685800"/>
            <a:ext cx="5430884" cy="5204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2974" y="6029867"/>
            <a:ext cx="1911096" cy="365126"/>
          </a:xfrm>
          <a:solidFill>
            <a:schemeClr val="bg1"/>
          </a:solidFill>
        </p:spPr>
        <p:txBody>
          <a:bodyPr anchor="ct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solidFill>
            <a:schemeClr val="bg1"/>
          </a:solidFill>
        </p:spPr>
        <p:txBody>
          <a:bodyPr/>
          <a:lstStyle/>
          <a:p>
            <a:fld id="{A25B1B0E-4CBA-421A-9FF9-BD907EE313C7}"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3488722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95138" y="551542"/>
            <a:ext cx="3737426" cy="1490472"/>
          </a:xfrm>
        </p:spPr>
        <p:txBody>
          <a:bodyPr lIns="137160" tIns="137160" anchor="t"/>
          <a:lstStyle>
            <a:lvl1pPr>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685800" y="2057400"/>
            <a:ext cx="3429000" cy="41529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681057" y="595083"/>
            <a:ext cx="6981749" cy="5303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4800600" y="6210300"/>
            <a:ext cx="67056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681058" y="6029868"/>
            <a:ext cx="2024542"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5034" cy="365125"/>
          </a:xfrm>
        </p:spPr>
        <p:txBody>
          <a:bodyPr/>
          <a:lstStyle/>
          <a:p>
            <a:fld id="{1A3891DC-7E15-43B5-BCFB-370696C30398}"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4998719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Number Lar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800599" y="5149121"/>
            <a:ext cx="6861107" cy="842527"/>
          </a:xfrm>
          <a:noFill/>
        </p:spPr>
        <p:txBody>
          <a:bodyPr anchor="t"/>
          <a:lstStyle>
            <a:lvl1pPr algn="r">
              <a:defRPr b="0" cap="all" baseline="0">
                <a:solidFill>
                  <a:schemeClr val="accent1"/>
                </a:solidFill>
                <a:effectLst/>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lIns="0" tIns="0" rIns="0" bIns="0" anchor="b">
            <a:normAutofit/>
          </a:bodyPr>
          <a:lstStyle>
            <a:lvl1pPr marL="0" indent="0">
              <a:buNone/>
              <a:defRPr sz="28000" spc="-200" baseline="0">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7"/>
            <a:ext cx="2137769" cy="365125"/>
          </a:xfrm>
          <a:noFill/>
        </p:spPr>
        <p:txBody>
          <a:bodyPr/>
          <a:lstStyle>
            <a:lvl1pPr>
              <a:defRPr b="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E5E07D1D-D1D5-479B-A8E5-C908666570C8}"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27F8DDA4-3B80-4E8A-A8F5-521F73BF9127}" type="slidenum">
              <a:rPr lang="en-US" smtClean="0"/>
              <a:t>‹#›</a:t>
            </a:fld>
            <a:endParaRPr lang="en-US"/>
          </a:p>
        </p:txBody>
      </p:sp>
      <p:cxnSp>
        <p:nvCxnSpPr>
          <p:cNvPr id="9" name="Straight Connector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11503594" y="675861"/>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2521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Number Larg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60000"/>
              <a:lumOff val="40000"/>
              <a:alpha val="8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429000" y="5042130"/>
            <a:ext cx="8232707" cy="949518"/>
          </a:xfrm>
          <a:noFill/>
        </p:spPr>
        <p:txBody>
          <a:bodyPr anchor="t">
            <a:normAutofit/>
          </a:bodyPr>
          <a:lstStyle>
            <a:lvl1pPr algn="r">
              <a:defRPr sz="3200" b="0" cap="none" baseline="0">
                <a:solidFill>
                  <a:schemeClr val="accent5">
                    <a:lumMod val="75000"/>
                  </a:schemeClr>
                </a:solidFill>
                <a:effectLst/>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anchor="b">
            <a:normAutofit/>
          </a:bodyPr>
          <a:lstStyle>
            <a:lvl1pPr marL="0" indent="0">
              <a:buNone/>
              <a:defRPr sz="28000" spc="-20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8"/>
            <a:ext cx="2137769" cy="365125"/>
          </a:xfrm>
          <a:noFill/>
        </p:spPr>
        <p:txBody>
          <a:bodyPr/>
          <a:lstStyle>
            <a:lvl1pPr>
              <a:defRPr b="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DC860212-EC80-4550-8977-412BA68CEEAD}"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24739"/>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21881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Number Larg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114799" y="5230607"/>
            <a:ext cx="7634369" cy="761041"/>
          </a:xfrm>
          <a:noFill/>
        </p:spPr>
        <p:txBody>
          <a:bodyPr anchor="t"/>
          <a:lstStyle>
            <a:lvl1pPr algn="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120765"/>
            <a:ext cx="10659375" cy="4800600"/>
          </a:xfrm>
        </p:spPr>
        <p:txBody>
          <a:bodyPr lIns="0" tIns="0" rIns="0" bIns="0" anchor="b">
            <a:normAutofit/>
          </a:bodyPr>
          <a:lstStyle>
            <a:lvl1pPr marL="0" indent="0">
              <a:buNone/>
              <a:defRPr sz="31000" spc="-100" baseline="0">
                <a:solidFill>
                  <a:schemeClr val="accent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32480"/>
            <a:ext cx="2137769" cy="365125"/>
          </a:xfrm>
          <a:noFill/>
        </p:spPr>
        <p:txBody>
          <a:bodyPr/>
          <a:lstStyle>
            <a:lvl1pPr>
              <a:defRPr b="0" spc="0">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1"/>
                </a:solidFill>
              </a:defRPr>
            </a:lvl1pPr>
          </a:lstStyle>
          <a:p>
            <a:fld id="{C58B63FC-A13C-4EAB-9220-41BEA3370D02}"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1"/>
                </a:solidFill>
              </a:defRPr>
            </a:lvl1p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85948"/>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9606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Number Large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800723" y="5230607"/>
            <a:ext cx="7948445" cy="761041"/>
          </a:xfrm>
          <a:noFill/>
        </p:spPr>
        <p:txBody>
          <a:bodyPr anchor="t"/>
          <a:lstStyle>
            <a:lvl1pPr algn="r">
              <a:defRPr b="1" spc="100" baseline="0">
                <a:solidFill>
                  <a:schemeClr val="bg2"/>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657225"/>
            <a:ext cx="10924355" cy="5887832"/>
          </a:xfrm>
        </p:spPr>
        <p:txBody>
          <a:bodyPr lIns="0" tIns="0" rIns="0" bIns="0" anchor="ctr">
            <a:normAutofit/>
          </a:bodyPr>
          <a:lstStyle>
            <a:lvl1pPr marL="0" indent="0">
              <a:buNone/>
              <a:defRPr sz="31000" spc="-100" baseline="0">
                <a:solidFill>
                  <a:schemeClr val="bg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32480"/>
            <a:ext cx="2137769" cy="365125"/>
          </a:xfrm>
          <a:noFill/>
        </p:spPr>
        <p:txBody>
          <a:bodyPr/>
          <a:lstStyle>
            <a:lvl1pPr>
              <a:defRPr b="0" spc="0">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2"/>
                </a:solidFill>
              </a:defRPr>
            </a:lvl1pPr>
          </a:lstStyle>
          <a:p>
            <a:fld id="{4D133BBB-C9BA-478D-ACC3-56E69C31B4D0}"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2"/>
                </a:solidFill>
              </a:defRPr>
            </a:lvl1p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85948"/>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33047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Number Large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800723" y="5122417"/>
            <a:ext cx="7948445" cy="869232"/>
          </a:xfrm>
          <a:noFill/>
        </p:spPr>
        <p:txBody>
          <a:bodyPr anchor="t">
            <a:normAutofit/>
          </a:bodyPr>
          <a:lstStyle>
            <a:lvl1pPr algn="r">
              <a:defRPr sz="2800" b="0" spc="100" baseline="0">
                <a:solidFill>
                  <a:schemeClr val="bg2"/>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120765"/>
            <a:ext cx="10659375" cy="4800600"/>
          </a:xfrm>
        </p:spPr>
        <p:txBody>
          <a:bodyPr lIns="0" tIns="0" rIns="0" anchor="b">
            <a:normAutofit/>
          </a:bodyPr>
          <a:lstStyle>
            <a:lvl1pPr marL="0" indent="0">
              <a:spcBef>
                <a:spcPts val="0"/>
              </a:spcBef>
              <a:buNone/>
              <a:defRPr sz="31000" spc="-100" baseline="0">
                <a:ln w="15875">
                  <a:solidFill>
                    <a:schemeClr val="bg2"/>
                  </a:solidFill>
                </a:ln>
                <a:no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10263391" y="616226"/>
            <a:ext cx="1352320" cy="412474"/>
          </a:xfrm>
          <a:noFill/>
        </p:spPr>
        <p:txBody>
          <a:bodyPr anchor="t"/>
          <a:lstStyle>
            <a:lvl1pPr algn="r">
              <a:defRPr b="0" spc="0">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2"/>
                </a:solidFill>
              </a:defRPr>
            </a:lvl1pPr>
          </a:lstStyle>
          <a:p>
            <a:fld id="{D386BD3A-3427-4776-A455-FF38304F4878}"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37550320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10169921" cy="4949687"/>
          </a:xfrm>
        </p:spPr>
        <p:txBody>
          <a:bodyPr anchor="b">
            <a:normAutofit/>
          </a:bodyPr>
          <a:lstStyle>
            <a:lvl1pPr marL="0" indent="0">
              <a:lnSpc>
                <a:spcPct val="80000"/>
              </a:lnSpc>
              <a:spcBef>
                <a:spcPts val="0"/>
              </a:spcBef>
              <a:buNone/>
              <a:defRPr sz="7200" cap="all" spc="-100" baseline="0">
                <a:solidFill>
                  <a:schemeClr val="accent1"/>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85800"/>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lumMod val="60000"/>
              <a:lumOff val="40000"/>
            </a:schemeClr>
          </a:solidFill>
        </p:spPr>
        <p:txBody>
          <a:bodyPr/>
          <a:lstStyle>
            <a:lvl1pPr>
              <a:defRPr b="0" spc="0">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01227"/>
            <a:ext cx="1256738" cy="365125"/>
          </a:xfrm>
          <a:solidFill>
            <a:schemeClr val="accent2">
              <a:lumMod val="60000"/>
              <a:lumOff val="40000"/>
            </a:schemeClr>
          </a:solidFill>
        </p:spPr>
        <p:txBody>
          <a:bodyPr/>
          <a:lstStyle>
            <a:lvl1pPr>
              <a:defRPr>
                <a:solidFill>
                  <a:schemeClr val="bg1"/>
                </a:solidFill>
              </a:defRPr>
            </a:lvl1pPr>
          </a:lstStyle>
          <a:p>
            <a:fld id="{90907655-BDED-4A88-9727-947E02456645}"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501227"/>
            <a:ext cx="429372" cy="365125"/>
          </a:xfrm>
          <a:solidFill>
            <a:schemeClr val="accent2">
              <a:lumMod val="60000"/>
              <a:lumOff val="40000"/>
            </a:schemeClr>
          </a:solidFill>
        </p:spPr>
        <p:txBody>
          <a:bodyPr/>
          <a:lstStyle>
            <a:lvl1pPr>
              <a:defRPr>
                <a:solidFill>
                  <a:schemeClr val="bg1"/>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31128135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Statem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9666226" cy="4949687"/>
          </a:xfrm>
        </p:spPr>
        <p:txBody>
          <a:bodyPr anchor="b">
            <a:normAutofit/>
          </a:bodyPr>
          <a:lstStyle>
            <a:lvl1pPr marL="0" indent="0">
              <a:lnSpc>
                <a:spcPct val="80000"/>
              </a:lnSpc>
              <a:spcBef>
                <a:spcPts val="0"/>
              </a:spcBef>
              <a:buNone/>
              <a:defRPr sz="7200" cap="all" spc="-100" baseline="0">
                <a:solidFill>
                  <a:schemeClr val="accent2">
                    <a:lumMod val="40000"/>
                    <a:lumOff val="60000"/>
                  </a:schemeClr>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729532"/>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solidFill>
        </p:spPr>
        <p:txBody>
          <a:bodyPr/>
          <a:lstStyle>
            <a:lvl1pPr>
              <a:defRPr b="0" spc="0">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44329"/>
            <a:ext cx="1256738" cy="365125"/>
          </a:xfrm>
          <a:solidFill>
            <a:schemeClr val="accent2"/>
          </a:solidFill>
        </p:spPr>
        <p:txBody>
          <a:bodyPr/>
          <a:lstStyle>
            <a:lvl1pPr>
              <a:defRPr>
                <a:solidFill>
                  <a:schemeClr val="bg1"/>
                </a:solidFill>
              </a:defRPr>
            </a:lvl1pPr>
          </a:lstStyle>
          <a:p>
            <a:fld id="{F0400140-9243-4AE1-A76C-D8BD9EF938F5}"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5" y="544329"/>
            <a:ext cx="449721" cy="365125"/>
          </a:xfrm>
          <a:solidFill>
            <a:schemeClr val="accent2"/>
          </a:solidFill>
        </p:spPr>
        <p:txBody>
          <a:bodyPr/>
          <a:lstStyle>
            <a:lvl1pPr>
              <a:defRPr>
                <a:solidFill>
                  <a:schemeClr val="bg1"/>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25073265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Statement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anchor="t">
            <a:normAutofit/>
          </a:bodyPr>
          <a:lstStyle>
            <a:lvl1pPr marL="0" indent="0">
              <a:lnSpc>
                <a:spcPct val="80000"/>
              </a:lnSpc>
              <a:spcBef>
                <a:spcPts val="0"/>
              </a:spcBef>
              <a:buNone/>
              <a:defRPr sz="7200" cap="all" spc="-100" baseline="0">
                <a:solidFill>
                  <a:schemeClr val="accent2"/>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bg2"/>
          </a:solidFill>
        </p:spPr>
        <p:txBody>
          <a:bodyPr/>
          <a:lstStyle>
            <a:lvl1pPr>
              <a:defRPr b="0" spc="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bg2"/>
          </a:solidFill>
        </p:spPr>
        <p:txBody>
          <a:bodyPr/>
          <a:lstStyle>
            <a:lvl1pPr>
              <a:defRPr>
                <a:solidFill>
                  <a:schemeClr val="tx2"/>
                </a:solidFill>
              </a:defRPr>
            </a:lvl1pPr>
          </a:lstStyle>
          <a:p>
            <a:fld id="{F978418A-E4AD-4F4D-B99D-9E40C1234D23}"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bg2"/>
          </a:solidFill>
        </p:spPr>
        <p:txBody>
          <a:bodyPr/>
          <a:lstStyle>
            <a:lvl1pPr>
              <a:defRPr>
                <a:solidFill>
                  <a:schemeClr val="tx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23017343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Statement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anchor="t">
            <a:normAutofit/>
          </a:bodyPr>
          <a:lstStyle>
            <a:lvl1pPr marL="0" indent="0">
              <a:lnSpc>
                <a:spcPct val="80000"/>
              </a:lnSpc>
              <a:spcBef>
                <a:spcPts val="0"/>
              </a:spcBef>
              <a:buNone/>
              <a:defRPr sz="7200" cap="all" spc="-100" baseline="0">
                <a:solidFill>
                  <a:schemeClr val="accent3"/>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bg2"/>
          </a:solidFill>
        </p:spPr>
        <p:txBody>
          <a:bodyPr/>
          <a:lstStyle>
            <a:lvl1pPr>
              <a:defRPr b="0" spc="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bg2"/>
          </a:solidFill>
        </p:spPr>
        <p:txBody>
          <a:bodyPr/>
          <a:lstStyle>
            <a:lvl1pPr>
              <a:defRPr>
                <a:solidFill>
                  <a:schemeClr val="tx2"/>
                </a:solidFill>
              </a:defRPr>
            </a:lvl1pPr>
          </a:lstStyle>
          <a:p>
            <a:fld id="{1A57725C-F3FD-4B16-984B-FC904AD58D64}"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bg2"/>
          </a:solidFill>
        </p:spPr>
        <p:txBody>
          <a:bodyPr/>
          <a:lstStyle>
            <a:lvl1pPr>
              <a:defRPr>
                <a:solidFill>
                  <a:schemeClr val="tx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14812359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Statement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5">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anchor="t">
            <a:normAutofit/>
          </a:bodyPr>
          <a:lstStyle>
            <a:lvl1pPr marL="0" indent="0">
              <a:lnSpc>
                <a:spcPct val="80000"/>
              </a:lnSpc>
              <a:spcBef>
                <a:spcPts val="0"/>
              </a:spcBef>
              <a:buNone/>
              <a:defRPr sz="7200" cap="all" spc="-100" baseline="0">
                <a:solidFill>
                  <a:schemeClr val="accent5"/>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accent5">
              <a:lumMod val="40000"/>
              <a:lumOff val="60000"/>
            </a:schemeClr>
          </a:solidFill>
        </p:spPr>
        <p:txBody>
          <a:bodyPr/>
          <a:lstStyle>
            <a:lvl1pPr>
              <a:defRPr b="0" spc="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accent5">
              <a:lumMod val="40000"/>
              <a:lumOff val="60000"/>
            </a:schemeClr>
          </a:solidFill>
        </p:spPr>
        <p:txBody>
          <a:bodyPr/>
          <a:lstStyle>
            <a:lvl1pPr>
              <a:defRPr>
                <a:solidFill>
                  <a:schemeClr val="tx2"/>
                </a:solidFill>
              </a:defRPr>
            </a:lvl1pPr>
          </a:lstStyle>
          <a:p>
            <a:fld id="{F4C780C6-F0FD-455F-A2B8-0A9691723AFF}"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accent5">
              <a:lumMod val="40000"/>
              <a:lumOff val="60000"/>
            </a:schemeClr>
          </a:solidFill>
        </p:spPr>
        <p:txBody>
          <a:bodyPr/>
          <a:lstStyle>
            <a:lvl1pPr>
              <a:defRPr>
                <a:solidFill>
                  <a:schemeClr val="tx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10888502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0" y="0"/>
            <a:ext cx="12191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8763000"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D4813FB1-9165-4DD7-C4C2-EAFC20602DB8}"/>
              </a:ext>
            </a:extLst>
          </p:cNvPr>
          <p:cNvSpPr>
            <a:spLocks noGrp="1"/>
          </p:cNvSpPr>
          <p:nvPr>
            <p:ph type="title" hasCustomPrompt="1"/>
          </p:nvPr>
        </p:nvSpPr>
        <p:spPr>
          <a:xfrm>
            <a:off x="4114800" y="5410203"/>
            <a:ext cx="7543800" cy="372746"/>
          </a:xfrm>
          <a:noFill/>
        </p:spPr>
        <p:txBody>
          <a:bodyPr tIns="91440" bIns="91440" anchor="ctr">
            <a:normAutofit/>
          </a:bodyPr>
          <a:lstStyle>
            <a:lvl1pPr algn="r">
              <a:defRPr sz="2000">
                <a:solidFill>
                  <a:schemeClr val="accent1"/>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845296" cy="3656168"/>
          </a:xfrm>
        </p:spPr>
        <p:txBody>
          <a:bodyPr>
            <a:normAutofit/>
          </a:bodyPr>
          <a:lstStyle>
            <a:lvl1pPr marL="228600" indent="-228600">
              <a:lnSpc>
                <a:spcPct val="85000"/>
              </a:lnSpc>
              <a:spcBef>
                <a:spcPts val="0"/>
              </a:spcBef>
              <a:buNone/>
              <a:defRPr sz="5800" b="0" cap="all" spc="0" baseline="0">
                <a:solidFill>
                  <a:schemeClr val="accent5"/>
                </a:solidFill>
                <a:latin typeface="+mj-lt"/>
              </a:defRPr>
            </a:lvl1pPr>
          </a:lstStyle>
          <a:p>
            <a:pPr lvl="0"/>
            <a:r>
              <a:rPr lang="en-US" dirty="0"/>
              <a:t>Click to edit quote</a:t>
            </a:r>
          </a:p>
        </p:txBody>
      </p:sp>
      <p:sp>
        <p:nvSpPr>
          <p:cNvPr id="10" name="Footer Placeholder 9">
            <a:extLst>
              <a:ext uri="{FF2B5EF4-FFF2-40B4-BE49-F238E27FC236}">
                <a16:creationId xmlns:a16="http://schemas.microsoft.com/office/drawing/2014/main" id="{94F49A81-8721-B846-5567-52769C04D66C}"/>
              </a:ext>
            </a:extLst>
          </p:cNvPr>
          <p:cNvSpPr>
            <a:spLocks noGrp="1"/>
          </p:cNvSpPr>
          <p:nvPr>
            <p:ph type="ftr" sz="quarter" idx="11"/>
          </p:nvPr>
        </p:nvSpPr>
        <p:spPr>
          <a:xfrm>
            <a:off x="605430" y="6029868"/>
            <a:ext cx="1911096" cy="365125"/>
          </a:xfrm>
          <a:solidFill>
            <a:schemeClr val="accent3">
              <a:lumMod val="60000"/>
              <a:lumOff val="40000"/>
            </a:schemeClr>
          </a:solidFill>
        </p:spPr>
        <p:txBody>
          <a:bodyPr/>
          <a:lstStyle>
            <a:lvl1pPr>
              <a:defRPr b="0">
                <a:solidFill>
                  <a:schemeClr val="accent5"/>
                </a:solidFill>
                <a:latin typeface="+mn-lt"/>
              </a:defRPr>
            </a:lvl1pPr>
          </a:lstStyle>
          <a:p>
            <a:r>
              <a:rPr lang="en-US"/>
              <a:t>Sample Footer Text</a:t>
            </a:r>
          </a:p>
        </p:txBody>
      </p:sp>
      <p:sp>
        <p:nvSpPr>
          <p:cNvPr id="9" name="Date Placeholder 8">
            <a:extLst>
              <a:ext uri="{FF2B5EF4-FFF2-40B4-BE49-F238E27FC236}">
                <a16:creationId xmlns:a16="http://schemas.microsoft.com/office/drawing/2014/main" id="{FB3E54B7-FFB1-7BFC-0189-A17360728C52}"/>
              </a:ext>
            </a:extLst>
          </p:cNvPr>
          <p:cNvSpPr>
            <a:spLocks noGrp="1"/>
          </p:cNvSpPr>
          <p:nvPr>
            <p:ph type="dt" sz="half" idx="10"/>
          </p:nvPr>
        </p:nvSpPr>
        <p:spPr>
          <a:xfrm>
            <a:off x="9802368" y="6029868"/>
            <a:ext cx="1435608" cy="365125"/>
          </a:xfrm>
          <a:solidFill>
            <a:schemeClr val="accent3">
              <a:lumMod val="60000"/>
              <a:lumOff val="40000"/>
            </a:schemeClr>
          </a:solidFill>
        </p:spPr>
        <p:txBody>
          <a:bodyPr/>
          <a:lstStyle>
            <a:lvl1pPr>
              <a:defRPr b="0">
                <a:solidFill>
                  <a:schemeClr val="accent5"/>
                </a:solidFill>
                <a:latin typeface="+mn-lt"/>
              </a:defRPr>
            </a:lvl1pPr>
          </a:lstStyle>
          <a:p>
            <a:fld id="{D348C769-7AB4-4647-BD58-CC3E9CA66889}" type="datetime1">
              <a:rPr lang="en-US" smtClean="0"/>
              <a:t>3/3/2026</a:t>
            </a:fld>
            <a:endParaRPr lang="en-US"/>
          </a:p>
        </p:txBody>
      </p:sp>
      <p:sp>
        <p:nvSpPr>
          <p:cNvPr id="11" name="Slide Number Placehold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a:lstStyle>
            <a:lvl1pPr>
              <a:defRPr b="0">
                <a:solidFill>
                  <a:schemeClr val="accent5"/>
                </a:solidFill>
                <a:latin typeface="+mn-lt"/>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32059961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cxnSp>
        <p:nvCxnSpPr>
          <p:cNvPr id="13" name="Straight Connector 12">
            <a:extLst>
              <a:ext uri="{FF2B5EF4-FFF2-40B4-BE49-F238E27FC236}">
                <a16:creationId xmlns:a16="http://schemas.microsoft.com/office/drawing/2014/main" id="{B4DD8063-0B64-5552-D964-11CA84F7ABD9}"/>
              </a:ext>
              <a:ext uri="{C183D7F6-B498-43B3-948B-1728B52AA6E4}">
                <adec:decorative xmlns:adec="http://schemas.microsoft.com/office/drawing/2017/decorative" val="1"/>
              </a:ext>
            </a:extLst>
          </p:cNvPr>
          <p:cNvCxnSpPr>
            <a:cxnSpLocks/>
          </p:cNvCxnSpPr>
          <p:nvPr/>
        </p:nvCxnSpPr>
        <p:spPr>
          <a:xfrm>
            <a:off x="11082528" y="725556"/>
            <a:ext cx="0" cy="4135136"/>
          </a:xfrm>
          <a:prstGeom prst="line">
            <a:avLst/>
          </a:prstGeom>
          <a:ln w="12700">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443564" y="5167222"/>
            <a:ext cx="6789870" cy="679510"/>
          </a:xfrm>
          <a:solidFill>
            <a:schemeClr val="bg2"/>
          </a:solidFill>
        </p:spPr>
        <p:txBody>
          <a:bodyPr tIns="91440" bIns="91440" anchor="ctr">
            <a:normAutofit/>
          </a:bodyPr>
          <a:lstStyle>
            <a:lvl1pPr algn="r">
              <a:defRPr sz="2000" b="1" cap="none" baseline="0">
                <a:solidFill>
                  <a:schemeClr val="accent5"/>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653281" cy="4075044"/>
          </a:xfrm>
        </p:spPr>
        <p:txBody>
          <a:bodyPr>
            <a:normAutofit/>
          </a:bodyPr>
          <a:lstStyle>
            <a:lvl1pPr marL="228600" indent="-228600">
              <a:lnSpc>
                <a:spcPct val="85000"/>
              </a:lnSpc>
              <a:spcBef>
                <a:spcPts val="0"/>
              </a:spcBef>
              <a:buNone/>
              <a:defRPr sz="5400" b="0" cap="all" spc="0" baseline="0">
                <a:solidFill>
                  <a:schemeClr val="accent2"/>
                </a:solidFill>
                <a:latin typeface="+mj-lt"/>
              </a:defRPr>
            </a:lvl1pPr>
          </a:lstStyle>
          <a:p>
            <a:pPr lvl="0"/>
            <a:r>
              <a:rPr lang="en-US" dirty="0"/>
              <a:t>Click to edit quote</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3503" y="6029868"/>
            <a:ext cx="1911096" cy="367060"/>
          </a:xfrm>
          <a:noFill/>
        </p:spPr>
        <p:txBody>
          <a:bodyPr anchor="ctr"/>
          <a:lstStyle>
            <a:lvl1pPr algn="l">
              <a:defRPr b="0" spc="0">
                <a:solidFill>
                  <a:schemeClr val="accent5"/>
                </a:solidFill>
                <a:latin typeface="+mn-lt"/>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801193" y="6029868"/>
            <a:ext cx="1439323" cy="365125"/>
          </a:xfrm>
          <a:noFill/>
        </p:spPr>
        <p:txBody>
          <a:bodyPr/>
          <a:lstStyle>
            <a:lvl1pPr algn="r">
              <a:defRPr b="0">
                <a:solidFill>
                  <a:schemeClr val="accent5"/>
                </a:solidFill>
                <a:latin typeface="+mn-lt"/>
              </a:defRPr>
            </a:lvl1pPr>
          </a:lstStyle>
          <a:p>
            <a:fld id="{67891EA0-6E5D-4821-92F4-23CFFDAC5E38}"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3434" y="6029868"/>
            <a:ext cx="429372" cy="365125"/>
          </a:xfrm>
          <a:noFill/>
        </p:spPr>
        <p:txBody>
          <a:bodyPr/>
          <a:lstStyle>
            <a:lvl1pPr>
              <a:defRPr b="0">
                <a:solidFill>
                  <a:schemeClr val="accent5"/>
                </a:solidFill>
                <a:latin typeface="+mn-lt"/>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34475764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3439120" y="1202645"/>
            <a:ext cx="5301113" cy="4452709"/>
          </a:xfrm>
          <a:prstGeom prst="rect">
            <a:avLst/>
          </a:prstGeom>
          <a:solidFill>
            <a:schemeClr val="bg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EDCDC8B-43A9-5AA8-8ACB-3F984DC1BEBF}"/>
              </a:ext>
              <a:ext uri="{C183D7F6-B498-43B3-948B-1728B52AA6E4}">
                <adec:decorative xmlns:adec="http://schemas.microsoft.com/office/drawing/2017/decorative" val="1"/>
              </a:ext>
            </a:extLst>
          </p:cNvPr>
          <p:cNvCxnSpPr>
            <a:cxnSpLocks/>
          </p:cNvCxnSpPr>
          <p:nvPr/>
        </p:nvCxnSpPr>
        <p:spPr>
          <a:xfrm flipV="1">
            <a:off x="6096000" y="5402510"/>
            <a:ext cx="0" cy="145549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FE70F6-FCE2-0FC4-2CD2-165DDD7471FB}"/>
              </a:ext>
              <a:ext uri="{C183D7F6-B498-43B3-948B-1728B52AA6E4}">
                <adec:decorative xmlns:adec="http://schemas.microsoft.com/office/drawing/2017/decorative" val="1"/>
              </a:ext>
            </a:extLst>
          </p:cNvPr>
          <p:cNvCxnSpPr>
            <a:cxnSpLocks/>
          </p:cNvCxnSpPr>
          <p:nvPr/>
        </p:nvCxnSpPr>
        <p:spPr>
          <a:xfrm flipV="1">
            <a:off x="6096000" y="0"/>
            <a:ext cx="0" cy="145549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963474" y="4659653"/>
            <a:ext cx="4252404" cy="520187"/>
          </a:xfrm>
          <a:noFill/>
        </p:spPr>
        <p:txBody>
          <a:bodyPr anchor="ctr">
            <a:normAutofit/>
          </a:bodyPr>
          <a:lstStyle>
            <a:lvl1pPr algn="ctr">
              <a:defRPr sz="1600">
                <a:solidFill>
                  <a:schemeClr val="accent2"/>
                </a:solidFill>
              </a:defRPr>
            </a:lvl1pPr>
          </a:lstStyle>
          <a:p>
            <a:r>
              <a:rPr lang="en-US" dirty="0"/>
              <a:t>Quote Author</a:t>
            </a:r>
          </a:p>
        </p:txBody>
      </p:sp>
      <p:sp>
        <p:nvSpPr>
          <p:cNvPr id="14" name="Footer Placeholder 13">
            <a:extLst>
              <a:ext uri="{FF2B5EF4-FFF2-40B4-BE49-F238E27FC236}">
                <a16:creationId xmlns:a16="http://schemas.microsoft.com/office/drawing/2014/main" id="{B22420FA-FDBE-1BD5-73B2-9577BE200CF2}"/>
              </a:ext>
            </a:extLst>
          </p:cNvPr>
          <p:cNvSpPr>
            <a:spLocks noGrp="1"/>
          </p:cNvSpPr>
          <p:nvPr>
            <p:ph type="ftr" sz="quarter" idx="11"/>
          </p:nvPr>
        </p:nvSpPr>
        <p:spPr>
          <a:noFill/>
        </p:spPr>
        <p:txBody>
          <a:bodyPr/>
          <a:lstStyle>
            <a:lvl1pPr>
              <a:defRPr b="0">
                <a:solidFill>
                  <a:schemeClr val="accent5"/>
                </a:solidFill>
              </a:defRPr>
            </a:lvl1pPr>
          </a:lstStyle>
          <a:p>
            <a:r>
              <a:rPr lang="en-US"/>
              <a:t>Sample Footer Text</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2312230" y="1793287"/>
            <a:ext cx="7554892" cy="2494627"/>
          </a:xfrm>
        </p:spPr>
        <p:txBody>
          <a:bodyPr anchor="ctr">
            <a:normAutofit/>
          </a:bodyPr>
          <a:lstStyle>
            <a:lvl1pPr marL="0" indent="0" algn="ctr">
              <a:lnSpc>
                <a:spcPct val="85000"/>
              </a:lnSpc>
              <a:buNone/>
              <a:defRPr sz="4800" b="0" cap="none" spc="0" baseline="0">
                <a:solidFill>
                  <a:schemeClr val="accent5"/>
                </a:solidFill>
                <a:latin typeface="+mn-lt"/>
              </a:defRPr>
            </a:lvl1pPr>
          </a:lstStyle>
          <a:p>
            <a:pPr lvl="0"/>
            <a:r>
              <a:rPr lang="en-US" dirty="0"/>
              <a:t>Click to edit quote</a:t>
            </a:r>
          </a:p>
        </p:txBody>
      </p:sp>
      <p:sp>
        <p:nvSpPr>
          <p:cNvPr id="13" name="Date Placeholder 12">
            <a:extLst>
              <a:ext uri="{FF2B5EF4-FFF2-40B4-BE49-F238E27FC236}">
                <a16:creationId xmlns:a16="http://schemas.microsoft.com/office/drawing/2014/main" id="{44359CE5-9894-7A66-486B-F830CCE17772}"/>
              </a:ext>
            </a:extLst>
          </p:cNvPr>
          <p:cNvSpPr>
            <a:spLocks noGrp="1"/>
          </p:cNvSpPr>
          <p:nvPr>
            <p:ph type="dt" sz="half" idx="10"/>
          </p:nvPr>
        </p:nvSpPr>
        <p:spPr>
          <a:noFill/>
        </p:spPr>
        <p:txBody>
          <a:bodyPr/>
          <a:lstStyle>
            <a:lvl1pPr>
              <a:defRPr>
                <a:solidFill>
                  <a:schemeClr val="accent5"/>
                </a:solidFill>
              </a:defRPr>
            </a:lvl1pPr>
          </a:lstStyle>
          <a:p>
            <a:fld id="{869CC736-6517-4DE3-9A18-5EB6F27EF875}" type="datetime1">
              <a:rPr lang="en-US" smtClean="0"/>
              <a:t>3/3/2026</a:t>
            </a:fld>
            <a:endParaRPr lang="en-US"/>
          </a:p>
        </p:txBody>
      </p:sp>
      <p:sp>
        <p:nvSpPr>
          <p:cNvPr id="15" name="Slide Number Placeholder 14">
            <a:extLst>
              <a:ext uri="{FF2B5EF4-FFF2-40B4-BE49-F238E27FC236}">
                <a16:creationId xmlns:a16="http://schemas.microsoft.com/office/drawing/2014/main" id="{4A2B012E-FACE-13C2-4909-F2AE04FD18CB}"/>
              </a:ext>
            </a:extLst>
          </p:cNvPr>
          <p:cNvSpPr>
            <a:spLocks noGrp="1"/>
          </p:cNvSpPr>
          <p:nvPr>
            <p:ph type="sldNum" sz="quarter" idx="12"/>
          </p:nvPr>
        </p:nvSpPr>
        <p:spPr>
          <a:noFill/>
        </p:spPr>
        <p:txBody>
          <a:bodyPr/>
          <a:lstStyle>
            <a:lvl1pPr>
              <a:defRPr>
                <a:solidFill>
                  <a:schemeClr val="accent5"/>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41445583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4">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pic>
        <p:nvPicPr>
          <p:cNvPr id="8" name="Picture 7">
            <a:extLst>
              <a:ext uri="{FF2B5EF4-FFF2-40B4-BE49-F238E27FC236}">
                <a16:creationId xmlns:a16="http://schemas.microsoft.com/office/drawing/2014/main" id="{E2FBFD51-0E30-9113-3F4A-D0B88575143F}"/>
              </a:ext>
              <a:ext uri="{C183D7F6-B498-43B3-948B-1728B52AA6E4}">
                <adec:decorative xmlns:adec="http://schemas.microsoft.com/office/drawing/2017/decorative" val="1"/>
              </a:ext>
            </a:extLst>
          </p:cNvPr>
          <p:cNvPicPr>
            <a:picLocks noChangeAspect="1"/>
          </p:cNvPicPr>
          <p:nvPr/>
        </p:nvPicPr>
        <p:blipFill>
          <a:blip r:embed="rId2" cstate="email">
            <a:alphaModFix amt="28000"/>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6447" y="5204117"/>
            <a:ext cx="11019882" cy="715858"/>
          </a:xfrm>
          <a:noFill/>
        </p:spPr>
        <p:txBody>
          <a:bodyPr tIns="91440" bIns="91440" anchor="ctr">
            <a:normAutofit/>
          </a:bodyPr>
          <a:lstStyle>
            <a:lvl1pPr algn="r">
              <a:defRPr sz="1800">
                <a:solidFill>
                  <a:schemeClr val="accent2"/>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539646"/>
            <a:ext cx="8406832" cy="3709557"/>
          </a:xfrm>
        </p:spPr>
        <p:txBody>
          <a:bodyPr>
            <a:normAutofit/>
          </a:bodyPr>
          <a:lstStyle>
            <a:lvl1pPr marL="228600" indent="-228600">
              <a:lnSpc>
                <a:spcPct val="100000"/>
              </a:lnSpc>
              <a:spcBef>
                <a:spcPts val="0"/>
              </a:spcBef>
              <a:buNone/>
              <a:defRPr sz="5400" b="0" cap="none" spc="0" baseline="0">
                <a:solidFill>
                  <a:schemeClr val="bg2"/>
                </a:solidFill>
              </a:defRPr>
            </a:lvl1pPr>
          </a:lstStyle>
          <a:p>
            <a:pPr lvl="0"/>
            <a:r>
              <a:rPr lang="en-US" dirty="0"/>
              <a:t>Click to edit quote</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3" y="6028848"/>
            <a:ext cx="1828970" cy="366144"/>
          </a:xfrm>
          <a:noFill/>
        </p:spPr>
        <p:txBody>
          <a:bodyPr/>
          <a:lstStyle>
            <a:lvl1pPr algn="l">
              <a:defRPr b="0" spc="0">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2"/>
                </a:solidFill>
              </a:defRPr>
            </a:lvl1pPr>
          </a:lstStyle>
          <a:p>
            <a:fld id="{55971960-CC10-477C-A0E8-32CE7F9D38E0}"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2"/>
                </a:solidFill>
              </a:defRPr>
            </a:lvl1pPr>
          </a:lstStyle>
          <a:p>
            <a:fld id="{27F8DDA4-3B80-4E8A-A8F5-521F73BF9127}" type="slidenum">
              <a:rPr lang="en-US" smtClean="0"/>
              <a:t>‹#›</a:t>
            </a:fld>
            <a:endParaRPr lang="en-US"/>
          </a:p>
        </p:txBody>
      </p:sp>
      <p:cxnSp>
        <p:nvCxnSpPr>
          <p:cNvPr id="7" name="Straight Connector 6">
            <a:extLst>
              <a:ext uri="{FF2B5EF4-FFF2-40B4-BE49-F238E27FC236}">
                <a16:creationId xmlns:a16="http://schemas.microsoft.com/office/drawing/2014/main" id="{390E99C4-92E7-3B92-2013-C034357E2D72}"/>
              </a:ext>
              <a:ext uri="{C183D7F6-B498-43B3-948B-1728B52AA6E4}">
                <adec:decorative xmlns:adec="http://schemas.microsoft.com/office/drawing/2017/decorative" val="1"/>
              </a:ext>
            </a:extLst>
          </p:cNvPr>
          <p:cNvCxnSpPr>
            <a:cxnSpLocks/>
          </p:cNvCxnSpPr>
          <p:nvPr/>
        </p:nvCxnSpPr>
        <p:spPr>
          <a:xfrm>
            <a:off x="685800" y="4804478"/>
            <a:ext cx="1082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2209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Quot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1"/>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11" name="Rectangle 10">
            <a:extLst>
              <a:ext uri="{FF2B5EF4-FFF2-40B4-BE49-F238E27FC236}">
                <a16:creationId xmlns:a16="http://schemas.microsoft.com/office/drawing/2014/main" id="{C278D15F-775B-01A1-AD5A-860DC9A2EA8C}"/>
              </a:ext>
              <a:ext uri="{C183D7F6-B498-43B3-948B-1728B52AA6E4}">
                <adec:decorative xmlns:adec="http://schemas.microsoft.com/office/drawing/2017/decorative" val="1"/>
              </a:ext>
            </a:extLst>
          </p:cNvPr>
          <p:cNvSpPr/>
          <p:nvPr/>
        </p:nvSpPr>
        <p:spPr>
          <a:xfrm>
            <a:off x="0" y="1"/>
            <a:ext cx="9448801" cy="4800599"/>
          </a:xfrm>
          <a:prstGeom prst="rect">
            <a:avLst/>
          </a:prstGeom>
          <a:solidFill>
            <a:schemeClr val="bg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E8FE70F6-FCE2-0FC4-2CD2-165DDD7471FB}"/>
              </a:ext>
              <a:ext uri="{C183D7F6-B498-43B3-948B-1728B52AA6E4}">
                <adec:decorative xmlns:adec="http://schemas.microsoft.com/office/drawing/2017/decorative" val="1"/>
              </a:ext>
            </a:extLst>
          </p:cNvPr>
          <p:cNvCxnSpPr>
            <a:cxnSpLocks/>
          </p:cNvCxnSpPr>
          <p:nvPr/>
        </p:nvCxnSpPr>
        <p:spPr>
          <a:xfrm flipV="1">
            <a:off x="11081989" y="698720"/>
            <a:ext cx="0" cy="4101880"/>
          </a:xfrm>
          <a:prstGeom prst="line">
            <a:avLst/>
          </a:prstGeom>
          <a:ln w="12700">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984864" y="5257800"/>
            <a:ext cx="10255196" cy="748275"/>
          </a:xfrm>
          <a:noFill/>
        </p:spPr>
        <p:txBody>
          <a:bodyPr anchor="ctr">
            <a:normAutofit/>
          </a:bodyPr>
          <a:lstStyle>
            <a:lvl1pPr algn="r">
              <a:defRPr sz="1800">
                <a:solidFill>
                  <a:schemeClr val="accent2"/>
                </a:solidFill>
              </a:defRPr>
            </a:lvl1pPr>
          </a:lstStyle>
          <a:p>
            <a:r>
              <a:rPr lang="en-US" dirty="0"/>
              <a:t>Quote Author</a:t>
            </a:r>
          </a:p>
        </p:txBody>
      </p:sp>
      <p:sp>
        <p:nvSpPr>
          <p:cNvPr id="8" name="Content Placeholder 7">
            <a:extLst>
              <a:ext uri="{FF2B5EF4-FFF2-40B4-BE49-F238E27FC236}">
                <a16:creationId xmlns:a16="http://schemas.microsoft.com/office/drawing/2014/main" id="{64AEC05F-4937-10A8-1A19-6FA315BE7ADF}"/>
              </a:ext>
            </a:extLst>
          </p:cNvPr>
          <p:cNvSpPr>
            <a:spLocks noGrp="1"/>
          </p:cNvSpPr>
          <p:nvPr>
            <p:ph sz="quarter" idx="13" hasCustomPrompt="1"/>
          </p:nvPr>
        </p:nvSpPr>
        <p:spPr>
          <a:xfrm>
            <a:off x="887413" y="1033272"/>
            <a:ext cx="9247187" cy="3257550"/>
          </a:xfrm>
        </p:spPr>
        <p:txBody>
          <a:bodyPr>
            <a:normAutofit/>
          </a:bodyPr>
          <a:lstStyle>
            <a:lvl1pPr marL="228600" indent="-228600">
              <a:lnSpc>
                <a:spcPct val="85000"/>
              </a:lnSpc>
              <a:buNone/>
              <a:defRPr sz="5400">
                <a:solidFill>
                  <a:schemeClr val="accent5"/>
                </a:solidFill>
              </a:defRPr>
            </a:lvl1pPr>
          </a:lstStyle>
          <a:p>
            <a:pPr lvl="0"/>
            <a:r>
              <a:rPr lang="en-US" dirty="0"/>
              <a:t>Click to edit quote</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a:lstStyle>
            <a:lvl1pPr algn="l">
              <a:defRPr b="0" spc="0">
                <a:solidFill>
                  <a:schemeClr val="accent5"/>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82686" cy="365125"/>
          </a:xfrm>
          <a:noFill/>
        </p:spPr>
        <p:txBody>
          <a:bodyPr/>
          <a:lstStyle>
            <a:lvl1pPr algn="r">
              <a:defRPr>
                <a:solidFill>
                  <a:schemeClr val="accent5"/>
                </a:solidFill>
              </a:defRPr>
            </a:lvl1pPr>
          </a:lstStyle>
          <a:p>
            <a:fld id="{84D8584C-2125-40A2-8519-09FB9A8C3315}"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accent5"/>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39271735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0773-1259-8F51-3561-DF3A80B264DE}"/>
              </a:ext>
            </a:extLst>
          </p:cNvPr>
          <p:cNvSpPr>
            <a:spLocks noGrp="1"/>
          </p:cNvSpPr>
          <p:nvPr>
            <p:ph type="title"/>
          </p:nvPr>
        </p:nvSpPr>
        <p:spPr>
          <a:xfrm>
            <a:off x="603504" y="521185"/>
            <a:ext cx="10902696" cy="1070849"/>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9C966CF-BE4B-28C8-6D17-E087E97C0E98}"/>
              </a:ext>
            </a:extLst>
          </p:cNvPr>
          <p:cNvSpPr>
            <a:spLocks noGrp="1"/>
          </p:cNvSpPr>
          <p:nvPr>
            <p:ph sz="half" idx="1"/>
          </p:nvPr>
        </p:nvSpPr>
        <p:spPr>
          <a:xfrm>
            <a:off x="605431"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1559437-5037-4EE7-88FA-80C5AA0870F2}"/>
              </a:ext>
            </a:extLst>
          </p:cNvPr>
          <p:cNvSpPr>
            <a:spLocks noGrp="1"/>
          </p:cNvSpPr>
          <p:nvPr>
            <p:ph sz="half" idx="2"/>
          </p:nvPr>
        </p:nvSpPr>
        <p:spPr>
          <a:xfrm>
            <a:off x="6324600"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68326746-DF44-9DEF-8471-A5E1F6CCC502}"/>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15850B58-64D5-F359-1AC8-3D57AA87BFBD}"/>
              </a:ext>
            </a:extLst>
          </p:cNvPr>
          <p:cNvSpPr>
            <a:spLocks noGrp="1"/>
          </p:cNvSpPr>
          <p:nvPr>
            <p:ph type="dt" sz="half" idx="10"/>
          </p:nvPr>
        </p:nvSpPr>
        <p:spPr/>
        <p:txBody>
          <a:bodyPr/>
          <a:lstStyle/>
          <a:p>
            <a:fld id="{B3C0EDEC-0890-4E6D-9DE0-ECAF543851A7}" type="datetime1">
              <a:rPr lang="en-US" smtClean="0"/>
              <a:t>3/3/2026</a:t>
            </a:fld>
            <a:endParaRPr lang="en-US"/>
          </a:p>
        </p:txBody>
      </p:sp>
      <p:sp>
        <p:nvSpPr>
          <p:cNvPr id="7" name="Slide Number Placehold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40717032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8D87-72DE-A210-5C2D-570A1B01D41E}"/>
              </a:ext>
            </a:extLst>
          </p:cNvPr>
          <p:cNvSpPr>
            <a:spLocks noGrp="1"/>
          </p:cNvSpPr>
          <p:nvPr>
            <p:ph type="title"/>
          </p:nvPr>
        </p:nvSpPr>
        <p:spPr>
          <a:xfrm>
            <a:off x="603504" y="521206"/>
            <a:ext cx="10899648" cy="1069848"/>
          </a:xfrm>
          <a:noFill/>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73932A9-21A4-5A57-9D72-8C46993E6B11}"/>
              </a:ext>
            </a:extLst>
          </p:cNvPr>
          <p:cNvSpPr>
            <a:spLocks noGrp="1"/>
          </p:cNvSpPr>
          <p:nvPr>
            <p:ph type="body" idx="1"/>
          </p:nvPr>
        </p:nvSpPr>
        <p:spPr>
          <a:xfrm>
            <a:off x="605431" y="1631076"/>
            <a:ext cx="5157787" cy="709394"/>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83D4B4-A366-E12D-19BB-C17B71466184}"/>
              </a:ext>
            </a:extLst>
          </p:cNvPr>
          <p:cNvSpPr>
            <a:spLocks noGrp="1"/>
          </p:cNvSpPr>
          <p:nvPr>
            <p:ph sz="half" idx="2"/>
          </p:nvPr>
        </p:nvSpPr>
        <p:spPr>
          <a:xfrm>
            <a:off x="605431" y="2372146"/>
            <a:ext cx="5157787" cy="34952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C06DAAF-1A05-D83C-70C1-CEADA4EB7389}"/>
              </a:ext>
            </a:extLst>
          </p:cNvPr>
          <p:cNvSpPr>
            <a:spLocks noGrp="1"/>
          </p:cNvSpPr>
          <p:nvPr>
            <p:ph type="body" sz="quarter" idx="3"/>
          </p:nvPr>
        </p:nvSpPr>
        <p:spPr>
          <a:xfrm>
            <a:off x="6324600" y="1631076"/>
            <a:ext cx="5183188" cy="709393"/>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7B13-3453-6313-B416-E9FF9DA2E010}"/>
              </a:ext>
            </a:extLst>
          </p:cNvPr>
          <p:cNvSpPr>
            <a:spLocks noGrp="1"/>
          </p:cNvSpPr>
          <p:nvPr>
            <p:ph sz="quarter" idx="4"/>
          </p:nvPr>
        </p:nvSpPr>
        <p:spPr>
          <a:xfrm>
            <a:off x="6324600" y="2372146"/>
            <a:ext cx="5183188" cy="34952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061BE2D-E1A3-1A5C-AE37-9DC52A9717B7}"/>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71D5902D-DF04-F2A8-C2F8-EBDD2A897D21}"/>
              </a:ext>
            </a:extLst>
          </p:cNvPr>
          <p:cNvSpPr>
            <a:spLocks noGrp="1"/>
          </p:cNvSpPr>
          <p:nvPr>
            <p:ph type="dt" sz="half" idx="10"/>
          </p:nvPr>
        </p:nvSpPr>
        <p:spPr/>
        <p:txBody>
          <a:bodyPr/>
          <a:lstStyle/>
          <a:p>
            <a:fld id="{2DD88318-BA47-4AD0-805B-25EB53D81BBB}" type="datetime1">
              <a:rPr lang="en-US" smtClean="0"/>
              <a:t>3/3/2026</a:t>
            </a:fld>
            <a:endParaRPr lang="en-US"/>
          </a:p>
        </p:txBody>
      </p:sp>
      <p:sp>
        <p:nvSpPr>
          <p:cNvPr id="9" name="Slide Number Placehold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40950143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51FC-CD6F-656F-54A8-59B782BEFB30}"/>
              </a:ext>
            </a:extLst>
          </p:cNvPr>
          <p:cNvSpPr>
            <a:spLocks noGrp="1"/>
          </p:cNvSpPr>
          <p:nvPr>
            <p:ph type="title"/>
          </p:nvPr>
        </p:nvSpPr>
        <p:spPr>
          <a:xfrm>
            <a:off x="603504" y="265176"/>
            <a:ext cx="11028923" cy="1325880"/>
          </a:xfrm>
          <a:noFill/>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07D307A-FF1F-38A3-7DE5-F11DC31CA5B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E4C539B-20CB-8D83-0ECC-5F682BD06D6F}"/>
              </a:ext>
            </a:extLst>
          </p:cNvPr>
          <p:cNvSpPr>
            <a:spLocks noGrp="1"/>
          </p:cNvSpPr>
          <p:nvPr>
            <p:ph type="dt" sz="half" idx="10"/>
          </p:nvPr>
        </p:nvSpPr>
        <p:spPr/>
        <p:txBody>
          <a:bodyPr/>
          <a:lstStyle/>
          <a:p>
            <a:fld id="{30AD3F20-2AB6-4A04-8E99-A7FB006776B6}" type="datetime1">
              <a:rPr lang="en-US" smtClean="0"/>
              <a:t>3/3/2026</a:t>
            </a:fld>
            <a:endParaRPr lang="en-US"/>
          </a:p>
        </p:txBody>
      </p:sp>
      <p:sp>
        <p:nvSpPr>
          <p:cNvPr id="5" name="Slide Number Placehold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0615800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FA0B77-3CB1-4071-30F6-B0766D75C10A}"/>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B4A81A7-FC7B-1689-D59F-4173A1763CB9}"/>
              </a:ext>
            </a:extLst>
          </p:cNvPr>
          <p:cNvSpPr>
            <a:spLocks noGrp="1"/>
          </p:cNvSpPr>
          <p:nvPr>
            <p:ph type="dt" sz="half" idx="10"/>
          </p:nvPr>
        </p:nvSpPr>
        <p:spPr/>
        <p:txBody>
          <a:bodyPr/>
          <a:lstStyle/>
          <a:p>
            <a:fld id="{3AEA2087-1351-4A66-BC4B-B8C73F209E6A}" type="datetime1">
              <a:rPr lang="en-US" smtClean="0"/>
              <a:t>3/3/2026</a:t>
            </a:fld>
            <a:endParaRPr lang="en-US"/>
          </a:p>
        </p:txBody>
      </p:sp>
      <p:sp>
        <p:nvSpPr>
          <p:cNvPr id="4" name="Slide Number Placehold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5701330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C3A53-0764-6B81-0CF9-98A31577BE9D}"/>
              </a:ext>
            </a:extLst>
          </p:cNvPr>
          <p:cNvSpPr>
            <a:spLocks noGrp="1"/>
          </p:cNvSpPr>
          <p:nvPr>
            <p:ph type="title"/>
          </p:nvPr>
        </p:nvSpPr>
        <p:spPr>
          <a:xfrm>
            <a:off x="605431" y="932688"/>
            <a:ext cx="4195169" cy="1124712"/>
          </a:xfrm>
          <a:noFill/>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11FE505A-8E22-72EF-7229-3828AF9454D5}"/>
              </a:ext>
            </a:extLst>
          </p:cNvPr>
          <p:cNvSpPr>
            <a:spLocks noGrp="1"/>
          </p:cNvSpPr>
          <p:nvPr>
            <p:ph type="body" sz="half" idx="2"/>
          </p:nvPr>
        </p:nvSpPr>
        <p:spPr>
          <a:xfrm>
            <a:off x="605431" y="2057400"/>
            <a:ext cx="419516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70A4E78B-DAF0-5E30-C9F0-EA1D81066DBC}"/>
              </a:ext>
            </a:extLst>
          </p:cNvPr>
          <p:cNvSpPr>
            <a:spLocks noGrp="1"/>
          </p:cNvSpPr>
          <p:nvPr>
            <p:ph idx="1"/>
          </p:nvPr>
        </p:nvSpPr>
        <p:spPr>
          <a:xfrm>
            <a:off x="5486400" y="903515"/>
            <a:ext cx="6019800" cy="49575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85FB557B-A6AB-0141-61F5-2C6D1D26D589}"/>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A4346670-62CE-41B6-24CD-DB7BF2AECDF4}"/>
              </a:ext>
            </a:extLst>
          </p:cNvPr>
          <p:cNvSpPr>
            <a:spLocks noGrp="1"/>
          </p:cNvSpPr>
          <p:nvPr>
            <p:ph type="dt" sz="half" idx="10"/>
          </p:nvPr>
        </p:nvSpPr>
        <p:spPr/>
        <p:txBody>
          <a:bodyPr/>
          <a:lstStyle/>
          <a:p>
            <a:fld id="{95967112-4E38-4DE6-886D-C6360575EE2E}" type="datetime1">
              <a:rPr lang="en-US" smtClean="0"/>
              <a:t>3/3/2026</a:t>
            </a:fld>
            <a:endParaRPr lang="en-US"/>
          </a:p>
        </p:txBody>
      </p:sp>
      <p:sp>
        <p:nvSpPr>
          <p:cNvPr id="7" name="Slide Number Placeholder 6">
            <a:extLst>
              <a:ext uri="{FF2B5EF4-FFF2-40B4-BE49-F238E27FC236}">
                <a16:creationId xmlns:a16="http://schemas.microsoft.com/office/drawing/2014/main" id="{FB2C964C-100B-6E0E-8C9C-FEDE515F230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4940005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52BCA-373C-52F0-00A4-DB648AB6DDCB}"/>
              </a:ext>
            </a:extLst>
          </p:cNvPr>
          <p:cNvSpPr>
            <a:spLocks noGrp="1"/>
          </p:cNvSpPr>
          <p:nvPr>
            <p:ph type="title"/>
          </p:nvPr>
        </p:nvSpPr>
        <p:spPr>
          <a:xfrm>
            <a:off x="605432" y="228599"/>
            <a:ext cx="3658560" cy="1742175"/>
          </a:xfrm>
          <a:noFill/>
        </p:spPr>
        <p:txBody>
          <a:bodyPr anchor="b">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85DCE8E-6071-4972-B85E-E495AB0FF686}"/>
              </a:ext>
            </a:extLst>
          </p:cNvPr>
          <p:cNvSpPr>
            <a:spLocks noGrp="1"/>
          </p:cNvSpPr>
          <p:nvPr>
            <p:ph type="body" sz="half" idx="2"/>
          </p:nvPr>
        </p:nvSpPr>
        <p:spPr>
          <a:xfrm>
            <a:off x="1371600" y="2337134"/>
            <a:ext cx="2892392" cy="3331342"/>
          </a:xfrm>
        </p:spPr>
        <p:txBody>
          <a:bodyPr anchor="b"/>
          <a:lstStyle>
            <a:lvl1pPr marL="0" indent="0" algn="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FEBAE75E-255D-9B56-3A67-14178C54EB59}"/>
              </a:ext>
            </a:extLst>
          </p:cNvPr>
          <p:cNvSpPr>
            <a:spLocks noGrp="1"/>
          </p:cNvSpPr>
          <p:nvPr>
            <p:ph type="pic" idx="1" hasCustomPrompt="1"/>
          </p:nvPr>
        </p:nvSpPr>
        <p:spPr>
          <a:xfrm>
            <a:off x="4800600" y="685800"/>
            <a:ext cx="6705600" cy="4876801"/>
          </a:xfrm>
          <a:blipFill>
            <a:blip r:embed="rId2">
              <a:alphaModFix amt="70000"/>
            </a:blip>
            <a:stretch>
              <a:fillRect/>
            </a:stretch>
          </a:blipFill>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FB5E2938-E6DE-EB90-C8DE-0D078BDD0A83}"/>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008928D8-1666-BE45-30C8-65C74E2283DC}"/>
              </a:ext>
            </a:extLst>
          </p:cNvPr>
          <p:cNvSpPr>
            <a:spLocks noGrp="1"/>
          </p:cNvSpPr>
          <p:nvPr>
            <p:ph type="dt" sz="half" idx="10"/>
          </p:nvPr>
        </p:nvSpPr>
        <p:spPr>
          <a:xfrm>
            <a:off x="10058400" y="6029868"/>
            <a:ext cx="1182686" cy="365125"/>
          </a:xfrm>
        </p:spPr>
        <p:txBody>
          <a:bodyPr/>
          <a:lstStyle/>
          <a:p>
            <a:fld id="{8493712A-E27F-4D57-B2CA-5B36D6E8A4B0}" type="datetime1">
              <a:rPr lang="en-US" smtClean="0"/>
              <a:t>3/3/2026</a:t>
            </a:fld>
            <a:endParaRPr lang="en-US"/>
          </a:p>
        </p:txBody>
      </p:sp>
      <p:sp>
        <p:nvSpPr>
          <p:cNvPr id="7" name="Slide Number Placeholder 6">
            <a:extLst>
              <a:ext uri="{FF2B5EF4-FFF2-40B4-BE49-F238E27FC236}">
                <a16:creationId xmlns:a16="http://schemas.microsoft.com/office/drawing/2014/main" id="{8D79A9FD-2464-F09D-1603-6DF07EF20752}"/>
              </a:ext>
            </a:extLst>
          </p:cNvPr>
          <p:cNvSpPr>
            <a:spLocks noGrp="1"/>
          </p:cNvSpPr>
          <p:nvPr>
            <p:ph type="sldNum" sz="quarter" idx="12"/>
          </p:nvPr>
        </p:nvSpPr>
        <p:spPr>
          <a:xfrm>
            <a:off x="11237976" y="6029868"/>
            <a:ext cx="429372" cy="365125"/>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8472182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2057400" y="3084659"/>
            <a:ext cx="10133956"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146306" y="182881"/>
            <a:ext cx="8616684" cy="1874520"/>
          </a:xfrm>
          <a:noFill/>
        </p:spPr>
        <p:txBody>
          <a:bodyPr anchor="t">
            <a:normAutofit/>
          </a:bodyPr>
          <a:lstStyle>
            <a:lvl1pPr>
              <a:defRPr sz="9600">
                <a:solidFill>
                  <a:schemeClr val="accent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53600" y="617923"/>
            <a:ext cx="1866897" cy="461881"/>
          </a:xfrm>
          <a:noFill/>
        </p:spPr>
        <p:txBody>
          <a:bodyPr anchor="t"/>
          <a:lstStyle>
            <a:lvl1pPr algn="r">
              <a:defRPr sz="900"/>
            </a:lvl1pPr>
          </a:lstStyle>
          <a:p>
            <a:r>
              <a:rPr lang="en-US"/>
              <a:t>Sample Footer Text</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2595846" y="3544866"/>
            <a:ext cx="8990722" cy="2446782"/>
          </a:xfrm>
        </p:spPr>
        <p:txBody>
          <a:bodyP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2595846" y="6024816"/>
            <a:ext cx="1809495" cy="365125"/>
          </a:xfrm>
          <a:solidFill>
            <a:schemeClr val="bg2"/>
          </a:solidFill>
        </p:spPr>
        <p:txBody>
          <a:bodyPr/>
          <a:lstStyle>
            <a:lvl1pPr algn="l">
              <a:defRPr/>
            </a:lvl1pPr>
          </a:lstStyle>
          <a:p>
            <a:fld id="{A8EB468F-DE53-43FF-8B87-9F03EBF19C21}"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4371383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8436077"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685800" y="4564627"/>
            <a:ext cx="5068016"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73625" y="530940"/>
            <a:ext cx="7703576" cy="1308290"/>
          </a:xfrm>
          <a:noFill/>
        </p:spPr>
        <p:txBody>
          <a:bodyPr anchor="t">
            <a:normAutofit/>
          </a:bodyPr>
          <a:lstStyle>
            <a:lvl1pPr>
              <a:defRPr sz="8000">
                <a:solidFill>
                  <a:schemeClr val="accent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7005" y="3571531"/>
            <a:ext cx="5009534" cy="1987694"/>
          </a:xfrm>
        </p:spPr>
        <p:txBody>
          <a:bodyPr anchor="ct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anchor="ctr"/>
          <a:lstStyle>
            <a:lvl1pPr algn="l">
              <a:defRPr sz="900" b="1"/>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799320" y="6029867"/>
            <a:ext cx="1441766" cy="365125"/>
          </a:xfrm>
          <a:noFill/>
        </p:spPr>
        <p:txBody>
          <a:bodyPr/>
          <a:lstStyle>
            <a:lvl1pPr algn="r">
              <a:defRPr/>
            </a:lvl1pPr>
          </a:lstStyle>
          <a:p>
            <a:fld id="{77D9A748-B116-46F1-81D5-0BE225FE4EB1}" type="datetime1">
              <a:rPr lang="en-US" smtClean="0"/>
              <a:t>3/3/2026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0632879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A64AE">
            <a:alpha val="0"/>
          </a:srgb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01AA792-727F-F91C-6564-A882FAF11ED4}"/>
              </a:ext>
            </a:extLst>
          </p:cNvPr>
          <p:cNvSpPr>
            <a:spLocks noGrp="1"/>
          </p:cNvSpPr>
          <p:nvPr>
            <p:ph type="title"/>
          </p:nvPr>
        </p:nvSpPr>
        <p:spPr>
          <a:xfrm>
            <a:off x="603504" y="351270"/>
            <a:ext cx="10981137" cy="1239720"/>
          </a:xfrm>
          <a:prstGeom prst="rect">
            <a:avLst/>
          </a:prstGeom>
          <a:solidFill>
            <a:schemeClr val="bg1"/>
          </a:solidFill>
        </p:spPr>
        <p:txBody>
          <a:bodyPr vert="horz" lIns="91440" tIns="45720" rIns="91440" bIns="13716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90A246-77A4-EC4C-28B8-90388BB8E78F}"/>
              </a:ext>
            </a:extLst>
          </p:cNvPr>
          <p:cNvSpPr>
            <a:spLocks noGrp="1"/>
          </p:cNvSpPr>
          <p:nvPr>
            <p:ph type="body" idx="1"/>
          </p:nvPr>
        </p:nvSpPr>
        <p:spPr>
          <a:xfrm>
            <a:off x="605431" y="1745956"/>
            <a:ext cx="10981137" cy="39834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3EF6714-5B6F-439F-4173-D51823712315}"/>
              </a:ext>
            </a:extLst>
          </p:cNvPr>
          <p:cNvSpPr>
            <a:spLocks noGrp="1"/>
          </p:cNvSpPr>
          <p:nvPr>
            <p:ph type="ftr" sz="quarter" idx="3"/>
          </p:nvPr>
        </p:nvSpPr>
        <p:spPr>
          <a:xfrm>
            <a:off x="605430" y="6029868"/>
            <a:ext cx="1911096" cy="365125"/>
          </a:xfrm>
          <a:prstGeom prst="rect">
            <a:avLst/>
          </a:prstGeom>
          <a:solidFill>
            <a:schemeClr val="bg1"/>
          </a:solidFill>
        </p:spPr>
        <p:txBody>
          <a:bodyPr vert="horz" lIns="91440" tIns="45720" rIns="91440" bIns="45720" rtlCol="0" anchor="ctr"/>
          <a:lstStyle>
            <a:lvl1pPr algn="l">
              <a:defRPr sz="900" b="1" cap="all" spc="60" baseline="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BF9842E6-B4ED-431B-B1A0-22352BA620AE}"/>
              </a:ext>
            </a:extLst>
          </p:cNvPr>
          <p:cNvSpPr>
            <a:spLocks noGrp="1"/>
          </p:cNvSpPr>
          <p:nvPr>
            <p:ph type="dt" sz="half" idx="2"/>
          </p:nvPr>
        </p:nvSpPr>
        <p:spPr>
          <a:xfrm>
            <a:off x="10058400" y="6029868"/>
            <a:ext cx="1182686"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82B9AEC8-204B-4AD5-8041-BCAF36A74EBE}" type="datetime1">
              <a:rPr lang="en-US" smtClean="0"/>
              <a:t>3/3/2026</a:t>
            </a:fld>
            <a:endParaRPr lang="en-US"/>
          </a:p>
        </p:txBody>
      </p:sp>
      <p:sp>
        <p:nvSpPr>
          <p:cNvPr id="6" name="Slide Number Placeholder 5">
            <a:extLst>
              <a:ext uri="{FF2B5EF4-FFF2-40B4-BE49-F238E27FC236}">
                <a16:creationId xmlns:a16="http://schemas.microsoft.com/office/drawing/2014/main" id="{156743A1-0EE5-84FA-44EE-3CDDB793AAC4}"/>
              </a:ext>
            </a:extLst>
          </p:cNvPr>
          <p:cNvSpPr>
            <a:spLocks noGrp="1"/>
          </p:cNvSpPr>
          <p:nvPr>
            <p:ph type="sldNum" sz="quarter" idx="4"/>
          </p:nvPr>
        </p:nvSpPr>
        <p:spPr>
          <a:xfrm>
            <a:off x="11233434" y="6029868"/>
            <a:ext cx="429372"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13769924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Lst>
  <p:hf hdr="0"/>
  <p:txStyles>
    <p:title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39.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9.xml"/><Relationship Id="rId5" Type="http://schemas.openxmlformats.org/officeDocument/2006/relationships/image" Target="../media/image9.jp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9.xml"/><Relationship Id="rId5" Type="http://schemas.openxmlformats.org/officeDocument/2006/relationships/image" Target="../media/image15.jpe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39.xml"/><Relationship Id="rId5" Type="http://schemas.openxmlformats.org/officeDocument/2006/relationships/image" Target="../media/image17.jpe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39.xml"/><Relationship Id="rId5" Type="http://schemas.openxmlformats.org/officeDocument/2006/relationships/image" Target="../media/image19.jpe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1.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9.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39.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39.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39.xml"/><Relationship Id="rId5" Type="http://schemas.openxmlformats.org/officeDocument/2006/relationships/image" Target="../media/image9.jp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39.xml"/><Relationship Id="rId5" Type="http://schemas.openxmlformats.org/officeDocument/2006/relationships/image" Target="../media/image9.jp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3" Type="http://schemas.openxmlformats.org/officeDocument/2006/relationships/image" Target="../media/image29.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notesSlide" Target="../notesSlides/notesSlide21.xml"/><Relationship Id="rId1" Type="http://schemas.openxmlformats.org/officeDocument/2006/relationships/slideLayout" Target="../slideLayouts/slideLayout39.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9.jpg"/><Relationship Id="rId9" Type="http://schemas.openxmlformats.org/officeDocument/2006/relationships/image" Target="../media/image34.png"/><Relationship Id="rId1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0.jpeg"/><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39.xml"/><Relationship Id="rId4" Type="http://schemas.openxmlformats.org/officeDocument/2006/relationships/image" Target="../media/image9.jpg"/></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2.svg"/><Relationship Id="rId3" Type="http://schemas.openxmlformats.org/officeDocument/2006/relationships/image" Target="../media/image43.svg"/><Relationship Id="rId7" Type="http://schemas.openxmlformats.org/officeDocument/2006/relationships/image" Target="../media/image47.svg"/><Relationship Id="rId12" Type="http://schemas.openxmlformats.org/officeDocument/2006/relationships/image" Target="../media/image36.png"/><Relationship Id="rId2" Type="http://schemas.openxmlformats.org/officeDocument/2006/relationships/image" Target="../media/image42.png"/><Relationship Id="rId1" Type="http://schemas.openxmlformats.org/officeDocument/2006/relationships/slideLayout" Target="../slideLayouts/slideLayout39.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sv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 Id="rId14" Type="http://schemas.openxmlformats.org/officeDocument/2006/relationships/image" Target="../media/image9.jpg"/></Relationships>
</file>

<file path=ppt/slides/_rels/slide2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n elevated parking lot in Germany">
            <a:extLst>
              <a:ext uri="{FF2B5EF4-FFF2-40B4-BE49-F238E27FC236}">
                <a16:creationId xmlns:a16="http://schemas.microsoft.com/office/drawing/2014/main" id="{FBD3E607-BDCF-4459-826D-566315DBDA69}"/>
              </a:ext>
            </a:extLst>
          </p:cNvPr>
          <p:cNvPicPr>
            <a:picLocks noChangeAspect="1"/>
          </p:cNvPicPr>
          <p:nvPr/>
        </p:nvPicPr>
        <p:blipFill>
          <a:blip r:embed="rId3"/>
          <a:srcRect l="9646" r="11073" b="2"/>
          <a:stretch>
            <a:fillRect/>
          </a:stretch>
        </p:blipFill>
        <p:spPr>
          <a:xfrm>
            <a:off x="5334000" y="482514"/>
            <a:ext cx="5322887" cy="4481512"/>
          </a:xfrm>
          <a:prstGeom prst="rect">
            <a:avLst/>
          </a:prstGeom>
        </p:spPr>
      </p:pic>
      <p:sp>
        <p:nvSpPr>
          <p:cNvPr id="2" name="Title 1">
            <a:extLst>
              <a:ext uri="{FF2B5EF4-FFF2-40B4-BE49-F238E27FC236}">
                <a16:creationId xmlns:a16="http://schemas.microsoft.com/office/drawing/2014/main" id="{177DFE3E-482F-7432-C4F1-7A6A4A2C36EF}"/>
              </a:ext>
            </a:extLst>
          </p:cNvPr>
          <p:cNvSpPr>
            <a:spLocks noGrp="1"/>
          </p:cNvSpPr>
          <p:nvPr>
            <p:ph type="ctrTitle"/>
          </p:nvPr>
        </p:nvSpPr>
        <p:spPr>
          <a:xfrm>
            <a:off x="728415" y="-21336"/>
            <a:ext cx="5897880" cy="4258956"/>
          </a:xfrm>
        </p:spPr>
        <p:txBody>
          <a:bodyPr anchor="b">
            <a:normAutofit/>
          </a:bodyPr>
          <a:lstStyle/>
          <a:p>
            <a:r>
              <a:rPr lang="en-US" sz="5600" dirty="0">
                <a:solidFill>
                  <a:srgbClr val="4A64AE"/>
                </a:solidFill>
              </a:rPr>
              <a:t>Preventative Maintenance for Parking Decks and Facilities Safety</a:t>
            </a:r>
          </a:p>
        </p:txBody>
      </p:sp>
      <p:sp>
        <p:nvSpPr>
          <p:cNvPr id="3" name="Subtitle 2">
            <a:extLst>
              <a:ext uri="{FF2B5EF4-FFF2-40B4-BE49-F238E27FC236}">
                <a16:creationId xmlns:a16="http://schemas.microsoft.com/office/drawing/2014/main" id="{F128EFFF-D454-174E-29E1-8120F7759316}"/>
              </a:ext>
            </a:extLst>
          </p:cNvPr>
          <p:cNvSpPr>
            <a:spLocks noGrp="1"/>
          </p:cNvSpPr>
          <p:nvPr>
            <p:ph type="subTitle" idx="1"/>
          </p:nvPr>
        </p:nvSpPr>
        <p:spPr/>
        <p:txBody>
          <a:bodyPr anchor="b">
            <a:normAutofit/>
          </a:bodyPr>
          <a:lstStyle/>
          <a:p>
            <a:r>
              <a:rPr lang="en-US"/>
              <a:t>Ensuring longevity and safety through regular upkeep</a:t>
            </a:r>
          </a:p>
        </p:txBody>
      </p:sp>
      <p:sp>
        <p:nvSpPr>
          <p:cNvPr id="5" name="Date Placeholder 4">
            <a:extLst>
              <a:ext uri="{FF2B5EF4-FFF2-40B4-BE49-F238E27FC236}">
                <a16:creationId xmlns:a16="http://schemas.microsoft.com/office/drawing/2014/main" id="{4367AAEC-4751-0289-33FA-FFCE81DD3AA4}"/>
              </a:ext>
            </a:extLst>
          </p:cNvPr>
          <p:cNvSpPr>
            <a:spLocks noGrp="1"/>
          </p:cNvSpPr>
          <p:nvPr>
            <p:ph type="dt" sz="half" idx="10"/>
          </p:nvPr>
        </p:nvSpPr>
        <p:spPr/>
        <p:txBody>
          <a:bodyPr anchor="ctr">
            <a:normAutofit/>
          </a:bodyPr>
          <a:lstStyle/>
          <a:p>
            <a:pPr>
              <a:spcAft>
                <a:spcPts val="600"/>
              </a:spcAft>
            </a:pPr>
            <a:fld id="{06866CBB-6F1F-436D-A8C6-FABC4CF2B536}" type="datetime1">
              <a:rPr lang="en-US" smtClean="0"/>
              <a:pPr>
                <a:spcAft>
                  <a:spcPts val="600"/>
                </a:spcAft>
              </a:pPr>
              <a:t>3/3/2026</a:t>
            </a:fld>
            <a:endParaRPr lang="en-US"/>
          </a:p>
        </p:txBody>
      </p:sp>
      <p:sp>
        <p:nvSpPr>
          <p:cNvPr id="6" name="Slide Number Placeholder 5">
            <a:extLst>
              <a:ext uri="{FF2B5EF4-FFF2-40B4-BE49-F238E27FC236}">
                <a16:creationId xmlns:a16="http://schemas.microsoft.com/office/drawing/2014/main" id="{6ADEB35C-46E8-804A-6E4F-9A3B8841D8E4}"/>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a:t>
            </a:fld>
            <a:endParaRPr lang="en-US"/>
          </a:p>
        </p:txBody>
      </p:sp>
      <p:pic>
        <p:nvPicPr>
          <p:cNvPr id="9" name="Picture 8">
            <a:extLst>
              <a:ext uri="{FF2B5EF4-FFF2-40B4-BE49-F238E27FC236}">
                <a16:creationId xmlns:a16="http://schemas.microsoft.com/office/drawing/2014/main" id="{A666FE2C-762E-51C7-370A-C5F576D46F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4800600"/>
            <a:ext cx="6528273" cy="1926435"/>
          </a:xfrm>
          <a:prstGeom prst="rect">
            <a:avLst/>
          </a:prstGeom>
        </p:spPr>
      </p:pic>
    </p:spTree>
    <p:extLst>
      <p:ext uri="{BB962C8B-B14F-4D97-AF65-F5344CB8AC3E}">
        <p14:creationId xmlns:p14="http://schemas.microsoft.com/office/powerpoint/2010/main" val="340537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bg/>
                                          </p:spTgt>
                                        </p:tgtEl>
                                        <p:attrNameLst>
                                          <p:attrName>style.visibility</p:attrName>
                                        </p:attrNameLst>
                                      </p:cBhvr>
                                      <p:to>
                                        <p:strVal val="visible"/>
                                      </p:to>
                                    </p:set>
                                    <p:animEffect transition="in" filter="fade">
                                      <p:cBhvr>
                                        <p:cTn id="10" dur="7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700"/>
                                        <p:tgtEl>
                                          <p:spTgt spid="3">
                                            <p:txEl>
                                              <p:pRg st="0" end="0"/>
                                            </p:txEl>
                                          </p:spTgt>
                                        </p:tgtEl>
                                      </p:cBhvr>
                                    </p:animEffect>
                                  </p:childTnLst>
                                </p:cTn>
                              </p:par>
                              <p:par>
                                <p:cTn id="16" presetID="42" presetClass="entr" presetSubtype="0" fill="hold" grpId="1" nodeType="withEffect">
                                  <p:stCondLst>
                                    <p:cond delay="250"/>
                                  </p:stCondLst>
                                  <p:iterate>
                                    <p:tmPct val="10000"/>
                                  </p:iterate>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4AC73-C591-6906-B4D1-3E129C267D72}"/>
              </a:ext>
            </a:extLst>
          </p:cNvPr>
          <p:cNvSpPr>
            <a:spLocks noGrp="1"/>
          </p:cNvSpPr>
          <p:nvPr>
            <p:ph type="title"/>
          </p:nvPr>
        </p:nvSpPr>
        <p:spPr/>
        <p:txBody>
          <a:bodyPr/>
          <a:lstStyle/>
          <a:p>
            <a:r>
              <a:rPr lang="en-US" dirty="0"/>
              <a:t>Who is western specialty contractors</a:t>
            </a:r>
          </a:p>
        </p:txBody>
      </p:sp>
      <p:sp>
        <p:nvSpPr>
          <p:cNvPr id="3" name="Footer Placeholder 2">
            <a:extLst>
              <a:ext uri="{FF2B5EF4-FFF2-40B4-BE49-F238E27FC236}">
                <a16:creationId xmlns:a16="http://schemas.microsoft.com/office/drawing/2014/main" id="{AB1BDBDA-9EAA-FDEA-C4BD-D20D3C2DAEF6}"/>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F8B3B6C1-33E6-4A50-3522-8B9A08D66127}"/>
              </a:ext>
            </a:extLst>
          </p:cNvPr>
          <p:cNvSpPr>
            <a:spLocks noGrp="1"/>
          </p:cNvSpPr>
          <p:nvPr>
            <p:ph type="dt" sz="half" idx="10"/>
          </p:nvPr>
        </p:nvSpPr>
        <p:spPr/>
        <p:txBody>
          <a:bodyPr/>
          <a:lstStyle/>
          <a:p>
            <a:fld id="{3FC4DBFB-5124-40F9-A2E3-2D0FD410E55D}" type="datetime1">
              <a:rPr lang="en-US" smtClean="0"/>
              <a:t>3/4/2026</a:t>
            </a:fld>
            <a:endParaRPr lang="en-US"/>
          </a:p>
        </p:txBody>
      </p:sp>
      <p:sp>
        <p:nvSpPr>
          <p:cNvPr id="5" name="Slide Number Placeholder 4">
            <a:extLst>
              <a:ext uri="{FF2B5EF4-FFF2-40B4-BE49-F238E27FC236}">
                <a16:creationId xmlns:a16="http://schemas.microsoft.com/office/drawing/2014/main" id="{EE383F86-D0B4-AA05-ECDC-6B763BE52E11}"/>
              </a:ext>
            </a:extLst>
          </p:cNvPr>
          <p:cNvSpPr>
            <a:spLocks noGrp="1"/>
          </p:cNvSpPr>
          <p:nvPr>
            <p:ph type="sldNum" sz="quarter" idx="12"/>
          </p:nvPr>
        </p:nvSpPr>
        <p:spPr/>
        <p:txBody>
          <a:bodyPr/>
          <a:lstStyle/>
          <a:p>
            <a:fld id="{27F8DDA4-3B80-4E8A-A8F5-521F73BF9127}" type="slidenum">
              <a:rPr lang="en-US" smtClean="0"/>
              <a:t>2</a:t>
            </a:fld>
            <a:endParaRPr lang="en-US"/>
          </a:p>
        </p:txBody>
      </p:sp>
    </p:spTree>
    <p:extLst>
      <p:ext uri="{BB962C8B-B14F-4D97-AF65-F5344CB8AC3E}">
        <p14:creationId xmlns:p14="http://schemas.microsoft.com/office/powerpoint/2010/main" val="721854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9CA77-A863-DAB6-D489-DD47DABE6C5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2387A7F-3AD5-5BEA-0EAC-39C61007A94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12201" y="1965280"/>
            <a:ext cx="5178378" cy="4144551"/>
          </a:xfrm>
        </p:spPr>
        <p:txBody>
          <a:bodyPr>
            <a:normAutofit fontScale="92500" lnSpcReduction="20000"/>
          </a:bodyPr>
          <a:lstStyle/>
          <a:p>
            <a:pPr marL="0" indent="0">
              <a:spcBef>
                <a:spcPts val="2500"/>
              </a:spcBef>
              <a:buFont typeface="Arial" panose="020B0604020202020204" pitchFamily="34" charset="0"/>
              <a:buNone/>
            </a:pPr>
            <a:r>
              <a:rPr lang="en-US" sz="2100" b="1" dirty="0"/>
              <a:t>Founded in 1915</a:t>
            </a:r>
          </a:p>
          <a:p>
            <a:pPr marL="0" indent="0">
              <a:spcBef>
                <a:spcPts val="2500"/>
              </a:spcBef>
              <a:buFont typeface="Arial" panose="020B0604020202020204" pitchFamily="34" charset="0"/>
              <a:buNone/>
            </a:pPr>
            <a:r>
              <a:rPr lang="en-US" sz="2100" b="1" dirty="0"/>
              <a:t>33 Branches Nationwide</a:t>
            </a:r>
          </a:p>
          <a:p>
            <a:pPr marL="0" indent="0">
              <a:spcBef>
                <a:spcPts val="2500"/>
              </a:spcBef>
              <a:buFont typeface="Arial" panose="020B0604020202020204" pitchFamily="34" charset="0"/>
              <a:buNone/>
            </a:pPr>
            <a:r>
              <a:rPr lang="en-US" sz="2100" b="1" dirty="0"/>
              <a:t>Family Owned &amp; Operated</a:t>
            </a:r>
          </a:p>
          <a:p>
            <a:pPr marL="0" indent="0">
              <a:spcBef>
                <a:spcPts val="2500"/>
              </a:spcBef>
              <a:buFont typeface="Arial" panose="020B0604020202020204" pitchFamily="34" charset="0"/>
              <a:buNone/>
            </a:pPr>
            <a:r>
              <a:rPr lang="en-US" sz="2100" b="1" dirty="0"/>
              <a:t>Invested in Client Satisfaction</a:t>
            </a:r>
          </a:p>
          <a:p>
            <a:pPr marL="0" indent="0">
              <a:spcBef>
                <a:spcPts val="2500"/>
              </a:spcBef>
              <a:buFont typeface="Arial" panose="020B0604020202020204" pitchFamily="34" charset="0"/>
              <a:buNone/>
            </a:pPr>
            <a:r>
              <a:rPr lang="en-US" sz="2100" b="1" dirty="0"/>
              <a:t>Clients Are Our Partners</a:t>
            </a:r>
          </a:p>
          <a:p>
            <a:pPr marL="0" indent="0">
              <a:spcBef>
                <a:spcPts val="2500"/>
              </a:spcBef>
              <a:buFont typeface="Arial" panose="020B0604020202020204" pitchFamily="34" charset="0"/>
              <a:buNone/>
            </a:pPr>
            <a:r>
              <a:rPr lang="en-US" sz="2100" b="1" dirty="0"/>
              <a:t>95% of Services are Self-Performed</a:t>
            </a:r>
          </a:p>
          <a:p>
            <a:pPr marL="0" indent="0">
              <a:spcBef>
                <a:spcPts val="2500"/>
              </a:spcBef>
              <a:buFont typeface="Arial" panose="020B0604020202020204" pitchFamily="34" charset="0"/>
              <a:buNone/>
            </a:pPr>
            <a:r>
              <a:rPr lang="en-US" sz="2000" b="1" dirty="0">
                <a:solidFill>
                  <a:srgbClr val="4A64AE"/>
                </a:solidFill>
              </a:rPr>
              <a:t>Industry Leader in Safety</a:t>
            </a:r>
            <a:endParaRPr lang="en-US" sz="2000" dirty="0">
              <a:solidFill>
                <a:srgbClr val="4A64AE"/>
              </a:solidFill>
            </a:endParaRPr>
          </a:p>
        </p:txBody>
      </p:sp>
      <p:sp>
        <p:nvSpPr>
          <p:cNvPr id="5" name="Footer Placeholder 4">
            <a:extLst>
              <a:ext uri="{FF2B5EF4-FFF2-40B4-BE49-F238E27FC236}">
                <a16:creationId xmlns:a16="http://schemas.microsoft.com/office/drawing/2014/main" id="{54095434-1F5A-36E5-576C-8D6466BC53B6}"/>
              </a:ext>
            </a:extLst>
          </p:cNvPr>
          <p:cNvSpPr>
            <a:spLocks noGrp="1"/>
          </p:cNvSpPr>
          <p:nvPr>
            <p:ph type="ftr" sz="quarter" idx="11"/>
          </p:nvPr>
        </p:nvSpPr>
        <p:spPr>
          <a:xfrm>
            <a:off x="605430" y="6109831"/>
            <a:ext cx="1911096" cy="285162"/>
          </a:xfrm>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1E2295AA-51A1-2B36-9CBB-CA7E89A2174B}"/>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CA9EE3A9-1D87-D6D1-7C74-5DAF9642B80C}"/>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3</a:t>
            </a:fld>
            <a:endParaRPr lang="en-US"/>
          </a:p>
        </p:txBody>
      </p:sp>
      <p:pic>
        <p:nvPicPr>
          <p:cNvPr id="3" name="Picture 2">
            <a:extLst>
              <a:ext uri="{FF2B5EF4-FFF2-40B4-BE49-F238E27FC236}">
                <a16:creationId xmlns:a16="http://schemas.microsoft.com/office/drawing/2014/main" id="{828E9EDB-8CA2-5CD3-4E59-231CE090D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421" y="5890865"/>
            <a:ext cx="2121201" cy="570323"/>
          </a:xfrm>
          <a:prstGeom prst="rect">
            <a:avLst/>
          </a:prstGeom>
        </p:spPr>
      </p:pic>
      <p:pic>
        <p:nvPicPr>
          <p:cNvPr id="10" name="Picture 9" descr="A close up of a map&#10;&#10;Description generated with very high confidence">
            <a:extLst>
              <a:ext uri="{FF2B5EF4-FFF2-40B4-BE49-F238E27FC236}">
                <a16:creationId xmlns:a16="http://schemas.microsoft.com/office/drawing/2014/main" id="{EFFC8FAF-9B53-F2C5-21B8-5C98C2C376F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 b="4716"/>
          <a:stretch/>
        </p:blipFill>
        <p:spPr>
          <a:xfrm>
            <a:off x="152400" y="1567098"/>
            <a:ext cx="6154628" cy="3723804"/>
          </a:xfrm>
          <a:prstGeom prst="rect">
            <a:avLst/>
          </a:prstGeom>
        </p:spPr>
      </p:pic>
      <p:sp>
        <p:nvSpPr>
          <p:cNvPr id="2" name="Title 1">
            <a:extLst>
              <a:ext uri="{FF2B5EF4-FFF2-40B4-BE49-F238E27FC236}">
                <a16:creationId xmlns:a16="http://schemas.microsoft.com/office/drawing/2014/main" id="{78D2FCB8-8776-1129-377C-B8D30BBEC1C0}"/>
              </a:ext>
            </a:extLst>
          </p:cNvPr>
          <p:cNvSpPr>
            <a:spLocks noGrp="1"/>
          </p:cNvSpPr>
          <p:nvPr>
            <p:ph type="title"/>
          </p:nvPr>
        </p:nvSpPr>
        <p:spPr/>
        <p:txBody>
          <a:bodyPr anchor="b">
            <a:normAutofit/>
          </a:bodyPr>
          <a:lstStyle/>
          <a:p>
            <a:r>
              <a:rPr lang="en-US" dirty="0">
                <a:solidFill>
                  <a:srgbClr val="2E54A3"/>
                </a:solidFill>
              </a:rPr>
              <a:t>America’s largest building envelope restoration contractor</a:t>
            </a:r>
          </a:p>
        </p:txBody>
      </p:sp>
    </p:spTree>
    <p:extLst>
      <p:ext uri="{BB962C8B-B14F-4D97-AF65-F5344CB8AC3E}">
        <p14:creationId xmlns:p14="http://schemas.microsoft.com/office/powerpoint/2010/main" val="33258153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46C93A5-E6E2-24C6-F3F9-CDD3FFF37D32}"/>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AEC78A65-1002-EE98-0458-AD289A14658F}"/>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9D7256DC-D19F-A754-1FFD-47DB919BAA60}"/>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4</a:t>
            </a:fld>
            <a:endParaRPr lang="en-US"/>
          </a:p>
        </p:txBody>
      </p:sp>
      <p:pic>
        <p:nvPicPr>
          <p:cNvPr id="3" name="Picture 2">
            <a:extLst>
              <a:ext uri="{FF2B5EF4-FFF2-40B4-BE49-F238E27FC236}">
                <a16:creationId xmlns:a16="http://schemas.microsoft.com/office/drawing/2014/main" id="{18A9441D-9BE0-D51B-3FF1-0075A6C068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
        <p:nvSpPr>
          <p:cNvPr id="9" name="object 5">
            <a:extLst>
              <a:ext uri="{FF2B5EF4-FFF2-40B4-BE49-F238E27FC236}">
                <a16:creationId xmlns:a16="http://schemas.microsoft.com/office/drawing/2014/main" id="{F966744D-B9BB-7282-E3E4-56E753B36DD6}"/>
              </a:ext>
            </a:extLst>
          </p:cNvPr>
          <p:cNvSpPr/>
          <p:nvPr/>
        </p:nvSpPr>
        <p:spPr>
          <a:xfrm>
            <a:off x="28083" y="-1"/>
            <a:ext cx="5310265" cy="3962401"/>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endParaRPr sz="662"/>
          </a:p>
        </p:txBody>
      </p:sp>
      <p:sp>
        <p:nvSpPr>
          <p:cNvPr id="12" name="Title 1">
            <a:extLst>
              <a:ext uri="{FF2B5EF4-FFF2-40B4-BE49-F238E27FC236}">
                <a16:creationId xmlns:a16="http://schemas.microsoft.com/office/drawing/2014/main" id="{A6DF49F2-A596-6C1A-96BF-0DDCA39818CA}"/>
              </a:ext>
            </a:extLst>
          </p:cNvPr>
          <p:cNvSpPr txBox="1">
            <a:spLocks/>
          </p:cNvSpPr>
          <p:nvPr/>
        </p:nvSpPr>
        <p:spPr>
          <a:xfrm>
            <a:off x="958963" y="3288291"/>
            <a:ext cx="4385481" cy="1796124"/>
          </a:xfrm>
          <a:prstGeom prst="rect">
            <a:avLst/>
          </a:prstGeom>
          <a:solidFill>
            <a:schemeClr val="bg1"/>
          </a:solidFill>
        </p:spPr>
        <p:txBody>
          <a:bodyPr vert="horz" lIns="137160" tIns="137160" rIns="91440" bIns="137160" rtlCol="0" anchor="b">
            <a:normAutofit/>
          </a:bodyPr>
          <a:lst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a:lstStyle>
          <a:p>
            <a:r>
              <a:rPr lang="en-US" dirty="0">
                <a:solidFill>
                  <a:srgbClr val="2E54A3"/>
                </a:solidFill>
              </a:rPr>
              <a:t>Western’s Core Services for Parking Decks and Buildings</a:t>
            </a:r>
          </a:p>
        </p:txBody>
      </p:sp>
      <p:sp>
        <p:nvSpPr>
          <p:cNvPr id="18" name="Content Placeholder 17">
            <a:extLst>
              <a:ext uri="{FF2B5EF4-FFF2-40B4-BE49-F238E27FC236}">
                <a16:creationId xmlns:a16="http://schemas.microsoft.com/office/drawing/2014/main" id="{174E4540-DA9D-A2DA-DAD8-B5BE98BB4F15}"/>
              </a:ext>
            </a:extLst>
          </p:cNvPr>
          <p:cNvSpPr>
            <a:spLocks noGrp="1"/>
          </p:cNvSpPr>
          <p:nvPr>
            <p:ph idx="1"/>
          </p:nvPr>
        </p:nvSpPr>
        <p:spPr>
          <a:xfrm>
            <a:off x="5742433" y="1013543"/>
            <a:ext cx="6421484" cy="5204983"/>
          </a:xfrm>
        </p:spPr>
        <p:txBody>
          <a:bodyPr>
            <a:normAutofit/>
          </a:bodyPr>
          <a:lstStyle/>
          <a:p>
            <a:pPr marL="0" indent="0">
              <a:lnSpc>
                <a:spcPct val="150000"/>
              </a:lnSpc>
              <a:spcBef>
                <a:spcPts val="73"/>
              </a:spcBef>
              <a:buNone/>
            </a:pPr>
            <a:r>
              <a:rPr lang="en-US" sz="2400" b="1" spc="36" dirty="0">
                <a:solidFill>
                  <a:schemeClr val="tx1"/>
                </a:solidFill>
                <a:cs typeface="Museo Sans 500"/>
              </a:rPr>
              <a:t>Concrete, </a:t>
            </a:r>
            <a:r>
              <a:rPr lang="en-US" sz="2400" b="1" spc="33" dirty="0">
                <a:solidFill>
                  <a:schemeClr val="tx1"/>
                </a:solidFill>
                <a:cs typeface="Museo Sans 500"/>
              </a:rPr>
              <a:t>Facade </a:t>
            </a:r>
            <a:r>
              <a:rPr lang="en-US" sz="2400" b="1" spc="30" dirty="0">
                <a:solidFill>
                  <a:schemeClr val="tx1"/>
                </a:solidFill>
                <a:cs typeface="Museo Sans 500"/>
              </a:rPr>
              <a:t>and</a:t>
            </a:r>
            <a:r>
              <a:rPr lang="en-US" sz="2400" b="1" spc="152" dirty="0">
                <a:solidFill>
                  <a:schemeClr val="tx1"/>
                </a:solidFill>
                <a:cs typeface="Museo Sans 500"/>
              </a:rPr>
              <a:t> </a:t>
            </a:r>
            <a:r>
              <a:rPr lang="en-US" sz="2400" b="1" spc="39" dirty="0">
                <a:solidFill>
                  <a:schemeClr val="tx1"/>
                </a:solidFill>
                <a:cs typeface="Museo Sans 500"/>
              </a:rPr>
              <a:t>Masonry</a:t>
            </a:r>
            <a:r>
              <a:rPr lang="en-US" sz="2400" b="1" dirty="0">
                <a:solidFill>
                  <a:schemeClr val="tx1"/>
                </a:solidFill>
                <a:cs typeface="Museo Sans 500"/>
              </a:rPr>
              <a:t> </a:t>
            </a:r>
            <a:r>
              <a:rPr lang="en-US" sz="2400" b="1" spc="42" dirty="0">
                <a:solidFill>
                  <a:schemeClr val="tx1"/>
                </a:solidFill>
                <a:cs typeface="Museo Sans 500"/>
              </a:rPr>
              <a:t>Restoration</a:t>
            </a:r>
            <a:endParaRPr lang="en-US" sz="2400" b="1" dirty="0">
              <a:solidFill>
                <a:schemeClr val="tx1"/>
              </a:solidFill>
              <a:cs typeface="Museo Sans 500"/>
            </a:endParaRPr>
          </a:p>
          <a:p>
            <a:pPr marL="0" marR="3081" indent="0">
              <a:lnSpc>
                <a:spcPct val="150000"/>
              </a:lnSpc>
              <a:spcBef>
                <a:spcPts val="594"/>
              </a:spcBef>
              <a:buNone/>
            </a:pPr>
            <a:r>
              <a:rPr lang="en-US" sz="2400" b="1" spc="39" dirty="0">
                <a:solidFill>
                  <a:schemeClr val="tx1"/>
                </a:solidFill>
                <a:cs typeface="Museo Sans 500"/>
              </a:rPr>
              <a:t>Expansion </a:t>
            </a:r>
            <a:r>
              <a:rPr lang="en-US" sz="2400" b="1" spc="33" dirty="0">
                <a:solidFill>
                  <a:schemeClr val="tx1"/>
                </a:solidFill>
                <a:cs typeface="Museo Sans 500"/>
              </a:rPr>
              <a:t>Joint</a:t>
            </a:r>
            <a:r>
              <a:rPr lang="en-US" sz="2400" b="1" spc="106" dirty="0">
                <a:solidFill>
                  <a:schemeClr val="tx1"/>
                </a:solidFill>
                <a:cs typeface="Museo Sans 500"/>
              </a:rPr>
              <a:t> </a:t>
            </a:r>
            <a:r>
              <a:rPr lang="en-US" sz="2400" b="1" spc="42" dirty="0">
                <a:solidFill>
                  <a:schemeClr val="tx1"/>
                </a:solidFill>
                <a:cs typeface="Museo Sans 500"/>
              </a:rPr>
              <a:t>Systems</a:t>
            </a:r>
          </a:p>
          <a:p>
            <a:pPr marL="0" marR="3081" indent="0">
              <a:lnSpc>
                <a:spcPct val="150000"/>
              </a:lnSpc>
              <a:spcBef>
                <a:spcPts val="594"/>
              </a:spcBef>
              <a:buNone/>
            </a:pPr>
            <a:r>
              <a:rPr lang="en-US" sz="2400" b="1" spc="42" dirty="0">
                <a:solidFill>
                  <a:schemeClr val="tx1"/>
                </a:solidFill>
                <a:cs typeface="Museo Sans 500"/>
              </a:rPr>
              <a:t>Exterior Wall Coatings</a:t>
            </a:r>
          </a:p>
          <a:p>
            <a:pPr marL="0" marR="3081" indent="0">
              <a:lnSpc>
                <a:spcPct val="150000"/>
              </a:lnSpc>
              <a:spcBef>
                <a:spcPts val="594"/>
              </a:spcBef>
              <a:buNone/>
            </a:pPr>
            <a:r>
              <a:rPr lang="en-US" sz="2400" b="1" spc="42" dirty="0">
                <a:solidFill>
                  <a:schemeClr val="tx1"/>
                </a:solidFill>
                <a:cs typeface="Museo Sans 500"/>
              </a:rPr>
              <a:t>Parking &amp; Plaza Deck Restoration</a:t>
            </a:r>
          </a:p>
          <a:p>
            <a:pPr marL="0" marR="3081" indent="0">
              <a:lnSpc>
                <a:spcPct val="150000"/>
              </a:lnSpc>
              <a:spcBef>
                <a:spcPts val="594"/>
              </a:spcBef>
              <a:buNone/>
            </a:pPr>
            <a:r>
              <a:rPr lang="en-US" sz="2400" b="1" spc="42" dirty="0">
                <a:solidFill>
                  <a:schemeClr val="tx1"/>
                </a:solidFill>
                <a:cs typeface="Museo Sans 500"/>
              </a:rPr>
              <a:t>Waterproofing</a:t>
            </a:r>
          </a:p>
          <a:p>
            <a:pPr marL="0" marR="3081" indent="0">
              <a:lnSpc>
                <a:spcPct val="150000"/>
              </a:lnSpc>
              <a:spcBef>
                <a:spcPts val="594"/>
              </a:spcBef>
              <a:buNone/>
            </a:pPr>
            <a:r>
              <a:rPr lang="en-US" sz="2400" b="1" spc="42" dirty="0">
                <a:solidFill>
                  <a:schemeClr val="tx1"/>
                </a:solidFill>
                <a:cs typeface="Museo Sans 500"/>
              </a:rPr>
              <a:t>Historic Restoration</a:t>
            </a:r>
          </a:p>
          <a:p>
            <a:pPr marL="0" indent="0">
              <a:buNone/>
            </a:pPr>
            <a:endParaRPr lang="en-US" sz="2400" dirty="0"/>
          </a:p>
        </p:txBody>
      </p:sp>
    </p:spTree>
    <p:extLst>
      <p:ext uri="{BB962C8B-B14F-4D97-AF65-F5344CB8AC3E}">
        <p14:creationId xmlns:p14="http://schemas.microsoft.com/office/powerpoint/2010/main" val="210027866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A64A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8EA41-9974-816D-1A97-25F0972D90C1}"/>
              </a:ext>
            </a:extLst>
          </p:cNvPr>
          <p:cNvSpPr>
            <a:spLocks noGrp="1"/>
          </p:cNvSpPr>
          <p:nvPr>
            <p:ph type="title"/>
          </p:nvPr>
        </p:nvSpPr>
        <p:spPr/>
        <p:txBody>
          <a:bodyPr anchor="b">
            <a:normAutofit/>
          </a:bodyPr>
          <a:lstStyle/>
          <a:p>
            <a:r>
              <a:rPr lang="en-US" dirty="0">
                <a:solidFill>
                  <a:srgbClr val="BCCFEB"/>
                </a:solidFill>
              </a:rPr>
              <a:t>Preventative Maintenance and Safety Foundations</a:t>
            </a:r>
          </a:p>
        </p:txBody>
      </p:sp>
      <p:sp>
        <p:nvSpPr>
          <p:cNvPr id="6" name="Slide Number Placeholder 5">
            <a:extLst>
              <a:ext uri="{FF2B5EF4-FFF2-40B4-BE49-F238E27FC236}">
                <a16:creationId xmlns:a16="http://schemas.microsoft.com/office/drawing/2014/main" id="{6A82057E-7B5E-2EEC-934F-1C106FA05645}"/>
              </a:ext>
            </a:extLst>
          </p:cNvPr>
          <p:cNvSpPr>
            <a:spLocks noGrp="1"/>
          </p:cNvSpPr>
          <p:nvPr>
            <p:ph type="sldNum" sz="quarter" idx="12"/>
          </p:nvPr>
        </p:nvSpPr>
        <p:spPr>
          <a:solidFill>
            <a:srgbClr val="4A64AE"/>
          </a:solidFill>
        </p:spPr>
        <p:txBody>
          <a:bodyPr anchor="ctr">
            <a:normAutofit/>
          </a:bodyPr>
          <a:lstStyle/>
          <a:p>
            <a:pPr>
              <a:spcAft>
                <a:spcPts val="600"/>
              </a:spcAft>
            </a:pPr>
            <a:fld id="{27F8DDA4-3B80-4E8A-A8F5-521F73BF9127}" type="slidenum">
              <a:rPr lang="en-US" smtClean="0"/>
              <a:pPr>
                <a:spcAft>
                  <a:spcPts val="600"/>
                </a:spcAft>
              </a:pPr>
              <a:t>5</a:t>
            </a:fld>
            <a:endParaRPr lang="en-US" dirty="0"/>
          </a:p>
        </p:txBody>
      </p:sp>
      <p:pic>
        <p:nvPicPr>
          <p:cNvPr id="7" name="Picture 6">
            <a:extLst>
              <a:ext uri="{FF2B5EF4-FFF2-40B4-BE49-F238E27FC236}">
                <a16:creationId xmlns:a16="http://schemas.microsoft.com/office/drawing/2014/main" id="{45AD4CA7-A50F-CCE9-8AE2-DC22D1B659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4788" y="501212"/>
            <a:ext cx="1700796" cy="457289"/>
          </a:xfrm>
          <a:prstGeom prst="rect">
            <a:avLst/>
          </a:prstGeom>
        </p:spPr>
      </p:pic>
    </p:spTree>
    <p:extLst>
      <p:ext uri="{BB962C8B-B14F-4D97-AF65-F5344CB8AC3E}">
        <p14:creationId xmlns:p14="http://schemas.microsoft.com/office/powerpoint/2010/main" val="19050215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lose up street with arrow sign in Bangkok">
            <a:extLst>
              <a:ext uri="{FF2B5EF4-FFF2-40B4-BE49-F238E27FC236}">
                <a16:creationId xmlns:a16="http://schemas.microsoft.com/office/drawing/2014/main" id="{223D6A1C-3840-43F5-87D8-CE9A3FCFE007}"/>
              </a:ext>
            </a:extLst>
          </p:cNvPr>
          <p:cNvPicPr>
            <a:picLocks noGrp="1" noChangeAspect="1"/>
          </p:cNvPicPr>
          <p:nvPr>
            <p:ph type="pic" sz="quarter" idx="13"/>
          </p:nvPr>
        </p:nvPicPr>
        <p:blipFill>
          <a:blip r:embed="rId3"/>
          <a:srcRect l="16828" r="16828"/>
          <a:stretch>
            <a:fillRect/>
          </a:stretch>
        </p:blipFill>
        <p:spPr/>
      </p:pic>
      <p:sp>
        <p:nvSpPr>
          <p:cNvPr id="2" name="Title 1">
            <a:extLst>
              <a:ext uri="{FF2B5EF4-FFF2-40B4-BE49-F238E27FC236}">
                <a16:creationId xmlns:a16="http://schemas.microsoft.com/office/drawing/2014/main" id="{4DF5F4CA-3BF3-3DB1-EECA-18A18ED18AD8}"/>
              </a:ext>
            </a:extLst>
          </p:cNvPr>
          <p:cNvSpPr>
            <a:spLocks noGrp="1"/>
          </p:cNvSpPr>
          <p:nvPr>
            <p:ph type="title"/>
          </p:nvPr>
        </p:nvSpPr>
        <p:spPr/>
        <p:txBody>
          <a:bodyPr anchor="t">
            <a:normAutofit/>
          </a:bodyPr>
          <a:lstStyle/>
          <a:p>
            <a:pPr>
              <a:lnSpc>
                <a:spcPct val="90000"/>
              </a:lnSpc>
            </a:pPr>
            <a:r>
              <a:rPr lang="en-US" sz="2400" dirty="0">
                <a:solidFill>
                  <a:srgbClr val="2E54A3"/>
                </a:solidFill>
              </a:rPr>
              <a:t>Importance of Preventative Maintenance for Facility Safety</a:t>
            </a:r>
          </a:p>
        </p:txBody>
      </p:sp>
      <p:sp>
        <p:nvSpPr>
          <p:cNvPr id="4" name="Content Placeholder 3">
            <a:extLst>
              <a:ext uri="{FF2B5EF4-FFF2-40B4-BE49-F238E27FC236}">
                <a16:creationId xmlns:a16="http://schemas.microsoft.com/office/drawing/2014/main" id="{7FD04AE5-475A-987A-E366-E315ADFA568C}"/>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dirty="0"/>
              <a:t>Early Defect Identification</a:t>
            </a:r>
          </a:p>
          <a:p>
            <a:pPr marL="0" lvl="1" indent="0">
              <a:buFont typeface="Arial" panose="020B0604020202020204" pitchFamily="34" charset="0"/>
              <a:buNone/>
            </a:pPr>
            <a:r>
              <a:rPr dirty="0"/>
              <a:t>Detecting minor defects like cracks and water infiltration early prevents major structural damage and safety hazards.</a:t>
            </a:r>
            <a:endParaRPr lang="en-US" dirty="0"/>
          </a:p>
          <a:p>
            <a:pPr marL="0" indent="0">
              <a:spcBef>
                <a:spcPts val="2500"/>
              </a:spcBef>
              <a:buFont typeface="Arial" panose="020B0604020202020204" pitchFamily="34" charset="0"/>
              <a:buNone/>
            </a:pPr>
            <a:r>
              <a:rPr lang="en-US" b="1" dirty="0"/>
              <a:t>Safety Risk Mitigation</a:t>
            </a:r>
          </a:p>
          <a:p>
            <a:pPr marL="0" lvl="1" indent="0">
              <a:buFont typeface="Arial" panose="020B0604020202020204" pitchFamily="34" charset="0"/>
              <a:buNone/>
            </a:pPr>
            <a:r>
              <a:rPr dirty="0"/>
              <a:t>Addressing structural issues early reduces risks of falling debris, trip hazards, and structural failures in facilities.</a:t>
            </a:r>
            <a:endParaRPr lang="en-US" dirty="0"/>
          </a:p>
          <a:p>
            <a:pPr marL="0" indent="0">
              <a:spcBef>
                <a:spcPts val="2500"/>
              </a:spcBef>
              <a:buFont typeface="Arial" panose="020B0604020202020204" pitchFamily="34" charset="0"/>
              <a:buNone/>
            </a:pPr>
            <a:r>
              <a:rPr lang="en-US" b="1" dirty="0"/>
              <a:t>Operational Continuity</a:t>
            </a:r>
          </a:p>
          <a:p>
            <a:pPr marL="0" lvl="1" indent="0">
              <a:buFont typeface="Arial" panose="020B0604020202020204" pitchFamily="34" charset="0"/>
              <a:buNone/>
            </a:pPr>
            <a:r>
              <a:rPr dirty="0"/>
              <a:t>Preventative maintenance minimizes unexpected closures and emergency repairs, ensuring reliable facility operations.</a:t>
            </a:r>
            <a:endParaRPr lang="en-US" dirty="0"/>
          </a:p>
          <a:p>
            <a:pPr marL="0" indent="0">
              <a:spcBef>
                <a:spcPts val="2500"/>
              </a:spcBef>
              <a:buFont typeface="Arial" panose="020B0604020202020204" pitchFamily="34" charset="0"/>
              <a:buNone/>
            </a:pPr>
            <a:r>
              <a:rPr lang="en-US" b="1" dirty="0"/>
              <a:t>Extended Structural Lifespan</a:t>
            </a:r>
          </a:p>
          <a:p>
            <a:pPr marL="0" lvl="1" indent="0">
              <a:buFont typeface="Arial" panose="020B0604020202020204" pitchFamily="34" charset="0"/>
              <a:buNone/>
            </a:pPr>
            <a:r>
              <a:rPr dirty="0"/>
              <a:t>Proper maintenance protects structural components from moisture damage, corrosion, and environmental wear over time.</a:t>
            </a:r>
            <a:endParaRPr lang="en-US" dirty="0"/>
          </a:p>
        </p:txBody>
      </p:sp>
      <p:sp>
        <p:nvSpPr>
          <p:cNvPr id="6" name="Date Placeholder 5">
            <a:extLst>
              <a:ext uri="{FF2B5EF4-FFF2-40B4-BE49-F238E27FC236}">
                <a16:creationId xmlns:a16="http://schemas.microsoft.com/office/drawing/2014/main" id="{73D1F456-C09C-6333-6F1B-3F8F599D0CF9}"/>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43BCA4D9-D2C0-00A6-0799-A52CBFBCA830}"/>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6</a:t>
            </a:fld>
            <a:endParaRPr lang="en-US"/>
          </a:p>
        </p:txBody>
      </p:sp>
      <p:pic>
        <p:nvPicPr>
          <p:cNvPr id="3" name="Picture 2">
            <a:extLst>
              <a:ext uri="{FF2B5EF4-FFF2-40B4-BE49-F238E27FC236}">
                <a16:creationId xmlns:a16="http://schemas.microsoft.com/office/drawing/2014/main" id="{59110E90-AB7E-1E8B-1181-1776F9CE7A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504" y="5969107"/>
            <a:ext cx="1700796" cy="457289"/>
          </a:xfrm>
          <a:prstGeom prst="rect">
            <a:avLst/>
          </a:prstGeom>
        </p:spPr>
      </p:pic>
      <p:pic>
        <p:nvPicPr>
          <p:cNvPr id="11" name="Picture 10">
            <a:extLst>
              <a:ext uri="{FF2B5EF4-FFF2-40B4-BE49-F238E27FC236}">
                <a16:creationId xmlns:a16="http://schemas.microsoft.com/office/drawing/2014/main" id="{200281C0-D52B-3042-9F83-0C5181A210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Tree>
    <p:extLst>
      <p:ext uri="{BB962C8B-B14F-4D97-AF65-F5344CB8AC3E}">
        <p14:creationId xmlns:p14="http://schemas.microsoft.com/office/powerpoint/2010/main" val="21339447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68285-9C28-7A4F-2DA2-8F712E996BDD}"/>
              </a:ext>
            </a:extLst>
          </p:cNvPr>
          <p:cNvSpPr>
            <a:spLocks noGrp="1"/>
          </p:cNvSpPr>
          <p:nvPr>
            <p:ph type="title"/>
          </p:nvPr>
        </p:nvSpPr>
        <p:spPr/>
        <p:txBody>
          <a:bodyPr anchor="b">
            <a:normAutofit/>
          </a:bodyPr>
          <a:lstStyle/>
          <a:p>
            <a:r>
              <a:rPr lang="en-US"/>
              <a:t>Common Conditions and Their Safety Impact</a:t>
            </a:r>
          </a:p>
        </p:txBody>
      </p:sp>
      <p:sp>
        <p:nvSpPr>
          <p:cNvPr id="5" name="Date Placeholder 4">
            <a:extLst>
              <a:ext uri="{FF2B5EF4-FFF2-40B4-BE49-F238E27FC236}">
                <a16:creationId xmlns:a16="http://schemas.microsoft.com/office/drawing/2014/main" id="{90F10B45-A467-012D-3C9D-66039D9BAFF4}"/>
              </a:ext>
            </a:extLst>
          </p:cNvPr>
          <p:cNvSpPr>
            <a:spLocks noGrp="1"/>
          </p:cNvSpPr>
          <p:nvPr>
            <p:ph type="dt" sz="half" idx="10"/>
          </p:nvPr>
        </p:nvSpPr>
        <p:spPr/>
        <p:txBody>
          <a:bodyPr anchor="ctr">
            <a:normAutofit/>
          </a:bodyPr>
          <a:lstStyle/>
          <a:p>
            <a:pPr>
              <a:spcAft>
                <a:spcPts val="600"/>
              </a:spcAft>
            </a:pPr>
            <a:fld id="{06866CBB-6F1F-436D-A8C6-FABC4CF2B536}" type="datetime1">
              <a:rPr lang="en-US" smtClean="0"/>
              <a:pPr>
                <a:spcAft>
                  <a:spcPts val="600"/>
                </a:spcAft>
              </a:pPr>
              <a:t>3/3/2026</a:t>
            </a:fld>
            <a:endParaRPr lang="en-US"/>
          </a:p>
        </p:txBody>
      </p:sp>
      <p:sp>
        <p:nvSpPr>
          <p:cNvPr id="6" name="Slide Number Placeholder 5">
            <a:extLst>
              <a:ext uri="{FF2B5EF4-FFF2-40B4-BE49-F238E27FC236}">
                <a16:creationId xmlns:a16="http://schemas.microsoft.com/office/drawing/2014/main" id="{C9E170C1-724B-E53E-B255-0096329DADA4}"/>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7</a:t>
            </a:fld>
            <a:endParaRPr lang="en-US"/>
          </a:p>
        </p:txBody>
      </p:sp>
      <p:pic>
        <p:nvPicPr>
          <p:cNvPr id="3" name="Picture 2">
            <a:extLst>
              <a:ext uri="{FF2B5EF4-FFF2-40B4-BE49-F238E27FC236}">
                <a16:creationId xmlns:a16="http://schemas.microsoft.com/office/drawing/2014/main" id="{DC71466F-4751-B969-A77F-3096E8106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4179" y="501212"/>
            <a:ext cx="1700796" cy="457289"/>
          </a:xfrm>
          <a:prstGeom prst="rect">
            <a:avLst/>
          </a:prstGeom>
        </p:spPr>
      </p:pic>
    </p:spTree>
    <p:extLst>
      <p:ext uri="{BB962C8B-B14F-4D97-AF65-F5344CB8AC3E}">
        <p14:creationId xmlns:p14="http://schemas.microsoft.com/office/powerpoint/2010/main" val="16798082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This wall has a big  crack._________________________________Please see some similar pictures">
            <a:extLst>
              <a:ext uri="{FF2B5EF4-FFF2-40B4-BE49-F238E27FC236}">
                <a16:creationId xmlns:a16="http://schemas.microsoft.com/office/drawing/2014/main" id="{FB3D0A01-00A2-4703-9541-E48E733BCF95}"/>
              </a:ext>
            </a:extLst>
          </p:cNvPr>
          <p:cNvPicPr>
            <a:picLocks noGrp="1" noChangeAspect="1"/>
          </p:cNvPicPr>
          <p:nvPr>
            <p:ph type="pic" sz="quarter" idx="13"/>
          </p:nvPr>
        </p:nvPicPr>
        <p:blipFill>
          <a:blip r:embed="rId3"/>
          <a:srcRect l="16828" r="16828"/>
          <a:stretch>
            <a:fillRect/>
          </a:stretch>
        </p:blipFill>
        <p:spPr/>
      </p:pic>
      <p:sp>
        <p:nvSpPr>
          <p:cNvPr id="4" name="Content Placeholder 3">
            <a:extLst>
              <a:ext uri="{FF2B5EF4-FFF2-40B4-BE49-F238E27FC236}">
                <a16:creationId xmlns:a16="http://schemas.microsoft.com/office/drawing/2014/main" id="{8CD0CF02-8FD2-96DD-30B9-480959ECB4BC}"/>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dirty="0"/>
              <a:t>Cracking and Water Infiltration</a:t>
            </a:r>
          </a:p>
          <a:p>
            <a:pPr marL="0" lvl="1" indent="0">
              <a:buFont typeface="Arial" panose="020B0604020202020204" pitchFamily="34" charset="0"/>
              <a:buNone/>
            </a:pPr>
            <a:r>
              <a:rPr dirty="0"/>
              <a:t>Cracks allow water and chlorides to penetrate concrete, accelerating steel corrosion and reducing load capacity.</a:t>
            </a:r>
            <a:endParaRPr lang="en-US" dirty="0"/>
          </a:p>
          <a:p>
            <a:pPr marL="0" indent="0">
              <a:spcBef>
                <a:spcPts val="2500"/>
              </a:spcBef>
              <a:buFont typeface="Arial" panose="020B0604020202020204" pitchFamily="34" charset="0"/>
              <a:buNone/>
            </a:pPr>
            <a:r>
              <a:rPr lang="en-US" b="1" dirty="0"/>
              <a:t>Scaling and Surface Deterioration</a:t>
            </a:r>
          </a:p>
          <a:p>
            <a:pPr marL="0" lvl="1" indent="0">
              <a:buFont typeface="Arial" panose="020B0604020202020204" pitchFamily="34" charset="0"/>
              <a:buNone/>
            </a:pPr>
            <a:r>
              <a:rPr dirty="0"/>
              <a:t>Scaling deteriorates the concrete surface, causing uneven, slippery conditions that increase pedestrian and vehicle hazards.</a:t>
            </a:r>
            <a:endParaRPr lang="en-US" dirty="0"/>
          </a:p>
          <a:p>
            <a:pPr marL="0" indent="0">
              <a:spcBef>
                <a:spcPts val="2500"/>
              </a:spcBef>
              <a:buFont typeface="Arial" panose="020B0604020202020204" pitchFamily="34" charset="0"/>
              <a:buNone/>
            </a:pPr>
            <a:r>
              <a:rPr lang="en-US" b="1" dirty="0"/>
              <a:t>Spalling and Structural Damage</a:t>
            </a:r>
          </a:p>
          <a:p>
            <a:pPr marL="0" lvl="1" indent="0">
              <a:buFont typeface="Arial" panose="020B0604020202020204" pitchFamily="34" charset="0"/>
              <a:buNone/>
            </a:pPr>
            <a:r>
              <a:rPr dirty="0"/>
              <a:t>Spalling causes chunks of concrete to detach, exposing rebar and creating potholes that pose safety risks.</a:t>
            </a:r>
            <a:endParaRPr lang="en-US" dirty="0"/>
          </a:p>
          <a:p>
            <a:pPr marL="0" indent="0">
              <a:spcBef>
                <a:spcPts val="2500"/>
              </a:spcBef>
              <a:buFont typeface="Arial" panose="020B0604020202020204" pitchFamily="34" charset="0"/>
              <a:buNone/>
            </a:pPr>
            <a:r>
              <a:rPr lang="en-US" b="1" dirty="0"/>
              <a:t>Importance of Early Intervention</a:t>
            </a:r>
          </a:p>
          <a:p>
            <a:pPr marL="0" lvl="1" indent="0">
              <a:buFont typeface="Arial" panose="020B0604020202020204" pitchFamily="34" charset="0"/>
              <a:buNone/>
            </a:pPr>
            <a:r>
              <a:rPr dirty="0"/>
              <a:t>Early detection and repair prevent safety incidents and preserve structural integrity of parking facilities.</a:t>
            </a:r>
            <a:endParaRPr lang="en-US" dirty="0"/>
          </a:p>
        </p:txBody>
      </p:sp>
      <p:sp>
        <p:nvSpPr>
          <p:cNvPr id="5" name="Footer Placeholder 4">
            <a:extLst>
              <a:ext uri="{FF2B5EF4-FFF2-40B4-BE49-F238E27FC236}">
                <a16:creationId xmlns:a16="http://schemas.microsoft.com/office/drawing/2014/main" id="{487E5703-DE7A-E266-ADDC-63A6E48E580F}"/>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CAA16854-1918-17AE-73FC-3FF5D5ECBE8E}"/>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EF4420F4-4D44-DE41-ACA8-E7DAA924B4A0}"/>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8</a:t>
            </a:fld>
            <a:endParaRPr lang="en-US"/>
          </a:p>
        </p:txBody>
      </p:sp>
      <p:pic>
        <p:nvPicPr>
          <p:cNvPr id="9" name="Picture 8">
            <a:extLst>
              <a:ext uri="{FF2B5EF4-FFF2-40B4-BE49-F238E27FC236}">
                <a16:creationId xmlns:a16="http://schemas.microsoft.com/office/drawing/2014/main" id="{62FF1D1E-982F-1174-F1A2-6011C8278F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pic>
        <p:nvPicPr>
          <p:cNvPr id="10" name="Image">
            <a:extLst>
              <a:ext uri="{FF2B5EF4-FFF2-40B4-BE49-F238E27FC236}">
                <a16:creationId xmlns:a16="http://schemas.microsoft.com/office/drawing/2014/main" id="{06C5015B-2FDC-32F6-0168-88FBBA4385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76"/>
            <a:ext cx="4800600" cy="4828249"/>
          </a:xfrm>
          <a:prstGeom prst="rect">
            <a:avLst/>
          </a:prstGeom>
        </p:spPr>
      </p:pic>
      <p:sp>
        <p:nvSpPr>
          <p:cNvPr id="2" name="Title 1">
            <a:extLst>
              <a:ext uri="{FF2B5EF4-FFF2-40B4-BE49-F238E27FC236}">
                <a16:creationId xmlns:a16="http://schemas.microsoft.com/office/drawing/2014/main" id="{3CAF66E9-48FA-4BFF-CCEC-8194CEA7885C}"/>
              </a:ext>
            </a:extLst>
          </p:cNvPr>
          <p:cNvSpPr>
            <a:spLocks noGrp="1"/>
          </p:cNvSpPr>
          <p:nvPr>
            <p:ph type="title"/>
          </p:nvPr>
        </p:nvSpPr>
        <p:spPr/>
        <p:txBody>
          <a:bodyPr anchor="t">
            <a:normAutofit/>
          </a:bodyPr>
          <a:lstStyle/>
          <a:p>
            <a:r>
              <a:rPr lang="en-US" dirty="0">
                <a:solidFill>
                  <a:srgbClr val="2E54A3"/>
                </a:solidFill>
              </a:rPr>
              <a:t>Cracking, Scaling, and Spalling Risks</a:t>
            </a:r>
          </a:p>
        </p:txBody>
      </p:sp>
    </p:spTree>
    <p:extLst>
      <p:ext uri="{BB962C8B-B14F-4D97-AF65-F5344CB8AC3E}">
        <p14:creationId xmlns:p14="http://schemas.microsoft.com/office/powerpoint/2010/main" val="11898011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Embankment in a pond.">
            <a:extLst>
              <a:ext uri="{FF2B5EF4-FFF2-40B4-BE49-F238E27FC236}">
                <a16:creationId xmlns:a16="http://schemas.microsoft.com/office/drawing/2014/main" id="{E05CBF0F-5AC9-4360-9705-665D1FA8DB01}"/>
              </a:ext>
            </a:extLst>
          </p:cNvPr>
          <p:cNvPicPr>
            <a:picLocks noGrp="1" noChangeAspect="1"/>
          </p:cNvPicPr>
          <p:nvPr>
            <p:ph type="pic" sz="quarter" idx="13"/>
          </p:nvPr>
        </p:nvPicPr>
        <p:blipFill>
          <a:blip r:embed="rId3"/>
          <a:srcRect l="16755" r="16755"/>
          <a:stretch>
            <a:fillRect/>
          </a:stretch>
        </p:blipFill>
        <p:spPr/>
      </p:pic>
      <p:sp>
        <p:nvSpPr>
          <p:cNvPr id="4" name="Content Placeholder 3">
            <a:extLst>
              <a:ext uri="{FF2B5EF4-FFF2-40B4-BE49-F238E27FC236}">
                <a16:creationId xmlns:a16="http://schemas.microsoft.com/office/drawing/2014/main" id="{AC39C901-7AAB-D018-A2B9-FE348018265C}"/>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a:t>Causes of Water Intrusion</a:t>
            </a:r>
          </a:p>
          <a:p>
            <a:pPr marL="0" lvl="1" indent="0">
              <a:buFont typeface="Arial" panose="020B0604020202020204" pitchFamily="34" charset="0"/>
              <a:buNone/>
            </a:pPr>
            <a:r>
              <a:t>Clogged drains and failed waterproofing cause water to pool and seep into structural cracks.</a:t>
            </a:r>
            <a:endParaRPr lang="en-US"/>
          </a:p>
          <a:p>
            <a:pPr marL="0" indent="0">
              <a:spcBef>
                <a:spcPts val="2500"/>
              </a:spcBef>
              <a:buFont typeface="Arial" panose="020B0604020202020204" pitchFamily="34" charset="0"/>
              <a:buNone/>
            </a:pPr>
            <a:r>
              <a:rPr lang="en-US" b="1"/>
              <a:t>Structural Damage Due to Moisture</a:t>
            </a:r>
          </a:p>
          <a:p>
            <a:pPr marL="0" lvl="1" indent="0">
              <a:buFont typeface="Arial" panose="020B0604020202020204" pitchFamily="34" charset="0"/>
              <a:buNone/>
            </a:pPr>
            <a:r>
              <a:t>Persistent moisture leads to corrosion, delamination, and internal cracking within concrete structures.</a:t>
            </a:r>
            <a:endParaRPr lang="en-US"/>
          </a:p>
          <a:p>
            <a:pPr marL="0" indent="0">
              <a:spcBef>
                <a:spcPts val="2500"/>
              </a:spcBef>
              <a:buFont typeface="Arial" panose="020B0604020202020204" pitchFamily="34" charset="0"/>
              <a:buNone/>
            </a:pPr>
            <a:r>
              <a:rPr lang="en-US" b="1"/>
              <a:t>Safety Hazards</a:t>
            </a:r>
          </a:p>
          <a:p>
            <a:pPr marL="0" lvl="1" indent="0">
              <a:buFont typeface="Arial" panose="020B0604020202020204" pitchFamily="34" charset="0"/>
              <a:buNone/>
            </a:pPr>
            <a:r>
              <a:t>Wet or icy surfaces increase slip hazards for employees and visitors in parking and structural facilities.</a:t>
            </a:r>
            <a:endParaRPr lang="en-US"/>
          </a:p>
          <a:p>
            <a:pPr marL="0" indent="0">
              <a:spcBef>
                <a:spcPts val="2500"/>
              </a:spcBef>
              <a:buFont typeface="Arial" panose="020B0604020202020204" pitchFamily="34" charset="0"/>
              <a:buNone/>
            </a:pPr>
            <a:r>
              <a:rPr lang="en-US" b="1"/>
              <a:t>Maintenance and Prevention</a:t>
            </a:r>
          </a:p>
          <a:p>
            <a:pPr marL="0" lvl="1" indent="0">
              <a:buFont typeface="Arial" panose="020B0604020202020204" pitchFamily="34" charset="0"/>
              <a:buNone/>
            </a:pPr>
            <a:r>
              <a:t>Regular inspections and drain maintenance help prevent water-related structural damage and safety risks.</a:t>
            </a:r>
            <a:endParaRPr lang="en-US"/>
          </a:p>
        </p:txBody>
      </p:sp>
      <p:sp>
        <p:nvSpPr>
          <p:cNvPr id="5" name="Footer Placeholder 4">
            <a:extLst>
              <a:ext uri="{FF2B5EF4-FFF2-40B4-BE49-F238E27FC236}">
                <a16:creationId xmlns:a16="http://schemas.microsoft.com/office/drawing/2014/main" id="{A2F9333B-9834-1367-7E16-BDBF622EA072}"/>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F1D5DD79-25EC-6B51-168D-94E34771E167}"/>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4EBDD267-B818-9129-6545-3B1BD45FD572}"/>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9</a:t>
            </a:fld>
            <a:endParaRPr lang="en-US"/>
          </a:p>
        </p:txBody>
      </p:sp>
      <p:pic>
        <p:nvPicPr>
          <p:cNvPr id="3" name="Picture 2">
            <a:extLst>
              <a:ext uri="{FF2B5EF4-FFF2-40B4-BE49-F238E27FC236}">
                <a16:creationId xmlns:a16="http://schemas.microsoft.com/office/drawing/2014/main" id="{CD4DC285-D92F-17D4-2C65-D37331F7F3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pic>
        <p:nvPicPr>
          <p:cNvPr id="10" name="Image">
            <a:extLst>
              <a:ext uri="{FF2B5EF4-FFF2-40B4-BE49-F238E27FC236}">
                <a16:creationId xmlns:a16="http://schemas.microsoft.com/office/drawing/2014/main" id="{E6F1F187-5811-BABA-26A8-9974933F392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0030"/>
          <a:stretch/>
        </p:blipFill>
        <p:spPr>
          <a:xfrm>
            <a:off x="0" y="-22602"/>
            <a:ext cx="4800600" cy="4844975"/>
          </a:xfrm>
          <a:prstGeom prst="rect">
            <a:avLst/>
          </a:prstGeom>
          <a:ln w="12700">
            <a:miter lim="400000"/>
          </a:ln>
          <a:effectLst>
            <a:outerShdw blurRad="584200" dist="99030" dir="12706831" rotWithShape="0">
              <a:srgbClr val="000000">
                <a:alpha val="27524"/>
              </a:srgbClr>
            </a:outerShdw>
          </a:effectLst>
          <a:extLst>
            <a:ext uri="{C572A759-6A51-4108-AA02-DFA0A04FC94B}">
              <ma14:wrappingTextBoxFlag xmlns="" xmlns:ma14="http://schemas.microsoft.com/office/mac/drawingml/2011/main" val="1"/>
            </a:ext>
          </a:extLst>
        </p:spPr>
      </p:pic>
      <p:sp>
        <p:nvSpPr>
          <p:cNvPr id="2" name="Title 1">
            <a:extLst>
              <a:ext uri="{FF2B5EF4-FFF2-40B4-BE49-F238E27FC236}">
                <a16:creationId xmlns:a16="http://schemas.microsoft.com/office/drawing/2014/main" id="{EB1012FC-B62F-DAF9-0C52-0DE69C4DD7DD}"/>
              </a:ext>
            </a:extLst>
          </p:cNvPr>
          <p:cNvSpPr>
            <a:spLocks noGrp="1"/>
          </p:cNvSpPr>
          <p:nvPr>
            <p:ph type="title"/>
          </p:nvPr>
        </p:nvSpPr>
        <p:spPr/>
        <p:txBody>
          <a:bodyPr anchor="t">
            <a:normAutofit/>
          </a:bodyPr>
          <a:lstStyle/>
          <a:p>
            <a:pPr>
              <a:lnSpc>
                <a:spcPct val="90000"/>
              </a:lnSpc>
            </a:pPr>
            <a:r>
              <a:rPr lang="en-US" sz="2600" dirty="0">
                <a:solidFill>
                  <a:srgbClr val="2E54A3"/>
                </a:solidFill>
              </a:rPr>
              <a:t>Leaking, Drainage Failures, and Water Intrusion</a:t>
            </a:r>
          </a:p>
        </p:txBody>
      </p:sp>
    </p:spTree>
    <p:extLst>
      <p:ext uri="{BB962C8B-B14F-4D97-AF65-F5344CB8AC3E}">
        <p14:creationId xmlns:p14="http://schemas.microsoft.com/office/powerpoint/2010/main" val="29047693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teel rebar">
            <a:extLst>
              <a:ext uri="{FF2B5EF4-FFF2-40B4-BE49-F238E27FC236}">
                <a16:creationId xmlns:a16="http://schemas.microsoft.com/office/drawing/2014/main" id="{ADE8ABD8-25B0-40CA-83A8-CE6D65888FED}"/>
              </a:ext>
            </a:extLst>
          </p:cNvPr>
          <p:cNvPicPr>
            <a:picLocks noGrp="1" noChangeAspect="1"/>
          </p:cNvPicPr>
          <p:nvPr>
            <p:ph type="pic" sz="quarter" idx="13"/>
          </p:nvPr>
        </p:nvPicPr>
        <p:blipFill>
          <a:blip r:embed="rId3"/>
          <a:srcRect l="16828" r="16828"/>
          <a:stretch>
            <a:fillRect/>
          </a:stretch>
        </p:blipFill>
        <p:spPr/>
      </p:pic>
      <p:sp>
        <p:nvSpPr>
          <p:cNvPr id="4" name="Content Placeholder 3">
            <a:extLst>
              <a:ext uri="{FF2B5EF4-FFF2-40B4-BE49-F238E27FC236}">
                <a16:creationId xmlns:a16="http://schemas.microsoft.com/office/drawing/2014/main" id="{090D1E93-0641-6A0A-8377-13315AE10A2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a:t>Corrosion Impact on Concrete</a:t>
            </a:r>
          </a:p>
          <a:p>
            <a:pPr marL="0" lvl="1" indent="0">
              <a:buFont typeface="Arial" panose="020B0604020202020204" pitchFamily="34" charset="0"/>
              <a:buNone/>
            </a:pPr>
            <a:r>
              <a:t>Corrosion causes reinforcing bars to expand and exert pressure, leading to concrete cracking and spalling.</a:t>
            </a:r>
            <a:endParaRPr lang="en-US"/>
          </a:p>
          <a:p>
            <a:pPr marL="0" indent="0">
              <a:spcBef>
                <a:spcPts val="2500"/>
              </a:spcBef>
              <a:buFont typeface="Arial" panose="020B0604020202020204" pitchFamily="34" charset="0"/>
              <a:buNone/>
            </a:pPr>
            <a:r>
              <a:rPr lang="en-US" b="1"/>
              <a:t>Rust as Early Warning</a:t>
            </a:r>
          </a:p>
          <a:p>
            <a:pPr marL="0" lvl="1" indent="0">
              <a:buFont typeface="Arial" panose="020B0604020202020204" pitchFamily="34" charset="0"/>
              <a:buNone/>
            </a:pPr>
            <a:r>
              <a:t>Rust staining indicates ongoing corrosion, helping maintenance teams detect issues early and intervene timely.</a:t>
            </a:r>
            <a:endParaRPr lang="en-US"/>
          </a:p>
          <a:p>
            <a:pPr marL="0" indent="0">
              <a:spcBef>
                <a:spcPts val="2500"/>
              </a:spcBef>
              <a:buFont typeface="Arial" panose="020B0604020202020204" pitchFamily="34" charset="0"/>
              <a:buNone/>
            </a:pPr>
            <a:r>
              <a:rPr lang="en-US" b="1"/>
              <a:t>Exposed Reinforcing Steel Risks</a:t>
            </a:r>
          </a:p>
          <a:p>
            <a:pPr marL="0" lvl="1" indent="0">
              <a:buFont typeface="Arial" panose="020B0604020202020204" pitchFamily="34" charset="0"/>
              <a:buNone/>
            </a:pPr>
            <a:r>
              <a:t>Exposed steel accelerates deterioration as it loses protection, worsening structural damage rapidly.</a:t>
            </a:r>
            <a:endParaRPr lang="en-US"/>
          </a:p>
          <a:p>
            <a:pPr marL="0" indent="0">
              <a:spcBef>
                <a:spcPts val="2500"/>
              </a:spcBef>
              <a:buFont typeface="Arial" panose="020B0604020202020204" pitchFamily="34" charset="0"/>
              <a:buNone/>
            </a:pPr>
            <a:r>
              <a:rPr lang="en-US" b="1"/>
              <a:t>Preventive Maintenance Actions</a:t>
            </a:r>
          </a:p>
          <a:p>
            <a:pPr marL="0" lvl="1" indent="0">
              <a:buFont typeface="Arial" panose="020B0604020202020204" pitchFamily="34" charset="0"/>
              <a:buNone/>
            </a:pPr>
            <a:r>
              <a:t>Early cleaning, treatment of rebar and concrete repair extend structure lifespan and prevent failures.</a:t>
            </a:r>
            <a:endParaRPr lang="en-US"/>
          </a:p>
        </p:txBody>
      </p:sp>
      <p:sp>
        <p:nvSpPr>
          <p:cNvPr id="5" name="Footer Placeholder 4">
            <a:extLst>
              <a:ext uri="{FF2B5EF4-FFF2-40B4-BE49-F238E27FC236}">
                <a16:creationId xmlns:a16="http://schemas.microsoft.com/office/drawing/2014/main" id="{924B0EDB-33E4-1E9A-25AE-4735EA2BAFE9}"/>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4808C5C9-F85D-9387-5C55-701B8487272D}"/>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E598C90E-60B5-883C-6AB5-2044890F84A7}"/>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10</a:t>
            </a:fld>
            <a:endParaRPr lang="en-US"/>
          </a:p>
        </p:txBody>
      </p:sp>
      <p:pic>
        <p:nvPicPr>
          <p:cNvPr id="3" name="Picture 2">
            <a:extLst>
              <a:ext uri="{FF2B5EF4-FFF2-40B4-BE49-F238E27FC236}">
                <a16:creationId xmlns:a16="http://schemas.microsoft.com/office/drawing/2014/main" id="{09DA724A-52AE-66D6-9D7E-2542382816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pic>
        <p:nvPicPr>
          <p:cNvPr id="9" name="Image">
            <a:extLst>
              <a:ext uri="{FF2B5EF4-FFF2-40B4-BE49-F238E27FC236}">
                <a16:creationId xmlns:a16="http://schemas.microsoft.com/office/drawing/2014/main" id="{EEB6A42C-0F42-7268-0739-26AD6C5A6B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2266"/>
          <a:stretch/>
        </p:blipFill>
        <p:spPr>
          <a:xfrm>
            <a:off x="0" y="-10223"/>
            <a:ext cx="4800600" cy="4822372"/>
          </a:xfrm>
          <a:prstGeom prst="rect">
            <a:avLst/>
          </a:prstGeom>
          <a:ln w="12700">
            <a:miter lim="400000"/>
          </a:ln>
          <a:effectLst>
            <a:outerShdw blurRad="584200" dist="99030" dir="12706831" rotWithShape="0">
              <a:srgbClr val="000000">
                <a:alpha val="27524"/>
              </a:srgbClr>
            </a:outerShdw>
          </a:effectLst>
          <a:extLst>
            <a:ext uri="{C572A759-6A51-4108-AA02-DFA0A04FC94B}">
              <ma14:wrappingTextBoxFlag xmlns="" xmlns:ma14="http://schemas.microsoft.com/office/mac/drawingml/2011/main" val="1"/>
            </a:ext>
          </a:extLst>
        </p:spPr>
      </p:pic>
      <p:sp>
        <p:nvSpPr>
          <p:cNvPr id="2" name="Title 1">
            <a:extLst>
              <a:ext uri="{FF2B5EF4-FFF2-40B4-BE49-F238E27FC236}">
                <a16:creationId xmlns:a16="http://schemas.microsoft.com/office/drawing/2014/main" id="{DA854CFE-5C8E-A780-488F-681EDCF19BFE}"/>
              </a:ext>
            </a:extLst>
          </p:cNvPr>
          <p:cNvSpPr>
            <a:spLocks noGrp="1"/>
          </p:cNvSpPr>
          <p:nvPr>
            <p:ph type="title"/>
          </p:nvPr>
        </p:nvSpPr>
        <p:spPr/>
        <p:txBody>
          <a:bodyPr anchor="t">
            <a:normAutofit/>
          </a:bodyPr>
          <a:lstStyle/>
          <a:p>
            <a:pPr>
              <a:lnSpc>
                <a:spcPct val="90000"/>
              </a:lnSpc>
            </a:pPr>
            <a:r>
              <a:rPr lang="en-US" sz="2600" dirty="0">
                <a:solidFill>
                  <a:srgbClr val="2E54A3"/>
                </a:solidFill>
              </a:rPr>
              <a:t>Corrosion, Rust, and Exposure of Reinforcing Steel</a:t>
            </a:r>
          </a:p>
        </p:txBody>
      </p:sp>
    </p:spTree>
    <p:extLst>
      <p:ext uri="{BB962C8B-B14F-4D97-AF65-F5344CB8AC3E}">
        <p14:creationId xmlns:p14="http://schemas.microsoft.com/office/powerpoint/2010/main" val="2800279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A80296-D2BB-5650-AA9C-8CEA46AE310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002520" y="228600"/>
            <a:ext cx="7479484" cy="5216485"/>
          </a:xfrm>
        </p:spPr>
        <p:txBody>
          <a:bodyPr>
            <a:normAutofit/>
          </a:bodyPr>
          <a:lstStyle/>
          <a:p>
            <a:pPr marL="0" indent="0">
              <a:spcBef>
                <a:spcPts val="2500"/>
              </a:spcBef>
              <a:buFont typeface="Arial" panose="020B0604020202020204" pitchFamily="34" charset="0"/>
              <a:buNone/>
            </a:pPr>
            <a:r>
              <a:rPr lang="en-US" b="1" dirty="0"/>
              <a:t>Beam Inspection</a:t>
            </a:r>
          </a:p>
          <a:p>
            <a:pPr marL="0" lvl="1" indent="0">
              <a:buFont typeface="Arial" panose="020B0604020202020204" pitchFamily="34" charset="0"/>
              <a:buNone/>
            </a:pPr>
            <a:r>
              <a:rPr dirty="0"/>
              <a:t>Monitor beams for cracking, sagging, and visible corrosion to ensure load-bearing integrity.</a:t>
            </a:r>
            <a:endParaRPr lang="en-US" dirty="0"/>
          </a:p>
          <a:p>
            <a:pPr marL="0" indent="0">
              <a:spcBef>
                <a:spcPts val="2500"/>
              </a:spcBef>
              <a:buFont typeface="Arial" panose="020B0604020202020204" pitchFamily="34" charset="0"/>
              <a:buNone/>
            </a:pPr>
            <a:r>
              <a:rPr lang="en-US" b="1" dirty="0"/>
              <a:t>Slab Condition Monitoring</a:t>
            </a:r>
          </a:p>
          <a:p>
            <a:pPr marL="0" lvl="1" indent="0">
              <a:buFont typeface="Arial" panose="020B0604020202020204" pitchFamily="34" charset="0"/>
              <a:buNone/>
            </a:pPr>
            <a:r>
              <a:rPr dirty="0"/>
              <a:t>Regularly check slabs for wear, deflection, impact damage, and surface deterioration.</a:t>
            </a:r>
            <a:endParaRPr lang="en-US" dirty="0"/>
          </a:p>
          <a:p>
            <a:pPr marL="0" indent="0">
              <a:spcBef>
                <a:spcPts val="2500"/>
              </a:spcBef>
              <a:buFont typeface="Arial" panose="020B0604020202020204" pitchFamily="34" charset="0"/>
              <a:buNone/>
            </a:pPr>
            <a:r>
              <a:rPr lang="en-US" b="1" dirty="0"/>
              <a:t>Wall and Vertical Elements</a:t>
            </a:r>
          </a:p>
          <a:p>
            <a:pPr marL="0" lvl="1" indent="0">
              <a:buFont typeface="Arial" panose="020B0604020202020204" pitchFamily="34" charset="0"/>
              <a:buNone/>
            </a:pPr>
            <a:r>
              <a:rPr dirty="0"/>
              <a:t>Inspect walls for water intrusion, cracks, and migration paths indicating structural issues.</a:t>
            </a:r>
            <a:endParaRPr lang="en-US" dirty="0"/>
          </a:p>
        </p:txBody>
      </p:sp>
      <p:sp>
        <p:nvSpPr>
          <p:cNvPr id="4" name="Footer Placeholder 3">
            <a:extLst>
              <a:ext uri="{FF2B5EF4-FFF2-40B4-BE49-F238E27FC236}">
                <a16:creationId xmlns:a16="http://schemas.microsoft.com/office/drawing/2014/main" id="{07EB213D-13AD-5ADD-D94E-B6C80797CEE5}"/>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5" name="Date Placeholder 4">
            <a:extLst>
              <a:ext uri="{FF2B5EF4-FFF2-40B4-BE49-F238E27FC236}">
                <a16:creationId xmlns:a16="http://schemas.microsoft.com/office/drawing/2014/main" id="{C578FFCC-E2AA-61C6-2FE4-2035322AF455}"/>
              </a:ext>
            </a:extLst>
          </p:cNvPr>
          <p:cNvSpPr>
            <a:spLocks noGrp="1"/>
          </p:cNvSpPr>
          <p:nvPr>
            <p:ph type="dt" sz="half" idx="10"/>
          </p:nvPr>
        </p:nvSpPr>
        <p:spPr/>
        <p:txBody>
          <a:bodyPr anchor="ctr">
            <a:normAutofit/>
          </a:bodyPr>
          <a:lstStyle/>
          <a:p>
            <a:pPr>
              <a:spcAft>
                <a:spcPts val="600"/>
              </a:spcAft>
            </a:pPr>
            <a:fld id="{D849E410-BE9E-427B-BCB5-604E33C4348E}" type="datetime1">
              <a:rPr lang="en-US" smtClean="0"/>
              <a:pPr>
                <a:spcAft>
                  <a:spcPts val="600"/>
                </a:spcAft>
              </a:pPr>
              <a:t>3/4/2026</a:t>
            </a:fld>
            <a:endParaRPr lang="en-US"/>
          </a:p>
        </p:txBody>
      </p:sp>
      <p:sp>
        <p:nvSpPr>
          <p:cNvPr id="6" name="Slide Number Placeholder 5">
            <a:extLst>
              <a:ext uri="{FF2B5EF4-FFF2-40B4-BE49-F238E27FC236}">
                <a16:creationId xmlns:a16="http://schemas.microsoft.com/office/drawing/2014/main" id="{56175AAD-046D-9B03-06F5-A5D15D316747}"/>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11</a:t>
            </a:fld>
            <a:endParaRPr lang="en-US"/>
          </a:p>
        </p:txBody>
      </p:sp>
      <p:pic>
        <p:nvPicPr>
          <p:cNvPr id="7" name="Picture 6">
            <a:extLst>
              <a:ext uri="{FF2B5EF4-FFF2-40B4-BE49-F238E27FC236}">
                <a16:creationId xmlns:a16="http://schemas.microsoft.com/office/drawing/2014/main" id="{666B90FC-3550-2296-668D-7E734EA257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pic>
        <p:nvPicPr>
          <p:cNvPr id="8" name="Image">
            <a:extLst>
              <a:ext uri="{FF2B5EF4-FFF2-40B4-BE49-F238E27FC236}">
                <a16:creationId xmlns:a16="http://schemas.microsoft.com/office/drawing/2014/main" id="{B3FA2D2F-67FD-515B-B566-E6255C0C86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505200" cy="4800600"/>
          </a:xfrm>
          <a:prstGeom prst="rect">
            <a:avLst/>
          </a:prstGeom>
        </p:spPr>
      </p:pic>
      <p:sp>
        <p:nvSpPr>
          <p:cNvPr id="12" name="Rectangle 11">
            <a:extLst>
              <a:ext uri="{FF2B5EF4-FFF2-40B4-BE49-F238E27FC236}">
                <a16:creationId xmlns:a16="http://schemas.microsoft.com/office/drawing/2014/main" id="{537AB2A3-D326-C05E-ABAE-0C35932E59D4}"/>
              </a:ext>
            </a:extLst>
          </p:cNvPr>
          <p:cNvSpPr/>
          <p:nvPr/>
        </p:nvSpPr>
        <p:spPr>
          <a:xfrm>
            <a:off x="664464" y="4100907"/>
            <a:ext cx="3054095" cy="1752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1E098D-FF27-AE05-21A1-1464532E57A9}"/>
              </a:ext>
            </a:extLst>
          </p:cNvPr>
          <p:cNvSpPr>
            <a:spLocks noGrp="1"/>
          </p:cNvSpPr>
          <p:nvPr>
            <p:ph type="title"/>
          </p:nvPr>
        </p:nvSpPr>
        <p:spPr>
          <a:xfrm>
            <a:off x="817112" y="4235864"/>
            <a:ext cx="3054096" cy="1711285"/>
          </a:xfrm>
        </p:spPr>
        <p:txBody>
          <a:bodyPr anchor="t">
            <a:normAutofit/>
          </a:bodyPr>
          <a:lstStyle/>
          <a:p>
            <a:r>
              <a:rPr lang="en-US" sz="2600" dirty="0">
                <a:solidFill>
                  <a:srgbClr val="2E54A3"/>
                </a:solidFill>
              </a:rPr>
              <a:t>Key Structural Components to Inspect Regularly</a:t>
            </a:r>
          </a:p>
        </p:txBody>
      </p:sp>
    </p:spTree>
    <p:extLst>
      <p:ext uri="{BB962C8B-B14F-4D97-AF65-F5344CB8AC3E}">
        <p14:creationId xmlns:p14="http://schemas.microsoft.com/office/powerpoint/2010/main" val="21556257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23A8B-4742-26E5-FCA4-ECA0B1A939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0CE20B-F16B-122C-EDBD-3A8D3201A176}"/>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83322" y="463007"/>
            <a:ext cx="7479484" cy="5216485"/>
          </a:xfrm>
        </p:spPr>
        <p:txBody>
          <a:bodyPr>
            <a:normAutofit/>
          </a:bodyPr>
          <a:lstStyle/>
          <a:p>
            <a:pPr marL="0" indent="0">
              <a:spcBef>
                <a:spcPts val="2500"/>
              </a:spcBef>
              <a:buFont typeface="Arial" panose="020B0604020202020204" pitchFamily="34" charset="0"/>
              <a:buNone/>
            </a:pPr>
            <a:r>
              <a:rPr lang="en-US" b="1" dirty="0"/>
              <a:t>Drainage and Expansion Joints</a:t>
            </a:r>
          </a:p>
          <a:p>
            <a:pPr marL="0" lvl="1" indent="0">
              <a:buFont typeface="Arial" panose="020B0604020202020204" pitchFamily="34" charset="0"/>
              <a:buNone/>
            </a:pPr>
            <a:r>
              <a:rPr dirty="0"/>
              <a:t>Check drains for clogging and expansion joints for tears or gaps to prevent water infiltration.</a:t>
            </a:r>
            <a:endParaRPr lang="en-US" dirty="0"/>
          </a:p>
          <a:p>
            <a:pPr marL="0" indent="0">
              <a:spcBef>
                <a:spcPts val="2500"/>
              </a:spcBef>
              <a:buFont typeface="Arial" panose="020B0604020202020204" pitchFamily="34" charset="0"/>
              <a:buNone/>
            </a:pPr>
            <a:r>
              <a:rPr lang="en-US" b="1" dirty="0"/>
              <a:t>Column Health Assessment</a:t>
            </a:r>
          </a:p>
          <a:p>
            <a:pPr marL="0" lvl="1" indent="0">
              <a:buFont typeface="Arial" panose="020B0604020202020204" pitchFamily="34" charset="0"/>
              <a:buNone/>
            </a:pPr>
            <a:r>
              <a:rPr dirty="0"/>
              <a:t>Examine columns for cracks, settlement, and early stress signs to avoid structural collapse.</a:t>
            </a:r>
            <a:endParaRPr lang="en-US" dirty="0"/>
          </a:p>
        </p:txBody>
      </p:sp>
      <p:sp>
        <p:nvSpPr>
          <p:cNvPr id="4" name="Footer Placeholder 3">
            <a:extLst>
              <a:ext uri="{FF2B5EF4-FFF2-40B4-BE49-F238E27FC236}">
                <a16:creationId xmlns:a16="http://schemas.microsoft.com/office/drawing/2014/main" id="{E8E18578-5764-36AD-B39A-65C66147FE20}"/>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5" name="Date Placeholder 4">
            <a:extLst>
              <a:ext uri="{FF2B5EF4-FFF2-40B4-BE49-F238E27FC236}">
                <a16:creationId xmlns:a16="http://schemas.microsoft.com/office/drawing/2014/main" id="{6B01F7B9-78EA-ADCC-647E-0D437C334A21}"/>
              </a:ext>
            </a:extLst>
          </p:cNvPr>
          <p:cNvSpPr>
            <a:spLocks noGrp="1"/>
          </p:cNvSpPr>
          <p:nvPr>
            <p:ph type="dt" sz="half" idx="10"/>
          </p:nvPr>
        </p:nvSpPr>
        <p:spPr/>
        <p:txBody>
          <a:bodyPr anchor="ctr">
            <a:normAutofit/>
          </a:bodyPr>
          <a:lstStyle/>
          <a:p>
            <a:pPr>
              <a:spcAft>
                <a:spcPts val="600"/>
              </a:spcAft>
            </a:pPr>
            <a:fld id="{D849E410-BE9E-427B-BCB5-604E33C4348E}" type="datetime1">
              <a:rPr lang="en-US" smtClean="0"/>
              <a:pPr>
                <a:spcAft>
                  <a:spcPts val="600"/>
                </a:spcAft>
              </a:pPr>
              <a:t>3/4/2026</a:t>
            </a:fld>
            <a:endParaRPr lang="en-US"/>
          </a:p>
        </p:txBody>
      </p:sp>
      <p:sp>
        <p:nvSpPr>
          <p:cNvPr id="6" name="Slide Number Placeholder 5">
            <a:extLst>
              <a:ext uri="{FF2B5EF4-FFF2-40B4-BE49-F238E27FC236}">
                <a16:creationId xmlns:a16="http://schemas.microsoft.com/office/drawing/2014/main" id="{664DC9A7-00DE-936A-60EC-7ECE72059AF1}"/>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12</a:t>
            </a:fld>
            <a:endParaRPr lang="en-US"/>
          </a:p>
        </p:txBody>
      </p:sp>
      <p:pic>
        <p:nvPicPr>
          <p:cNvPr id="7" name="Picture 6">
            <a:extLst>
              <a:ext uri="{FF2B5EF4-FFF2-40B4-BE49-F238E27FC236}">
                <a16:creationId xmlns:a16="http://schemas.microsoft.com/office/drawing/2014/main" id="{C6B2781A-5A8C-F6A2-F5DF-0B2DC05C1A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pic>
        <p:nvPicPr>
          <p:cNvPr id="9" name="Image">
            <a:extLst>
              <a:ext uri="{FF2B5EF4-FFF2-40B4-BE49-F238E27FC236}">
                <a16:creationId xmlns:a16="http://schemas.microsoft.com/office/drawing/2014/main" id="{26F6E794-2A1F-32D5-DA2C-03F30D0249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2" y="-12192"/>
            <a:ext cx="3869886" cy="4730496"/>
          </a:xfrm>
          <a:prstGeom prst="rect">
            <a:avLst/>
          </a:prstGeom>
        </p:spPr>
      </p:pic>
      <p:sp>
        <p:nvSpPr>
          <p:cNvPr id="12" name="Rectangle 11">
            <a:extLst>
              <a:ext uri="{FF2B5EF4-FFF2-40B4-BE49-F238E27FC236}">
                <a16:creationId xmlns:a16="http://schemas.microsoft.com/office/drawing/2014/main" id="{FFA8BCE1-2507-CA33-CFF9-E1D8C6464643}"/>
              </a:ext>
            </a:extLst>
          </p:cNvPr>
          <p:cNvSpPr/>
          <p:nvPr/>
        </p:nvSpPr>
        <p:spPr>
          <a:xfrm>
            <a:off x="664464" y="4100907"/>
            <a:ext cx="3297936" cy="1752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6F9695-CED3-F8D6-FB6F-A62D273B5EAF}"/>
              </a:ext>
            </a:extLst>
          </p:cNvPr>
          <p:cNvSpPr>
            <a:spLocks noGrp="1"/>
          </p:cNvSpPr>
          <p:nvPr>
            <p:ph type="title"/>
          </p:nvPr>
        </p:nvSpPr>
        <p:spPr>
          <a:xfrm>
            <a:off x="817112" y="4235864"/>
            <a:ext cx="3054096" cy="1711285"/>
          </a:xfrm>
        </p:spPr>
        <p:txBody>
          <a:bodyPr anchor="t">
            <a:normAutofit/>
          </a:bodyPr>
          <a:lstStyle/>
          <a:p>
            <a:r>
              <a:rPr lang="en-US" sz="2600" dirty="0">
                <a:solidFill>
                  <a:srgbClr val="2E54A3"/>
                </a:solidFill>
              </a:rPr>
              <a:t>Key Structural Components to Inspect Regularly</a:t>
            </a:r>
          </a:p>
        </p:txBody>
      </p:sp>
    </p:spTree>
    <p:extLst>
      <p:ext uri="{BB962C8B-B14F-4D97-AF65-F5344CB8AC3E}">
        <p14:creationId xmlns:p14="http://schemas.microsoft.com/office/powerpoint/2010/main" val="6787906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FA3A-9459-F202-19BC-B8E50C255022}"/>
              </a:ext>
            </a:extLst>
          </p:cNvPr>
          <p:cNvSpPr>
            <a:spLocks noGrp="1"/>
          </p:cNvSpPr>
          <p:nvPr>
            <p:ph type="title"/>
          </p:nvPr>
        </p:nvSpPr>
        <p:spPr/>
        <p:txBody>
          <a:bodyPr anchor="b">
            <a:normAutofit/>
          </a:bodyPr>
          <a:lstStyle/>
          <a:p>
            <a:r>
              <a:rPr lang="en-US"/>
              <a:t>Understanding Corrosion and Structural Impact</a:t>
            </a:r>
          </a:p>
        </p:txBody>
      </p:sp>
      <p:sp>
        <p:nvSpPr>
          <p:cNvPr id="5" name="Date Placeholder 4">
            <a:extLst>
              <a:ext uri="{FF2B5EF4-FFF2-40B4-BE49-F238E27FC236}">
                <a16:creationId xmlns:a16="http://schemas.microsoft.com/office/drawing/2014/main" id="{1DD59DE4-84B6-F54B-A980-8EF7754D94F0}"/>
              </a:ext>
            </a:extLst>
          </p:cNvPr>
          <p:cNvSpPr>
            <a:spLocks noGrp="1"/>
          </p:cNvSpPr>
          <p:nvPr>
            <p:ph type="dt" sz="half" idx="10"/>
          </p:nvPr>
        </p:nvSpPr>
        <p:spPr/>
        <p:txBody>
          <a:bodyPr anchor="ctr">
            <a:normAutofit/>
          </a:bodyPr>
          <a:lstStyle/>
          <a:p>
            <a:pPr>
              <a:spcAft>
                <a:spcPts val="600"/>
              </a:spcAft>
            </a:pPr>
            <a:fld id="{06866CBB-6F1F-436D-A8C6-FABC4CF2B536}" type="datetime1">
              <a:rPr lang="en-US" smtClean="0"/>
              <a:pPr>
                <a:spcAft>
                  <a:spcPts val="600"/>
                </a:spcAft>
              </a:pPr>
              <a:t>3/3/2026</a:t>
            </a:fld>
            <a:endParaRPr lang="en-US"/>
          </a:p>
        </p:txBody>
      </p:sp>
      <p:sp>
        <p:nvSpPr>
          <p:cNvPr id="6" name="Slide Number Placeholder 5">
            <a:extLst>
              <a:ext uri="{FF2B5EF4-FFF2-40B4-BE49-F238E27FC236}">
                <a16:creationId xmlns:a16="http://schemas.microsoft.com/office/drawing/2014/main" id="{A52B1D8D-CBF1-60F4-01C0-CEB85FBE7BC1}"/>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13</a:t>
            </a:fld>
            <a:endParaRPr lang="en-US"/>
          </a:p>
        </p:txBody>
      </p:sp>
      <p:pic>
        <p:nvPicPr>
          <p:cNvPr id="3" name="Picture 2">
            <a:extLst>
              <a:ext uri="{FF2B5EF4-FFF2-40B4-BE49-F238E27FC236}">
                <a16:creationId xmlns:a16="http://schemas.microsoft.com/office/drawing/2014/main" id="{C99E056A-7939-113D-635A-8B0066842A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4179" y="501212"/>
            <a:ext cx="1700796" cy="457289"/>
          </a:xfrm>
          <a:prstGeom prst="rect">
            <a:avLst/>
          </a:prstGeom>
        </p:spPr>
      </p:pic>
    </p:spTree>
    <p:extLst>
      <p:ext uri="{BB962C8B-B14F-4D97-AF65-F5344CB8AC3E}">
        <p14:creationId xmlns:p14="http://schemas.microsoft.com/office/powerpoint/2010/main" val="31307159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racked Wall Background Texture">
            <a:extLst>
              <a:ext uri="{FF2B5EF4-FFF2-40B4-BE49-F238E27FC236}">
                <a16:creationId xmlns:a16="http://schemas.microsoft.com/office/drawing/2014/main" id="{8A68D7A5-6740-4833-9ED9-9D0C699FAB3D}"/>
              </a:ext>
            </a:extLst>
          </p:cNvPr>
          <p:cNvPicPr>
            <a:picLocks noGrp="1" noChangeAspect="1"/>
          </p:cNvPicPr>
          <p:nvPr>
            <p:ph type="pic" sz="quarter" idx="13"/>
          </p:nvPr>
        </p:nvPicPr>
        <p:blipFill>
          <a:blip r:embed="rId3"/>
          <a:srcRect l="230" r="230"/>
          <a:stretch>
            <a:fillRect/>
          </a:stretch>
        </p:blipFill>
        <p:spPr/>
      </p:pic>
      <p:sp>
        <p:nvSpPr>
          <p:cNvPr id="2" name="Title 1">
            <a:extLst>
              <a:ext uri="{FF2B5EF4-FFF2-40B4-BE49-F238E27FC236}">
                <a16:creationId xmlns:a16="http://schemas.microsoft.com/office/drawing/2014/main" id="{E3B70E22-59FB-1535-4B98-9FF11E35B758}"/>
              </a:ext>
            </a:extLst>
          </p:cNvPr>
          <p:cNvSpPr>
            <a:spLocks noGrp="1"/>
          </p:cNvSpPr>
          <p:nvPr>
            <p:ph type="title"/>
          </p:nvPr>
        </p:nvSpPr>
        <p:spPr/>
        <p:txBody>
          <a:bodyPr anchor="t">
            <a:normAutofit/>
          </a:bodyPr>
          <a:lstStyle/>
          <a:p>
            <a:pPr>
              <a:lnSpc>
                <a:spcPct val="90000"/>
              </a:lnSpc>
            </a:pPr>
            <a:r>
              <a:rPr lang="en-US" sz="2600" dirty="0">
                <a:solidFill>
                  <a:srgbClr val="2E54A3"/>
                </a:solidFill>
              </a:rPr>
              <a:t>How Corrosion Develops and Spreads in Structures</a:t>
            </a:r>
          </a:p>
        </p:txBody>
      </p:sp>
      <p:sp>
        <p:nvSpPr>
          <p:cNvPr id="4" name="Content Placeholder 3">
            <a:extLst>
              <a:ext uri="{FF2B5EF4-FFF2-40B4-BE49-F238E27FC236}">
                <a16:creationId xmlns:a16="http://schemas.microsoft.com/office/drawing/2014/main" id="{9F101C5A-58B3-3B14-D36A-A678CD510D0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a:t>Chemical Corrosion Process</a:t>
            </a:r>
          </a:p>
          <a:p>
            <a:pPr marL="0" lvl="1" indent="0">
              <a:buFont typeface="Arial" panose="020B0604020202020204" pitchFamily="34" charset="0"/>
              <a:buNone/>
            </a:pPr>
            <a:r>
              <a:t>Corrosion starts when chloride contamination or moisture breaks down the protective alkaline layer around steel reinforcement.</a:t>
            </a:r>
            <a:endParaRPr lang="en-US"/>
          </a:p>
          <a:p>
            <a:pPr marL="0" indent="0">
              <a:spcBef>
                <a:spcPts val="2500"/>
              </a:spcBef>
              <a:buFont typeface="Arial" panose="020B0604020202020204" pitchFamily="34" charset="0"/>
              <a:buNone/>
            </a:pPr>
            <a:r>
              <a:rPr lang="en-US" b="1"/>
              <a:t>Structural Damage Mechanism</a:t>
            </a:r>
          </a:p>
          <a:p>
            <a:pPr marL="0" lvl="1" indent="0">
              <a:buFont typeface="Arial" panose="020B0604020202020204" pitchFamily="34" charset="0"/>
              <a:buNone/>
            </a:pPr>
            <a:r>
              <a:t>Steel expansion during corrosion cracks concrete, creating pathways for water and oxygen, accelerating deterioration.</a:t>
            </a:r>
            <a:endParaRPr lang="en-US"/>
          </a:p>
          <a:p>
            <a:pPr marL="0" indent="0">
              <a:spcBef>
                <a:spcPts val="2500"/>
              </a:spcBef>
              <a:buFont typeface="Arial" panose="020B0604020202020204" pitchFamily="34" charset="0"/>
              <a:buNone/>
            </a:pPr>
            <a:r>
              <a:rPr lang="en-US" b="1"/>
              <a:t>Consequences of Corrosion</a:t>
            </a:r>
          </a:p>
          <a:p>
            <a:pPr marL="0" lvl="1" indent="0">
              <a:buFont typeface="Arial" panose="020B0604020202020204" pitchFamily="34" charset="0"/>
              <a:buNone/>
            </a:pPr>
            <a:r>
              <a:t>Corrosion weakens structural components leading to hazards like falling debris and compromised beams or columns.</a:t>
            </a:r>
            <a:endParaRPr lang="en-US"/>
          </a:p>
          <a:p>
            <a:pPr marL="0" indent="0">
              <a:spcBef>
                <a:spcPts val="2500"/>
              </a:spcBef>
              <a:buFont typeface="Arial" panose="020B0604020202020204" pitchFamily="34" charset="0"/>
              <a:buNone/>
            </a:pPr>
            <a:r>
              <a:rPr lang="en-US" b="1"/>
              <a:t>Early Detection and Prevention</a:t>
            </a:r>
          </a:p>
          <a:p>
            <a:pPr marL="0" lvl="1" indent="0">
              <a:buFont typeface="Arial" panose="020B0604020202020204" pitchFamily="34" charset="0"/>
              <a:buNone/>
            </a:pPr>
            <a:r>
              <a:t>Recognizing rust stains, cracks, and hollow sounds enables timely interventions to prolong structural service life.</a:t>
            </a:r>
            <a:endParaRPr lang="en-US"/>
          </a:p>
        </p:txBody>
      </p:sp>
      <p:sp>
        <p:nvSpPr>
          <p:cNvPr id="5" name="Footer Placeholder 4">
            <a:extLst>
              <a:ext uri="{FF2B5EF4-FFF2-40B4-BE49-F238E27FC236}">
                <a16:creationId xmlns:a16="http://schemas.microsoft.com/office/drawing/2014/main" id="{27D35745-220C-9613-9DBE-F14BFDFAE6D0}"/>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7A83C1D7-8FF5-65A8-553A-ECE74361CA6C}"/>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BA89F8D9-6FBD-6AD3-1738-71C7621CA13C}"/>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14</a:t>
            </a:fld>
            <a:endParaRPr lang="en-US"/>
          </a:p>
        </p:txBody>
      </p:sp>
      <p:pic>
        <p:nvPicPr>
          <p:cNvPr id="3" name="Picture 2">
            <a:extLst>
              <a:ext uri="{FF2B5EF4-FFF2-40B4-BE49-F238E27FC236}">
                <a16:creationId xmlns:a16="http://schemas.microsoft.com/office/drawing/2014/main" id="{C73B5858-3755-DDE3-4F8C-7E8CBF2F87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Tree>
    <p:extLst>
      <p:ext uri="{BB962C8B-B14F-4D97-AF65-F5344CB8AC3E}">
        <p14:creationId xmlns:p14="http://schemas.microsoft.com/office/powerpoint/2010/main" val="1721775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cement wall texture">
            <a:extLst>
              <a:ext uri="{FF2B5EF4-FFF2-40B4-BE49-F238E27FC236}">
                <a16:creationId xmlns:a16="http://schemas.microsoft.com/office/drawing/2014/main" id="{7A695775-7871-4060-9E89-3191B1D884A2}"/>
              </a:ext>
            </a:extLst>
          </p:cNvPr>
          <p:cNvPicPr>
            <a:picLocks noGrp="1" noChangeAspect="1"/>
          </p:cNvPicPr>
          <p:nvPr>
            <p:ph type="pic" sz="quarter" idx="13"/>
          </p:nvPr>
        </p:nvPicPr>
        <p:blipFill>
          <a:blip r:embed="rId3"/>
          <a:srcRect l="17120" r="17120"/>
          <a:stretch>
            <a:fillRect/>
          </a:stretch>
        </p:blipFill>
        <p:spPr/>
      </p:pic>
      <p:sp>
        <p:nvSpPr>
          <p:cNvPr id="2" name="Title 1">
            <a:extLst>
              <a:ext uri="{FF2B5EF4-FFF2-40B4-BE49-F238E27FC236}">
                <a16:creationId xmlns:a16="http://schemas.microsoft.com/office/drawing/2014/main" id="{4B6E3F47-C030-4A85-9FCB-1AC1DD76B660}"/>
              </a:ext>
            </a:extLst>
          </p:cNvPr>
          <p:cNvSpPr>
            <a:spLocks noGrp="1"/>
          </p:cNvSpPr>
          <p:nvPr>
            <p:ph type="title"/>
          </p:nvPr>
        </p:nvSpPr>
        <p:spPr/>
        <p:txBody>
          <a:bodyPr anchor="t">
            <a:normAutofit/>
          </a:bodyPr>
          <a:lstStyle/>
          <a:p>
            <a:pPr>
              <a:lnSpc>
                <a:spcPct val="90000"/>
              </a:lnSpc>
            </a:pPr>
            <a:r>
              <a:rPr lang="en-US" sz="2600" dirty="0">
                <a:solidFill>
                  <a:srgbClr val="2E54A3"/>
                </a:solidFill>
              </a:rPr>
              <a:t>Warning Signs of Corrosion‑Driven Structural Loss</a:t>
            </a:r>
          </a:p>
        </p:txBody>
      </p:sp>
      <p:sp>
        <p:nvSpPr>
          <p:cNvPr id="4" name="Content Placeholder 3">
            <a:extLst>
              <a:ext uri="{FF2B5EF4-FFF2-40B4-BE49-F238E27FC236}">
                <a16:creationId xmlns:a16="http://schemas.microsoft.com/office/drawing/2014/main" id="{E7973D89-9ABE-3AD8-4405-21FAA94F814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a:t>Delamination Detection</a:t>
            </a:r>
          </a:p>
          <a:p>
            <a:pPr marL="0" lvl="1" indent="0">
              <a:buFont typeface="Arial" panose="020B0604020202020204" pitchFamily="34" charset="0"/>
              <a:buNone/>
            </a:pPr>
            <a:r>
              <a:t>Delamination causes hollow sounds during inspections and indicates concrete separation due to corrosion pressure.</a:t>
            </a:r>
            <a:endParaRPr lang="en-US"/>
          </a:p>
          <a:p>
            <a:pPr marL="0" indent="0">
              <a:spcBef>
                <a:spcPts val="2500"/>
              </a:spcBef>
              <a:buFont typeface="Arial" panose="020B0604020202020204" pitchFamily="34" charset="0"/>
              <a:buNone/>
            </a:pPr>
            <a:r>
              <a:rPr lang="en-US" b="1"/>
              <a:t>Rust Staining Indicators</a:t>
            </a:r>
          </a:p>
          <a:p>
            <a:pPr marL="0" lvl="1" indent="0">
              <a:buFont typeface="Arial" panose="020B0604020202020204" pitchFamily="34" charset="0"/>
              <a:buNone/>
            </a:pPr>
            <a:r>
              <a:t>Rust stains on concrete surfaces reveal active corrosion of steel reinforcement beneath.</a:t>
            </a:r>
            <a:endParaRPr lang="en-US"/>
          </a:p>
          <a:p>
            <a:pPr marL="0" indent="0">
              <a:spcBef>
                <a:spcPts val="2500"/>
              </a:spcBef>
              <a:buFont typeface="Arial" panose="020B0604020202020204" pitchFamily="34" charset="0"/>
              <a:buNone/>
            </a:pPr>
            <a:r>
              <a:rPr lang="en-US" b="1"/>
              <a:t>Cracking Patterns</a:t>
            </a:r>
          </a:p>
          <a:p>
            <a:pPr marL="0" lvl="1" indent="0">
              <a:buFont typeface="Arial" panose="020B0604020202020204" pitchFamily="34" charset="0"/>
              <a:buNone/>
            </a:pPr>
            <a:r>
              <a:t>Radiating and expanding cracks around reinforcement suggest internal steel swelling from corrosion.</a:t>
            </a:r>
            <a:endParaRPr lang="en-US"/>
          </a:p>
          <a:p>
            <a:pPr marL="0" indent="0">
              <a:spcBef>
                <a:spcPts val="2500"/>
              </a:spcBef>
              <a:buFont typeface="Arial" panose="020B0604020202020204" pitchFamily="34" charset="0"/>
              <a:buNone/>
            </a:pPr>
            <a:r>
              <a:rPr lang="en-US" b="1"/>
              <a:t>Spalling and Exposed Rebar</a:t>
            </a:r>
          </a:p>
          <a:p>
            <a:pPr marL="0" lvl="1" indent="0">
              <a:buFont typeface="Arial" panose="020B0604020202020204" pitchFamily="34" charset="0"/>
              <a:buNone/>
            </a:pPr>
            <a:r>
              <a:t>Spalled concrete with exposed rebar indicates advanced deterioration and poses safety risks.</a:t>
            </a:r>
            <a:endParaRPr lang="en-US"/>
          </a:p>
        </p:txBody>
      </p:sp>
      <p:sp>
        <p:nvSpPr>
          <p:cNvPr id="5" name="Footer Placeholder 4">
            <a:extLst>
              <a:ext uri="{FF2B5EF4-FFF2-40B4-BE49-F238E27FC236}">
                <a16:creationId xmlns:a16="http://schemas.microsoft.com/office/drawing/2014/main" id="{1D53F565-2866-57C1-108A-AC80C1801271}"/>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1F5A7E05-7AEE-E60C-BD79-E21421799FBF}"/>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514ED9A4-4F4F-5665-EB82-0652F4A9097E}"/>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15</a:t>
            </a:fld>
            <a:endParaRPr lang="en-US"/>
          </a:p>
        </p:txBody>
      </p:sp>
      <p:pic>
        <p:nvPicPr>
          <p:cNvPr id="3" name="Picture 2">
            <a:extLst>
              <a:ext uri="{FF2B5EF4-FFF2-40B4-BE49-F238E27FC236}">
                <a16:creationId xmlns:a16="http://schemas.microsoft.com/office/drawing/2014/main" id="{57E7165C-6C32-0C8D-63B5-5C6B4DDCD6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Tree>
    <p:extLst>
      <p:ext uri="{BB962C8B-B14F-4D97-AF65-F5344CB8AC3E}">
        <p14:creationId xmlns:p14="http://schemas.microsoft.com/office/powerpoint/2010/main" val="35457572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BF485-E044-8204-6E37-FFAAF3D7DE02}"/>
              </a:ext>
            </a:extLst>
          </p:cNvPr>
          <p:cNvSpPr>
            <a:spLocks noGrp="1"/>
          </p:cNvSpPr>
          <p:nvPr>
            <p:ph type="title"/>
          </p:nvPr>
        </p:nvSpPr>
        <p:spPr/>
        <p:txBody>
          <a:bodyPr anchor="b">
            <a:normAutofit/>
          </a:bodyPr>
          <a:lstStyle/>
          <a:p>
            <a:r>
              <a:rPr lang="en-US" sz="10600"/>
              <a:t>Facility Team Roles and Safety Responsibilities</a:t>
            </a:r>
          </a:p>
        </p:txBody>
      </p:sp>
      <p:sp>
        <p:nvSpPr>
          <p:cNvPr id="5" name="Date Placeholder 4">
            <a:extLst>
              <a:ext uri="{FF2B5EF4-FFF2-40B4-BE49-F238E27FC236}">
                <a16:creationId xmlns:a16="http://schemas.microsoft.com/office/drawing/2014/main" id="{90DEF20E-B79A-0CDC-9E49-65ECC80E068D}"/>
              </a:ext>
            </a:extLst>
          </p:cNvPr>
          <p:cNvSpPr>
            <a:spLocks noGrp="1"/>
          </p:cNvSpPr>
          <p:nvPr>
            <p:ph type="dt" sz="half" idx="10"/>
          </p:nvPr>
        </p:nvSpPr>
        <p:spPr/>
        <p:txBody>
          <a:bodyPr anchor="ctr">
            <a:normAutofit/>
          </a:bodyPr>
          <a:lstStyle/>
          <a:p>
            <a:pPr>
              <a:spcAft>
                <a:spcPts val="600"/>
              </a:spcAft>
            </a:pPr>
            <a:fld id="{06866CBB-6F1F-436D-A8C6-FABC4CF2B536}" type="datetime1">
              <a:rPr lang="en-US" smtClean="0"/>
              <a:pPr>
                <a:spcAft>
                  <a:spcPts val="600"/>
                </a:spcAft>
              </a:pPr>
              <a:t>3/3/2026</a:t>
            </a:fld>
            <a:endParaRPr lang="en-US"/>
          </a:p>
        </p:txBody>
      </p:sp>
      <p:sp>
        <p:nvSpPr>
          <p:cNvPr id="6" name="Slide Number Placeholder 5">
            <a:extLst>
              <a:ext uri="{FF2B5EF4-FFF2-40B4-BE49-F238E27FC236}">
                <a16:creationId xmlns:a16="http://schemas.microsoft.com/office/drawing/2014/main" id="{16D0C304-7CB6-EC37-4655-F3B0BC91642F}"/>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16</a:t>
            </a:fld>
            <a:endParaRPr lang="en-US"/>
          </a:p>
        </p:txBody>
      </p:sp>
      <p:pic>
        <p:nvPicPr>
          <p:cNvPr id="3" name="Picture 2">
            <a:extLst>
              <a:ext uri="{FF2B5EF4-FFF2-40B4-BE49-F238E27FC236}">
                <a16:creationId xmlns:a16="http://schemas.microsoft.com/office/drawing/2014/main" id="{365C772C-E685-0097-D79E-BD43EA28B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4179" y="501212"/>
            <a:ext cx="1700796" cy="457289"/>
          </a:xfrm>
          <a:prstGeom prst="rect">
            <a:avLst/>
          </a:prstGeom>
        </p:spPr>
      </p:pic>
    </p:spTree>
    <p:extLst>
      <p:ext uri="{BB962C8B-B14F-4D97-AF65-F5344CB8AC3E}">
        <p14:creationId xmlns:p14="http://schemas.microsoft.com/office/powerpoint/2010/main" val="37775781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Female aircraft engineer coordinating with her crew of mechanics in an airplane hangar.">
            <a:extLst>
              <a:ext uri="{FF2B5EF4-FFF2-40B4-BE49-F238E27FC236}">
                <a16:creationId xmlns:a16="http://schemas.microsoft.com/office/drawing/2014/main" id="{36178BF8-A51E-40E8-9112-CF4EA6C21168}"/>
              </a:ext>
            </a:extLst>
          </p:cNvPr>
          <p:cNvPicPr>
            <a:picLocks noGrp="1" noChangeAspect="1"/>
          </p:cNvPicPr>
          <p:nvPr>
            <p:ph type="pic" sz="quarter" idx="13"/>
          </p:nvPr>
        </p:nvPicPr>
        <p:blipFill>
          <a:blip r:embed="rId3"/>
          <a:srcRect l="16828" r="16828"/>
          <a:stretch>
            <a:fillRect/>
          </a:stretch>
        </p:blipFill>
        <p:spPr/>
      </p:pic>
      <p:sp>
        <p:nvSpPr>
          <p:cNvPr id="2" name="Title 1">
            <a:extLst>
              <a:ext uri="{FF2B5EF4-FFF2-40B4-BE49-F238E27FC236}">
                <a16:creationId xmlns:a16="http://schemas.microsoft.com/office/drawing/2014/main" id="{71348904-A45B-E3B2-6F53-4A84B5C848C6}"/>
              </a:ext>
            </a:extLst>
          </p:cNvPr>
          <p:cNvSpPr>
            <a:spLocks noGrp="1"/>
          </p:cNvSpPr>
          <p:nvPr>
            <p:ph type="title"/>
          </p:nvPr>
        </p:nvSpPr>
        <p:spPr/>
        <p:txBody>
          <a:bodyPr anchor="t">
            <a:normAutofit/>
          </a:bodyPr>
          <a:lstStyle/>
          <a:p>
            <a:pPr>
              <a:lnSpc>
                <a:spcPct val="90000"/>
              </a:lnSpc>
            </a:pPr>
            <a:r>
              <a:rPr lang="en-US" sz="2600" dirty="0">
                <a:solidFill>
                  <a:srgbClr val="2E54A3"/>
                </a:solidFill>
              </a:rPr>
              <a:t>Daily and Weekly Preventative Actions for Facility Teams</a:t>
            </a:r>
          </a:p>
        </p:txBody>
      </p:sp>
      <p:sp>
        <p:nvSpPr>
          <p:cNvPr id="4" name="Content Placeholder 3">
            <a:extLst>
              <a:ext uri="{FF2B5EF4-FFF2-40B4-BE49-F238E27FC236}">
                <a16:creationId xmlns:a16="http://schemas.microsoft.com/office/drawing/2014/main" id="{4820D186-7985-BC8C-1B3F-0BE6CDAE993C}"/>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a:t>Regular Structural Inspections</a:t>
            </a:r>
          </a:p>
          <a:p>
            <a:pPr marL="0" lvl="1" indent="0">
              <a:buFont typeface="Arial" panose="020B0604020202020204" pitchFamily="34" charset="0"/>
              <a:buNone/>
            </a:pPr>
            <a:r>
              <a:t>Daily and weekly walkthroughs help identify early signs of damage like cracks and potholes to prevent hazardous conditions.</a:t>
            </a:r>
            <a:endParaRPr lang="en-US"/>
          </a:p>
          <a:p>
            <a:pPr marL="0" indent="0">
              <a:spcBef>
                <a:spcPts val="2500"/>
              </a:spcBef>
              <a:buFont typeface="Arial" panose="020B0604020202020204" pitchFamily="34" charset="0"/>
              <a:buNone/>
            </a:pPr>
            <a:r>
              <a:rPr lang="en-US" b="1"/>
              <a:t>Drainage and Corrosion Prevention</a:t>
            </a:r>
          </a:p>
          <a:p>
            <a:pPr marL="0" lvl="1" indent="0">
              <a:buFont typeface="Arial" panose="020B0604020202020204" pitchFamily="34" charset="0"/>
              <a:buNone/>
            </a:pPr>
            <a:r>
              <a:t>Inspecting and clearing drains regularly prevents corrosion and slipping hazards caused by poor drainage.</a:t>
            </a:r>
            <a:endParaRPr lang="en-US"/>
          </a:p>
          <a:p>
            <a:pPr marL="0" indent="0">
              <a:spcBef>
                <a:spcPts val="2500"/>
              </a:spcBef>
              <a:buFont typeface="Arial" panose="020B0604020202020204" pitchFamily="34" charset="0"/>
              <a:buNone/>
            </a:pPr>
            <a:r>
              <a:rPr lang="en-US" b="1"/>
              <a:t>Seasonal Maintenance Vigilance</a:t>
            </a:r>
          </a:p>
          <a:p>
            <a:pPr marL="0" lvl="1" indent="0">
              <a:buFont typeface="Arial" panose="020B0604020202020204" pitchFamily="34" charset="0"/>
              <a:buNone/>
            </a:pPr>
            <a:r>
              <a:t>Increased inspection during freeze–thaw cycles helps mitigate accelerated deterioration from water infiltration in cold months.</a:t>
            </a:r>
            <a:endParaRPr lang="en-US"/>
          </a:p>
          <a:p>
            <a:pPr marL="0" indent="0">
              <a:spcBef>
                <a:spcPts val="2500"/>
              </a:spcBef>
              <a:buFont typeface="Arial" panose="020B0604020202020204" pitchFamily="34" charset="0"/>
              <a:buNone/>
            </a:pPr>
            <a:r>
              <a:rPr lang="en-US" b="1"/>
              <a:t>Documentation and Reporting</a:t>
            </a:r>
          </a:p>
          <a:p>
            <a:pPr marL="0" lvl="1" indent="0">
              <a:buFont typeface="Arial" panose="020B0604020202020204" pitchFamily="34" charset="0"/>
              <a:buNone/>
            </a:pPr>
            <a:r>
              <a:t>Photographing and logging observations supports tracking deterioration and aids external assessments and repairs.</a:t>
            </a:r>
            <a:endParaRPr lang="en-US"/>
          </a:p>
        </p:txBody>
      </p:sp>
      <p:sp>
        <p:nvSpPr>
          <p:cNvPr id="5" name="Footer Placeholder 4">
            <a:extLst>
              <a:ext uri="{FF2B5EF4-FFF2-40B4-BE49-F238E27FC236}">
                <a16:creationId xmlns:a16="http://schemas.microsoft.com/office/drawing/2014/main" id="{7FFA8A98-AAE0-25ED-ED73-70BF46027EF2}"/>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10D0A0B4-0D6F-6335-6AE7-0638C5A3DF21}"/>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B0767CDD-0105-5F51-4A53-7F942A3568F8}"/>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17</a:t>
            </a:fld>
            <a:endParaRPr lang="en-US"/>
          </a:p>
        </p:txBody>
      </p:sp>
      <p:pic>
        <p:nvPicPr>
          <p:cNvPr id="3" name="Picture 2">
            <a:extLst>
              <a:ext uri="{FF2B5EF4-FFF2-40B4-BE49-F238E27FC236}">
                <a16:creationId xmlns:a16="http://schemas.microsoft.com/office/drawing/2014/main" id="{DEBEDF1E-D293-A15F-8DFF-526DBAB979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Tree>
    <p:extLst>
      <p:ext uri="{BB962C8B-B14F-4D97-AF65-F5344CB8AC3E}">
        <p14:creationId xmlns:p14="http://schemas.microsoft.com/office/powerpoint/2010/main" val="48935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On the construction site: View from above on yellow safty helmet, gloves and work tools on scaffold.">
            <a:extLst>
              <a:ext uri="{FF2B5EF4-FFF2-40B4-BE49-F238E27FC236}">
                <a16:creationId xmlns:a16="http://schemas.microsoft.com/office/drawing/2014/main" id="{22DCA043-542F-483D-92EE-06FBACD9F242}"/>
              </a:ext>
            </a:extLst>
          </p:cNvPr>
          <p:cNvPicPr>
            <a:picLocks noGrp="1" noChangeAspect="1"/>
          </p:cNvPicPr>
          <p:nvPr>
            <p:ph type="pic" sz="quarter" idx="13"/>
          </p:nvPr>
        </p:nvPicPr>
        <p:blipFill>
          <a:blip r:embed="rId3"/>
          <a:srcRect l="17131" r="17131"/>
          <a:stretch>
            <a:fillRect/>
          </a:stretch>
        </p:blipFill>
        <p:spPr/>
      </p:pic>
      <p:sp>
        <p:nvSpPr>
          <p:cNvPr id="2" name="Title 1">
            <a:extLst>
              <a:ext uri="{FF2B5EF4-FFF2-40B4-BE49-F238E27FC236}">
                <a16:creationId xmlns:a16="http://schemas.microsoft.com/office/drawing/2014/main" id="{EA079093-8C8A-3090-3B9F-CC5D5F6CB488}"/>
              </a:ext>
            </a:extLst>
          </p:cNvPr>
          <p:cNvSpPr>
            <a:spLocks noGrp="1"/>
          </p:cNvSpPr>
          <p:nvPr>
            <p:ph type="title"/>
          </p:nvPr>
        </p:nvSpPr>
        <p:spPr/>
        <p:txBody>
          <a:bodyPr anchor="b">
            <a:normAutofit/>
          </a:bodyPr>
          <a:lstStyle/>
          <a:p>
            <a:r>
              <a:rPr lang="en-US" dirty="0">
                <a:solidFill>
                  <a:srgbClr val="2E54A3"/>
                </a:solidFill>
              </a:rPr>
              <a:t>When to Engage Western as a Preferred Delta works Vendor</a:t>
            </a:r>
          </a:p>
        </p:txBody>
      </p:sp>
      <p:sp>
        <p:nvSpPr>
          <p:cNvPr id="4" name="Content Placeholder 3">
            <a:extLst>
              <a:ext uri="{FF2B5EF4-FFF2-40B4-BE49-F238E27FC236}">
                <a16:creationId xmlns:a16="http://schemas.microsoft.com/office/drawing/2014/main" id="{CC2F7937-FEB7-E705-E8C3-FD6D69D48F1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a:t>Signs to Engage Western</a:t>
            </a:r>
          </a:p>
          <a:p>
            <a:pPr marL="0" lvl="1" indent="0">
              <a:buFont typeface="Arial" panose="020B0604020202020204" pitchFamily="34" charset="0"/>
              <a:buNone/>
            </a:pPr>
            <a:r>
              <a:t>Contact Western when cracks deepen, leaks persist, rebar is exposed, or structural distress is visible in concrete elements.</a:t>
            </a:r>
            <a:endParaRPr lang="en-US"/>
          </a:p>
          <a:p>
            <a:pPr marL="0" indent="0">
              <a:spcBef>
                <a:spcPts val="2500"/>
              </a:spcBef>
              <a:buFont typeface="Arial" panose="020B0604020202020204" pitchFamily="34" charset="0"/>
              <a:buNone/>
            </a:pPr>
            <a:r>
              <a:rPr lang="en-US" b="1"/>
              <a:t>Western's Expertise and Services</a:t>
            </a:r>
          </a:p>
          <a:p>
            <a:pPr marL="0" lvl="1" indent="0">
              <a:buFont typeface="Arial" panose="020B0604020202020204" pitchFamily="34" charset="0"/>
              <a:buNone/>
            </a:pPr>
            <a:r>
              <a:t>Western provides advanced inspection, corrosion mitigation, and structural repair following safety and industry standards.</a:t>
            </a:r>
            <a:endParaRPr lang="en-US"/>
          </a:p>
          <a:p>
            <a:pPr marL="0" indent="0">
              <a:spcBef>
                <a:spcPts val="2500"/>
              </a:spcBef>
              <a:buFont typeface="Arial" panose="020B0604020202020204" pitchFamily="34" charset="0"/>
              <a:buNone/>
            </a:pPr>
            <a:r>
              <a:rPr lang="en-US" b="1"/>
              <a:t>Benefits of Early Engagement</a:t>
            </a:r>
          </a:p>
          <a:p>
            <a:pPr marL="0" lvl="1" indent="0">
              <a:buFont typeface="Arial" panose="020B0604020202020204" pitchFamily="34" charset="0"/>
              <a:buNone/>
            </a:pPr>
            <a:r>
              <a:t>Early involvement ensures quicker mobilization, streamlined communication, hazard prevention, and peace of mind for facility managers.</a:t>
            </a:r>
            <a:endParaRPr lang="en-US"/>
          </a:p>
        </p:txBody>
      </p:sp>
      <p:sp>
        <p:nvSpPr>
          <p:cNvPr id="5" name="Footer Placeholder 4">
            <a:extLst>
              <a:ext uri="{FF2B5EF4-FFF2-40B4-BE49-F238E27FC236}">
                <a16:creationId xmlns:a16="http://schemas.microsoft.com/office/drawing/2014/main" id="{B5992FF6-8401-A59B-6E6F-B1CF5721C751}"/>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3AD80BFB-836F-0F71-FCE1-24E76BE8116D}"/>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3DC575F6-DFB2-360F-8C87-5D097A5A1EBB}"/>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18</a:t>
            </a:fld>
            <a:endParaRPr lang="en-US"/>
          </a:p>
        </p:txBody>
      </p:sp>
      <p:pic>
        <p:nvPicPr>
          <p:cNvPr id="3" name="Picture 2">
            <a:extLst>
              <a:ext uri="{FF2B5EF4-FFF2-40B4-BE49-F238E27FC236}">
                <a16:creationId xmlns:a16="http://schemas.microsoft.com/office/drawing/2014/main" id="{F5C423E3-DB3F-7D57-C891-F9EC220ED6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Tree>
    <p:extLst>
      <p:ext uri="{BB962C8B-B14F-4D97-AF65-F5344CB8AC3E}">
        <p14:creationId xmlns:p14="http://schemas.microsoft.com/office/powerpoint/2010/main" val="32925855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43B64-88DF-3637-7900-B240DC38D764}"/>
              </a:ext>
            </a:extLst>
          </p:cNvPr>
          <p:cNvSpPr>
            <a:spLocks noGrp="1"/>
          </p:cNvSpPr>
          <p:nvPr>
            <p:ph type="title"/>
          </p:nvPr>
        </p:nvSpPr>
        <p:spPr/>
        <p:txBody>
          <a:bodyPr anchor="b">
            <a:normAutofit/>
          </a:bodyPr>
          <a:lstStyle/>
          <a:p>
            <a:r>
              <a:rPr lang="en-US"/>
              <a:t>Western’s Safety Performance and Services</a:t>
            </a:r>
          </a:p>
        </p:txBody>
      </p:sp>
      <p:sp>
        <p:nvSpPr>
          <p:cNvPr id="5" name="Date Placeholder 4">
            <a:extLst>
              <a:ext uri="{FF2B5EF4-FFF2-40B4-BE49-F238E27FC236}">
                <a16:creationId xmlns:a16="http://schemas.microsoft.com/office/drawing/2014/main" id="{52A965DF-F43C-445B-F1C5-6B81E2EA8FA9}"/>
              </a:ext>
            </a:extLst>
          </p:cNvPr>
          <p:cNvSpPr>
            <a:spLocks noGrp="1"/>
          </p:cNvSpPr>
          <p:nvPr>
            <p:ph type="dt" sz="half" idx="10"/>
          </p:nvPr>
        </p:nvSpPr>
        <p:spPr/>
        <p:txBody>
          <a:bodyPr anchor="ctr">
            <a:normAutofit/>
          </a:bodyPr>
          <a:lstStyle/>
          <a:p>
            <a:pPr>
              <a:spcAft>
                <a:spcPts val="600"/>
              </a:spcAft>
            </a:pPr>
            <a:fld id="{06866CBB-6F1F-436D-A8C6-FABC4CF2B536}" type="datetime1">
              <a:rPr lang="en-US" smtClean="0"/>
              <a:pPr>
                <a:spcAft>
                  <a:spcPts val="600"/>
                </a:spcAft>
              </a:pPr>
              <a:t>3/3/2026</a:t>
            </a:fld>
            <a:endParaRPr lang="en-US"/>
          </a:p>
        </p:txBody>
      </p:sp>
      <p:sp>
        <p:nvSpPr>
          <p:cNvPr id="6" name="Slide Number Placeholder 5">
            <a:extLst>
              <a:ext uri="{FF2B5EF4-FFF2-40B4-BE49-F238E27FC236}">
                <a16:creationId xmlns:a16="http://schemas.microsoft.com/office/drawing/2014/main" id="{D9A3162B-B22B-09B8-9684-6323305EE425}"/>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19</a:t>
            </a:fld>
            <a:endParaRPr lang="en-US"/>
          </a:p>
        </p:txBody>
      </p:sp>
      <p:pic>
        <p:nvPicPr>
          <p:cNvPr id="3" name="Picture 2">
            <a:extLst>
              <a:ext uri="{FF2B5EF4-FFF2-40B4-BE49-F238E27FC236}">
                <a16:creationId xmlns:a16="http://schemas.microsoft.com/office/drawing/2014/main" id="{5FB5DEED-78AB-C165-5519-010D58C52E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4179" y="501212"/>
            <a:ext cx="1700796" cy="457289"/>
          </a:xfrm>
          <a:prstGeom prst="rect">
            <a:avLst/>
          </a:prstGeom>
        </p:spPr>
      </p:pic>
    </p:spTree>
    <p:extLst>
      <p:ext uri="{BB962C8B-B14F-4D97-AF65-F5344CB8AC3E}">
        <p14:creationId xmlns:p14="http://schemas.microsoft.com/office/powerpoint/2010/main" val="26105458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onstruction Worker Closeup with Hardhat in Hand">
            <a:extLst>
              <a:ext uri="{FF2B5EF4-FFF2-40B4-BE49-F238E27FC236}">
                <a16:creationId xmlns:a16="http://schemas.microsoft.com/office/drawing/2014/main" id="{D6BFA6D6-D0C1-4DBC-92AD-59E8140E5E72}"/>
              </a:ext>
            </a:extLst>
          </p:cNvPr>
          <p:cNvPicPr>
            <a:picLocks noGrp="1" noChangeAspect="1"/>
          </p:cNvPicPr>
          <p:nvPr>
            <p:ph type="pic" sz="quarter" idx="13"/>
          </p:nvPr>
        </p:nvPicPr>
        <p:blipFill>
          <a:blip r:embed="rId3"/>
          <a:srcRect l="10194" r="10194"/>
          <a:stretch>
            <a:fillRect/>
          </a:stretch>
        </p:blipFill>
        <p:spPr/>
      </p:pic>
      <p:sp>
        <p:nvSpPr>
          <p:cNvPr id="2" name="Title 1">
            <a:extLst>
              <a:ext uri="{FF2B5EF4-FFF2-40B4-BE49-F238E27FC236}">
                <a16:creationId xmlns:a16="http://schemas.microsoft.com/office/drawing/2014/main" id="{AADCECB4-8508-3C22-D224-E6820A79EF83}"/>
              </a:ext>
            </a:extLst>
          </p:cNvPr>
          <p:cNvSpPr>
            <a:spLocks noGrp="1"/>
          </p:cNvSpPr>
          <p:nvPr>
            <p:ph type="title"/>
          </p:nvPr>
        </p:nvSpPr>
        <p:spPr/>
        <p:txBody>
          <a:bodyPr anchor="t">
            <a:normAutofit/>
          </a:bodyPr>
          <a:lstStyle/>
          <a:p>
            <a:pPr>
              <a:lnSpc>
                <a:spcPct val="90000"/>
              </a:lnSpc>
            </a:pPr>
            <a:r>
              <a:rPr lang="en-US" sz="2600" dirty="0">
                <a:solidFill>
                  <a:srgbClr val="2E54A3"/>
                </a:solidFill>
              </a:rPr>
              <a:t>What is an experience modification rate?</a:t>
            </a:r>
          </a:p>
        </p:txBody>
      </p:sp>
      <p:sp>
        <p:nvSpPr>
          <p:cNvPr id="4" name="Content Placeholder 3">
            <a:extLst>
              <a:ext uri="{FF2B5EF4-FFF2-40B4-BE49-F238E27FC236}">
                <a16:creationId xmlns:a16="http://schemas.microsoft.com/office/drawing/2014/main" id="{1936EDE0-8B3F-38B7-76F5-8028CD6E565E}"/>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dirty="0"/>
              <a:t>Definition of Experience Modification Rate (EMR)</a:t>
            </a:r>
          </a:p>
          <a:p>
            <a:pPr marL="0" lvl="1" indent="0">
              <a:buFont typeface="Arial" panose="020B0604020202020204" pitchFamily="34" charset="0"/>
              <a:buNone/>
            </a:pPr>
            <a:r>
              <a:rPr lang="en-US" dirty="0"/>
              <a:t>A number used by insurance companies to gauge both past cost of injuries and future chances of risk. The lower the EMR, the lower a company pays in workers compensation insurance premiums.</a:t>
            </a:r>
          </a:p>
          <a:p>
            <a:pPr marL="0" indent="0">
              <a:spcBef>
                <a:spcPts val="2500"/>
              </a:spcBef>
              <a:buFont typeface="Arial" panose="020B0604020202020204" pitchFamily="34" charset="0"/>
              <a:buNone/>
            </a:pPr>
            <a:r>
              <a:rPr lang="en-US" b="1" dirty="0"/>
              <a:t>Industry Standard EMR</a:t>
            </a:r>
          </a:p>
          <a:p>
            <a:pPr marL="0" lvl="1" indent="0">
              <a:buFont typeface="Arial" panose="020B0604020202020204" pitchFamily="34" charset="0"/>
              <a:buNone/>
            </a:pPr>
            <a:r>
              <a:rPr lang="en-US" dirty="0"/>
              <a:t>An EMR of 1.0 is considered industry average.</a:t>
            </a:r>
          </a:p>
        </p:txBody>
      </p:sp>
      <p:sp>
        <p:nvSpPr>
          <p:cNvPr id="5" name="Footer Placeholder 4">
            <a:extLst>
              <a:ext uri="{FF2B5EF4-FFF2-40B4-BE49-F238E27FC236}">
                <a16:creationId xmlns:a16="http://schemas.microsoft.com/office/drawing/2014/main" id="{F633272C-DFCC-AC16-A0FA-5F3B2063F638}"/>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F2763264-5B7C-2D1A-B2CA-BC2C2DDD17FF}"/>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810FA201-7983-9842-7284-CC54FFE11BAA}"/>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20</a:t>
            </a:fld>
            <a:endParaRPr lang="en-US"/>
          </a:p>
        </p:txBody>
      </p:sp>
      <p:pic>
        <p:nvPicPr>
          <p:cNvPr id="3" name="Picture 2">
            <a:extLst>
              <a:ext uri="{FF2B5EF4-FFF2-40B4-BE49-F238E27FC236}">
                <a16:creationId xmlns:a16="http://schemas.microsoft.com/office/drawing/2014/main" id="{7FE518AE-E518-54C3-6EE7-B2F020EFE8B7}"/>
              </a:ext>
            </a:extLst>
          </p:cNvPr>
          <p:cNvPicPr>
            <a:picLocks noChangeAspect="1"/>
          </p:cNvPicPr>
          <p:nvPr/>
        </p:nvPicPr>
        <p:blipFill>
          <a:blip r:embed="rId4">
            <a:extLst>
              <a:ext uri="{28A0092B-C50C-407E-A947-70E740481C1C}">
                <a14:useLocalDpi xmlns:a14="http://schemas.microsoft.com/office/drawing/2010/main" val="0"/>
              </a:ext>
            </a:extLst>
          </a:blip>
          <a:srcRect l="18546" t="24113" r="19628" b="41036"/>
          <a:stretch>
            <a:fillRect/>
          </a:stretch>
        </p:blipFill>
        <p:spPr>
          <a:xfrm>
            <a:off x="4860595" y="3288291"/>
            <a:ext cx="6488726" cy="2057400"/>
          </a:xfrm>
          <a:prstGeom prst="rect">
            <a:avLst/>
          </a:prstGeom>
        </p:spPr>
      </p:pic>
      <p:sp>
        <p:nvSpPr>
          <p:cNvPr id="9" name="TextBox 8">
            <a:extLst>
              <a:ext uri="{FF2B5EF4-FFF2-40B4-BE49-F238E27FC236}">
                <a16:creationId xmlns:a16="http://schemas.microsoft.com/office/drawing/2014/main" id="{5805AC75-51DC-96A5-AA1B-9C17FC745798}"/>
              </a:ext>
            </a:extLst>
          </p:cNvPr>
          <p:cNvSpPr txBox="1"/>
          <p:nvPr/>
        </p:nvSpPr>
        <p:spPr>
          <a:xfrm>
            <a:off x="6553200" y="3517955"/>
            <a:ext cx="2967318" cy="1446550"/>
          </a:xfrm>
          <a:prstGeom prst="rect">
            <a:avLst/>
          </a:prstGeom>
          <a:solidFill>
            <a:srgbClr val="F4F5F7"/>
          </a:solidFill>
        </p:spPr>
        <p:txBody>
          <a:bodyPr wrap="square" rtlCol="0">
            <a:spAutoFit/>
          </a:bodyPr>
          <a:lstStyle/>
          <a:p>
            <a:pPr algn="ctr"/>
            <a:r>
              <a:rPr lang="en-US" sz="8800" b="1" kern="500" spc="-400" dirty="0">
                <a:solidFill>
                  <a:srgbClr val="0066CC"/>
                </a:solidFill>
                <a:latin typeface="Source Sans Pro Black" panose="020B0803030403020204" pitchFamily="34" charset="0"/>
                <a:ea typeface="Source Sans Pro Black" panose="020B0803030403020204" pitchFamily="34" charset="0"/>
              </a:rPr>
              <a:t>0.69</a:t>
            </a:r>
          </a:p>
        </p:txBody>
      </p:sp>
      <p:sp>
        <p:nvSpPr>
          <p:cNvPr id="10" name="TextBox 9">
            <a:extLst>
              <a:ext uri="{FF2B5EF4-FFF2-40B4-BE49-F238E27FC236}">
                <a16:creationId xmlns:a16="http://schemas.microsoft.com/office/drawing/2014/main" id="{D686EE2C-E7C7-5A92-E625-275D0C48D7D7}"/>
              </a:ext>
            </a:extLst>
          </p:cNvPr>
          <p:cNvSpPr txBox="1"/>
          <p:nvPr/>
        </p:nvSpPr>
        <p:spPr>
          <a:xfrm>
            <a:off x="6400800" y="5129236"/>
            <a:ext cx="3894302" cy="646331"/>
          </a:xfrm>
          <a:prstGeom prst="rect">
            <a:avLst/>
          </a:prstGeom>
          <a:noFill/>
        </p:spPr>
        <p:txBody>
          <a:bodyPr wrap="square" rtlCol="0">
            <a:spAutoFit/>
          </a:bodyPr>
          <a:lstStyle/>
          <a:p>
            <a:r>
              <a:rPr lang="en-US" dirty="0"/>
              <a:t>The lower the rate, the safer the contractor</a:t>
            </a:r>
          </a:p>
          <a:p>
            <a:endParaRPr lang="en-US" dirty="0"/>
          </a:p>
        </p:txBody>
      </p:sp>
      <p:pic>
        <p:nvPicPr>
          <p:cNvPr id="11" name="Picture 10">
            <a:extLst>
              <a:ext uri="{FF2B5EF4-FFF2-40B4-BE49-F238E27FC236}">
                <a16:creationId xmlns:a16="http://schemas.microsoft.com/office/drawing/2014/main" id="{7232EE8D-8F0D-EBAE-8179-708F2F326E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Tree>
    <p:extLst>
      <p:ext uri="{BB962C8B-B14F-4D97-AF65-F5344CB8AC3E}">
        <p14:creationId xmlns:p14="http://schemas.microsoft.com/office/powerpoint/2010/main" val="5884193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AD8B3-C5D7-9869-31B7-312766B02CB0}"/>
            </a:ext>
          </a:extLst>
        </p:cNvPr>
        <p:cNvGrpSpPr/>
        <p:nvPr/>
      </p:nvGrpSpPr>
      <p:grpSpPr>
        <a:xfrm>
          <a:off x="0" y="0"/>
          <a:ext cx="0" cy="0"/>
          <a:chOff x="0" y="0"/>
          <a:chExt cx="0" cy="0"/>
        </a:xfrm>
      </p:grpSpPr>
      <p:pic>
        <p:nvPicPr>
          <p:cNvPr id="8" name="Content Placeholder 7" descr="Construction Worker Closeup with Hardhat in Hand">
            <a:extLst>
              <a:ext uri="{FF2B5EF4-FFF2-40B4-BE49-F238E27FC236}">
                <a16:creationId xmlns:a16="http://schemas.microsoft.com/office/drawing/2014/main" id="{F37C63B9-8BA7-A8CC-A595-ACC667473A37}"/>
              </a:ext>
            </a:extLst>
          </p:cNvPr>
          <p:cNvPicPr>
            <a:picLocks noGrp="1" noChangeAspect="1"/>
          </p:cNvPicPr>
          <p:nvPr>
            <p:ph type="pic" sz="quarter" idx="13"/>
          </p:nvPr>
        </p:nvPicPr>
        <p:blipFill>
          <a:blip r:embed="rId3"/>
          <a:srcRect l="10194" r="10194"/>
          <a:stretch>
            <a:fillRect/>
          </a:stretch>
        </p:blipFill>
        <p:spPr/>
      </p:pic>
      <p:sp>
        <p:nvSpPr>
          <p:cNvPr id="2" name="Title 1">
            <a:extLst>
              <a:ext uri="{FF2B5EF4-FFF2-40B4-BE49-F238E27FC236}">
                <a16:creationId xmlns:a16="http://schemas.microsoft.com/office/drawing/2014/main" id="{7E9AD218-C56F-AE27-6DC2-00C8E16DE8A7}"/>
              </a:ext>
            </a:extLst>
          </p:cNvPr>
          <p:cNvSpPr>
            <a:spLocks noGrp="1"/>
          </p:cNvSpPr>
          <p:nvPr>
            <p:ph type="title"/>
          </p:nvPr>
        </p:nvSpPr>
        <p:spPr/>
        <p:txBody>
          <a:bodyPr anchor="t">
            <a:normAutofit/>
          </a:bodyPr>
          <a:lstStyle/>
          <a:p>
            <a:pPr>
              <a:lnSpc>
                <a:spcPct val="90000"/>
              </a:lnSpc>
            </a:pPr>
            <a:r>
              <a:rPr lang="en-US" sz="2600" dirty="0">
                <a:solidFill>
                  <a:srgbClr val="2E54A3"/>
                </a:solidFill>
              </a:rPr>
              <a:t>What is an OSHA INCIDENT RATE?</a:t>
            </a:r>
          </a:p>
        </p:txBody>
      </p:sp>
      <p:sp>
        <p:nvSpPr>
          <p:cNvPr id="4" name="Content Placeholder 3">
            <a:extLst>
              <a:ext uri="{FF2B5EF4-FFF2-40B4-BE49-F238E27FC236}">
                <a16:creationId xmlns:a16="http://schemas.microsoft.com/office/drawing/2014/main" id="{5E4DF0F1-295C-0A39-05FB-5E072797015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dirty="0"/>
              <a:t>Definition of OSHA Incident Rate</a:t>
            </a:r>
          </a:p>
          <a:p>
            <a:pPr marL="0" lvl="1" indent="0">
              <a:buFont typeface="Arial" panose="020B0604020202020204" pitchFamily="34" charset="0"/>
              <a:buNone/>
            </a:pPr>
            <a:r>
              <a:rPr lang="en-US" dirty="0"/>
              <a:t>The rating is a safety benchmark to gauge performance with other companies in the same business group so that you can make an “apples to apples” comparison. </a:t>
            </a:r>
          </a:p>
          <a:p>
            <a:pPr marL="0" indent="0">
              <a:spcBef>
                <a:spcPts val="2500"/>
              </a:spcBef>
              <a:buFont typeface="Arial" panose="020B0604020202020204" pitchFamily="34" charset="0"/>
              <a:buNone/>
            </a:pPr>
            <a:r>
              <a:rPr lang="en-US" b="1" dirty="0"/>
              <a:t>Industry Standard EMR</a:t>
            </a:r>
          </a:p>
          <a:p>
            <a:pPr marL="0" lvl="1" indent="0">
              <a:buFont typeface="Arial" panose="020B0604020202020204" pitchFamily="34" charset="0"/>
              <a:buNone/>
            </a:pPr>
            <a:r>
              <a:rPr lang="en-US" dirty="0"/>
              <a:t>An OSHA Incident Rate of 3.8 is considered industry average.</a:t>
            </a:r>
          </a:p>
        </p:txBody>
      </p:sp>
      <p:sp>
        <p:nvSpPr>
          <p:cNvPr id="5" name="Footer Placeholder 4">
            <a:extLst>
              <a:ext uri="{FF2B5EF4-FFF2-40B4-BE49-F238E27FC236}">
                <a16:creationId xmlns:a16="http://schemas.microsoft.com/office/drawing/2014/main" id="{AAD34C10-ADF6-06ED-F820-D54D35ADB310}"/>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D93BEC88-BB6C-FDB4-74D9-ED00F1EFAB12}"/>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E44E6BF5-6CC0-6DE2-3F40-48E794AA0E67}"/>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21</a:t>
            </a:fld>
            <a:endParaRPr lang="en-US"/>
          </a:p>
        </p:txBody>
      </p:sp>
      <p:sp>
        <p:nvSpPr>
          <p:cNvPr id="9" name="TextBox 8">
            <a:extLst>
              <a:ext uri="{FF2B5EF4-FFF2-40B4-BE49-F238E27FC236}">
                <a16:creationId xmlns:a16="http://schemas.microsoft.com/office/drawing/2014/main" id="{8AC35CB4-90E5-7784-7A7A-0EEB9E88D8EF}"/>
              </a:ext>
            </a:extLst>
          </p:cNvPr>
          <p:cNvSpPr txBox="1"/>
          <p:nvPr/>
        </p:nvSpPr>
        <p:spPr>
          <a:xfrm>
            <a:off x="6553200" y="3517955"/>
            <a:ext cx="2967318" cy="1446550"/>
          </a:xfrm>
          <a:prstGeom prst="rect">
            <a:avLst/>
          </a:prstGeom>
          <a:solidFill>
            <a:srgbClr val="F4F5F7"/>
          </a:solidFill>
        </p:spPr>
        <p:txBody>
          <a:bodyPr wrap="square" rtlCol="0">
            <a:spAutoFit/>
          </a:bodyPr>
          <a:lstStyle/>
          <a:p>
            <a:pPr algn="ctr"/>
            <a:r>
              <a:rPr lang="en-US" sz="8800" b="1" kern="500" spc="-400" dirty="0">
                <a:solidFill>
                  <a:srgbClr val="0066CC"/>
                </a:solidFill>
                <a:latin typeface="Source Sans Pro Black" panose="020B0803030403020204" pitchFamily="34" charset="0"/>
                <a:ea typeface="Source Sans Pro Black" panose="020B0803030403020204" pitchFamily="34" charset="0"/>
              </a:rPr>
              <a:t>0.69</a:t>
            </a:r>
          </a:p>
        </p:txBody>
      </p:sp>
      <p:pic>
        <p:nvPicPr>
          <p:cNvPr id="10" name="Picture 9">
            <a:extLst>
              <a:ext uri="{FF2B5EF4-FFF2-40B4-BE49-F238E27FC236}">
                <a16:creationId xmlns:a16="http://schemas.microsoft.com/office/drawing/2014/main" id="{4B2B9059-2CC2-ECE9-9908-E1E64E94E094}"/>
              </a:ext>
            </a:extLst>
          </p:cNvPr>
          <p:cNvPicPr>
            <a:picLocks noChangeAspect="1"/>
          </p:cNvPicPr>
          <p:nvPr/>
        </p:nvPicPr>
        <p:blipFill>
          <a:blip r:embed="rId4">
            <a:extLst>
              <a:ext uri="{28A0092B-C50C-407E-A947-70E740481C1C}">
                <a14:useLocalDpi xmlns:a14="http://schemas.microsoft.com/office/drawing/2010/main" val="0"/>
              </a:ext>
            </a:extLst>
          </a:blip>
          <a:srcRect l="29426" t="24254" r="31017" b="42212"/>
          <a:stretch>
            <a:fillRect/>
          </a:stretch>
        </p:blipFill>
        <p:spPr>
          <a:xfrm>
            <a:off x="5638800" y="3048000"/>
            <a:ext cx="4648200" cy="2216518"/>
          </a:xfrm>
          <a:prstGeom prst="rect">
            <a:avLst/>
          </a:prstGeom>
        </p:spPr>
      </p:pic>
      <p:sp>
        <p:nvSpPr>
          <p:cNvPr id="12" name="TextBox 11">
            <a:extLst>
              <a:ext uri="{FF2B5EF4-FFF2-40B4-BE49-F238E27FC236}">
                <a16:creationId xmlns:a16="http://schemas.microsoft.com/office/drawing/2014/main" id="{1D93CF37-6840-3EE0-71AA-DBF4E2381D85}"/>
              </a:ext>
            </a:extLst>
          </p:cNvPr>
          <p:cNvSpPr txBox="1"/>
          <p:nvPr/>
        </p:nvSpPr>
        <p:spPr>
          <a:xfrm>
            <a:off x="6621298" y="5111294"/>
            <a:ext cx="2967319" cy="646331"/>
          </a:xfrm>
          <a:prstGeom prst="rect">
            <a:avLst/>
          </a:prstGeom>
          <a:noFill/>
        </p:spPr>
        <p:txBody>
          <a:bodyPr wrap="square" rtlCol="0">
            <a:spAutoFit/>
          </a:bodyPr>
          <a:lstStyle/>
          <a:p>
            <a:r>
              <a:rPr lang="en-US" dirty="0"/>
              <a:t>It’s like golf, low scores are good</a:t>
            </a:r>
          </a:p>
          <a:p>
            <a:endParaRPr lang="en-US" dirty="0"/>
          </a:p>
        </p:txBody>
      </p:sp>
      <p:pic>
        <p:nvPicPr>
          <p:cNvPr id="13" name="Picture 12">
            <a:extLst>
              <a:ext uri="{FF2B5EF4-FFF2-40B4-BE49-F238E27FC236}">
                <a16:creationId xmlns:a16="http://schemas.microsoft.com/office/drawing/2014/main" id="{1833588A-A244-725D-3C42-ADC6A12B4E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Tree>
    <p:extLst>
      <p:ext uri="{BB962C8B-B14F-4D97-AF65-F5344CB8AC3E}">
        <p14:creationId xmlns:p14="http://schemas.microsoft.com/office/powerpoint/2010/main" val="106153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31997-B818-C051-105E-4780BB300C7C}"/>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7E27C4F9-BC25-20E1-A2F8-FAB7174455EA}"/>
              </a:ext>
            </a:extLst>
          </p:cNvPr>
          <p:cNvSpPr/>
          <p:nvPr/>
        </p:nvSpPr>
        <p:spPr>
          <a:xfrm>
            <a:off x="6781800" y="762000"/>
            <a:ext cx="4724400" cy="1752600"/>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phical user interface&#10;&#10;Description automatically generated">
            <a:extLst>
              <a:ext uri="{FF2B5EF4-FFF2-40B4-BE49-F238E27FC236}">
                <a16:creationId xmlns:a16="http://schemas.microsoft.com/office/drawing/2014/main" id="{BBD5F6BF-2713-E741-908E-2DE8024C63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52361">
            <a:off x="278388" y="417183"/>
            <a:ext cx="4929625" cy="4133431"/>
          </a:xfrm>
          <a:prstGeom prst="rect">
            <a:avLst/>
          </a:prstGeom>
        </p:spPr>
      </p:pic>
      <p:sp>
        <p:nvSpPr>
          <p:cNvPr id="13" name="Rectangle 12">
            <a:extLst>
              <a:ext uri="{FF2B5EF4-FFF2-40B4-BE49-F238E27FC236}">
                <a16:creationId xmlns:a16="http://schemas.microsoft.com/office/drawing/2014/main" id="{90C1D17C-F393-FAF8-A279-B55A955D4977}"/>
              </a:ext>
            </a:extLst>
          </p:cNvPr>
          <p:cNvSpPr/>
          <p:nvPr/>
        </p:nvSpPr>
        <p:spPr>
          <a:xfrm>
            <a:off x="381000" y="4267200"/>
            <a:ext cx="4724400" cy="15574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94BB6C-2CB7-3226-4790-D90F7FB08A8C}"/>
              </a:ext>
            </a:extLst>
          </p:cNvPr>
          <p:cNvSpPr>
            <a:spLocks noGrp="1"/>
          </p:cNvSpPr>
          <p:nvPr>
            <p:ph type="title"/>
          </p:nvPr>
        </p:nvSpPr>
        <p:spPr>
          <a:xfrm>
            <a:off x="1066800" y="4157945"/>
            <a:ext cx="3897905" cy="1380814"/>
          </a:xfrm>
        </p:spPr>
        <p:txBody>
          <a:bodyPr anchor="t">
            <a:normAutofit/>
          </a:bodyPr>
          <a:lstStyle/>
          <a:p>
            <a:pPr>
              <a:lnSpc>
                <a:spcPct val="90000"/>
              </a:lnSpc>
            </a:pPr>
            <a:r>
              <a:rPr lang="en-US" sz="2600" dirty="0">
                <a:solidFill>
                  <a:srgbClr val="2E54A3"/>
                </a:solidFill>
              </a:rPr>
              <a:t>Western’s learning platform</a:t>
            </a:r>
          </a:p>
        </p:txBody>
      </p:sp>
      <p:sp>
        <p:nvSpPr>
          <p:cNvPr id="5" name="Footer Placeholder 4">
            <a:extLst>
              <a:ext uri="{FF2B5EF4-FFF2-40B4-BE49-F238E27FC236}">
                <a16:creationId xmlns:a16="http://schemas.microsoft.com/office/drawing/2014/main" id="{1AD97782-24E3-D68D-7C26-924ACE7C282B}"/>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6309ED21-04E1-08E2-5D66-6F6C0C30DC8D}"/>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59F5291E-4DA9-99AF-E723-C4089B1FE4B0}"/>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22</a:t>
            </a:fld>
            <a:endParaRPr lang="en-US"/>
          </a:p>
        </p:txBody>
      </p:sp>
      <p:pic>
        <p:nvPicPr>
          <p:cNvPr id="3" name="Picture 2">
            <a:extLst>
              <a:ext uri="{FF2B5EF4-FFF2-40B4-BE49-F238E27FC236}">
                <a16:creationId xmlns:a16="http://schemas.microsoft.com/office/drawing/2014/main" id="{6B4A8DB3-1C63-02C7-BEF9-E47BA74E4A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pic>
        <p:nvPicPr>
          <p:cNvPr id="23" name="Graphic 22" descr="Lightbulb and gear">
            <a:extLst>
              <a:ext uri="{FF2B5EF4-FFF2-40B4-BE49-F238E27FC236}">
                <a16:creationId xmlns:a16="http://schemas.microsoft.com/office/drawing/2014/main" id="{72BE3254-89F3-5A92-9B8A-7D7286E325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0246" y="1173111"/>
            <a:ext cx="618566" cy="618566"/>
          </a:xfrm>
          <a:prstGeom prst="rect">
            <a:avLst/>
          </a:prstGeom>
        </p:spPr>
      </p:pic>
      <p:pic>
        <p:nvPicPr>
          <p:cNvPr id="24" name="Graphic 23" descr="Clipboard Mixed">
            <a:extLst>
              <a:ext uri="{FF2B5EF4-FFF2-40B4-BE49-F238E27FC236}">
                <a16:creationId xmlns:a16="http://schemas.microsoft.com/office/drawing/2014/main" id="{10064123-13BD-7341-DAFC-D7F69AE414D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20200" y="1190010"/>
            <a:ext cx="618566" cy="618566"/>
          </a:xfrm>
          <a:prstGeom prst="rect">
            <a:avLst/>
          </a:prstGeom>
        </p:spPr>
      </p:pic>
      <p:sp>
        <p:nvSpPr>
          <p:cNvPr id="25" name="TextBox 24">
            <a:extLst>
              <a:ext uri="{FF2B5EF4-FFF2-40B4-BE49-F238E27FC236}">
                <a16:creationId xmlns:a16="http://schemas.microsoft.com/office/drawing/2014/main" id="{C4E39763-DB97-8579-63E3-D5BB0D1B02C0}"/>
              </a:ext>
            </a:extLst>
          </p:cNvPr>
          <p:cNvSpPr txBox="1"/>
          <p:nvPr/>
        </p:nvSpPr>
        <p:spPr>
          <a:xfrm>
            <a:off x="7244447" y="1791677"/>
            <a:ext cx="811527" cy="338554"/>
          </a:xfrm>
          <a:prstGeom prst="rect">
            <a:avLst/>
          </a:prstGeom>
          <a:noFill/>
        </p:spPr>
        <p:txBody>
          <a:bodyPr wrap="square" rtlCol="0">
            <a:spAutoFit/>
          </a:bodyPr>
          <a:lstStyle/>
          <a:p>
            <a:r>
              <a:rPr lang="en-US" sz="1600" dirty="0">
                <a:solidFill>
                  <a:schemeClr val="bg1"/>
                </a:solidFill>
              </a:rPr>
              <a:t>eBooks</a:t>
            </a:r>
          </a:p>
        </p:txBody>
      </p:sp>
      <p:sp>
        <p:nvSpPr>
          <p:cNvPr id="26" name="TextBox 25">
            <a:extLst>
              <a:ext uri="{FF2B5EF4-FFF2-40B4-BE49-F238E27FC236}">
                <a16:creationId xmlns:a16="http://schemas.microsoft.com/office/drawing/2014/main" id="{37D447AA-A828-1185-BCC3-5A44229990A1}"/>
              </a:ext>
            </a:extLst>
          </p:cNvPr>
          <p:cNvSpPr txBox="1"/>
          <p:nvPr/>
        </p:nvSpPr>
        <p:spPr>
          <a:xfrm>
            <a:off x="8345706" y="1791677"/>
            <a:ext cx="573106" cy="338554"/>
          </a:xfrm>
          <a:prstGeom prst="rect">
            <a:avLst/>
          </a:prstGeom>
          <a:noFill/>
        </p:spPr>
        <p:txBody>
          <a:bodyPr wrap="square" rtlCol="0">
            <a:spAutoFit/>
          </a:bodyPr>
          <a:lstStyle/>
          <a:p>
            <a:r>
              <a:rPr lang="en-US" sz="1600" dirty="0">
                <a:solidFill>
                  <a:schemeClr val="bg1"/>
                </a:solidFill>
              </a:rPr>
              <a:t>Tips</a:t>
            </a:r>
          </a:p>
        </p:txBody>
      </p:sp>
      <p:pic>
        <p:nvPicPr>
          <p:cNvPr id="27" name="Graphic 26" descr="Remote learning language">
            <a:extLst>
              <a:ext uri="{FF2B5EF4-FFF2-40B4-BE49-F238E27FC236}">
                <a16:creationId xmlns:a16="http://schemas.microsoft.com/office/drawing/2014/main" id="{5CD5F34B-8F7D-4E3F-FCCC-7B489BA59C6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72321" y="1132496"/>
            <a:ext cx="737119" cy="737119"/>
          </a:xfrm>
          <a:prstGeom prst="rect">
            <a:avLst/>
          </a:prstGeom>
        </p:spPr>
      </p:pic>
      <p:pic>
        <p:nvPicPr>
          <p:cNvPr id="28" name="Graphic 27" descr="Classroom">
            <a:extLst>
              <a:ext uri="{FF2B5EF4-FFF2-40B4-BE49-F238E27FC236}">
                <a16:creationId xmlns:a16="http://schemas.microsoft.com/office/drawing/2014/main" id="{56923C54-451B-6A99-58B1-A95D8886C6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231418" y="1221138"/>
            <a:ext cx="618566" cy="618566"/>
          </a:xfrm>
          <a:prstGeom prst="rect">
            <a:avLst/>
          </a:prstGeom>
        </p:spPr>
      </p:pic>
      <p:sp>
        <p:nvSpPr>
          <p:cNvPr id="29" name="TextBox 28">
            <a:extLst>
              <a:ext uri="{FF2B5EF4-FFF2-40B4-BE49-F238E27FC236}">
                <a16:creationId xmlns:a16="http://schemas.microsoft.com/office/drawing/2014/main" id="{841AC802-D42A-D7E1-DA8C-90B6D4B21CE9}"/>
              </a:ext>
            </a:extLst>
          </p:cNvPr>
          <p:cNvSpPr txBox="1"/>
          <p:nvPr/>
        </p:nvSpPr>
        <p:spPr>
          <a:xfrm>
            <a:off x="8977743" y="1791677"/>
            <a:ext cx="1141007" cy="584775"/>
          </a:xfrm>
          <a:prstGeom prst="rect">
            <a:avLst/>
          </a:prstGeom>
          <a:noFill/>
        </p:spPr>
        <p:txBody>
          <a:bodyPr wrap="square" rtlCol="0">
            <a:spAutoFit/>
          </a:bodyPr>
          <a:lstStyle/>
          <a:p>
            <a:pPr algn="ctr"/>
            <a:r>
              <a:rPr lang="en-US" sz="1600" dirty="0">
                <a:solidFill>
                  <a:schemeClr val="bg1"/>
                </a:solidFill>
              </a:rPr>
              <a:t>Inspection Guides</a:t>
            </a:r>
            <a:endParaRPr lang="en-US" dirty="0">
              <a:solidFill>
                <a:schemeClr val="bg1"/>
              </a:solidFill>
            </a:endParaRPr>
          </a:p>
        </p:txBody>
      </p:sp>
      <p:sp>
        <p:nvSpPr>
          <p:cNvPr id="31" name="TextBox 30">
            <a:extLst>
              <a:ext uri="{FF2B5EF4-FFF2-40B4-BE49-F238E27FC236}">
                <a16:creationId xmlns:a16="http://schemas.microsoft.com/office/drawing/2014/main" id="{DB6970E9-8BFC-43C1-EFE0-E290D3025FEB}"/>
              </a:ext>
            </a:extLst>
          </p:cNvPr>
          <p:cNvSpPr txBox="1"/>
          <p:nvPr/>
        </p:nvSpPr>
        <p:spPr>
          <a:xfrm>
            <a:off x="10008736" y="1808576"/>
            <a:ext cx="1141007" cy="338554"/>
          </a:xfrm>
          <a:prstGeom prst="rect">
            <a:avLst/>
          </a:prstGeom>
          <a:noFill/>
        </p:spPr>
        <p:txBody>
          <a:bodyPr wrap="square" rtlCol="0">
            <a:spAutoFit/>
          </a:bodyPr>
          <a:lstStyle/>
          <a:p>
            <a:pPr algn="ctr"/>
            <a:r>
              <a:rPr lang="en-US" sz="1600" dirty="0">
                <a:solidFill>
                  <a:schemeClr val="bg1"/>
                </a:solidFill>
              </a:rPr>
              <a:t>Courses</a:t>
            </a:r>
            <a:endParaRPr lang="en-US" dirty="0">
              <a:solidFill>
                <a:schemeClr val="bg1"/>
              </a:solidFill>
            </a:endParaRPr>
          </a:p>
        </p:txBody>
      </p:sp>
      <p:pic>
        <p:nvPicPr>
          <p:cNvPr id="34" name="Picture 33" descr="Graphical user interface, application, Teams&#10;&#10;Description automatically generated">
            <a:extLst>
              <a:ext uri="{FF2B5EF4-FFF2-40B4-BE49-F238E27FC236}">
                <a16:creationId xmlns:a16="http://schemas.microsoft.com/office/drawing/2014/main" id="{4F8536F8-8200-3C72-AD80-F358C4A23D3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607476" y="3429000"/>
            <a:ext cx="3107599" cy="1302482"/>
          </a:xfrm>
          <a:prstGeom prst="rect">
            <a:avLst/>
          </a:prstGeom>
        </p:spPr>
      </p:pic>
      <p:pic>
        <p:nvPicPr>
          <p:cNvPr id="35" name="Picture 34" descr="A picture containing graphical user interface&#10;&#10;Description automatically generated">
            <a:extLst>
              <a:ext uri="{FF2B5EF4-FFF2-40B4-BE49-F238E27FC236}">
                <a16:creationId xmlns:a16="http://schemas.microsoft.com/office/drawing/2014/main" id="{CE58DF92-44B2-AD69-3DEA-110F716F8AD6}"/>
              </a:ext>
            </a:extLst>
          </p:cNvPr>
          <p:cNvPicPr>
            <a:picLocks noChangeAspect="1"/>
          </p:cNvPicPr>
          <p:nvPr/>
        </p:nvPicPr>
        <p:blipFill rotWithShape="1">
          <a:blip r:embed="rId14">
            <a:extLst>
              <a:ext uri="{28A0092B-C50C-407E-A947-70E740481C1C}">
                <a14:useLocalDpi xmlns:a14="http://schemas.microsoft.com/office/drawing/2010/main" val="0"/>
              </a:ext>
            </a:extLst>
          </a:blip>
          <a:srcRect b="17600"/>
          <a:stretch/>
        </p:blipFill>
        <p:spPr>
          <a:xfrm>
            <a:off x="9217152" y="2709017"/>
            <a:ext cx="2121567" cy="3268768"/>
          </a:xfrm>
          <a:prstGeom prst="rect">
            <a:avLst/>
          </a:prstGeom>
        </p:spPr>
      </p:pic>
    </p:spTree>
    <p:extLst>
      <p:ext uri="{BB962C8B-B14F-4D97-AF65-F5344CB8AC3E}">
        <p14:creationId xmlns:p14="http://schemas.microsoft.com/office/powerpoint/2010/main" val="51321371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A picture containing outdoor, person&#10;&#10;Description automatically generated">
            <a:extLst>
              <a:ext uri="{FF2B5EF4-FFF2-40B4-BE49-F238E27FC236}">
                <a16:creationId xmlns:a16="http://schemas.microsoft.com/office/drawing/2014/main" id="{C25F31F6-E1CA-3871-1607-DB4834270652}"/>
              </a:ext>
            </a:extLst>
          </p:cNvPr>
          <p:cNvPicPr>
            <a:picLocks noChangeAspect="1"/>
          </p:cNvPicPr>
          <p:nvPr/>
        </p:nvPicPr>
        <p:blipFill rotWithShape="1">
          <a:blip r:embed="rId2"/>
          <a:srcRect l="6448" t="237" r="33212" b="-183"/>
          <a:stretch/>
        </p:blipFill>
        <p:spPr>
          <a:xfrm>
            <a:off x="219485" y="1"/>
            <a:ext cx="4361630" cy="4822372"/>
          </a:xfrm>
          <a:prstGeom prst="rect">
            <a:avLst/>
          </a:prstGeom>
          <a:noFill/>
        </p:spPr>
      </p:pic>
      <p:sp>
        <p:nvSpPr>
          <p:cNvPr id="3" name="Title 2">
            <a:extLst>
              <a:ext uri="{FF2B5EF4-FFF2-40B4-BE49-F238E27FC236}">
                <a16:creationId xmlns:a16="http://schemas.microsoft.com/office/drawing/2014/main" id="{DC0F42F8-BEDC-BC4F-8B2F-59796E53B5A7}"/>
              </a:ext>
            </a:extLst>
          </p:cNvPr>
          <p:cNvSpPr>
            <a:spLocks noGrp="1"/>
          </p:cNvSpPr>
          <p:nvPr>
            <p:ph type="title"/>
          </p:nvPr>
        </p:nvSpPr>
        <p:spPr>
          <a:xfrm>
            <a:off x="1002085" y="4374100"/>
            <a:ext cx="3897905" cy="1380814"/>
          </a:xfrm>
        </p:spPr>
        <p:txBody>
          <a:bodyPr anchor="t">
            <a:normAutofit/>
          </a:bodyPr>
          <a:lstStyle/>
          <a:p>
            <a:r>
              <a:rPr lang="en-US" dirty="0">
                <a:solidFill>
                  <a:srgbClr val="2E54A3"/>
                </a:solidFill>
              </a:rPr>
              <a:t>Western’s got your back!</a:t>
            </a:r>
          </a:p>
        </p:txBody>
      </p:sp>
      <p:sp>
        <p:nvSpPr>
          <p:cNvPr id="8" name="Content Placeholder 3">
            <a:extLst>
              <a:ext uri="{FF2B5EF4-FFF2-40B4-BE49-F238E27FC236}">
                <a16:creationId xmlns:a16="http://schemas.microsoft.com/office/drawing/2014/main" id="{578BA658-FAF9-4014-C1AA-AD07D75E061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685800"/>
            <a:ext cx="5430884" cy="5204983"/>
          </a:xfrm>
        </p:spPr>
        <p:txBody>
          <a:bodyPr>
            <a:normAutofit/>
          </a:bodyPr>
          <a:lstStyle/>
          <a:p>
            <a:pPr marL="0" indent="0">
              <a:spcBef>
                <a:spcPts val="2500"/>
              </a:spcBef>
              <a:buFont typeface="Arial" panose="020B0604020202020204" pitchFamily="34" charset="0"/>
              <a:buNone/>
            </a:pPr>
            <a:r>
              <a:rPr lang="en-US" b="1"/>
              <a:t>Structural Concrete Repair</a:t>
            </a:r>
          </a:p>
          <a:p>
            <a:pPr marL="0" lvl="1" indent="0">
              <a:buFont typeface="Arial" panose="020B0604020202020204" pitchFamily="34" charset="0"/>
              <a:buNone/>
            </a:pPr>
            <a:r>
              <a:rPr dirty="0"/>
              <a:t>Services include spall patching, form-and-place repairs, and shotcrete to restore concrete integrity.</a:t>
            </a:r>
            <a:endParaRPr lang="en-US"/>
          </a:p>
          <a:p>
            <a:pPr marL="0" indent="0">
              <a:spcBef>
                <a:spcPts val="2500"/>
              </a:spcBef>
              <a:buFont typeface="Arial" panose="020B0604020202020204" pitchFamily="34" charset="0"/>
              <a:buNone/>
            </a:pPr>
            <a:r>
              <a:rPr lang="en-US" b="1"/>
              <a:t>Waterproofing Solutions</a:t>
            </a:r>
          </a:p>
          <a:p>
            <a:pPr marL="0" lvl="1" indent="0">
              <a:buFont typeface="Arial" panose="020B0604020202020204" pitchFamily="34" charset="0"/>
              <a:buNone/>
            </a:pPr>
            <a:r>
              <a:rPr dirty="0"/>
              <a:t>Deck coatings, sealants, and joint replacements prevent moisture infiltration and protect structures.</a:t>
            </a:r>
            <a:endParaRPr lang="en-US"/>
          </a:p>
          <a:p>
            <a:pPr marL="0" indent="0">
              <a:spcBef>
                <a:spcPts val="2500"/>
              </a:spcBef>
              <a:buFont typeface="Arial" panose="020B0604020202020204" pitchFamily="34" charset="0"/>
              <a:buNone/>
            </a:pPr>
            <a:r>
              <a:rPr lang="en-US" b="1"/>
              <a:t>Masonry Restoration</a:t>
            </a:r>
          </a:p>
          <a:p>
            <a:pPr marL="0" lvl="1" indent="0">
              <a:buFont typeface="Arial" panose="020B0604020202020204" pitchFamily="34" charset="0"/>
              <a:buNone/>
            </a:pPr>
            <a:r>
              <a:rPr dirty="0"/>
              <a:t>Tuckpointing, repointing, and material replacement restore brick, stone, and façade systems effectively.</a:t>
            </a:r>
            <a:endParaRPr lang="en-US"/>
          </a:p>
          <a:p>
            <a:pPr marL="0" indent="0">
              <a:spcBef>
                <a:spcPts val="2500"/>
              </a:spcBef>
              <a:buFont typeface="Arial" panose="020B0604020202020204" pitchFamily="34" charset="0"/>
              <a:buNone/>
            </a:pPr>
            <a:r>
              <a:rPr lang="en-US" b="1"/>
              <a:t>Structural Strengthening and Inspections</a:t>
            </a:r>
          </a:p>
          <a:p>
            <a:pPr marL="0" lvl="1" indent="0">
              <a:buFont typeface="Arial" panose="020B0604020202020204" pitchFamily="34" charset="0"/>
              <a:buNone/>
            </a:pPr>
            <a:r>
              <a:rPr dirty="0"/>
              <a:t>Reinforcement solutions and detailed inspections ensure load capacity and long-term asset management.</a:t>
            </a:r>
            <a:endParaRPr lang="en-US"/>
          </a:p>
        </p:txBody>
      </p:sp>
      <p:sp>
        <p:nvSpPr>
          <p:cNvPr id="5" name="Footer Placeholder 4">
            <a:extLst>
              <a:ext uri="{FF2B5EF4-FFF2-40B4-BE49-F238E27FC236}">
                <a16:creationId xmlns:a16="http://schemas.microsoft.com/office/drawing/2014/main" id="{862F16A1-1225-18BE-A157-896577E9091A}"/>
              </a:ext>
            </a:extLst>
          </p:cNvPr>
          <p:cNvSpPr>
            <a:spLocks noGrp="1"/>
          </p:cNvSpPr>
          <p:nvPr>
            <p:ph type="ftr" sz="quarter" idx="11"/>
          </p:nvPr>
        </p:nvSpPr>
        <p:spPr>
          <a:xfrm>
            <a:off x="602974" y="6029867"/>
            <a:ext cx="1911096" cy="365126"/>
          </a:xfrm>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1EF7CD8C-006A-AA47-C727-80E487039A7E}"/>
              </a:ext>
            </a:extLst>
          </p:cNvPr>
          <p:cNvSpPr>
            <a:spLocks noGrp="1"/>
          </p:cNvSpPr>
          <p:nvPr>
            <p:ph type="dt" sz="half" idx="10"/>
          </p:nvPr>
        </p:nvSpPr>
        <p:spPr>
          <a:xfrm>
            <a:off x="10058400" y="6029868"/>
            <a:ext cx="1179576" cy="365125"/>
          </a:xfrm>
        </p:spPr>
        <p:txBody>
          <a:bodyPr anchor="ctr">
            <a:normAutofit/>
          </a:bodyPr>
          <a:lstStyle/>
          <a:p>
            <a:pPr>
              <a:spcAft>
                <a:spcPts val="600"/>
              </a:spcAft>
            </a:pPr>
            <a:fld id="{C26E53DC-2C2B-436E-8F81-6F56D67B2094}"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E49D9A06-373D-E4B5-1905-23CCA5500471}"/>
              </a:ext>
            </a:extLst>
          </p:cNvPr>
          <p:cNvSpPr>
            <a:spLocks noGrp="1"/>
          </p:cNvSpPr>
          <p:nvPr>
            <p:ph type="sldNum" sz="quarter" idx="12"/>
          </p:nvPr>
        </p:nvSpPr>
        <p:spPr>
          <a:xfrm>
            <a:off x="11233434" y="6029868"/>
            <a:ext cx="429372" cy="365125"/>
          </a:xfrm>
        </p:spPr>
        <p:txBody>
          <a:bodyPr anchor="ctr">
            <a:normAutofit/>
          </a:bodyPr>
          <a:lstStyle/>
          <a:p>
            <a:pPr>
              <a:spcAft>
                <a:spcPts val="600"/>
              </a:spcAft>
            </a:pPr>
            <a:fld id="{27F8DDA4-3B80-4E8A-A8F5-521F73BF9127}" type="slidenum">
              <a:rPr lang="en-US" smtClean="0"/>
              <a:pPr>
                <a:spcAft>
                  <a:spcPts val="600"/>
                </a:spcAft>
              </a:pPr>
              <a:t>23</a:t>
            </a:fld>
            <a:endParaRPr lang="en-US"/>
          </a:p>
        </p:txBody>
      </p:sp>
      <p:pic>
        <p:nvPicPr>
          <p:cNvPr id="10" name="Picture 9">
            <a:extLst>
              <a:ext uri="{FF2B5EF4-FFF2-40B4-BE49-F238E27FC236}">
                <a16:creationId xmlns:a16="http://schemas.microsoft.com/office/drawing/2014/main" id="{99AFE68D-25EC-D056-1E11-C1D682CC11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Tree>
    <p:extLst>
      <p:ext uri="{BB962C8B-B14F-4D97-AF65-F5344CB8AC3E}">
        <p14:creationId xmlns:p14="http://schemas.microsoft.com/office/powerpoint/2010/main" val="155222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767B5-92D1-FB92-1B96-820733DFD66D}"/>
              </a:ext>
            </a:extLst>
          </p:cNvPr>
          <p:cNvSpPr>
            <a:spLocks noGrp="1"/>
          </p:cNvSpPr>
          <p:nvPr>
            <p:ph type="title"/>
          </p:nvPr>
        </p:nvSpPr>
        <p:spPr/>
        <p:txBody>
          <a:bodyPr anchor="b">
            <a:normAutofit/>
          </a:bodyPr>
          <a:lstStyle/>
          <a:p>
            <a:r>
              <a:rPr lang="en-US"/>
              <a:t>Conclusion</a:t>
            </a:r>
          </a:p>
        </p:txBody>
      </p:sp>
      <p:sp>
        <p:nvSpPr>
          <p:cNvPr id="5" name="Date Placeholder 4">
            <a:extLst>
              <a:ext uri="{FF2B5EF4-FFF2-40B4-BE49-F238E27FC236}">
                <a16:creationId xmlns:a16="http://schemas.microsoft.com/office/drawing/2014/main" id="{541A4529-9D7C-5DBD-A311-01E2817E2C8C}"/>
              </a:ext>
            </a:extLst>
          </p:cNvPr>
          <p:cNvSpPr>
            <a:spLocks noGrp="1"/>
          </p:cNvSpPr>
          <p:nvPr>
            <p:ph type="dt" sz="half" idx="10"/>
          </p:nvPr>
        </p:nvSpPr>
        <p:spPr/>
        <p:txBody>
          <a:bodyPr anchor="ctr">
            <a:normAutofit/>
          </a:bodyPr>
          <a:lstStyle/>
          <a:p>
            <a:pPr>
              <a:spcAft>
                <a:spcPts val="600"/>
              </a:spcAft>
            </a:pPr>
            <a:fld id="{06866CBB-6F1F-436D-A8C6-FABC4CF2B536}" type="datetime1">
              <a:rPr lang="en-US" smtClean="0"/>
              <a:pPr>
                <a:spcAft>
                  <a:spcPts val="600"/>
                </a:spcAft>
              </a:pPr>
              <a:t>3/3/2026</a:t>
            </a:fld>
            <a:endParaRPr lang="en-US"/>
          </a:p>
        </p:txBody>
      </p:sp>
      <p:sp>
        <p:nvSpPr>
          <p:cNvPr id="6" name="Slide Number Placeholder 5">
            <a:extLst>
              <a:ext uri="{FF2B5EF4-FFF2-40B4-BE49-F238E27FC236}">
                <a16:creationId xmlns:a16="http://schemas.microsoft.com/office/drawing/2014/main" id="{D7B92BEE-ED7F-208E-6836-428C85BB472B}"/>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24</a:t>
            </a:fld>
            <a:endParaRPr lang="en-US"/>
          </a:p>
        </p:txBody>
      </p:sp>
      <p:pic>
        <p:nvPicPr>
          <p:cNvPr id="3" name="Picture 2">
            <a:extLst>
              <a:ext uri="{FF2B5EF4-FFF2-40B4-BE49-F238E27FC236}">
                <a16:creationId xmlns:a16="http://schemas.microsoft.com/office/drawing/2014/main" id="{CE9A70B4-2E42-40C0-649C-AC8E18B36C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4179" y="501212"/>
            <a:ext cx="1700796" cy="457289"/>
          </a:xfrm>
          <a:prstGeom prst="rect">
            <a:avLst/>
          </a:prstGeom>
        </p:spPr>
      </p:pic>
    </p:spTree>
    <p:extLst>
      <p:ext uri="{BB962C8B-B14F-4D97-AF65-F5344CB8AC3E}">
        <p14:creationId xmlns:p14="http://schemas.microsoft.com/office/powerpoint/2010/main" val="20911698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olar panel installation team">
            <a:extLst>
              <a:ext uri="{FF2B5EF4-FFF2-40B4-BE49-F238E27FC236}">
                <a16:creationId xmlns:a16="http://schemas.microsoft.com/office/drawing/2014/main" id="{BDD53CFE-041F-47B3-A626-5B11CCF10376}"/>
              </a:ext>
            </a:extLst>
          </p:cNvPr>
          <p:cNvPicPr>
            <a:picLocks noGrp="1" noChangeAspect="1"/>
          </p:cNvPicPr>
          <p:nvPr>
            <p:ph type="pic" sz="quarter" idx="13"/>
          </p:nvPr>
        </p:nvPicPr>
        <p:blipFill>
          <a:blip r:embed="rId3"/>
          <a:srcRect l="16780" r="16780"/>
          <a:stretch>
            <a:fillRect/>
          </a:stretch>
        </p:blipFill>
        <p:spPr/>
      </p:pic>
      <p:sp>
        <p:nvSpPr>
          <p:cNvPr id="2" name="Title 1">
            <a:extLst>
              <a:ext uri="{FF2B5EF4-FFF2-40B4-BE49-F238E27FC236}">
                <a16:creationId xmlns:a16="http://schemas.microsoft.com/office/drawing/2014/main" id="{F5D79F82-7F56-2308-893B-9D5DAE120385}"/>
              </a:ext>
            </a:extLst>
          </p:cNvPr>
          <p:cNvSpPr>
            <a:spLocks noGrp="1"/>
          </p:cNvSpPr>
          <p:nvPr>
            <p:ph type="title"/>
          </p:nvPr>
        </p:nvSpPr>
        <p:spPr/>
        <p:txBody>
          <a:bodyPr anchor="t">
            <a:normAutofit/>
          </a:bodyPr>
          <a:lstStyle/>
          <a:p>
            <a:r>
              <a:rPr lang="en-US" dirty="0">
                <a:solidFill>
                  <a:srgbClr val="2E54A3"/>
                </a:solidFill>
              </a:rPr>
              <a:t>Key Takeaways and Commitment to Safety</a:t>
            </a:r>
          </a:p>
        </p:txBody>
      </p:sp>
      <p:sp>
        <p:nvSpPr>
          <p:cNvPr id="4" name="Content Placeholder 3">
            <a:extLst>
              <a:ext uri="{FF2B5EF4-FFF2-40B4-BE49-F238E27FC236}">
                <a16:creationId xmlns:a16="http://schemas.microsoft.com/office/drawing/2014/main" id="{10FED69F-06B7-F289-A3FB-748BEDBE10B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b="1" dirty="0"/>
              <a:t>Importance of Preventative Maintenance</a:t>
            </a:r>
          </a:p>
          <a:p>
            <a:pPr marL="0" lvl="1" indent="0">
              <a:buFont typeface="Arial" panose="020B0604020202020204" pitchFamily="34" charset="0"/>
              <a:buNone/>
            </a:pPr>
            <a:r>
              <a:rPr dirty="0"/>
              <a:t>Preventative maintenance protects structural integrity and operational safety of parking decks and facilities.</a:t>
            </a:r>
            <a:endParaRPr lang="en-US" dirty="0"/>
          </a:p>
          <a:p>
            <a:pPr marL="0" indent="0">
              <a:spcBef>
                <a:spcPts val="2500"/>
              </a:spcBef>
              <a:buFont typeface="Arial" panose="020B0604020202020204" pitchFamily="34" charset="0"/>
              <a:buNone/>
            </a:pPr>
            <a:r>
              <a:rPr lang="en-US" b="1" dirty="0"/>
              <a:t>Early Detection Benefits</a:t>
            </a:r>
          </a:p>
          <a:p>
            <a:pPr marL="0" lvl="1" indent="0">
              <a:buFont typeface="Arial" panose="020B0604020202020204" pitchFamily="34" charset="0"/>
              <a:buNone/>
            </a:pPr>
            <a:r>
              <a:rPr dirty="0"/>
              <a:t>Early detection of damage reduces risks, prevents accidents, and extends infrastructure lifespan.</a:t>
            </a:r>
            <a:endParaRPr lang="en-US" dirty="0"/>
          </a:p>
          <a:p>
            <a:pPr marL="0" indent="0">
              <a:spcBef>
                <a:spcPts val="2500"/>
              </a:spcBef>
              <a:buFont typeface="Arial" panose="020B0604020202020204" pitchFamily="34" charset="0"/>
              <a:buNone/>
            </a:pPr>
            <a:r>
              <a:rPr lang="en-US" b="1" dirty="0"/>
              <a:t>Collaboration for Safety</a:t>
            </a:r>
          </a:p>
          <a:p>
            <a:pPr marL="0" lvl="1" indent="0">
              <a:buFont typeface="Arial" panose="020B0604020202020204" pitchFamily="34" charset="0"/>
              <a:buNone/>
            </a:pPr>
            <a:r>
              <a:rPr dirty="0"/>
              <a:t>Facility teams and Western Specialty Contractors collaborate to ensure safety and expert repairs.</a:t>
            </a:r>
            <a:endParaRPr lang="en-US" dirty="0"/>
          </a:p>
          <a:p>
            <a:pPr marL="0" indent="0">
              <a:spcBef>
                <a:spcPts val="2500"/>
              </a:spcBef>
              <a:buFont typeface="Arial" panose="020B0604020202020204" pitchFamily="34" charset="0"/>
              <a:buNone/>
            </a:pPr>
            <a:r>
              <a:rPr lang="en-US" b="1" dirty="0"/>
              <a:t>Commitment to Long-Term Solutions</a:t>
            </a:r>
          </a:p>
          <a:p>
            <a:pPr marL="0" lvl="1" indent="0">
              <a:buFont typeface="Arial" panose="020B0604020202020204" pitchFamily="34" charset="0"/>
              <a:buNone/>
            </a:pPr>
            <a:r>
              <a:rPr dirty="0"/>
              <a:t>Western Specialty Contractors delivers superior repair and reliable safety solutions as a trusted vendor.</a:t>
            </a:r>
            <a:endParaRPr lang="en-US" dirty="0"/>
          </a:p>
        </p:txBody>
      </p:sp>
      <p:sp>
        <p:nvSpPr>
          <p:cNvPr id="5" name="Footer Placeholder 4">
            <a:extLst>
              <a:ext uri="{FF2B5EF4-FFF2-40B4-BE49-F238E27FC236}">
                <a16:creationId xmlns:a16="http://schemas.microsoft.com/office/drawing/2014/main" id="{06DC7925-88A1-3944-DDCA-47B8B5618D2D}"/>
              </a:ext>
            </a:extLst>
          </p:cNvPr>
          <p:cNvSpPr>
            <a:spLocks noGrp="1"/>
          </p:cNvSpPr>
          <p:nvPr>
            <p:ph type="ftr" sz="quarter" idx="11"/>
          </p:nvPr>
        </p:nvSpPr>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77B2A87D-672B-545E-6061-30A2025414BE}"/>
              </a:ext>
            </a:extLst>
          </p:cNvPr>
          <p:cNvSpPr>
            <a:spLocks noGrp="1"/>
          </p:cNvSpPr>
          <p:nvPr>
            <p:ph type="dt" sz="half" idx="10"/>
          </p:nvPr>
        </p:nvSpPr>
        <p:spPr/>
        <p:txBody>
          <a:bodyPr anchor="ctr">
            <a:normAutofit/>
          </a:bodyPr>
          <a:lstStyle/>
          <a:p>
            <a:pPr>
              <a:spcAft>
                <a:spcPts val="600"/>
              </a:spcAft>
            </a:pPr>
            <a:fld id="{B3C0EDEC-0890-4E6D-9DE0-ECAF543851A7}" type="datetime1">
              <a:rPr lang="en-US" smtClean="0"/>
              <a:pPr>
                <a:spcAft>
                  <a:spcPts val="600"/>
                </a:spcAft>
              </a:pPr>
              <a:t>3/4/2026</a:t>
            </a:fld>
            <a:endParaRPr lang="en-US"/>
          </a:p>
        </p:txBody>
      </p:sp>
      <p:sp>
        <p:nvSpPr>
          <p:cNvPr id="7" name="Slide Number Placeholder 6">
            <a:extLst>
              <a:ext uri="{FF2B5EF4-FFF2-40B4-BE49-F238E27FC236}">
                <a16:creationId xmlns:a16="http://schemas.microsoft.com/office/drawing/2014/main" id="{5AEE193C-5F59-6FBE-F953-D53638B40485}"/>
              </a:ext>
            </a:extLst>
          </p:cNvPr>
          <p:cNvSpPr>
            <a:spLocks noGrp="1"/>
          </p:cNvSpPr>
          <p:nvPr>
            <p:ph type="sldNum" sz="quarter" idx="12"/>
          </p:nvPr>
        </p:nvSpPr>
        <p:spPr/>
        <p:txBody>
          <a:bodyPr anchor="ctr">
            <a:normAutofit/>
          </a:bodyPr>
          <a:lstStyle/>
          <a:p>
            <a:pPr>
              <a:spcAft>
                <a:spcPts val="600"/>
              </a:spcAft>
            </a:pPr>
            <a:fld id="{27F8DDA4-3B80-4E8A-A8F5-521F73BF9127}" type="slidenum">
              <a:rPr lang="en-US" smtClean="0"/>
              <a:pPr>
                <a:spcAft>
                  <a:spcPts val="600"/>
                </a:spcAft>
              </a:pPr>
              <a:t>25</a:t>
            </a:fld>
            <a:endParaRPr lang="en-US"/>
          </a:p>
        </p:txBody>
      </p:sp>
      <p:pic>
        <p:nvPicPr>
          <p:cNvPr id="3" name="Picture 2">
            <a:extLst>
              <a:ext uri="{FF2B5EF4-FFF2-40B4-BE49-F238E27FC236}">
                <a16:creationId xmlns:a16="http://schemas.microsoft.com/office/drawing/2014/main" id="{363F5D45-31C7-2498-FCEA-00B55CAA8A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01" y="5912589"/>
            <a:ext cx="2121201" cy="570323"/>
          </a:xfrm>
          <a:prstGeom prst="rect">
            <a:avLst/>
          </a:prstGeom>
        </p:spPr>
      </p:pic>
    </p:spTree>
    <p:extLst>
      <p:ext uri="{BB962C8B-B14F-4D97-AF65-F5344CB8AC3E}">
        <p14:creationId xmlns:p14="http://schemas.microsoft.com/office/powerpoint/2010/main" val="12903261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B421337-CE09-A303-15E2-2D2E61DAB76F}"/>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98CFAAEE-A905-DA8E-DD7C-E40ED81BE669}"/>
              </a:ext>
            </a:extLst>
          </p:cNvPr>
          <p:cNvSpPr>
            <a:spLocks noGrp="1"/>
          </p:cNvSpPr>
          <p:nvPr>
            <p:ph type="sldNum" sz="quarter" idx="12"/>
          </p:nvPr>
        </p:nvSpPr>
        <p:spPr/>
        <p:txBody>
          <a:bodyPr/>
          <a:lstStyle/>
          <a:p>
            <a:fld id="{27F8DDA4-3B80-4E8A-A8F5-521F73BF9127}" type="slidenum">
              <a:rPr lang="en-US" smtClean="0"/>
              <a:t>26</a:t>
            </a:fld>
            <a:endParaRPr lang="en-US"/>
          </a:p>
        </p:txBody>
      </p:sp>
      <p:sp>
        <p:nvSpPr>
          <p:cNvPr id="9" name="Google Shape;264;p37">
            <a:extLst>
              <a:ext uri="{FF2B5EF4-FFF2-40B4-BE49-F238E27FC236}">
                <a16:creationId xmlns:a16="http://schemas.microsoft.com/office/drawing/2014/main" id="{02991BA5-5E44-7851-E8B0-ECCAB169A42E}"/>
              </a:ext>
            </a:extLst>
          </p:cNvPr>
          <p:cNvSpPr/>
          <p:nvPr/>
        </p:nvSpPr>
        <p:spPr>
          <a:xfrm>
            <a:off x="1276783" y="3124200"/>
            <a:ext cx="2662400" cy="2380000"/>
          </a:xfrm>
          <a:prstGeom prst="rect">
            <a:avLst/>
          </a:prstGeom>
          <a:solidFill>
            <a:srgbClr val="2E54A3"/>
          </a:solidFill>
          <a:ln>
            <a:noFill/>
          </a:ln>
        </p:spPr>
        <p:txBody>
          <a:bodyPr spcFirstLastPara="1" wrap="square" lIns="182867" tIns="182867" rIns="182867" bIns="182867" anchor="b" anchorCtr="0">
            <a:noAutofit/>
          </a:bodyPr>
          <a:lstStyle/>
          <a:p>
            <a:pPr algn="ctr"/>
            <a:r>
              <a:rPr lang="en-US" b="1" dirty="0">
                <a:solidFill>
                  <a:schemeClr val="lt1"/>
                </a:solidFill>
                <a:latin typeface="+mj-lt"/>
                <a:ea typeface="Work Sans"/>
                <a:cs typeface="Calibri" panose="020F0502020204030204" pitchFamily="34" charset="0"/>
                <a:sym typeface="Work Sans"/>
              </a:rPr>
              <a:t>ASSISTANCE WITH ASSET MANAGEMENT, BUDGET PLANNING, PROJECT PHASING</a:t>
            </a:r>
            <a:endParaRPr dirty="0">
              <a:solidFill>
                <a:schemeClr val="lt1"/>
              </a:solidFill>
              <a:latin typeface="+mj-lt"/>
              <a:cs typeface="Calibri" panose="020F0502020204030204" pitchFamily="34" charset="0"/>
            </a:endParaRPr>
          </a:p>
        </p:txBody>
      </p:sp>
      <p:sp>
        <p:nvSpPr>
          <p:cNvPr id="10" name="Google Shape;266;p37">
            <a:extLst>
              <a:ext uri="{FF2B5EF4-FFF2-40B4-BE49-F238E27FC236}">
                <a16:creationId xmlns:a16="http://schemas.microsoft.com/office/drawing/2014/main" id="{5B434E30-BA33-C556-DE3D-FBC959BB108B}"/>
              </a:ext>
            </a:extLst>
          </p:cNvPr>
          <p:cNvSpPr/>
          <p:nvPr/>
        </p:nvSpPr>
        <p:spPr>
          <a:xfrm>
            <a:off x="4876800" y="3124200"/>
            <a:ext cx="2662400" cy="2380000"/>
          </a:xfrm>
          <a:prstGeom prst="rect">
            <a:avLst/>
          </a:prstGeom>
          <a:solidFill>
            <a:srgbClr val="2E54A3"/>
          </a:solidFill>
          <a:ln>
            <a:noFill/>
          </a:ln>
        </p:spPr>
        <p:txBody>
          <a:bodyPr spcFirstLastPara="1" wrap="square" lIns="182867" tIns="182867" rIns="182867" bIns="182867" anchor="b" anchorCtr="0">
            <a:noAutofit/>
          </a:bodyPr>
          <a:lstStyle/>
          <a:p>
            <a:pPr algn="ctr"/>
            <a:r>
              <a:rPr lang="en-US" b="1" dirty="0">
                <a:solidFill>
                  <a:schemeClr val="lt1"/>
                </a:solidFill>
                <a:latin typeface="+mj-lt"/>
                <a:ea typeface="Work Sans"/>
                <a:cs typeface="Calibri" panose="020F0502020204030204" pitchFamily="34" charset="0"/>
                <a:sym typeface="Work Sans"/>
              </a:rPr>
              <a:t>PREFERRED PRICING &amp; SCHEDULING</a:t>
            </a:r>
            <a:endParaRPr dirty="0">
              <a:solidFill>
                <a:schemeClr val="lt1"/>
              </a:solidFill>
              <a:latin typeface="+mj-lt"/>
              <a:cs typeface="Calibri" panose="020F0502020204030204" pitchFamily="34" charset="0"/>
            </a:endParaRPr>
          </a:p>
        </p:txBody>
      </p:sp>
      <p:sp>
        <p:nvSpPr>
          <p:cNvPr id="11" name="Google Shape;268;p37">
            <a:extLst>
              <a:ext uri="{FF2B5EF4-FFF2-40B4-BE49-F238E27FC236}">
                <a16:creationId xmlns:a16="http://schemas.microsoft.com/office/drawing/2014/main" id="{56E22FDD-F2E3-625A-05AA-C392150DF44B}"/>
              </a:ext>
            </a:extLst>
          </p:cNvPr>
          <p:cNvSpPr/>
          <p:nvPr/>
        </p:nvSpPr>
        <p:spPr>
          <a:xfrm>
            <a:off x="8476817" y="3124234"/>
            <a:ext cx="2662400" cy="2380000"/>
          </a:xfrm>
          <a:prstGeom prst="rect">
            <a:avLst/>
          </a:prstGeom>
          <a:solidFill>
            <a:srgbClr val="2E54A3"/>
          </a:solidFill>
          <a:ln>
            <a:noFill/>
          </a:ln>
        </p:spPr>
        <p:txBody>
          <a:bodyPr spcFirstLastPara="1" wrap="square" lIns="182867" tIns="182867" rIns="182867" bIns="182867" anchor="b" anchorCtr="0">
            <a:noAutofit/>
          </a:bodyPr>
          <a:lstStyle/>
          <a:p>
            <a:pPr algn="ctr"/>
            <a:r>
              <a:rPr lang="en-US" b="1" dirty="0">
                <a:solidFill>
                  <a:schemeClr val="lt1"/>
                </a:solidFill>
                <a:latin typeface="+mj-lt"/>
                <a:ea typeface="Work Sans"/>
                <a:cs typeface="Calibri" panose="020F0502020204030204" pitchFamily="34" charset="0"/>
                <a:sym typeface="Work Sans"/>
              </a:rPr>
              <a:t>TRAINING &amp; EDUCATION:</a:t>
            </a:r>
            <a:endParaRPr b="1" dirty="0">
              <a:solidFill>
                <a:schemeClr val="lt1"/>
              </a:solidFill>
              <a:latin typeface="+mj-lt"/>
              <a:ea typeface="Work Sans"/>
              <a:cs typeface="Calibri" panose="020F0502020204030204" pitchFamily="34" charset="0"/>
              <a:sym typeface="Work Sans"/>
            </a:endParaRPr>
          </a:p>
          <a:p>
            <a:pPr algn="ctr">
              <a:spcBef>
                <a:spcPts val="400"/>
              </a:spcBef>
            </a:pPr>
            <a:r>
              <a:rPr lang="en" sz="1400" dirty="0">
                <a:solidFill>
                  <a:schemeClr val="lt1"/>
                </a:solidFill>
                <a:ea typeface="Work Sans"/>
                <a:cs typeface="Calibri" panose="020F0502020204030204" pitchFamily="34" charset="0"/>
                <a:sym typeface="Work Sans"/>
              </a:rPr>
              <a:t>MAINTENANCE PROGRAM, REPAIR PRIORITIZATION</a:t>
            </a:r>
            <a:endParaRPr sz="2800" dirty="0">
              <a:solidFill>
                <a:schemeClr val="lt1"/>
              </a:solidFill>
              <a:cs typeface="Calibri" panose="020F0502020204030204" pitchFamily="34" charset="0"/>
            </a:endParaRPr>
          </a:p>
        </p:txBody>
      </p:sp>
      <p:sp>
        <p:nvSpPr>
          <p:cNvPr id="12" name="Google Shape;270;p37">
            <a:extLst>
              <a:ext uri="{FF2B5EF4-FFF2-40B4-BE49-F238E27FC236}">
                <a16:creationId xmlns:a16="http://schemas.microsoft.com/office/drawing/2014/main" id="{46C1EFD1-8CDA-629D-51C1-DD09DF3F1859}"/>
              </a:ext>
            </a:extLst>
          </p:cNvPr>
          <p:cNvSpPr/>
          <p:nvPr/>
        </p:nvSpPr>
        <p:spPr>
          <a:xfrm>
            <a:off x="1276783" y="570716"/>
            <a:ext cx="2662400" cy="2380000"/>
          </a:xfrm>
          <a:prstGeom prst="rect">
            <a:avLst/>
          </a:prstGeom>
          <a:solidFill>
            <a:srgbClr val="2E54A3"/>
          </a:solidFill>
          <a:ln>
            <a:noFill/>
          </a:ln>
        </p:spPr>
        <p:txBody>
          <a:bodyPr spcFirstLastPara="1" wrap="square" lIns="182867" tIns="182867" rIns="182867" bIns="182867" anchor="b" anchorCtr="0">
            <a:noAutofit/>
          </a:bodyPr>
          <a:lstStyle/>
          <a:p>
            <a:pPr algn="ctr"/>
            <a:r>
              <a:rPr lang="en-US" b="1" dirty="0">
                <a:solidFill>
                  <a:schemeClr val="lt1"/>
                </a:solidFill>
                <a:latin typeface="+mj-lt"/>
                <a:cs typeface="Calibri" panose="020F0502020204030204" pitchFamily="34" charset="0"/>
                <a:sym typeface="Work Sans"/>
              </a:rPr>
              <a:t>NATIONAL FOOTPRINT WITH SINGLE POINT OF CONTACT</a:t>
            </a:r>
            <a:endParaRPr dirty="0">
              <a:solidFill>
                <a:schemeClr val="lt1"/>
              </a:solidFill>
              <a:latin typeface="+mj-lt"/>
              <a:cs typeface="Calibri" panose="020F0502020204030204" pitchFamily="34" charset="0"/>
            </a:endParaRPr>
          </a:p>
        </p:txBody>
      </p:sp>
      <p:sp>
        <p:nvSpPr>
          <p:cNvPr id="13" name="Google Shape;270;p37">
            <a:extLst>
              <a:ext uri="{FF2B5EF4-FFF2-40B4-BE49-F238E27FC236}">
                <a16:creationId xmlns:a16="http://schemas.microsoft.com/office/drawing/2014/main" id="{E6E69063-6987-2A58-9C7E-EE494C433EF2}"/>
              </a:ext>
            </a:extLst>
          </p:cNvPr>
          <p:cNvSpPr/>
          <p:nvPr/>
        </p:nvSpPr>
        <p:spPr>
          <a:xfrm>
            <a:off x="4876800" y="570716"/>
            <a:ext cx="2662400" cy="2380000"/>
          </a:xfrm>
          <a:prstGeom prst="rect">
            <a:avLst/>
          </a:prstGeom>
          <a:solidFill>
            <a:srgbClr val="2E54A3"/>
          </a:solidFill>
          <a:ln>
            <a:noFill/>
          </a:ln>
        </p:spPr>
        <p:txBody>
          <a:bodyPr spcFirstLastPara="1" wrap="square" lIns="182867" tIns="182867" rIns="182867" bIns="182867" anchor="b" anchorCtr="0">
            <a:noAutofit/>
          </a:bodyPr>
          <a:lstStyle/>
          <a:p>
            <a:pPr algn="ctr"/>
            <a:r>
              <a:rPr lang="en-US" b="1" dirty="0">
                <a:solidFill>
                  <a:schemeClr val="lt1"/>
                </a:solidFill>
                <a:latin typeface="+mj-lt"/>
                <a:ea typeface="Work Sans"/>
                <a:cs typeface="Calibri" panose="020F0502020204030204" pitchFamily="34" charset="0"/>
                <a:sym typeface="Work Sans"/>
              </a:rPr>
              <a:t>CONSISTENCY = QUALITY CONTROL PROGRAM</a:t>
            </a:r>
            <a:endParaRPr dirty="0">
              <a:solidFill>
                <a:schemeClr val="lt1"/>
              </a:solidFill>
              <a:latin typeface="+mj-lt"/>
              <a:cs typeface="Calibri" panose="020F0502020204030204" pitchFamily="34" charset="0"/>
            </a:endParaRPr>
          </a:p>
        </p:txBody>
      </p:sp>
      <p:sp>
        <p:nvSpPr>
          <p:cNvPr id="14" name="Google Shape;270;p37">
            <a:extLst>
              <a:ext uri="{FF2B5EF4-FFF2-40B4-BE49-F238E27FC236}">
                <a16:creationId xmlns:a16="http://schemas.microsoft.com/office/drawing/2014/main" id="{80DF16E2-7C12-9A07-E89F-CFBD6D9B25D6}"/>
              </a:ext>
            </a:extLst>
          </p:cNvPr>
          <p:cNvSpPr/>
          <p:nvPr/>
        </p:nvSpPr>
        <p:spPr>
          <a:xfrm>
            <a:off x="8476817" y="570716"/>
            <a:ext cx="2662400" cy="2380000"/>
          </a:xfrm>
          <a:prstGeom prst="rect">
            <a:avLst/>
          </a:prstGeom>
          <a:solidFill>
            <a:srgbClr val="2E54A3"/>
          </a:solidFill>
          <a:ln>
            <a:noFill/>
          </a:ln>
        </p:spPr>
        <p:txBody>
          <a:bodyPr spcFirstLastPara="1" wrap="square" lIns="182867" tIns="182867" rIns="182867" bIns="182867" anchor="b" anchorCtr="0">
            <a:noAutofit/>
          </a:bodyPr>
          <a:lstStyle/>
          <a:p>
            <a:pPr algn="ctr"/>
            <a:r>
              <a:rPr lang="en-US" b="1" dirty="0">
                <a:solidFill>
                  <a:schemeClr val="lt1"/>
                </a:solidFill>
                <a:latin typeface="+mj-lt"/>
                <a:ea typeface="Work Sans"/>
                <a:cs typeface="Calibri" panose="020F0502020204030204" pitchFamily="34" charset="0"/>
                <a:sym typeface="Work Sans"/>
              </a:rPr>
              <a:t>TOP RATED SAFETY PROGRAM</a:t>
            </a:r>
            <a:endParaRPr b="1" dirty="0">
              <a:solidFill>
                <a:schemeClr val="lt1"/>
              </a:solidFill>
              <a:latin typeface="+mj-lt"/>
              <a:ea typeface="Work Sans"/>
              <a:cs typeface="Calibri" panose="020F0502020204030204" pitchFamily="34" charset="0"/>
              <a:sym typeface="Work Sans"/>
            </a:endParaRPr>
          </a:p>
          <a:p>
            <a:pPr algn="ctr">
              <a:spcBef>
                <a:spcPts val="400"/>
              </a:spcBef>
            </a:pPr>
            <a:r>
              <a:rPr lang="en" sz="1400" dirty="0">
                <a:solidFill>
                  <a:schemeClr val="lt1"/>
                </a:solidFill>
                <a:ea typeface="Work Sans"/>
                <a:cs typeface="Calibri"/>
                <a:sym typeface="Work Sans"/>
              </a:rPr>
              <a:t>OSHA = 1.66</a:t>
            </a:r>
            <a:endParaRPr lang="en" sz="1400" dirty="0">
              <a:solidFill>
                <a:schemeClr val="lt1"/>
              </a:solidFill>
              <a:ea typeface="Work Sans"/>
              <a:cs typeface="Calibri" panose="020F0502020204030204" pitchFamily="34" charset="0"/>
            </a:endParaRPr>
          </a:p>
          <a:p>
            <a:pPr algn="ctr">
              <a:spcBef>
                <a:spcPts val="400"/>
              </a:spcBef>
            </a:pPr>
            <a:r>
              <a:rPr lang="en" sz="1400" dirty="0">
                <a:solidFill>
                  <a:schemeClr val="lt1"/>
                </a:solidFill>
                <a:cs typeface="Calibri"/>
                <a:sym typeface="Work Sans"/>
              </a:rPr>
              <a:t>EMR = 0.68</a:t>
            </a:r>
            <a:endParaRPr sz="2800" dirty="0">
              <a:solidFill>
                <a:schemeClr val="lt1"/>
              </a:solidFill>
              <a:cs typeface="Calibri" panose="020F0502020204030204" pitchFamily="34" charset="0"/>
            </a:endParaRPr>
          </a:p>
        </p:txBody>
      </p:sp>
      <p:pic>
        <p:nvPicPr>
          <p:cNvPr id="15" name="Graphic 14" descr="Target Audience with solid fill">
            <a:extLst>
              <a:ext uri="{FF2B5EF4-FFF2-40B4-BE49-F238E27FC236}">
                <a16:creationId xmlns:a16="http://schemas.microsoft.com/office/drawing/2014/main" id="{5AC936BA-D05C-D008-E31C-E53A34F233F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24712" y="790793"/>
            <a:ext cx="914400" cy="914400"/>
          </a:xfrm>
          <a:prstGeom prst="rect">
            <a:avLst/>
          </a:prstGeom>
        </p:spPr>
      </p:pic>
      <p:pic>
        <p:nvPicPr>
          <p:cNvPr id="16" name="Graphic 15" descr="Clipboard Badge with solid fill">
            <a:extLst>
              <a:ext uri="{FF2B5EF4-FFF2-40B4-BE49-F238E27FC236}">
                <a16:creationId xmlns:a16="http://schemas.microsoft.com/office/drawing/2014/main" id="{BE3F12D5-CE3E-71AC-710E-0884563AB7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50667" y="789826"/>
            <a:ext cx="914400" cy="914400"/>
          </a:xfrm>
          <a:prstGeom prst="rect">
            <a:avLst/>
          </a:prstGeom>
        </p:spPr>
      </p:pic>
      <p:pic>
        <p:nvPicPr>
          <p:cNvPr id="17" name="Graphic 16" descr="Warning with solid fill">
            <a:extLst>
              <a:ext uri="{FF2B5EF4-FFF2-40B4-BE49-F238E27FC236}">
                <a16:creationId xmlns:a16="http://schemas.microsoft.com/office/drawing/2014/main" id="{83FE0D5E-DA66-3AE7-27C6-EB0E908A3B4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50817" y="727181"/>
            <a:ext cx="914400" cy="914400"/>
          </a:xfrm>
          <a:prstGeom prst="rect">
            <a:avLst/>
          </a:prstGeom>
        </p:spPr>
      </p:pic>
      <p:pic>
        <p:nvPicPr>
          <p:cNvPr id="18" name="Graphic 17" descr="Piggy Bank with solid fill">
            <a:extLst>
              <a:ext uri="{FF2B5EF4-FFF2-40B4-BE49-F238E27FC236}">
                <a16:creationId xmlns:a16="http://schemas.microsoft.com/office/drawing/2014/main" id="{71AB029D-6959-375A-55D8-3EB457E75F8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50783" y="3273461"/>
            <a:ext cx="914400" cy="914400"/>
          </a:xfrm>
          <a:prstGeom prst="rect">
            <a:avLst/>
          </a:prstGeom>
        </p:spPr>
      </p:pic>
      <p:pic>
        <p:nvPicPr>
          <p:cNvPr id="19" name="Graphic 18" descr="Daily calendar with solid fill">
            <a:extLst>
              <a:ext uri="{FF2B5EF4-FFF2-40B4-BE49-F238E27FC236}">
                <a16:creationId xmlns:a16="http://schemas.microsoft.com/office/drawing/2014/main" id="{B2CCDD87-F502-0924-23BA-F92CBC263C1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50667" y="3336268"/>
            <a:ext cx="914400" cy="914400"/>
          </a:xfrm>
          <a:prstGeom prst="rect">
            <a:avLst/>
          </a:prstGeom>
        </p:spPr>
      </p:pic>
      <p:pic>
        <p:nvPicPr>
          <p:cNvPr id="20" name="Graphic 19" descr="Classroom with solid fill">
            <a:extLst>
              <a:ext uri="{FF2B5EF4-FFF2-40B4-BE49-F238E27FC236}">
                <a16:creationId xmlns:a16="http://schemas.microsoft.com/office/drawing/2014/main" id="{0E948088-EAE2-DFCB-1649-7FF73753960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319350" y="3332668"/>
            <a:ext cx="914400" cy="914400"/>
          </a:xfrm>
          <a:prstGeom prst="rect">
            <a:avLst/>
          </a:prstGeom>
        </p:spPr>
      </p:pic>
      <p:pic>
        <p:nvPicPr>
          <p:cNvPr id="21" name="Picture 20">
            <a:extLst>
              <a:ext uri="{FF2B5EF4-FFF2-40B4-BE49-F238E27FC236}">
                <a16:creationId xmlns:a16="http://schemas.microsoft.com/office/drawing/2014/main" id="{AE36651A-F879-6493-F7F3-DD3E41F7933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15129" y="5946259"/>
            <a:ext cx="2121201" cy="570323"/>
          </a:xfrm>
          <a:prstGeom prst="rect">
            <a:avLst/>
          </a:prstGeom>
        </p:spPr>
      </p:pic>
    </p:spTree>
    <p:extLst>
      <p:ext uri="{BB962C8B-B14F-4D97-AF65-F5344CB8AC3E}">
        <p14:creationId xmlns:p14="http://schemas.microsoft.com/office/powerpoint/2010/main" val="2711226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2F40E-EE19-5F1F-3A40-D094B73026EE}"/>
              </a:ext>
            </a:extLst>
          </p:cNvPr>
          <p:cNvSpPr>
            <a:spLocks noGrp="1"/>
          </p:cNvSpPr>
          <p:nvPr>
            <p:ph type="title"/>
          </p:nvPr>
        </p:nvSpPr>
        <p:spPr>
          <a:xfrm>
            <a:off x="152400" y="3810000"/>
            <a:ext cx="12387123" cy="2938531"/>
          </a:xfrm>
        </p:spPr>
        <p:txBody>
          <a:bodyPr>
            <a:normAutofit/>
          </a:bodyPr>
          <a:lstStyle/>
          <a:p>
            <a:r>
              <a:rPr lang="en-US" sz="9000" dirty="0"/>
              <a:t>Contact information</a:t>
            </a:r>
          </a:p>
        </p:txBody>
      </p:sp>
      <p:sp>
        <p:nvSpPr>
          <p:cNvPr id="5" name="Slide Number Placeholder 4">
            <a:extLst>
              <a:ext uri="{FF2B5EF4-FFF2-40B4-BE49-F238E27FC236}">
                <a16:creationId xmlns:a16="http://schemas.microsoft.com/office/drawing/2014/main" id="{6196171F-2F11-4694-6F3B-FD8796B3D059}"/>
              </a:ext>
            </a:extLst>
          </p:cNvPr>
          <p:cNvSpPr>
            <a:spLocks noGrp="1"/>
          </p:cNvSpPr>
          <p:nvPr>
            <p:ph type="sldNum" sz="quarter" idx="12"/>
          </p:nvPr>
        </p:nvSpPr>
        <p:spPr/>
        <p:txBody>
          <a:bodyPr/>
          <a:lstStyle/>
          <a:p>
            <a:fld id="{27F8DDA4-3B80-4E8A-A8F5-521F73BF9127}" type="slidenum">
              <a:rPr lang="en-US" smtClean="0"/>
              <a:t>27</a:t>
            </a:fld>
            <a:endParaRPr lang="en-US"/>
          </a:p>
        </p:txBody>
      </p:sp>
      <p:pic>
        <p:nvPicPr>
          <p:cNvPr id="8" name="Picture 7">
            <a:extLst>
              <a:ext uri="{FF2B5EF4-FFF2-40B4-BE49-F238E27FC236}">
                <a16:creationId xmlns:a16="http://schemas.microsoft.com/office/drawing/2014/main" id="{01A5B6AC-3827-4B20-1941-B1611A04C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4179" y="501212"/>
            <a:ext cx="1700796" cy="457289"/>
          </a:xfrm>
          <a:prstGeom prst="rect">
            <a:avLst/>
          </a:prstGeom>
        </p:spPr>
      </p:pic>
      <p:sp>
        <p:nvSpPr>
          <p:cNvPr id="9" name="TextBox 8">
            <a:extLst>
              <a:ext uri="{FF2B5EF4-FFF2-40B4-BE49-F238E27FC236}">
                <a16:creationId xmlns:a16="http://schemas.microsoft.com/office/drawing/2014/main" id="{06A51694-89A7-255B-99D4-A0C5A46E6071}"/>
              </a:ext>
            </a:extLst>
          </p:cNvPr>
          <p:cNvSpPr txBox="1"/>
          <p:nvPr/>
        </p:nvSpPr>
        <p:spPr>
          <a:xfrm>
            <a:off x="2759198" y="3533400"/>
            <a:ext cx="1371600" cy="369332"/>
          </a:xfrm>
          <a:prstGeom prst="rect">
            <a:avLst/>
          </a:prstGeom>
          <a:noFill/>
        </p:spPr>
        <p:txBody>
          <a:bodyPr wrap="square" rtlCol="0">
            <a:spAutoFit/>
          </a:bodyPr>
          <a:lstStyle/>
          <a:p>
            <a:r>
              <a:rPr lang="en-US" b="1" dirty="0"/>
              <a:t>Daniele Portal</a:t>
            </a:r>
          </a:p>
        </p:txBody>
      </p:sp>
      <p:sp>
        <p:nvSpPr>
          <p:cNvPr id="10" name="TextBox 9">
            <a:extLst>
              <a:ext uri="{FF2B5EF4-FFF2-40B4-BE49-F238E27FC236}">
                <a16:creationId xmlns:a16="http://schemas.microsoft.com/office/drawing/2014/main" id="{9E1896BD-0F83-3DAF-3000-3666D112E6CD}"/>
              </a:ext>
            </a:extLst>
          </p:cNvPr>
          <p:cNvSpPr txBox="1"/>
          <p:nvPr/>
        </p:nvSpPr>
        <p:spPr>
          <a:xfrm>
            <a:off x="2723031" y="1131481"/>
            <a:ext cx="1700796" cy="369332"/>
          </a:xfrm>
          <a:prstGeom prst="rect">
            <a:avLst/>
          </a:prstGeom>
          <a:noFill/>
        </p:spPr>
        <p:txBody>
          <a:bodyPr wrap="square" rtlCol="0">
            <a:spAutoFit/>
          </a:bodyPr>
          <a:lstStyle/>
          <a:p>
            <a:r>
              <a:rPr lang="en-US" b="1" dirty="0"/>
              <a:t>Steven Johnson</a:t>
            </a:r>
          </a:p>
        </p:txBody>
      </p:sp>
      <p:sp>
        <p:nvSpPr>
          <p:cNvPr id="11" name="TextBox 10">
            <a:extLst>
              <a:ext uri="{FF2B5EF4-FFF2-40B4-BE49-F238E27FC236}">
                <a16:creationId xmlns:a16="http://schemas.microsoft.com/office/drawing/2014/main" id="{403BA7EF-FFD1-F3E6-F8C7-57472DD2D420}"/>
              </a:ext>
            </a:extLst>
          </p:cNvPr>
          <p:cNvSpPr txBox="1"/>
          <p:nvPr/>
        </p:nvSpPr>
        <p:spPr>
          <a:xfrm>
            <a:off x="7754095" y="1066800"/>
            <a:ext cx="1700796" cy="369332"/>
          </a:xfrm>
          <a:prstGeom prst="rect">
            <a:avLst/>
          </a:prstGeom>
          <a:noFill/>
        </p:spPr>
        <p:txBody>
          <a:bodyPr wrap="square" rtlCol="0">
            <a:spAutoFit/>
          </a:bodyPr>
          <a:lstStyle/>
          <a:p>
            <a:r>
              <a:rPr lang="en-US" b="1" dirty="0"/>
              <a:t>Chester Scott</a:t>
            </a:r>
          </a:p>
        </p:txBody>
      </p:sp>
      <p:sp>
        <p:nvSpPr>
          <p:cNvPr id="12" name="TextBox 11">
            <a:extLst>
              <a:ext uri="{FF2B5EF4-FFF2-40B4-BE49-F238E27FC236}">
                <a16:creationId xmlns:a16="http://schemas.microsoft.com/office/drawing/2014/main" id="{AF910DE1-AE84-A374-3FEC-304BF9793443}"/>
              </a:ext>
            </a:extLst>
          </p:cNvPr>
          <p:cNvSpPr txBox="1"/>
          <p:nvPr/>
        </p:nvSpPr>
        <p:spPr>
          <a:xfrm>
            <a:off x="2759196" y="3901111"/>
            <a:ext cx="2971802" cy="369332"/>
          </a:xfrm>
          <a:prstGeom prst="rect">
            <a:avLst/>
          </a:prstGeom>
          <a:noFill/>
        </p:spPr>
        <p:txBody>
          <a:bodyPr wrap="square" rtlCol="0">
            <a:spAutoFit/>
          </a:bodyPr>
          <a:lstStyle/>
          <a:p>
            <a:r>
              <a:rPr lang="en-US" dirty="0"/>
              <a:t>Business Development Manager</a:t>
            </a:r>
          </a:p>
        </p:txBody>
      </p:sp>
      <p:sp>
        <p:nvSpPr>
          <p:cNvPr id="13" name="TextBox 12">
            <a:extLst>
              <a:ext uri="{FF2B5EF4-FFF2-40B4-BE49-F238E27FC236}">
                <a16:creationId xmlns:a16="http://schemas.microsoft.com/office/drawing/2014/main" id="{55AB837E-AEC8-B662-7920-23D6871519FF}"/>
              </a:ext>
            </a:extLst>
          </p:cNvPr>
          <p:cNvSpPr txBox="1"/>
          <p:nvPr/>
        </p:nvSpPr>
        <p:spPr>
          <a:xfrm>
            <a:off x="2765681" y="4268822"/>
            <a:ext cx="2819401" cy="369332"/>
          </a:xfrm>
          <a:prstGeom prst="rect">
            <a:avLst/>
          </a:prstGeom>
          <a:noFill/>
        </p:spPr>
        <p:txBody>
          <a:bodyPr wrap="square" rtlCol="0">
            <a:spAutoFit/>
          </a:bodyPr>
          <a:lstStyle/>
          <a:p>
            <a:r>
              <a:rPr lang="en-US" dirty="0"/>
              <a:t>305-812-6498</a:t>
            </a:r>
          </a:p>
        </p:txBody>
      </p:sp>
      <p:sp>
        <p:nvSpPr>
          <p:cNvPr id="14" name="TextBox 13">
            <a:extLst>
              <a:ext uri="{FF2B5EF4-FFF2-40B4-BE49-F238E27FC236}">
                <a16:creationId xmlns:a16="http://schemas.microsoft.com/office/drawing/2014/main" id="{CA0DB20F-DF26-06CC-2C21-9762F46BA3CF}"/>
              </a:ext>
            </a:extLst>
          </p:cNvPr>
          <p:cNvSpPr txBox="1"/>
          <p:nvPr/>
        </p:nvSpPr>
        <p:spPr>
          <a:xfrm>
            <a:off x="2759195" y="4636533"/>
            <a:ext cx="2819401" cy="369332"/>
          </a:xfrm>
          <a:prstGeom prst="rect">
            <a:avLst/>
          </a:prstGeom>
          <a:noFill/>
        </p:spPr>
        <p:txBody>
          <a:bodyPr wrap="square" rtlCol="0">
            <a:spAutoFit/>
          </a:bodyPr>
          <a:lstStyle/>
          <a:p>
            <a:r>
              <a:rPr lang="en-US" dirty="0"/>
              <a:t>DanieleP@Westerngroup.com</a:t>
            </a:r>
          </a:p>
        </p:txBody>
      </p:sp>
      <p:sp>
        <p:nvSpPr>
          <p:cNvPr id="15" name="TextBox 14">
            <a:extLst>
              <a:ext uri="{FF2B5EF4-FFF2-40B4-BE49-F238E27FC236}">
                <a16:creationId xmlns:a16="http://schemas.microsoft.com/office/drawing/2014/main" id="{BC4177D9-F28B-AF1D-8592-AE9A89F3EC59}"/>
              </a:ext>
            </a:extLst>
          </p:cNvPr>
          <p:cNvSpPr txBox="1"/>
          <p:nvPr/>
        </p:nvSpPr>
        <p:spPr>
          <a:xfrm>
            <a:off x="2736003" y="1447794"/>
            <a:ext cx="2971802" cy="369332"/>
          </a:xfrm>
          <a:prstGeom prst="rect">
            <a:avLst/>
          </a:prstGeom>
          <a:noFill/>
        </p:spPr>
        <p:txBody>
          <a:bodyPr wrap="square" rtlCol="0">
            <a:spAutoFit/>
          </a:bodyPr>
          <a:lstStyle/>
          <a:p>
            <a:r>
              <a:rPr lang="en-US" dirty="0"/>
              <a:t>Sr. Sales/Project Manager</a:t>
            </a:r>
          </a:p>
        </p:txBody>
      </p:sp>
      <p:sp>
        <p:nvSpPr>
          <p:cNvPr id="16" name="TextBox 15">
            <a:extLst>
              <a:ext uri="{FF2B5EF4-FFF2-40B4-BE49-F238E27FC236}">
                <a16:creationId xmlns:a16="http://schemas.microsoft.com/office/drawing/2014/main" id="{756A2F20-C53A-2F1B-EB73-5ECADA1941EF}"/>
              </a:ext>
            </a:extLst>
          </p:cNvPr>
          <p:cNvSpPr txBox="1"/>
          <p:nvPr/>
        </p:nvSpPr>
        <p:spPr>
          <a:xfrm>
            <a:off x="2742488" y="1815505"/>
            <a:ext cx="2819401" cy="369332"/>
          </a:xfrm>
          <a:prstGeom prst="rect">
            <a:avLst/>
          </a:prstGeom>
          <a:noFill/>
        </p:spPr>
        <p:txBody>
          <a:bodyPr wrap="square" rtlCol="0">
            <a:spAutoFit/>
          </a:bodyPr>
          <a:lstStyle/>
          <a:p>
            <a:r>
              <a:rPr lang="en-US" dirty="0"/>
              <a:t>404-398-9432</a:t>
            </a:r>
          </a:p>
        </p:txBody>
      </p:sp>
      <p:sp>
        <p:nvSpPr>
          <p:cNvPr id="17" name="TextBox 16">
            <a:extLst>
              <a:ext uri="{FF2B5EF4-FFF2-40B4-BE49-F238E27FC236}">
                <a16:creationId xmlns:a16="http://schemas.microsoft.com/office/drawing/2014/main" id="{DB8807DA-1CEE-6D0B-3AC9-2FC80D5644B8}"/>
              </a:ext>
            </a:extLst>
          </p:cNvPr>
          <p:cNvSpPr txBox="1"/>
          <p:nvPr/>
        </p:nvSpPr>
        <p:spPr>
          <a:xfrm>
            <a:off x="2736002" y="2183216"/>
            <a:ext cx="2819401" cy="369332"/>
          </a:xfrm>
          <a:prstGeom prst="rect">
            <a:avLst/>
          </a:prstGeom>
          <a:noFill/>
        </p:spPr>
        <p:txBody>
          <a:bodyPr wrap="square" rtlCol="0">
            <a:spAutoFit/>
          </a:bodyPr>
          <a:lstStyle/>
          <a:p>
            <a:r>
              <a:rPr lang="en-US" dirty="0"/>
              <a:t>StevenJ@Westerngroup.com</a:t>
            </a:r>
          </a:p>
        </p:txBody>
      </p:sp>
      <p:sp>
        <p:nvSpPr>
          <p:cNvPr id="18" name="TextBox 17">
            <a:extLst>
              <a:ext uri="{FF2B5EF4-FFF2-40B4-BE49-F238E27FC236}">
                <a16:creationId xmlns:a16="http://schemas.microsoft.com/office/drawing/2014/main" id="{0824976D-1E00-6BB5-77A2-D67FE2D42C6D}"/>
              </a:ext>
            </a:extLst>
          </p:cNvPr>
          <p:cNvSpPr txBox="1"/>
          <p:nvPr/>
        </p:nvSpPr>
        <p:spPr>
          <a:xfrm>
            <a:off x="7754096" y="1436132"/>
            <a:ext cx="2971802" cy="369332"/>
          </a:xfrm>
          <a:prstGeom prst="rect">
            <a:avLst/>
          </a:prstGeom>
          <a:noFill/>
        </p:spPr>
        <p:txBody>
          <a:bodyPr wrap="square" rtlCol="0">
            <a:spAutoFit/>
          </a:bodyPr>
          <a:lstStyle/>
          <a:p>
            <a:r>
              <a:rPr lang="en-US" dirty="0"/>
              <a:t>Sr. Sales/Project Manager</a:t>
            </a:r>
          </a:p>
        </p:txBody>
      </p:sp>
      <p:sp>
        <p:nvSpPr>
          <p:cNvPr id="19" name="TextBox 18">
            <a:extLst>
              <a:ext uri="{FF2B5EF4-FFF2-40B4-BE49-F238E27FC236}">
                <a16:creationId xmlns:a16="http://schemas.microsoft.com/office/drawing/2014/main" id="{80976C0E-BA86-59F4-B97C-7E7E36D5339B}"/>
              </a:ext>
            </a:extLst>
          </p:cNvPr>
          <p:cNvSpPr txBox="1"/>
          <p:nvPr/>
        </p:nvSpPr>
        <p:spPr>
          <a:xfrm>
            <a:off x="7760581" y="1803843"/>
            <a:ext cx="2819401" cy="369332"/>
          </a:xfrm>
          <a:prstGeom prst="rect">
            <a:avLst/>
          </a:prstGeom>
          <a:noFill/>
        </p:spPr>
        <p:txBody>
          <a:bodyPr wrap="square" rtlCol="0">
            <a:spAutoFit/>
          </a:bodyPr>
          <a:lstStyle/>
          <a:p>
            <a:r>
              <a:rPr lang="en-US" dirty="0"/>
              <a:t>404-435-0763</a:t>
            </a:r>
          </a:p>
        </p:txBody>
      </p:sp>
      <p:sp>
        <p:nvSpPr>
          <p:cNvPr id="20" name="TextBox 19">
            <a:extLst>
              <a:ext uri="{FF2B5EF4-FFF2-40B4-BE49-F238E27FC236}">
                <a16:creationId xmlns:a16="http://schemas.microsoft.com/office/drawing/2014/main" id="{F69A8BD1-3250-D904-7D68-4B2764E165B9}"/>
              </a:ext>
            </a:extLst>
          </p:cNvPr>
          <p:cNvSpPr txBox="1"/>
          <p:nvPr/>
        </p:nvSpPr>
        <p:spPr>
          <a:xfrm>
            <a:off x="7754095" y="2171554"/>
            <a:ext cx="2819401" cy="369332"/>
          </a:xfrm>
          <a:prstGeom prst="rect">
            <a:avLst/>
          </a:prstGeom>
          <a:noFill/>
        </p:spPr>
        <p:txBody>
          <a:bodyPr wrap="square" rtlCol="0">
            <a:spAutoFit/>
          </a:bodyPr>
          <a:lstStyle/>
          <a:p>
            <a:r>
              <a:rPr lang="en-US" dirty="0"/>
              <a:t>ChesterS@Westerngroup.com</a:t>
            </a:r>
          </a:p>
        </p:txBody>
      </p:sp>
      <p:pic>
        <p:nvPicPr>
          <p:cNvPr id="22" name="Picture 21">
            <a:extLst>
              <a:ext uri="{FF2B5EF4-FFF2-40B4-BE49-F238E27FC236}">
                <a16:creationId xmlns:a16="http://schemas.microsoft.com/office/drawing/2014/main" id="{A465DA66-FA55-D1A5-4963-0367C4B90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833" y="3491599"/>
            <a:ext cx="1554446" cy="1554446"/>
          </a:xfrm>
          <a:prstGeom prst="rect">
            <a:avLst/>
          </a:prstGeom>
        </p:spPr>
      </p:pic>
      <p:pic>
        <p:nvPicPr>
          <p:cNvPr id="24" name="Picture 23">
            <a:extLst>
              <a:ext uri="{FF2B5EF4-FFF2-40B4-BE49-F238E27FC236}">
                <a16:creationId xmlns:a16="http://schemas.microsoft.com/office/drawing/2014/main" id="{22BFE17B-A6BF-DF41-8B23-F5A622D355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2472" y="1066800"/>
            <a:ext cx="1554446" cy="1554446"/>
          </a:xfrm>
          <a:prstGeom prst="rect">
            <a:avLst/>
          </a:prstGeom>
        </p:spPr>
      </p:pic>
      <p:pic>
        <p:nvPicPr>
          <p:cNvPr id="26" name="Picture 25">
            <a:extLst>
              <a:ext uri="{FF2B5EF4-FFF2-40B4-BE49-F238E27FC236}">
                <a16:creationId xmlns:a16="http://schemas.microsoft.com/office/drawing/2014/main" id="{98FAF109-8D37-A484-913F-FF24D6FB56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832" y="1066800"/>
            <a:ext cx="1554447" cy="1554447"/>
          </a:xfrm>
          <a:prstGeom prst="rect">
            <a:avLst/>
          </a:prstGeom>
        </p:spPr>
      </p:pic>
      <p:pic>
        <p:nvPicPr>
          <p:cNvPr id="28" name="Picture 27">
            <a:extLst>
              <a:ext uri="{FF2B5EF4-FFF2-40B4-BE49-F238E27FC236}">
                <a16:creationId xmlns:a16="http://schemas.microsoft.com/office/drawing/2014/main" id="{78E9B02A-5BB9-32FE-4FB5-443DA10311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53733" y="1066800"/>
            <a:ext cx="1554446" cy="1554446"/>
          </a:xfrm>
          <a:prstGeom prst="rect">
            <a:avLst/>
          </a:prstGeom>
        </p:spPr>
      </p:pic>
    </p:spTree>
    <p:extLst>
      <p:ext uri="{BB962C8B-B14F-4D97-AF65-F5344CB8AC3E}">
        <p14:creationId xmlns:p14="http://schemas.microsoft.com/office/powerpoint/2010/main" val="296572815"/>
      </p:ext>
    </p:extLst>
  </p:cSld>
  <p:clrMapOvr>
    <a:masterClrMapping/>
  </p:clrMapOvr>
</p:sld>
</file>

<file path=ppt/theme/theme1.xml><?xml version="1.0" encoding="utf-8"?>
<a:theme xmlns:a="http://schemas.openxmlformats.org/drawingml/2006/main" name="Orange experience">
  <a:themeElements>
    <a:clrScheme name="Western">
      <a:dk1>
        <a:srgbClr val="131313"/>
      </a:dk1>
      <a:lt1>
        <a:sysClr val="window" lastClr="FFFFFF"/>
      </a:lt1>
      <a:dk2>
        <a:srgbClr val="444742"/>
      </a:dk2>
      <a:lt2>
        <a:srgbClr val="EDECE9"/>
      </a:lt2>
      <a:accent1>
        <a:srgbClr val="2E54A3"/>
      </a:accent1>
      <a:accent2>
        <a:srgbClr val="BCCFEB"/>
      </a:accent2>
      <a:accent3>
        <a:srgbClr val="9FA295"/>
      </a:accent3>
      <a:accent4>
        <a:srgbClr val="4A64AE"/>
      </a:accent4>
      <a:accent5>
        <a:srgbClr val="6E7868"/>
      </a:accent5>
      <a:accent6>
        <a:srgbClr val="A1AAAA"/>
      </a:accent6>
      <a:hlink>
        <a:srgbClr val="F05814"/>
      </a:hlink>
      <a:folHlink>
        <a:srgbClr val="E99401"/>
      </a:folHlink>
    </a:clrScheme>
    <a:fontScheme name="Custom 40">
      <a:majorFont>
        <a:latin typeface="Oswald SemiBold"/>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rangeExperience" id="{F3C6FDEA-AE41-472D-8E81-2DA7CC66D099}" vid="{5D82712B-855B-4627-96FB-F7C927B9DD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BC0E98-53B2-45AC-A2D3-5CB4F53EE9F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3E7D331F-9E03-42FF-A5D8-8CA51554CE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566138A-5333-4F8F-852B-472D6D0F0B7A}">
  <ds:schemaRefs>
    <ds:schemaRef ds:uri="http://schemas.microsoft.com/sharepoint/v3/contenttype/forms"/>
  </ds:schemaRefs>
</ds:datastoreItem>
</file>

<file path=docMetadata/LabelInfo.xml><?xml version="1.0" encoding="utf-8"?>
<clbl:labelList xmlns:clbl="http://schemas.microsoft.com/office/2020/mipLabelMetadata">
</clbl:labelList>
</file>

<file path=docProps/app.xml><?xml version="1.0" encoding="utf-8"?>
<Properties xmlns="http://schemas.openxmlformats.org/officeDocument/2006/extended-properties" xmlns:vt="http://schemas.openxmlformats.org/officeDocument/2006/docPropsVTypes">
  <Template/>
  <TotalTime>2625</TotalTime>
  <Words>4544</Words>
  <Application>Microsoft Office PowerPoint</Application>
  <PresentationFormat>Widescreen</PresentationFormat>
  <Paragraphs>280</Paragraphs>
  <Slides>27</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Museo Sans 500</vt:lpstr>
      <vt:lpstr>Oswald SemiBold</vt:lpstr>
      <vt:lpstr>Source Sans Pro Black</vt:lpstr>
      <vt:lpstr>Univers Condensed Light</vt:lpstr>
      <vt:lpstr>Work Sans</vt:lpstr>
      <vt:lpstr>Orange experience</vt:lpstr>
      <vt:lpstr>Preventative Maintenance for Parking Decks and Facilities Safety</vt:lpstr>
      <vt:lpstr>Who is western specialty contractors</vt:lpstr>
      <vt:lpstr>America’s largest building envelope restoration contractor</vt:lpstr>
      <vt:lpstr>PowerPoint Presentation</vt:lpstr>
      <vt:lpstr>Preventative Maintenance and Safety Foundations</vt:lpstr>
      <vt:lpstr>Importance of Preventative Maintenance for Facility Safety</vt:lpstr>
      <vt:lpstr>Common Conditions and Their Safety Impact</vt:lpstr>
      <vt:lpstr>Cracking, Scaling, and Spalling Risks</vt:lpstr>
      <vt:lpstr>Leaking, Drainage Failures, and Water Intrusion</vt:lpstr>
      <vt:lpstr>Corrosion, Rust, and Exposure of Reinforcing Steel</vt:lpstr>
      <vt:lpstr>Key Structural Components to Inspect Regularly</vt:lpstr>
      <vt:lpstr>Key Structural Components to Inspect Regularly</vt:lpstr>
      <vt:lpstr>Understanding Corrosion and Structural Impact</vt:lpstr>
      <vt:lpstr>How Corrosion Develops and Spreads in Structures</vt:lpstr>
      <vt:lpstr>Warning Signs of Corrosion‑Driven Structural Loss</vt:lpstr>
      <vt:lpstr>Facility Team Roles and Safety Responsibilities</vt:lpstr>
      <vt:lpstr>Daily and Weekly Preventative Actions for Facility Teams</vt:lpstr>
      <vt:lpstr>When to Engage Western as a Preferred Delta works Vendor</vt:lpstr>
      <vt:lpstr>Western’s Safety Performance and Services</vt:lpstr>
      <vt:lpstr>What is an experience modification rate?</vt:lpstr>
      <vt:lpstr>What is an OSHA INCIDENT RATE?</vt:lpstr>
      <vt:lpstr>Western’s learning platform</vt:lpstr>
      <vt:lpstr>Western’s got your back!</vt:lpstr>
      <vt:lpstr>Conclusion</vt:lpstr>
      <vt:lpstr>Key Takeaways and Commitment to Safety</vt:lpstr>
      <vt:lpstr>PowerPoint Presentation</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Daniele Portal</dc:creator>
  <cp:lastModifiedBy>Daniele Portal</cp:lastModifiedBy>
  <cp:revision>3</cp:revision>
  <dcterms:created xsi:type="dcterms:W3CDTF">2025-08-04T23:28:37Z</dcterms:created>
  <dcterms:modified xsi:type="dcterms:W3CDTF">2026-03-04T17:06:45Z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