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Layouts/slideLayout31.xml" ContentType="application/vnd.openxmlformats-officedocument.presentationml.slideLayout+xml"/>
  <Override PartName="/ppt/notesSlides/notesSlide2.xml" ContentType="application/vnd.openxmlformats-officedocument.presentationml.notesSlide+xml"/>
  <Override PartName="/ppt/slideLayouts/slideLayout80.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docProps/app.xml" ContentType="application/vnd.openxmlformats-officedocument.extended-properties+xml"/>
  <Override PartName="/ppt/slides/slide18.xml" ContentType="application/vnd.openxmlformats-officedocument.presentationml.slide+xml"/>
  <Override PartName="/docProps/core.xml" ContentType="application/vnd.openxmlformats-package.core-properties+xml"/>
  <Override PartName="/ppt/slideLayouts/slideLayout50.xml" ContentType="application/vnd.openxmlformats-officedocument.presentationml.slideLayout+xml"/>
  <Override PartName="/ppt/slideLayouts/slideLayout77.xml" ContentType="application/vnd.openxmlformats-officedocument.presentationml.slideLayout+xml"/>
  <Override PartName="/ppt/slideLayouts/slideLayout40.xml" ContentType="application/vnd.openxmlformats-officedocument.presentationml.slideLayout+xml"/>
  <Override PartName="/ppt/slideLayouts/slideLayout49.xml" ContentType="application/vnd.openxmlformats-officedocument.presentationml.slideLayout+xml"/>
  <Override PartName="/ppt/notesSlides/notesSlide24.xml" ContentType="application/vnd.openxmlformats-officedocument.presentationml.notesSlide+xml"/>
  <Override PartName="/ppt/slideLayouts/slideLayout96.xml" ContentType="application/vnd.openxmlformats-officedocument.presentationml.slideLayout+xml"/>
  <Override PartName="/ppt/slideLayouts/slideLayout3.xml" ContentType="application/vnd.openxmlformats-officedocument.presentationml.slideLayout+xml"/>
  <Override PartName="/ppt/slideLayouts/slideLayout38.xml" ContentType="application/vnd.openxmlformats-officedocument.presentationml.slideLayout+xml"/>
  <Override PartName="/ppt/notesMasters/notesMaster1.xml" ContentType="application/vnd.openxmlformats-officedocument.presentationml.notesMaster+xml"/>
  <Override PartName="/ppt/slideLayouts/slideLayout78.xml" ContentType="application/vnd.openxmlformats-officedocument.presentationml.slideLayout+xml"/>
  <Override PartName="/ppt/notesSlides/notesSlide13.xml" ContentType="application/vnd.openxmlformats-officedocument.presentationml.notesSlide+xml"/>
  <Override PartName="/ppt/slideLayouts/slideLayout39.xml" ContentType="application/vnd.openxmlformats-officedocument.presentationml.slideLayout+xml"/>
  <Override PartName="/ppt/notesSlides/notesSlide3.xml" ContentType="application/vnd.openxmlformats-officedocument.presentationml.notesSlide+xml"/>
  <Override PartName="/ppt/slideLayouts/slideLayout81.xml" ContentType="application/vnd.openxmlformats-officedocument.presentationml.slideLayout+xml"/>
  <Override PartName="/ppt/slides/slide5.xml" ContentType="application/vnd.openxmlformats-officedocument.presentationml.slide+xml"/>
  <Override PartName="/ppt/viewProps.xml" ContentType="application/vnd.openxmlformats-officedocument.presentationml.viewProps+xml"/>
  <Override PartName="/ppt/slideLayouts/slideLayout99.xml" ContentType="application/vnd.openxmlformats-officedocument.presentationml.slideLayout+xml"/>
  <Override PartName="/ppt/notesSlides/notesSlide1.xml" ContentType="application/vnd.openxmlformats-officedocument.presentationml.notesSlide+xml"/>
  <Override PartName="/ppt/slideLayouts/slideLayout83.xml" ContentType="application/vnd.openxmlformats-officedocument.presentationml.slideLayout+xml"/>
  <Override PartName="/ppt/slides/slide7.xml" ContentType="application/vnd.openxmlformats-officedocument.presentationml.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4.xml" ContentType="application/vnd.openxmlformats-officedocument.presentationml.notesSlide+xml"/>
  <Override PartName="/ppt/slideLayouts/slideLayout86.xml" ContentType="application/vnd.openxmlformats-officedocument.presentationml.slideLayout+xml"/>
  <Override PartName="/ppt/slides/slide2.xml" ContentType="application/vnd.openxmlformats-officedocument.presentationml.slide+xml"/>
  <Override PartName="/ppt/notesSlides/notesSlide5.xml" ContentType="application/vnd.openxmlformats-officedocument.presentationml.notesSlide+xml"/>
  <Override PartName="/ppt/slideLayouts/slideLayout87.xml" ContentType="application/vnd.openxmlformats-officedocument.presentationml.slideLayout+xml"/>
  <Override PartName="/ppt/slides/slide3.xml" ContentType="application/vnd.openxmlformats-officedocument.presentationml.slide+xml"/>
  <Override PartName="/ppt/notesSlides/notesSlide6.xml" ContentType="application/vnd.openxmlformats-officedocument.presentationml.notesSlide+xml"/>
  <Override PartName="/ppt/slideLayouts/slideLayout84.xml" ContentType="application/vnd.openxmlformats-officedocument.presentationml.slideLayout+xml"/>
  <Override PartName="/ppt/notesSlides/notesSlide7.xml" ContentType="application/vnd.openxmlformats-officedocument.presentationml.notesSlide+xml"/>
  <Override PartName="/ppt/slideLayouts/slideLayout85.xml" ContentType="application/vnd.openxmlformats-officedocument.presentationml.slideLayout+xml"/>
  <Override PartName="/ppt/slides/slide1.xml" ContentType="application/vnd.openxmlformats-officedocument.presentationml.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slideLayouts/slideLayout57.xml" ContentType="application/vnd.openxmlformats-officedocument.presentationml.slideLayout+xml"/>
  <Override PartName="/ppt/presentation.xml" ContentType="application/vnd.openxmlformats-officedocument.presentationml.presentation.main+xml"/>
  <Override PartName="/ppt/slideLayouts/slideLayout90.xml" ContentType="application/vnd.openxmlformats-officedocument.presentationml.slideLayout+xml"/>
  <Override PartName="/ppt/slideLayouts/slideLayout103.xml" ContentType="application/vnd.openxmlformats-officedocument.presentationml.slideLayout+xml"/>
  <Override PartName="/ppt/slideLayouts/slideLayout46.xml" ContentType="application/vnd.openxmlformats-officedocument.presentationml.slideLayout+xml"/>
  <Override PartName="/ppt/slideLayouts/slideLayout5.xml" ContentType="application/vnd.openxmlformats-officedocument.presentationml.slideLayout+xml"/>
  <Override PartName="/ppt/slides/slide8.xml" ContentType="application/vnd.openxmlformats-officedocument.presentationml.slide+xml"/>
  <Override PartName="/ppt/slideLayouts/slideLayout29.xml" ContentType="application/vnd.openxmlformats-officedocument.presentationml.slideLayout+xml"/>
  <Override PartName="/ppt/slides/slide25.xml" ContentType="application/vnd.openxmlformats-officedocument.presentationml.slide+xml"/>
  <Override PartName="/ppt/slideLayouts/slideLayout62.xml" ContentType="application/vnd.openxmlformats-officedocument.presentationml.slideLayout+xml"/>
  <Override PartName="/ppt/slideLayouts/slideLayout41.xml" ContentType="application/vnd.openxmlformats-officedocument.presentationml.slideLayout+xml"/>
  <Override PartName="/ppt/slideLayouts/slideLayout21.xml" ContentType="application/vnd.openxmlformats-officedocument.presentationml.slideLayout+xml"/>
  <Override PartName="/ppt/slideLayouts/slideLayout98.xml" ContentType="application/vnd.openxmlformats-officedocument.presentationml.slideLayout+xml"/>
  <Override PartName="/ppt/slideLayouts/slideLayout106.xml" ContentType="application/vnd.openxmlformats-officedocument.presentationml.slideLayout+xml"/>
  <Override PartName="/ppt/slideLayouts/slideLayout6.xml" ContentType="application/vnd.openxmlformats-officedocument.presentationml.slideLayout+xml"/>
  <Override PartName="/ppt/slideLayouts/slideLayout91.xml" ContentType="application/vnd.openxmlformats-officedocument.presentationml.slideLayout+xml"/>
  <Override PartName="/ppt/slideLayouts/slideLayout72.xml" ContentType="application/vnd.openxmlformats-officedocument.presentationml.slideLayout+xml"/>
  <Override PartName="/ppt/slideMasters/slideMaster1.xml" ContentType="application/vnd.openxmlformats-officedocument.presentationml.slideMaster+xml"/>
  <Override PartName="/ppt/slideLayouts/slideLayout73.xml" ContentType="application/vnd.openxmlformats-officedocument.presentationml.slideLayout+xml"/>
  <Override PartName="/ppt/slideLayouts/slideLayout61.xml" ContentType="application/vnd.openxmlformats-officedocument.presentationml.slideLayout+xml"/>
  <Override PartName="/ppt/slideLayouts/slideLayout93.xml" ContentType="application/vnd.openxmlformats-officedocument.presentationml.slideLayout+xml"/>
  <Override PartName="/ppt/slides/slide20.xml" ContentType="application/vnd.openxmlformats-officedocument.presentationml.slide+xml"/>
  <Override PartName="/ppt/slideLayouts/slideLayout1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heme/theme1.xml" ContentType="application/vnd.openxmlformats-officedocument.theme+xml"/>
  <Override PartName="/ppt/slides/slide27.xml" ContentType="application/vnd.openxmlformats-officedocument.presentationml.slide+xml"/>
  <Override PartName="/ppt/slideLayouts/slideLayout45.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74.xml" ContentType="application/vnd.openxmlformats-officedocument.presentationml.slideLayout+xml"/>
  <Override PartName="/ppt/slideLayouts/slideLayout69.xml" ContentType="application/vnd.openxmlformats-officedocument.presentationml.slideLayout+xml"/>
  <Override PartName="/ppt/slideLayouts/slideLayout13.xml" ContentType="application/vnd.openxmlformats-officedocument.presentationml.slideLayout+xml"/>
  <Override PartName="/ppt/slides/slide17.xml" ContentType="application/vnd.openxmlformats-officedocument.presentationml.slide+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s/slide14.xml" ContentType="application/vnd.openxmlformats-officedocument.presentationml.slid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s/slide15.xml" ContentType="application/vnd.openxmlformats-officedocument.presentationml.slid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2.xml" ContentType="application/vnd.openxmlformats-officedocument.presentationml.slideLayout+xml"/>
  <Override PartName="/ppt/slides/slide16.xml" ContentType="application/vnd.openxmlformats-officedocument.presentationml.slide+xml"/>
  <Override PartName="/ppt/slideLayouts/slideLayout15.xml" ContentType="application/vnd.openxmlformats-officedocument.presentationml.slideLayout+xml"/>
  <Override PartName="/ppt/slides/slide11.xml" ContentType="application/vnd.openxmlformats-officedocument.presentationml.slide+xml"/>
  <Override PartName="/ppt/slideLayouts/slideLayout16.xml" ContentType="application/vnd.openxmlformats-officedocument.presentationml.slideLayout+xml"/>
  <Override PartName="/ppt/slides/slide12.xml" ContentType="application/vnd.openxmlformats-officedocument.presentationml.slide+xml"/>
  <Override PartName="/ppt/slideLayouts/slideLayout17.xml" ContentType="application/vnd.openxmlformats-officedocument.presentationml.slideLayout+xml"/>
  <Override PartName="/ppt/slides/slide13.xml" ContentType="application/vnd.openxmlformats-officedocument.presentationml.slid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s/slide28.xml" ContentType="application/vnd.openxmlformats-officedocument.presentationml.slide+xml"/>
  <Override PartName="/ppt/slideLayouts/slideLayout25.xml" ContentType="application/vnd.openxmlformats-officedocument.presentationml.slideLayout+xml"/>
  <Override PartName="/ppt/slides/slide29.xml" ContentType="application/vnd.openxmlformats-officedocument.presentationml.slid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s/slide24.xml" ContentType="application/vnd.openxmlformats-officedocument.presentationml.slide+xml"/>
  <Override PartName="/ppt/slideLayouts/slideLayout30.xml" ContentType="application/vnd.openxmlformats-officedocument.presentationml.slideLayout+xml"/>
  <Override PartName="/ppt/slides/slide34.xml" ContentType="application/vnd.openxmlformats-officedocument.presentationml.slid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s/slide30.xml" ContentType="application/vnd.openxmlformats-officedocument.presentationml.slide+xml"/>
  <Override PartName="/ppt/slideLayouts/slideLayout35.xml" ContentType="application/vnd.openxmlformats-officedocument.presentationml.slideLayout+xml"/>
  <Override PartName="/ppt/slides/slide31.xml" ContentType="application/vnd.openxmlformats-officedocument.presentationml.slide+xml"/>
  <Override PartName="/ppt/slideLayouts/slideLayout36.xml" ContentType="application/vnd.openxmlformats-officedocument.presentationml.slideLayout+xml"/>
  <Override PartName="/ppt/slides/slide32.xml" ContentType="application/vnd.openxmlformats-officedocument.presentationml.slide+xml"/>
  <Override PartName="/ppt/slideLayouts/slideLayout37.xml" ContentType="application/vnd.openxmlformats-officedocument.presentationml.slideLayout+xml"/>
  <Override PartName="/ppt/slides/slide33.xml" ContentType="application/vnd.openxmlformats-officedocument.presentationml.slid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8.xml" ContentType="application/vnd.openxmlformats-officedocument.presentationml.slideLayout+xml"/>
  <Override PartName="/ppt/slideLayouts/slideLayout60.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2.xml" ContentType="application/vnd.openxmlformats-officedocument.presentationml.slideLayout+xml"/>
  <Override PartName="/ppt/slides/slide6.xml" ContentType="application/vnd.openxmlformats-officedocument.presentationml.slid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2.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7.xml" ContentType="application/vnd.openxmlformats-officedocument.presentationml.slideLayout+xml"/>
  <Override PartName="/ppt/slideMasters/slideMaster2.xml" ContentType="application/vnd.openxmlformats-officedocument.presentationml.slideMaster+xml"/>
  <Override PartName="/ppt/slides/slide19.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6.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3.xml" ContentType="application/vnd.openxmlformats-officedocument.theme+xml"/>
  <Override PartName="/ppt/changesInfos/changesInfo1.xml" ContentType="application/vnd.ms-powerpoint.changesinfo+xml"/>
  <Override PartName="/ppt/slides/slide35.xml" ContentType="application/vnd.openxmlformats-officedocument.presentationml.slide+xml"/>
  <Override PartName="/ppt/notesSlides/notesSlide25.xml" ContentType="application/vnd.openxmlformats-officedocument.presentationml.notesSlide+xml"/>
  <Override PartName="/ppt/slides/slide36.xml" ContentType="application/vnd.openxmlformats-officedocument.presentationml.slide+xml"/>
  <Override PartName="/ppt/slides/slide37.xml" ContentType="application/vnd.openxmlformats-officedocument.presentationml.slide+xml"/>
  <Override PartName="/ppt/notesSlides/notesSlide26.xml" ContentType="application/vnd.openxmlformats-officedocument.presentationml.notesSlide+xml"/>
  <Override PartName="/ppt/slides/slide38.xml" ContentType="application/vnd.openxmlformats-officedocument.presentationml.slide+xml"/>
  <Override PartName="/ppt/revisionInfo.xml" ContentType="application/vnd.ms-powerpoint.revisioninfo+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slides/slide39.xml" ContentType="application/vnd.openxmlformats-officedocument.presentationml.slide+xml"/>
  <Override PartName="/ppt/notesSlides/notesSlide30.xml" ContentType="application/vnd.openxmlformats-officedocument.presentationml.notesSlide+xml"/>
  <Override PartName="/ppt/slides/slide40.xml" ContentType="application/vnd.openxmlformats-officedocument.presentationml.slide+xml"/>
  <Override PartName="/ppt/slides/slide41.xml" ContentType="application/vnd.openxmlformats-officedocument.presentationml.slide+xml"/>
  <Override PartName="/ppt/notesSlides/notesSlide31.xml" ContentType="application/vnd.openxmlformats-officedocument.presentationml.notesSlide+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7" r:id="rId2"/>
  </p:sldMasterIdLst>
  <p:notesMasterIdLst>
    <p:notesMasterId r:id="rId44"/>
  </p:notesMasterIdLst>
  <p:sldIdLst>
    <p:sldId id="2561" r:id="rId3"/>
    <p:sldId id="2636" r:id="rId4"/>
    <p:sldId id="2598" r:id="rId5"/>
    <p:sldId id="2599" r:id="rId6"/>
    <p:sldId id="2601" r:id="rId7"/>
    <p:sldId id="2600" r:id="rId8"/>
    <p:sldId id="2595" r:id="rId9"/>
    <p:sldId id="2613" r:id="rId10"/>
    <p:sldId id="2614" r:id="rId11"/>
    <p:sldId id="2612" r:id="rId12"/>
    <p:sldId id="2606" r:id="rId13"/>
    <p:sldId id="2610" r:id="rId14"/>
    <p:sldId id="2609" r:id="rId15"/>
    <p:sldId id="2607" r:id="rId16"/>
    <p:sldId id="2615" r:id="rId17"/>
    <p:sldId id="2623" r:id="rId18"/>
    <p:sldId id="2624" r:id="rId19"/>
    <p:sldId id="2626" r:id="rId20"/>
    <p:sldId id="2625" r:id="rId21"/>
    <p:sldId id="2627" r:id="rId22"/>
    <p:sldId id="2628" r:id="rId23"/>
    <p:sldId id="2629" r:id="rId24"/>
    <p:sldId id="2616" r:id="rId25"/>
    <p:sldId id="2617" r:id="rId26"/>
    <p:sldId id="2630" r:id="rId27"/>
    <p:sldId id="2632" r:id="rId28"/>
    <p:sldId id="2634" r:id="rId29"/>
    <p:sldId id="2631" r:id="rId30"/>
    <p:sldId id="2633" r:id="rId31"/>
    <p:sldId id="2635" r:id="rId32"/>
    <p:sldId id="2592" r:id="rId33"/>
    <p:sldId id="2593" r:id="rId34"/>
    <p:sldId id="2594" r:id="rId35"/>
    <p:sldId id="2602" r:id="rId36"/>
    <p:sldId id="2603" r:id="rId37"/>
    <p:sldId id="2604" r:id="rId38"/>
    <p:sldId id="2605" r:id="rId39"/>
    <p:sldId id="2578" r:id="rId40"/>
    <p:sldId id="2579" r:id="rId41"/>
    <p:sldId id="2585" r:id="rId42"/>
    <p:sldId id="258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ventative Maintenance &amp; Walkthrough: Savona Mill Parking Deck" id="{AB67EF87-460B-433F-9A72-38B8F7721C5F}">
          <p14:sldIdLst>
            <p14:sldId id="2561"/>
            <p14:sldId id="2636"/>
            <p14:sldId id="2598"/>
            <p14:sldId id="2599"/>
            <p14:sldId id="2601"/>
            <p14:sldId id="2600"/>
          </p14:sldIdLst>
        </p14:section>
        <p14:section name="Introduction and Purpose" id="{41E87451-EE16-41A1-AAFC-9EEF937668AB}">
          <p14:sldIdLst>
            <p14:sldId id="2595"/>
            <p14:sldId id="2613"/>
            <p14:sldId id="2614"/>
            <p14:sldId id="2612"/>
            <p14:sldId id="2606"/>
            <p14:sldId id="2610"/>
            <p14:sldId id="2609"/>
            <p14:sldId id="2607"/>
            <p14:sldId id="2615"/>
            <p14:sldId id="2623"/>
            <p14:sldId id="2624"/>
            <p14:sldId id="2626"/>
            <p14:sldId id="2625"/>
            <p14:sldId id="2627"/>
            <p14:sldId id="2628"/>
            <p14:sldId id="2629"/>
            <p14:sldId id="2616"/>
            <p14:sldId id="2617"/>
            <p14:sldId id="2630"/>
            <p14:sldId id="2632"/>
            <p14:sldId id="2634"/>
            <p14:sldId id="2631"/>
            <p14:sldId id="2633"/>
            <p14:sldId id="2635"/>
            <p14:sldId id="2592"/>
            <p14:sldId id="2593"/>
            <p14:sldId id="2594"/>
            <p14:sldId id="2602"/>
            <p14:sldId id="2603"/>
            <p14:sldId id="2604"/>
            <p14:sldId id="2605"/>
            <p14:sldId id="2578"/>
            <p14:sldId id="2579"/>
            <p14:sldId id="2585"/>
            <p14:sldId id="258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B952B3-2EE2-4524-A0F7-C77997242301}" v="4990" dt="2026-05-09T01:17:28.9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584" autoAdjust="0"/>
  </p:normalViewPr>
  <p:slideViewPr>
    <p:cSldViewPr snapToGrid="0">
      <p:cViewPr varScale="1">
        <p:scale>
          <a:sx n="97" d="100"/>
          <a:sy n="97" d="100"/>
        </p:scale>
        <p:origin x="114"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3" Type="http://schemas.openxmlformats.org/officeDocument/2006/relationships/customXml" Target="../customXml/item3.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customXml" Target="../customXml/item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e Portal" userId="3f698176-a435-4285-b2ca-523f4612ea14" providerId="ADAL" clId="{B80052E8-60EE-4029-8071-64370F7BA5EA}"/>
    <pc:docChg chg="undo custSel addSld delSld modSld sldOrd delSection modSection">
      <pc:chgData name="Daniele Portal" userId="3f698176-a435-4285-b2ca-523f4612ea14" providerId="ADAL" clId="{B80052E8-60EE-4029-8071-64370F7BA5EA}" dt="2026-05-09T01:19:27.273" v="9673" actId="1076"/>
      <pc:docMkLst>
        <pc:docMk/>
      </pc:docMkLst>
      <pc:sldChg chg="addSp delSp modSp mod modAnim">
        <pc:chgData name="Daniele Portal" userId="3f698176-a435-4285-b2ca-523f4612ea14" providerId="ADAL" clId="{B80052E8-60EE-4029-8071-64370F7BA5EA}" dt="2026-05-09T01:18:32.030" v="9661" actId="1076"/>
        <pc:sldMkLst>
          <pc:docMk/>
          <pc:sldMk cId="274708775" sldId="2561"/>
        </pc:sldMkLst>
        <pc:spChg chg="mod">
          <ac:chgData name="Daniele Portal" userId="3f698176-a435-4285-b2ca-523f4612ea14" providerId="ADAL" clId="{B80052E8-60EE-4029-8071-64370F7BA5EA}" dt="2026-05-07T17:31:24.284" v="18" actId="14100"/>
          <ac:spMkLst>
            <pc:docMk/>
            <pc:sldMk cId="274708775" sldId="2561"/>
            <ac:spMk id="2" creationId="{2D933F78-BDBF-2227-51CA-960CF80ED5E6}"/>
          </ac:spMkLst>
        </pc:spChg>
        <pc:picChg chg="add mod">
          <ac:chgData name="Daniele Portal" userId="3f698176-a435-4285-b2ca-523f4612ea14" providerId="ADAL" clId="{B80052E8-60EE-4029-8071-64370F7BA5EA}" dt="2026-05-09T01:18:29.577" v="9660" actId="1076"/>
          <ac:picMkLst>
            <pc:docMk/>
            <pc:sldMk cId="274708775" sldId="2561"/>
            <ac:picMk id="7" creationId="{706DA7D5-7168-E219-A388-ECFA912453EC}"/>
          </ac:picMkLst>
        </pc:picChg>
        <pc:picChg chg="mod">
          <ac:chgData name="Daniele Portal" userId="3f698176-a435-4285-b2ca-523f4612ea14" providerId="ADAL" clId="{B80052E8-60EE-4029-8071-64370F7BA5EA}" dt="2026-05-09T01:18:32.030" v="9661" actId="1076"/>
          <ac:picMkLst>
            <pc:docMk/>
            <pc:sldMk cId="274708775" sldId="2561"/>
            <ac:picMk id="10" creationId="{CEEE5AFF-2322-EA44-B733-1820C4EB73FA}"/>
          </ac:picMkLst>
        </pc:picChg>
        <pc:picChg chg="mod">
          <ac:chgData name="Daniele Portal" userId="3f698176-a435-4285-b2ca-523f4612ea14" providerId="ADAL" clId="{B80052E8-60EE-4029-8071-64370F7BA5EA}" dt="2026-05-06T17:19:03.387" v="11" actId="1076"/>
          <ac:picMkLst>
            <pc:docMk/>
            <pc:sldMk cId="274708775" sldId="2561"/>
            <ac:picMk id="12" creationId="{511FDF41-DBEF-700C-4C90-7CE9588D5B8E}"/>
          </ac:picMkLst>
        </pc:picChg>
      </pc:sldChg>
      <pc:sldChg chg="del">
        <pc:chgData name="Daniele Portal" userId="3f698176-a435-4285-b2ca-523f4612ea14" providerId="ADAL" clId="{B80052E8-60EE-4029-8071-64370F7BA5EA}" dt="2026-05-08T17:16:11.975" v="7043" actId="2696"/>
        <pc:sldMkLst>
          <pc:docMk/>
          <pc:sldMk cId="1459753812" sldId="2563"/>
        </pc:sldMkLst>
      </pc:sldChg>
      <pc:sldChg chg="del">
        <pc:chgData name="Daniele Portal" userId="3f698176-a435-4285-b2ca-523f4612ea14" providerId="ADAL" clId="{B80052E8-60EE-4029-8071-64370F7BA5EA}" dt="2026-05-08T17:16:11.975" v="7043" actId="2696"/>
        <pc:sldMkLst>
          <pc:docMk/>
          <pc:sldMk cId="3964060332" sldId="2564"/>
        </pc:sldMkLst>
      </pc:sldChg>
      <pc:sldChg chg="del">
        <pc:chgData name="Daniele Portal" userId="3f698176-a435-4285-b2ca-523f4612ea14" providerId="ADAL" clId="{B80052E8-60EE-4029-8071-64370F7BA5EA}" dt="2026-05-08T17:16:11.975" v="7043" actId="2696"/>
        <pc:sldMkLst>
          <pc:docMk/>
          <pc:sldMk cId="2291192935" sldId="2565"/>
        </pc:sldMkLst>
      </pc:sldChg>
      <pc:sldChg chg="del">
        <pc:chgData name="Daniele Portal" userId="3f698176-a435-4285-b2ca-523f4612ea14" providerId="ADAL" clId="{B80052E8-60EE-4029-8071-64370F7BA5EA}" dt="2026-05-08T17:16:11.975" v="7043" actId="2696"/>
        <pc:sldMkLst>
          <pc:docMk/>
          <pc:sldMk cId="4251181362" sldId="2566"/>
        </pc:sldMkLst>
      </pc:sldChg>
      <pc:sldChg chg="del">
        <pc:chgData name="Daniele Portal" userId="3f698176-a435-4285-b2ca-523f4612ea14" providerId="ADAL" clId="{B80052E8-60EE-4029-8071-64370F7BA5EA}" dt="2026-05-08T17:16:11.975" v="7043" actId="2696"/>
        <pc:sldMkLst>
          <pc:docMk/>
          <pc:sldMk cId="929352324" sldId="2567"/>
        </pc:sldMkLst>
      </pc:sldChg>
      <pc:sldChg chg="del">
        <pc:chgData name="Daniele Portal" userId="3f698176-a435-4285-b2ca-523f4612ea14" providerId="ADAL" clId="{B80052E8-60EE-4029-8071-64370F7BA5EA}" dt="2026-05-08T17:16:11.975" v="7043" actId="2696"/>
        <pc:sldMkLst>
          <pc:docMk/>
          <pc:sldMk cId="1792309569" sldId="2568"/>
        </pc:sldMkLst>
      </pc:sldChg>
      <pc:sldChg chg="del">
        <pc:chgData name="Daniele Portal" userId="3f698176-a435-4285-b2ca-523f4612ea14" providerId="ADAL" clId="{B80052E8-60EE-4029-8071-64370F7BA5EA}" dt="2026-05-08T17:16:11.975" v="7043" actId="2696"/>
        <pc:sldMkLst>
          <pc:docMk/>
          <pc:sldMk cId="4085981531" sldId="2569"/>
        </pc:sldMkLst>
      </pc:sldChg>
      <pc:sldChg chg="del">
        <pc:chgData name="Daniele Portal" userId="3f698176-a435-4285-b2ca-523f4612ea14" providerId="ADAL" clId="{B80052E8-60EE-4029-8071-64370F7BA5EA}" dt="2026-05-08T17:16:11.975" v="7043" actId="2696"/>
        <pc:sldMkLst>
          <pc:docMk/>
          <pc:sldMk cId="3443202215" sldId="2570"/>
        </pc:sldMkLst>
      </pc:sldChg>
      <pc:sldChg chg="del">
        <pc:chgData name="Daniele Portal" userId="3f698176-a435-4285-b2ca-523f4612ea14" providerId="ADAL" clId="{B80052E8-60EE-4029-8071-64370F7BA5EA}" dt="2026-05-08T17:16:11.975" v="7043" actId="2696"/>
        <pc:sldMkLst>
          <pc:docMk/>
          <pc:sldMk cId="967479821" sldId="2571"/>
        </pc:sldMkLst>
      </pc:sldChg>
      <pc:sldChg chg="del">
        <pc:chgData name="Daniele Portal" userId="3f698176-a435-4285-b2ca-523f4612ea14" providerId="ADAL" clId="{B80052E8-60EE-4029-8071-64370F7BA5EA}" dt="2026-05-08T17:16:18.452" v="7044" actId="2696"/>
        <pc:sldMkLst>
          <pc:docMk/>
          <pc:sldMk cId="4066566668" sldId="2572"/>
        </pc:sldMkLst>
      </pc:sldChg>
      <pc:sldChg chg="del">
        <pc:chgData name="Daniele Portal" userId="3f698176-a435-4285-b2ca-523f4612ea14" providerId="ADAL" clId="{B80052E8-60EE-4029-8071-64370F7BA5EA}" dt="2026-05-08T17:16:18.452" v="7044" actId="2696"/>
        <pc:sldMkLst>
          <pc:docMk/>
          <pc:sldMk cId="1354422582" sldId="2573"/>
        </pc:sldMkLst>
      </pc:sldChg>
      <pc:sldChg chg="del">
        <pc:chgData name="Daniele Portal" userId="3f698176-a435-4285-b2ca-523f4612ea14" providerId="ADAL" clId="{B80052E8-60EE-4029-8071-64370F7BA5EA}" dt="2026-05-08T17:16:18.452" v="7044" actId="2696"/>
        <pc:sldMkLst>
          <pc:docMk/>
          <pc:sldMk cId="1932132259" sldId="2574"/>
        </pc:sldMkLst>
      </pc:sldChg>
      <pc:sldChg chg="del">
        <pc:chgData name="Daniele Portal" userId="3f698176-a435-4285-b2ca-523f4612ea14" providerId="ADAL" clId="{B80052E8-60EE-4029-8071-64370F7BA5EA}" dt="2026-05-08T17:16:18.452" v="7044" actId="2696"/>
        <pc:sldMkLst>
          <pc:docMk/>
          <pc:sldMk cId="4123312555" sldId="2575"/>
        </pc:sldMkLst>
      </pc:sldChg>
      <pc:sldChg chg="del">
        <pc:chgData name="Daniele Portal" userId="3f698176-a435-4285-b2ca-523f4612ea14" providerId="ADAL" clId="{B80052E8-60EE-4029-8071-64370F7BA5EA}" dt="2026-05-08T17:16:18.452" v="7044" actId="2696"/>
        <pc:sldMkLst>
          <pc:docMk/>
          <pc:sldMk cId="671962973" sldId="2576"/>
        </pc:sldMkLst>
      </pc:sldChg>
      <pc:sldChg chg="del">
        <pc:chgData name="Daniele Portal" userId="3f698176-a435-4285-b2ca-523f4612ea14" providerId="ADAL" clId="{B80052E8-60EE-4029-8071-64370F7BA5EA}" dt="2026-05-08T17:38:11.773" v="7345" actId="2696"/>
        <pc:sldMkLst>
          <pc:docMk/>
          <pc:sldMk cId="790366693" sldId="2577"/>
        </pc:sldMkLst>
      </pc:sldChg>
      <pc:sldChg chg="add">
        <pc:chgData name="Daniele Portal" userId="3f698176-a435-4285-b2ca-523f4612ea14" providerId="ADAL" clId="{B80052E8-60EE-4029-8071-64370F7BA5EA}" dt="2026-05-08T17:54:57.134" v="8003"/>
        <pc:sldMkLst>
          <pc:docMk/>
          <pc:sldMk cId="2091169860" sldId="2578"/>
        </pc:sldMkLst>
      </pc:sldChg>
      <pc:sldChg chg="del">
        <pc:chgData name="Daniele Portal" userId="3f698176-a435-4285-b2ca-523f4612ea14" providerId="ADAL" clId="{B80052E8-60EE-4029-8071-64370F7BA5EA}" dt="2026-05-08T17:17:50.174" v="7051" actId="2696"/>
        <pc:sldMkLst>
          <pc:docMk/>
          <pc:sldMk cId="2503199011" sldId="2578"/>
        </pc:sldMkLst>
      </pc:sldChg>
      <pc:sldChg chg="addSp modSp add mod addAnim delAnim modAnim">
        <pc:chgData name="Daniele Portal" userId="3f698176-a435-4285-b2ca-523f4612ea14" providerId="ADAL" clId="{B80052E8-60EE-4029-8071-64370F7BA5EA}" dt="2026-05-09T01:16:20.045" v="9652"/>
        <pc:sldMkLst>
          <pc:docMk/>
          <pc:sldMk cId="1290326170" sldId="2579"/>
        </pc:sldMkLst>
        <pc:spChg chg="mod">
          <ac:chgData name="Daniele Portal" userId="3f698176-a435-4285-b2ca-523f4612ea14" providerId="ADAL" clId="{B80052E8-60EE-4029-8071-64370F7BA5EA}" dt="2026-05-09T01:02:26.506" v="8719" actId="20577"/>
          <ac:spMkLst>
            <pc:docMk/>
            <pc:sldMk cId="1290326170" sldId="2579"/>
            <ac:spMk id="2" creationId="{F5D79F82-7F56-2308-893B-9D5DAE120385}"/>
          </ac:spMkLst>
        </pc:spChg>
        <pc:spChg chg="mod">
          <ac:chgData name="Daniele Portal" userId="3f698176-a435-4285-b2ca-523f4612ea14" providerId="ADAL" clId="{B80052E8-60EE-4029-8071-64370F7BA5EA}" dt="2026-05-09T01:14:19.151" v="9629" actId="255"/>
          <ac:spMkLst>
            <pc:docMk/>
            <pc:sldMk cId="1290326170" sldId="2579"/>
            <ac:spMk id="4" creationId="{10FED69F-06B7-F289-A3FB-748BEDBE10B1}"/>
          </ac:spMkLst>
        </pc:spChg>
        <pc:spChg chg="add mod">
          <ac:chgData name="Daniele Portal" userId="3f698176-a435-4285-b2ca-523f4612ea14" providerId="ADAL" clId="{B80052E8-60EE-4029-8071-64370F7BA5EA}" dt="2026-05-09T01:13:24.478" v="9611"/>
          <ac:spMkLst>
            <pc:docMk/>
            <pc:sldMk cId="1290326170" sldId="2579"/>
            <ac:spMk id="6" creationId="{E5A1016A-3351-246E-2BC7-E2136F93BE0D}"/>
          </ac:spMkLst>
        </pc:spChg>
        <pc:spChg chg="add mod">
          <ac:chgData name="Daniele Portal" userId="3f698176-a435-4285-b2ca-523f4612ea14" providerId="ADAL" clId="{B80052E8-60EE-4029-8071-64370F7BA5EA}" dt="2026-05-09T01:13:23.333" v="9609"/>
          <ac:spMkLst>
            <pc:docMk/>
            <pc:sldMk cId="1290326170" sldId="2579"/>
            <ac:spMk id="9" creationId="{69ACDF9A-275B-6093-DDFA-232B1D0C606C}"/>
          </ac:spMkLst>
        </pc:spChg>
        <pc:spChg chg="add mod">
          <ac:chgData name="Daniele Portal" userId="3f698176-a435-4285-b2ca-523f4612ea14" providerId="ADAL" clId="{B80052E8-60EE-4029-8071-64370F7BA5EA}" dt="2026-05-09T01:13:47.017" v="9621"/>
          <ac:spMkLst>
            <pc:docMk/>
            <pc:sldMk cId="1290326170" sldId="2579"/>
            <ac:spMk id="10" creationId="{C91545A2-50CC-C246-377E-BB2189F703BB}"/>
          </ac:spMkLst>
        </pc:spChg>
        <pc:spChg chg="add mod">
          <ac:chgData name="Daniele Portal" userId="3f698176-a435-4285-b2ca-523f4612ea14" providerId="ADAL" clId="{B80052E8-60EE-4029-8071-64370F7BA5EA}" dt="2026-05-09T01:13:46.294" v="9619"/>
          <ac:spMkLst>
            <pc:docMk/>
            <pc:sldMk cId="1290326170" sldId="2579"/>
            <ac:spMk id="11" creationId="{CF40FDAF-91FC-AA7F-64FC-109A2A12D437}"/>
          </ac:spMkLst>
        </pc:spChg>
        <pc:spChg chg="add mod">
          <ac:chgData name="Daniele Portal" userId="3f698176-a435-4285-b2ca-523f4612ea14" providerId="ADAL" clId="{B80052E8-60EE-4029-8071-64370F7BA5EA}" dt="2026-05-09T01:14:53.092" v="9638" actId="1076"/>
          <ac:spMkLst>
            <pc:docMk/>
            <pc:sldMk cId="1290326170" sldId="2579"/>
            <ac:spMk id="12" creationId="{14A3D4BD-DDAE-A700-18E9-E8FC2069E72C}"/>
          </ac:spMkLst>
        </pc:spChg>
        <pc:cxnChg chg="add">
          <ac:chgData name="Daniele Portal" userId="3f698176-a435-4285-b2ca-523f4612ea14" providerId="ADAL" clId="{B80052E8-60EE-4029-8071-64370F7BA5EA}" dt="2026-05-09T01:15:02.767" v="9639" actId="11529"/>
          <ac:cxnSpMkLst>
            <pc:docMk/>
            <pc:sldMk cId="1290326170" sldId="2579"/>
            <ac:cxnSpMk id="14" creationId="{6634739D-CE69-1C4E-A665-0FB245388679}"/>
          </ac:cxnSpMkLst>
        </pc:cxnChg>
      </pc:sldChg>
      <pc:sldChg chg="del">
        <pc:chgData name="Daniele Portal" userId="3f698176-a435-4285-b2ca-523f4612ea14" providerId="ADAL" clId="{B80052E8-60EE-4029-8071-64370F7BA5EA}" dt="2026-05-08T17:17:50.174" v="7051" actId="2696"/>
        <pc:sldMkLst>
          <pc:docMk/>
          <pc:sldMk cId="1325121001" sldId="2579"/>
        </pc:sldMkLst>
      </pc:sldChg>
      <pc:sldChg chg="del">
        <pc:chgData name="Daniele Portal" userId="3f698176-a435-4285-b2ca-523f4612ea14" providerId="ADAL" clId="{B80052E8-60EE-4029-8071-64370F7BA5EA}" dt="2026-05-08T17:38:14.744" v="7346" actId="2696"/>
        <pc:sldMkLst>
          <pc:docMk/>
          <pc:sldMk cId="3512701972" sldId="2580"/>
        </pc:sldMkLst>
      </pc:sldChg>
      <pc:sldChg chg="modSp del ord modAnim">
        <pc:chgData name="Daniele Portal" userId="3f698176-a435-4285-b2ca-523f4612ea14" providerId="ADAL" clId="{B80052E8-60EE-4029-8071-64370F7BA5EA}" dt="2026-05-08T17:33:36.876" v="7198" actId="2696"/>
        <pc:sldMkLst>
          <pc:docMk/>
          <pc:sldMk cId="355172117" sldId="2581"/>
        </pc:sldMkLst>
      </pc:sldChg>
      <pc:sldChg chg="addSp delSp modSp add mod">
        <pc:chgData name="Daniele Portal" userId="3f698176-a435-4285-b2ca-523f4612ea14" providerId="ADAL" clId="{B80052E8-60EE-4029-8071-64370F7BA5EA}" dt="2026-05-08T17:59:17.198" v="8234" actId="14100"/>
        <pc:sldMkLst>
          <pc:docMk/>
          <pc:sldMk cId="296572815" sldId="2582"/>
        </pc:sldMkLst>
        <pc:spChg chg="mod">
          <ac:chgData name="Daniele Portal" userId="3f698176-a435-4285-b2ca-523f4612ea14" providerId="ADAL" clId="{B80052E8-60EE-4029-8071-64370F7BA5EA}" dt="2026-05-08T17:59:00.726" v="8231" actId="14100"/>
          <ac:spMkLst>
            <pc:docMk/>
            <pc:sldMk cId="296572815" sldId="2582"/>
            <ac:spMk id="9" creationId="{06A51694-89A7-255B-99D4-A0C5A46E6071}"/>
          </ac:spMkLst>
        </pc:spChg>
        <pc:spChg chg="mod">
          <ac:chgData name="Daniele Portal" userId="3f698176-a435-4285-b2ca-523f4612ea14" providerId="ADAL" clId="{B80052E8-60EE-4029-8071-64370F7BA5EA}" dt="2026-05-08T17:59:12.251" v="8233" actId="255"/>
          <ac:spMkLst>
            <pc:docMk/>
            <pc:sldMk cId="296572815" sldId="2582"/>
            <ac:spMk id="10" creationId="{9E1896BD-0F83-3DAF-3000-3666D112E6CD}"/>
          </ac:spMkLst>
        </pc:spChg>
        <pc:spChg chg="del">
          <ac:chgData name="Daniele Portal" userId="3f698176-a435-4285-b2ca-523f4612ea14" providerId="ADAL" clId="{B80052E8-60EE-4029-8071-64370F7BA5EA}" dt="2026-05-08T17:56:18.180" v="8175" actId="478"/>
          <ac:spMkLst>
            <pc:docMk/>
            <pc:sldMk cId="296572815" sldId="2582"/>
            <ac:spMk id="11" creationId="{403BA7EF-FFD1-F3E6-F8C7-57472DD2D420}"/>
          </ac:spMkLst>
        </pc:spChg>
        <pc:spChg chg="mod">
          <ac:chgData name="Daniele Portal" userId="3f698176-a435-4285-b2ca-523f4612ea14" providerId="ADAL" clId="{B80052E8-60EE-4029-8071-64370F7BA5EA}" dt="2026-05-08T17:59:04.094" v="8232" actId="14100"/>
          <ac:spMkLst>
            <pc:docMk/>
            <pc:sldMk cId="296572815" sldId="2582"/>
            <ac:spMk id="12" creationId="{AF910DE1-AE84-A374-3FEC-304BF9793443}"/>
          </ac:spMkLst>
        </pc:spChg>
        <pc:spChg chg="mod">
          <ac:chgData name="Daniele Portal" userId="3f698176-a435-4285-b2ca-523f4612ea14" providerId="ADAL" clId="{B80052E8-60EE-4029-8071-64370F7BA5EA}" dt="2026-05-08T17:58:56.290" v="8230" actId="255"/>
          <ac:spMkLst>
            <pc:docMk/>
            <pc:sldMk cId="296572815" sldId="2582"/>
            <ac:spMk id="13" creationId="{55AB837E-AEC8-B662-7920-23D6871519FF}"/>
          </ac:spMkLst>
        </pc:spChg>
        <pc:spChg chg="mod">
          <ac:chgData name="Daniele Portal" userId="3f698176-a435-4285-b2ca-523f4612ea14" providerId="ADAL" clId="{B80052E8-60EE-4029-8071-64370F7BA5EA}" dt="2026-05-08T17:58:56.290" v="8230" actId="255"/>
          <ac:spMkLst>
            <pc:docMk/>
            <pc:sldMk cId="296572815" sldId="2582"/>
            <ac:spMk id="14" creationId="{CA0DB20F-DF26-06CC-2C21-9762F46BA3CF}"/>
          </ac:spMkLst>
        </pc:spChg>
        <pc:spChg chg="mod">
          <ac:chgData name="Daniele Portal" userId="3f698176-a435-4285-b2ca-523f4612ea14" providerId="ADAL" clId="{B80052E8-60EE-4029-8071-64370F7BA5EA}" dt="2026-05-08T17:59:12.251" v="8233" actId="255"/>
          <ac:spMkLst>
            <pc:docMk/>
            <pc:sldMk cId="296572815" sldId="2582"/>
            <ac:spMk id="15" creationId="{BC4177D9-F28B-AF1D-8592-AE9A89F3EC59}"/>
          </ac:spMkLst>
        </pc:spChg>
        <pc:spChg chg="mod">
          <ac:chgData name="Daniele Portal" userId="3f698176-a435-4285-b2ca-523f4612ea14" providerId="ADAL" clId="{B80052E8-60EE-4029-8071-64370F7BA5EA}" dt="2026-05-08T17:59:12.251" v="8233" actId="255"/>
          <ac:spMkLst>
            <pc:docMk/>
            <pc:sldMk cId="296572815" sldId="2582"/>
            <ac:spMk id="16" creationId="{756A2F20-C53A-2F1B-EB73-5ECADA1941EF}"/>
          </ac:spMkLst>
        </pc:spChg>
        <pc:spChg chg="mod">
          <ac:chgData name="Daniele Portal" userId="3f698176-a435-4285-b2ca-523f4612ea14" providerId="ADAL" clId="{B80052E8-60EE-4029-8071-64370F7BA5EA}" dt="2026-05-08T17:59:17.198" v="8234" actId="14100"/>
          <ac:spMkLst>
            <pc:docMk/>
            <pc:sldMk cId="296572815" sldId="2582"/>
            <ac:spMk id="17" creationId="{DB8807DA-1CEE-6D0B-3AC9-2FC80D5644B8}"/>
          </ac:spMkLst>
        </pc:spChg>
        <pc:spChg chg="del">
          <ac:chgData name="Daniele Portal" userId="3f698176-a435-4285-b2ca-523f4612ea14" providerId="ADAL" clId="{B80052E8-60EE-4029-8071-64370F7BA5EA}" dt="2026-05-08T17:56:18.180" v="8175" actId="478"/>
          <ac:spMkLst>
            <pc:docMk/>
            <pc:sldMk cId="296572815" sldId="2582"/>
            <ac:spMk id="18" creationId="{0824976D-1E00-6BB5-77A2-D67FE2D42C6D}"/>
          </ac:spMkLst>
        </pc:spChg>
        <pc:spChg chg="del">
          <ac:chgData name="Daniele Portal" userId="3f698176-a435-4285-b2ca-523f4612ea14" providerId="ADAL" clId="{B80052E8-60EE-4029-8071-64370F7BA5EA}" dt="2026-05-08T17:56:18.180" v="8175" actId="478"/>
          <ac:spMkLst>
            <pc:docMk/>
            <pc:sldMk cId="296572815" sldId="2582"/>
            <ac:spMk id="19" creationId="{80976C0E-BA86-59F4-B97C-7E7E36D5339B}"/>
          </ac:spMkLst>
        </pc:spChg>
        <pc:spChg chg="del">
          <ac:chgData name="Daniele Portal" userId="3f698176-a435-4285-b2ca-523f4612ea14" providerId="ADAL" clId="{B80052E8-60EE-4029-8071-64370F7BA5EA}" dt="2026-05-08T17:56:18.180" v="8175" actId="478"/>
          <ac:spMkLst>
            <pc:docMk/>
            <pc:sldMk cId="296572815" sldId="2582"/>
            <ac:spMk id="20" creationId="{F69A8BD1-3250-D904-7D68-4B2764E165B9}"/>
          </ac:spMkLst>
        </pc:spChg>
        <pc:picChg chg="add mod">
          <ac:chgData name="Daniele Portal" userId="3f698176-a435-4285-b2ca-523f4612ea14" providerId="ADAL" clId="{B80052E8-60EE-4029-8071-64370F7BA5EA}" dt="2026-05-08T17:58:30.262" v="8225" actId="1076"/>
          <ac:picMkLst>
            <pc:docMk/>
            <pc:sldMk cId="296572815" sldId="2582"/>
            <ac:picMk id="4" creationId="{3B0FCCF0-236C-AC9C-6503-635B2D4CC8C1}"/>
          </ac:picMkLst>
        </pc:picChg>
        <pc:picChg chg="mod">
          <ac:chgData name="Daniele Portal" userId="3f698176-a435-4285-b2ca-523f4612ea14" providerId="ADAL" clId="{B80052E8-60EE-4029-8071-64370F7BA5EA}" dt="2026-05-08T17:58:46.188" v="8228" actId="1076"/>
          <ac:picMkLst>
            <pc:docMk/>
            <pc:sldMk cId="296572815" sldId="2582"/>
            <ac:picMk id="22" creationId="{A465DA66-FA55-D1A5-4963-0367C4B906E8}"/>
          </ac:picMkLst>
        </pc:picChg>
        <pc:picChg chg="del">
          <ac:chgData name="Daniele Portal" userId="3f698176-a435-4285-b2ca-523f4612ea14" providerId="ADAL" clId="{B80052E8-60EE-4029-8071-64370F7BA5EA}" dt="2026-05-08T17:56:19.402" v="8176" actId="478"/>
          <ac:picMkLst>
            <pc:docMk/>
            <pc:sldMk cId="296572815" sldId="2582"/>
            <ac:picMk id="24" creationId="{22BFE17B-A6BF-DF41-8B23-F5A622D3550E}"/>
          </ac:picMkLst>
        </pc:picChg>
        <pc:picChg chg="del">
          <ac:chgData name="Daniele Portal" userId="3f698176-a435-4285-b2ca-523f4612ea14" providerId="ADAL" clId="{B80052E8-60EE-4029-8071-64370F7BA5EA}" dt="2026-05-08T17:58:17.508" v="8222" actId="478"/>
          <ac:picMkLst>
            <pc:docMk/>
            <pc:sldMk cId="296572815" sldId="2582"/>
            <ac:picMk id="26" creationId="{98FAF109-8D37-A484-913F-FF24D6FB56B8}"/>
          </ac:picMkLst>
        </pc:picChg>
        <pc:picChg chg="del">
          <ac:chgData name="Daniele Portal" userId="3f698176-a435-4285-b2ca-523f4612ea14" providerId="ADAL" clId="{B80052E8-60EE-4029-8071-64370F7BA5EA}" dt="2026-05-08T17:56:18.180" v="8175" actId="478"/>
          <ac:picMkLst>
            <pc:docMk/>
            <pc:sldMk cId="296572815" sldId="2582"/>
            <ac:picMk id="28" creationId="{78E9B02A-5BB9-32FE-4FB5-443DA1031149}"/>
          </ac:picMkLst>
        </pc:picChg>
      </pc:sldChg>
      <pc:sldChg chg="del">
        <pc:chgData name="Daniele Portal" userId="3f698176-a435-4285-b2ca-523f4612ea14" providerId="ADAL" clId="{B80052E8-60EE-4029-8071-64370F7BA5EA}" dt="2026-05-08T17:52:27.160" v="7996" actId="2696"/>
        <pc:sldMkLst>
          <pc:docMk/>
          <pc:sldMk cId="1561410866" sldId="2582"/>
        </pc:sldMkLst>
      </pc:sldChg>
      <pc:sldChg chg="del">
        <pc:chgData name="Daniele Portal" userId="3f698176-a435-4285-b2ca-523f4612ea14" providerId="ADAL" clId="{B80052E8-60EE-4029-8071-64370F7BA5EA}" dt="2026-05-08T17:52:27.160" v="7996" actId="2696"/>
        <pc:sldMkLst>
          <pc:docMk/>
          <pc:sldMk cId="3095619552" sldId="2583"/>
        </pc:sldMkLst>
      </pc:sldChg>
      <pc:sldChg chg="del">
        <pc:chgData name="Daniele Portal" userId="3f698176-a435-4285-b2ca-523f4612ea14" providerId="ADAL" clId="{B80052E8-60EE-4029-8071-64370F7BA5EA}" dt="2026-05-08T17:52:27.160" v="7996" actId="2696"/>
        <pc:sldMkLst>
          <pc:docMk/>
          <pc:sldMk cId="0" sldId="2584"/>
        </pc:sldMkLst>
      </pc:sldChg>
      <pc:sldChg chg="del">
        <pc:chgData name="Daniele Portal" userId="3f698176-a435-4285-b2ca-523f4612ea14" providerId="ADAL" clId="{B80052E8-60EE-4029-8071-64370F7BA5EA}" dt="2026-05-08T17:54:18.726" v="8000" actId="2696"/>
        <pc:sldMkLst>
          <pc:docMk/>
          <pc:sldMk cId="0" sldId="2585"/>
        </pc:sldMkLst>
      </pc:sldChg>
      <pc:sldChg chg="delSp modSp add mod delAnim">
        <pc:chgData name="Daniele Portal" userId="3f698176-a435-4285-b2ca-523f4612ea14" providerId="ADAL" clId="{B80052E8-60EE-4029-8071-64370F7BA5EA}" dt="2026-05-08T18:02:39.554" v="8246" actId="478"/>
        <pc:sldMkLst>
          <pc:docMk/>
          <pc:sldMk cId="2711226406" sldId="2585"/>
        </pc:sldMkLst>
        <pc:spChg chg="mod">
          <ac:chgData name="Daniele Portal" userId="3f698176-a435-4285-b2ca-523f4612ea14" providerId="ADAL" clId="{B80052E8-60EE-4029-8071-64370F7BA5EA}" dt="2026-05-08T18:02:37.890" v="8245" actId="1076"/>
          <ac:spMkLst>
            <pc:docMk/>
            <pc:sldMk cId="2711226406" sldId="2585"/>
            <ac:spMk id="9" creationId="{02991BA5-5E44-7851-E8B0-ECCAB169A42E}"/>
          </ac:spMkLst>
        </pc:spChg>
        <pc:spChg chg="del">
          <ac:chgData name="Daniele Portal" userId="3f698176-a435-4285-b2ca-523f4612ea14" providerId="ADAL" clId="{B80052E8-60EE-4029-8071-64370F7BA5EA}" dt="2026-05-08T18:01:49.152" v="8237" actId="478"/>
          <ac:spMkLst>
            <pc:docMk/>
            <pc:sldMk cId="2711226406" sldId="2585"/>
            <ac:spMk id="10" creationId="{5B434E30-BA33-C556-DE3D-FBC959BB108B}"/>
          </ac:spMkLst>
        </pc:spChg>
        <pc:spChg chg="mod">
          <ac:chgData name="Daniele Portal" userId="3f698176-a435-4285-b2ca-523f4612ea14" providerId="ADAL" clId="{B80052E8-60EE-4029-8071-64370F7BA5EA}" dt="2026-05-08T18:02:37.890" v="8245" actId="1076"/>
          <ac:spMkLst>
            <pc:docMk/>
            <pc:sldMk cId="2711226406" sldId="2585"/>
            <ac:spMk id="11" creationId="{56E22FDD-F2E3-625A-05AA-C392150DF44B}"/>
          </ac:spMkLst>
        </pc:spChg>
        <pc:spChg chg="del mod">
          <ac:chgData name="Daniele Portal" userId="3f698176-a435-4285-b2ca-523f4612ea14" providerId="ADAL" clId="{B80052E8-60EE-4029-8071-64370F7BA5EA}" dt="2026-05-08T18:01:45.863" v="8236" actId="478"/>
          <ac:spMkLst>
            <pc:docMk/>
            <pc:sldMk cId="2711226406" sldId="2585"/>
            <ac:spMk id="12" creationId="{46C1EFD1-8CDA-629D-51C1-DD09DF3F1859}"/>
          </ac:spMkLst>
        </pc:spChg>
        <pc:spChg chg="mod">
          <ac:chgData name="Daniele Portal" userId="3f698176-a435-4285-b2ca-523f4612ea14" providerId="ADAL" clId="{B80052E8-60EE-4029-8071-64370F7BA5EA}" dt="2026-05-08T18:02:37.890" v="8245" actId="1076"/>
          <ac:spMkLst>
            <pc:docMk/>
            <pc:sldMk cId="2711226406" sldId="2585"/>
            <ac:spMk id="13" creationId="{E6E69063-6987-2A58-9C7E-EE494C433EF2}"/>
          </ac:spMkLst>
        </pc:spChg>
        <pc:spChg chg="mod">
          <ac:chgData name="Daniele Portal" userId="3f698176-a435-4285-b2ca-523f4612ea14" providerId="ADAL" clId="{B80052E8-60EE-4029-8071-64370F7BA5EA}" dt="2026-05-08T18:02:37.890" v="8245" actId="1076"/>
          <ac:spMkLst>
            <pc:docMk/>
            <pc:sldMk cId="2711226406" sldId="2585"/>
            <ac:spMk id="14" creationId="{80DF16E2-7C12-9A07-E89F-CFBD6D9B25D6}"/>
          </ac:spMkLst>
        </pc:spChg>
        <pc:picChg chg="del">
          <ac:chgData name="Daniele Portal" userId="3f698176-a435-4285-b2ca-523f4612ea14" providerId="ADAL" clId="{B80052E8-60EE-4029-8071-64370F7BA5EA}" dt="2026-05-08T18:02:39.554" v="8246" actId="478"/>
          <ac:picMkLst>
            <pc:docMk/>
            <pc:sldMk cId="2711226406" sldId="2585"/>
            <ac:picMk id="15" creationId="{5AC936BA-D05C-D008-E31C-E53A34F233FD}"/>
          </ac:picMkLst>
        </pc:picChg>
        <pc:picChg chg="mod">
          <ac:chgData name="Daniele Portal" userId="3f698176-a435-4285-b2ca-523f4612ea14" providerId="ADAL" clId="{B80052E8-60EE-4029-8071-64370F7BA5EA}" dt="2026-05-08T18:02:37.890" v="8245" actId="1076"/>
          <ac:picMkLst>
            <pc:docMk/>
            <pc:sldMk cId="2711226406" sldId="2585"/>
            <ac:picMk id="16" creationId="{BE3F12D5-CE3E-71AC-710E-0884563AB7FB}"/>
          </ac:picMkLst>
        </pc:picChg>
        <pc:picChg chg="mod">
          <ac:chgData name="Daniele Portal" userId="3f698176-a435-4285-b2ca-523f4612ea14" providerId="ADAL" clId="{B80052E8-60EE-4029-8071-64370F7BA5EA}" dt="2026-05-08T18:02:37.890" v="8245" actId="1076"/>
          <ac:picMkLst>
            <pc:docMk/>
            <pc:sldMk cId="2711226406" sldId="2585"/>
            <ac:picMk id="17" creationId="{83FE0D5E-DA66-3AE7-27C6-EB0E908A3B41}"/>
          </ac:picMkLst>
        </pc:picChg>
        <pc:picChg chg="mod">
          <ac:chgData name="Daniele Portal" userId="3f698176-a435-4285-b2ca-523f4612ea14" providerId="ADAL" clId="{B80052E8-60EE-4029-8071-64370F7BA5EA}" dt="2026-05-08T18:02:37.890" v="8245" actId="1076"/>
          <ac:picMkLst>
            <pc:docMk/>
            <pc:sldMk cId="2711226406" sldId="2585"/>
            <ac:picMk id="18" creationId="{71AB029D-6959-375A-55D8-3EB457E75F89}"/>
          </ac:picMkLst>
        </pc:picChg>
        <pc:picChg chg="mod">
          <ac:chgData name="Daniele Portal" userId="3f698176-a435-4285-b2ca-523f4612ea14" providerId="ADAL" clId="{B80052E8-60EE-4029-8071-64370F7BA5EA}" dt="2026-05-08T18:02:37.890" v="8245" actId="1076"/>
          <ac:picMkLst>
            <pc:docMk/>
            <pc:sldMk cId="2711226406" sldId="2585"/>
            <ac:picMk id="20" creationId="{0E948088-EAE2-DFCB-1649-7FF737539604}"/>
          </ac:picMkLst>
        </pc:picChg>
      </pc:sldChg>
      <pc:sldChg chg="del">
        <pc:chgData name="Daniele Portal" userId="3f698176-a435-4285-b2ca-523f4612ea14" providerId="ADAL" clId="{B80052E8-60EE-4029-8071-64370F7BA5EA}" dt="2026-05-08T17:54:18.726" v="8000" actId="2696"/>
        <pc:sldMkLst>
          <pc:docMk/>
          <pc:sldMk cId="0" sldId="2586"/>
        </pc:sldMkLst>
      </pc:sldChg>
      <pc:sldChg chg="del">
        <pc:chgData name="Daniele Portal" userId="3f698176-a435-4285-b2ca-523f4612ea14" providerId="ADAL" clId="{B80052E8-60EE-4029-8071-64370F7BA5EA}" dt="2026-05-08T17:54:18.726" v="8000" actId="2696"/>
        <pc:sldMkLst>
          <pc:docMk/>
          <pc:sldMk cId="0" sldId="2587"/>
        </pc:sldMkLst>
      </pc:sldChg>
      <pc:sldChg chg="del">
        <pc:chgData name="Daniele Portal" userId="3f698176-a435-4285-b2ca-523f4612ea14" providerId="ADAL" clId="{B80052E8-60EE-4029-8071-64370F7BA5EA}" dt="2026-05-08T17:54:18.726" v="8000" actId="2696"/>
        <pc:sldMkLst>
          <pc:docMk/>
          <pc:sldMk cId="0" sldId="2588"/>
        </pc:sldMkLst>
      </pc:sldChg>
      <pc:sldChg chg="del">
        <pc:chgData name="Daniele Portal" userId="3f698176-a435-4285-b2ca-523f4612ea14" providerId="ADAL" clId="{B80052E8-60EE-4029-8071-64370F7BA5EA}" dt="2026-05-08T17:54:18.726" v="8000" actId="2696"/>
        <pc:sldMkLst>
          <pc:docMk/>
          <pc:sldMk cId="0" sldId="2589"/>
        </pc:sldMkLst>
      </pc:sldChg>
      <pc:sldChg chg="del">
        <pc:chgData name="Daniele Portal" userId="3f698176-a435-4285-b2ca-523f4612ea14" providerId="ADAL" clId="{B80052E8-60EE-4029-8071-64370F7BA5EA}" dt="2026-05-08T17:54:18.726" v="8000" actId="2696"/>
        <pc:sldMkLst>
          <pc:docMk/>
          <pc:sldMk cId="0" sldId="2590"/>
        </pc:sldMkLst>
      </pc:sldChg>
      <pc:sldChg chg="del">
        <pc:chgData name="Daniele Portal" userId="3f698176-a435-4285-b2ca-523f4612ea14" providerId="ADAL" clId="{B80052E8-60EE-4029-8071-64370F7BA5EA}" dt="2026-05-08T17:54:18.726" v="8000" actId="2696"/>
        <pc:sldMkLst>
          <pc:docMk/>
          <pc:sldMk cId="0" sldId="2591"/>
        </pc:sldMkLst>
      </pc:sldChg>
      <pc:sldChg chg="ord">
        <pc:chgData name="Daniele Portal" userId="3f698176-a435-4285-b2ca-523f4612ea14" providerId="ADAL" clId="{B80052E8-60EE-4029-8071-64370F7BA5EA}" dt="2026-05-07T19:01:22.549" v="838"/>
        <pc:sldMkLst>
          <pc:docMk/>
          <pc:sldMk cId="721854732" sldId="2592"/>
        </pc:sldMkLst>
      </pc:sldChg>
      <pc:sldChg chg="addSp modSp mod ord">
        <pc:chgData name="Daniele Portal" userId="3f698176-a435-4285-b2ca-523f4612ea14" providerId="ADAL" clId="{B80052E8-60EE-4029-8071-64370F7BA5EA}" dt="2026-05-09T01:11:52.340" v="9475" actId="20577"/>
        <pc:sldMkLst>
          <pc:docMk/>
          <pc:sldMk cId="3325815365" sldId="2593"/>
        </pc:sldMkLst>
        <pc:spChg chg="mod">
          <ac:chgData name="Daniele Portal" userId="3f698176-a435-4285-b2ca-523f4612ea14" providerId="ADAL" clId="{B80052E8-60EE-4029-8071-64370F7BA5EA}" dt="2026-05-09T01:07:09.228" v="8767" actId="1076"/>
          <ac:spMkLst>
            <pc:docMk/>
            <pc:sldMk cId="3325815365" sldId="2593"/>
            <ac:spMk id="2" creationId="{78D2FCB8-8776-1129-377C-B8D30BBEC1C0}"/>
          </ac:spMkLst>
        </pc:spChg>
        <pc:spChg chg="mod">
          <ac:chgData name="Daniele Portal" userId="3f698176-a435-4285-b2ca-523f4612ea14" providerId="ADAL" clId="{B80052E8-60EE-4029-8071-64370F7BA5EA}" dt="2026-05-09T01:11:52.340" v="9475" actId="20577"/>
          <ac:spMkLst>
            <pc:docMk/>
            <pc:sldMk cId="3325815365" sldId="2593"/>
            <ac:spMk id="4" creationId="{82387A7F-3AD5-5BEA-0EAC-39C61007A94F}"/>
          </ac:spMkLst>
        </pc:spChg>
        <pc:spChg chg="add mod">
          <ac:chgData name="Daniele Portal" userId="3f698176-a435-4285-b2ca-523f4612ea14" providerId="ADAL" clId="{B80052E8-60EE-4029-8071-64370F7BA5EA}" dt="2026-05-08T17:19:04.845" v="7057" actId="1037"/>
          <ac:spMkLst>
            <pc:docMk/>
            <pc:sldMk cId="3325815365" sldId="2593"/>
            <ac:spMk id="6" creationId="{3CFDCFDF-38E5-9EC6-FCEF-DFB93515FB03}"/>
          </ac:spMkLst>
        </pc:spChg>
      </pc:sldChg>
      <pc:sldChg chg="addSp delSp modSp mod ord">
        <pc:chgData name="Daniele Portal" userId="3f698176-a435-4285-b2ca-523f4612ea14" providerId="ADAL" clId="{B80052E8-60EE-4029-8071-64370F7BA5EA}" dt="2026-05-09T01:01:58.034" v="8718" actId="242"/>
        <pc:sldMkLst>
          <pc:docMk/>
          <pc:sldMk cId="2100278666" sldId="2594"/>
        </pc:sldMkLst>
        <pc:spChg chg="del mod">
          <ac:chgData name="Daniele Portal" userId="3f698176-a435-4285-b2ca-523f4612ea14" providerId="ADAL" clId="{B80052E8-60EE-4029-8071-64370F7BA5EA}" dt="2026-05-09T01:01:19.092" v="8710" actId="478"/>
          <ac:spMkLst>
            <pc:docMk/>
            <pc:sldMk cId="2100278666" sldId="2594"/>
            <ac:spMk id="9" creationId="{F966744D-B9BB-7282-E3E4-56E753B36DD6}"/>
          </ac:spMkLst>
        </pc:spChg>
        <pc:spChg chg="mod ord">
          <ac:chgData name="Daniele Portal" userId="3f698176-a435-4285-b2ca-523f4612ea14" providerId="ADAL" clId="{B80052E8-60EE-4029-8071-64370F7BA5EA}" dt="2026-05-09T01:01:58.034" v="8718" actId="242"/>
          <ac:spMkLst>
            <pc:docMk/>
            <pc:sldMk cId="2100278666" sldId="2594"/>
            <ac:spMk id="12" creationId="{A6DF49F2-A596-6C1A-96BF-0DDCA39818CA}"/>
          </ac:spMkLst>
        </pc:spChg>
        <pc:spChg chg="mod">
          <ac:chgData name="Daniele Portal" userId="3f698176-a435-4285-b2ca-523f4612ea14" providerId="ADAL" clId="{B80052E8-60EE-4029-8071-64370F7BA5EA}" dt="2026-05-09T01:01:33.033" v="8714" actId="1076"/>
          <ac:spMkLst>
            <pc:docMk/>
            <pc:sldMk cId="2100278666" sldId="2594"/>
            <ac:spMk id="18" creationId="{174E4540-DA9D-A2DA-DAD8-B5BE98BB4F15}"/>
          </ac:spMkLst>
        </pc:spChg>
        <pc:picChg chg="add mod">
          <ac:chgData name="Daniele Portal" userId="3f698176-a435-4285-b2ca-523f4612ea14" providerId="ADAL" clId="{B80052E8-60EE-4029-8071-64370F7BA5EA}" dt="2026-05-09T01:01:36.238" v="8715" actId="14100"/>
          <ac:picMkLst>
            <pc:docMk/>
            <pc:sldMk cId="2100278666" sldId="2594"/>
            <ac:picMk id="2" creationId="{66AE1629-E9C0-C0BC-5745-B2CCD711BA96}"/>
          </ac:picMkLst>
        </pc:picChg>
      </pc:sldChg>
      <pc:sldChg chg="modSp mod">
        <pc:chgData name="Daniele Portal" userId="3f698176-a435-4285-b2ca-523f4612ea14" providerId="ADAL" clId="{B80052E8-60EE-4029-8071-64370F7BA5EA}" dt="2026-05-07T20:16:25.348" v="3346" actId="20577"/>
        <pc:sldMkLst>
          <pc:docMk/>
          <pc:sldMk cId="2594156340" sldId="2595"/>
        </pc:sldMkLst>
        <pc:spChg chg="mod">
          <ac:chgData name="Daniele Portal" userId="3f698176-a435-4285-b2ca-523f4612ea14" providerId="ADAL" clId="{B80052E8-60EE-4029-8071-64370F7BA5EA}" dt="2026-05-07T20:16:25.348" v="3346" actId="20577"/>
          <ac:spMkLst>
            <pc:docMk/>
            <pc:sldMk cId="2594156340" sldId="2595"/>
            <ac:spMk id="2" creationId="{FB5BF0B9-2252-4CAA-BF93-44C7F3EE88A4}"/>
          </ac:spMkLst>
        </pc:spChg>
      </pc:sldChg>
      <pc:sldChg chg="delSp modSp new del mod">
        <pc:chgData name="Daniele Portal" userId="3f698176-a435-4285-b2ca-523f4612ea14" providerId="ADAL" clId="{B80052E8-60EE-4029-8071-64370F7BA5EA}" dt="2026-05-09T00:37:58.620" v="8397" actId="2696"/>
        <pc:sldMkLst>
          <pc:docMk/>
          <pc:sldMk cId="1952865261" sldId="2597"/>
        </pc:sldMkLst>
        <pc:spChg chg="mod">
          <ac:chgData name="Daniele Portal" userId="3f698176-a435-4285-b2ca-523f4612ea14" providerId="ADAL" clId="{B80052E8-60EE-4029-8071-64370F7BA5EA}" dt="2026-05-08T18:03:07.563" v="8248" actId="207"/>
          <ac:spMkLst>
            <pc:docMk/>
            <pc:sldMk cId="1952865261" sldId="2597"/>
            <ac:spMk id="2" creationId="{D8DF1BEE-AF42-30F5-B842-92BDB4C3A299}"/>
          </ac:spMkLst>
        </pc:spChg>
      </pc:sldChg>
      <pc:sldChg chg="modSp new mod ord">
        <pc:chgData name="Daniele Portal" userId="3f698176-a435-4285-b2ca-523f4612ea14" providerId="ADAL" clId="{B80052E8-60EE-4029-8071-64370F7BA5EA}" dt="2026-05-07T18:03:12.558" v="512" actId="20577"/>
        <pc:sldMkLst>
          <pc:docMk/>
          <pc:sldMk cId="2614895446" sldId="2598"/>
        </pc:sldMkLst>
        <pc:spChg chg="mod">
          <ac:chgData name="Daniele Portal" userId="3f698176-a435-4285-b2ca-523f4612ea14" providerId="ADAL" clId="{B80052E8-60EE-4029-8071-64370F7BA5EA}" dt="2026-05-07T18:03:12.558" v="512" actId="20577"/>
          <ac:spMkLst>
            <pc:docMk/>
            <pc:sldMk cId="2614895446" sldId="2598"/>
            <ac:spMk id="2" creationId="{46369E95-007B-5293-894D-42CAFA11782A}"/>
          </ac:spMkLst>
        </pc:spChg>
      </pc:sldChg>
      <pc:sldChg chg="addSp delSp modSp add mod ord">
        <pc:chgData name="Daniele Portal" userId="3f698176-a435-4285-b2ca-523f4612ea14" providerId="ADAL" clId="{B80052E8-60EE-4029-8071-64370F7BA5EA}" dt="2026-05-07T20:10:09.965" v="3306" actId="1076"/>
        <pc:sldMkLst>
          <pc:docMk/>
          <pc:sldMk cId="2056938697" sldId="2599"/>
        </pc:sldMkLst>
        <pc:spChg chg="mod">
          <ac:chgData name="Daniele Portal" userId="3f698176-a435-4285-b2ca-523f4612ea14" providerId="ADAL" clId="{B80052E8-60EE-4029-8071-64370F7BA5EA}" dt="2026-05-07T18:54:36.440" v="741" actId="20577"/>
          <ac:spMkLst>
            <pc:docMk/>
            <pc:sldMk cId="2056938697" sldId="2599"/>
            <ac:spMk id="12" creationId="{76E06193-DF48-955F-91A3-7B6068993DCE}"/>
          </ac:spMkLst>
        </pc:spChg>
        <pc:picChg chg="add mod">
          <ac:chgData name="Daniele Portal" userId="3f698176-a435-4285-b2ca-523f4612ea14" providerId="ADAL" clId="{B80052E8-60EE-4029-8071-64370F7BA5EA}" dt="2026-05-07T18:17:16.136" v="522" actId="1076"/>
          <ac:picMkLst>
            <pc:docMk/>
            <pc:sldMk cId="2056938697" sldId="2599"/>
            <ac:picMk id="6" creationId="{C70DE45C-AAC4-8D1C-2A3E-1E83470CAA93}"/>
          </ac:picMkLst>
        </pc:picChg>
        <pc:picChg chg="add mod">
          <ac:chgData name="Daniele Portal" userId="3f698176-a435-4285-b2ca-523f4612ea14" providerId="ADAL" clId="{B80052E8-60EE-4029-8071-64370F7BA5EA}" dt="2026-05-07T20:10:09.965" v="3306" actId="1076"/>
          <ac:picMkLst>
            <pc:docMk/>
            <pc:sldMk cId="2056938697" sldId="2599"/>
            <ac:picMk id="11" creationId="{58C291F9-123D-FAB8-ECB5-EE3B877735D0}"/>
          </ac:picMkLst>
        </pc:picChg>
        <pc:picChg chg="add mod">
          <ac:chgData name="Daniele Portal" userId="3f698176-a435-4285-b2ca-523f4612ea14" providerId="ADAL" clId="{B80052E8-60EE-4029-8071-64370F7BA5EA}" dt="2026-05-07T20:09:44.397" v="3300" actId="14100"/>
          <ac:picMkLst>
            <pc:docMk/>
            <pc:sldMk cId="2056938697" sldId="2599"/>
            <ac:picMk id="15" creationId="{5044CEBE-9F27-4217-E033-EF738C09A099}"/>
          </ac:picMkLst>
        </pc:picChg>
      </pc:sldChg>
      <pc:sldChg chg="addSp delSp modSp add mod ord">
        <pc:chgData name="Daniele Portal" userId="3f698176-a435-4285-b2ca-523f4612ea14" providerId="ADAL" clId="{B80052E8-60EE-4029-8071-64370F7BA5EA}" dt="2026-05-08T18:06:32.701" v="8396" actId="478"/>
        <pc:sldMkLst>
          <pc:docMk/>
          <pc:sldMk cId="3417664554" sldId="2600"/>
        </pc:sldMkLst>
        <pc:spChg chg="mod">
          <ac:chgData name="Daniele Portal" userId="3f698176-a435-4285-b2ca-523f4612ea14" providerId="ADAL" clId="{B80052E8-60EE-4029-8071-64370F7BA5EA}" dt="2026-05-07T18:21:56.383" v="612" actId="20577"/>
          <ac:spMkLst>
            <pc:docMk/>
            <pc:sldMk cId="3417664554" sldId="2600"/>
            <ac:spMk id="12" creationId="{2711F433-C137-35DC-37D9-B9E24BC3931E}"/>
          </ac:spMkLst>
        </pc:spChg>
        <pc:picChg chg="add mod">
          <ac:chgData name="Daniele Portal" userId="3f698176-a435-4285-b2ca-523f4612ea14" providerId="ADAL" clId="{B80052E8-60EE-4029-8071-64370F7BA5EA}" dt="2026-05-07T18:23:17.410" v="635" actId="1076"/>
          <ac:picMkLst>
            <pc:docMk/>
            <pc:sldMk cId="3417664554" sldId="2600"/>
            <ac:picMk id="2" creationId="{3D3E3599-94E0-A3CF-BDC9-DFA2F3458320}"/>
          </ac:picMkLst>
        </pc:picChg>
        <pc:picChg chg="add mod ord">
          <ac:chgData name="Daniele Portal" userId="3f698176-a435-4285-b2ca-523f4612ea14" providerId="ADAL" clId="{B80052E8-60EE-4029-8071-64370F7BA5EA}" dt="2026-05-07T18:22:56.063" v="627" actId="14100"/>
          <ac:picMkLst>
            <pc:docMk/>
            <pc:sldMk cId="3417664554" sldId="2600"/>
            <ac:picMk id="13" creationId="{42AB428C-BE3B-140D-9636-2C76B2BCD919}"/>
          </ac:picMkLst>
        </pc:picChg>
        <pc:picChg chg="add mod">
          <ac:chgData name="Daniele Portal" userId="3f698176-a435-4285-b2ca-523f4612ea14" providerId="ADAL" clId="{B80052E8-60EE-4029-8071-64370F7BA5EA}" dt="2026-05-07T18:23:20.395" v="636" actId="1076"/>
          <ac:picMkLst>
            <pc:docMk/>
            <pc:sldMk cId="3417664554" sldId="2600"/>
            <ac:picMk id="16" creationId="{CB4C91DF-7CE0-59C6-FC42-171FB35541D8}"/>
          </ac:picMkLst>
        </pc:picChg>
        <pc:picChg chg="add del mod">
          <ac:chgData name="Daniele Portal" userId="3f698176-a435-4285-b2ca-523f4612ea14" providerId="ADAL" clId="{B80052E8-60EE-4029-8071-64370F7BA5EA}" dt="2026-05-08T18:06:32.701" v="8396" actId="478"/>
          <ac:picMkLst>
            <pc:docMk/>
            <pc:sldMk cId="3417664554" sldId="2600"/>
            <ac:picMk id="17" creationId="{678CC7C9-4E95-C287-8047-92DBB1835C9D}"/>
          </ac:picMkLst>
        </pc:picChg>
      </pc:sldChg>
      <pc:sldChg chg="addSp delSp modSp add mod">
        <pc:chgData name="Daniele Portal" userId="3f698176-a435-4285-b2ca-523f4612ea14" providerId="ADAL" clId="{B80052E8-60EE-4029-8071-64370F7BA5EA}" dt="2026-05-09T01:19:27.273" v="9673" actId="1076"/>
        <pc:sldMkLst>
          <pc:docMk/>
          <pc:sldMk cId="1977654341" sldId="2601"/>
        </pc:sldMkLst>
        <pc:spChg chg="mod ord">
          <ac:chgData name="Daniele Portal" userId="3f698176-a435-4285-b2ca-523f4612ea14" providerId="ADAL" clId="{B80052E8-60EE-4029-8071-64370F7BA5EA}" dt="2026-05-09T01:19:22.429" v="9671" actId="1076"/>
          <ac:spMkLst>
            <pc:docMk/>
            <pc:sldMk cId="1977654341" sldId="2601"/>
            <ac:spMk id="12" creationId="{AD817D9F-7CB5-8E3F-3F13-FBA508092A49}"/>
          </ac:spMkLst>
        </pc:spChg>
        <pc:spChg chg="add del mod">
          <ac:chgData name="Daniele Portal" userId="3f698176-a435-4285-b2ca-523f4612ea14" providerId="ADAL" clId="{B80052E8-60EE-4029-8071-64370F7BA5EA}" dt="2026-05-09T01:18:56.269" v="9663" actId="478"/>
          <ac:spMkLst>
            <pc:docMk/>
            <pc:sldMk cId="1977654341" sldId="2601"/>
            <ac:spMk id="20" creationId="{D5F0E944-59A3-D647-DAF3-12CA24EE55F2}"/>
          </ac:spMkLst>
        </pc:spChg>
        <pc:picChg chg="add mod modCrop">
          <ac:chgData name="Daniele Portal" userId="3f698176-a435-4285-b2ca-523f4612ea14" providerId="ADAL" clId="{B80052E8-60EE-4029-8071-64370F7BA5EA}" dt="2026-05-09T01:19:09.718" v="9668" actId="1076"/>
          <ac:picMkLst>
            <pc:docMk/>
            <pc:sldMk cId="1977654341" sldId="2601"/>
            <ac:picMk id="15" creationId="{6263B306-79A3-7BCB-B7FF-8AB5D4E68745}"/>
          </ac:picMkLst>
        </pc:picChg>
        <pc:picChg chg="add mod">
          <ac:chgData name="Daniele Portal" userId="3f698176-a435-4285-b2ca-523f4612ea14" providerId="ADAL" clId="{B80052E8-60EE-4029-8071-64370F7BA5EA}" dt="2026-05-09T01:19:27.273" v="9673" actId="1076"/>
          <ac:picMkLst>
            <pc:docMk/>
            <pc:sldMk cId="1977654341" sldId="2601"/>
            <ac:picMk id="18" creationId="{03C5615F-6B79-F75F-962C-8E10C113D9C9}"/>
          </ac:picMkLst>
        </pc:picChg>
      </pc:sldChg>
      <pc:sldChg chg="add">
        <pc:chgData name="Daniele Portal" userId="3f698176-a435-4285-b2ca-523f4612ea14" providerId="ADAL" clId="{B80052E8-60EE-4029-8071-64370F7BA5EA}" dt="2026-05-07T19:01:45.659" v="839"/>
        <pc:sldMkLst>
          <pc:docMk/>
          <pc:sldMk cId="513213716" sldId="2602"/>
        </pc:sldMkLst>
      </pc:sldChg>
      <pc:sldChg chg="modSp add">
        <pc:chgData name="Daniele Portal" userId="3f698176-a435-4285-b2ca-523f4612ea14" providerId="ADAL" clId="{B80052E8-60EE-4029-8071-64370F7BA5EA}" dt="2026-05-07T19:02:23.992" v="841" actId="6549"/>
        <pc:sldMkLst>
          <pc:docMk/>
          <pc:sldMk cId="2610545849" sldId="2603"/>
        </pc:sldMkLst>
        <pc:spChg chg="mod">
          <ac:chgData name="Daniele Portal" userId="3f698176-a435-4285-b2ca-523f4612ea14" providerId="ADAL" clId="{B80052E8-60EE-4029-8071-64370F7BA5EA}" dt="2026-05-07T19:02:23.992" v="841" actId="6549"/>
          <ac:spMkLst>
            <pc:docMk/>
            <pc:sldMk cId="2610545849" sldId="2603"/>
            <ac:spMk id="2" creationId="{BC243B64-88DF-3637-7900-B240DC38D764}"/>
          </ac:spMkLst>
        </pc:spChg>
      </pc:sldChg>
      <pc:sldChg chg="add">
        <pc:chgData name="Daniele Portal" userId="3f698176-a435-4285-b2ca-523f4612ea14" providerId="ADAL" clId="{B80052E8-60EE-4029-8071-64370F7BA5EA}" dt="2026-05-07T19:02:16.280" v="840"/>
        <pc:sldMkLst>
          <pc:docMk/>
          <pc:sldMk cId="588419321" sldId="2604"/>
        </pc:sldMkLst>
      </pc:sldChg>
      <pc:sldChg chg="add">
        <pc:chgData name="Daniele Portal" userId="3f698176-a435-4285-b2ca-523f4612ea14" providerId="ADAL" clId="{B80052E8-60EE-4029-8071-64370F7BA5EA}" dt="2026-05-07T19:02:16.280" v="840"/>
        <pc:sldMkLst>
          <pc:docMk/>
          <pc:sldMk cId="10615301" sldId="2605"/>
        </pc:sldMkLst>
      </pc:sldChg>
      <pc:sldChg chg="addSp delSp modSp add mod modAnim">
        <pc:chgData name="Daniele Portal" userId="3f698176-a435-4285-b2ca-523f4612ea14" providerId="ADAL" clId="{B80052E8-60EE-4029-8071-64370F7BA5EA}" dt="2026-05-08T16:41:09.318" v="5614" actId="1076"/>
        <pc:sldMkLst>
          <pc:docMk/>
          <pc:sldMk cId="1189801147" sldId="2606"/>
        </pc:sldMkLst>
        <pc:spChg chg="mod ord">
          <ac:chgData name="Daniele Portal" userId="3f698176-a435-4285-b2ca-523f4612ea14" providerId="ADAL" clId="{B80052E8-60EE-4029-8071-64370F7BA5EA}" dt="2026-05-08T16:41:02.564" v="5613" actId="1076"/>
          <ac:spMkLst>
            <pc:docMk/>
            <pc:sldMk cId="1189801147" sldId="2606"/>
            <ac:spMk id="2" creationId="{3CAF66E9-48FA-4BFF-CCEC-8194CEA7885C}"/>
          </ac:spMkLst>
        </pc:spChg>
        <pc:picChg chg="add mod ord">
          <ac:chgData name="Daniele Portal" userId="3f698176-a435-4285-b2ca-523f4612ea14" providerId="ADAL" clId="{B80052E8-60EE-4029-8071-64370F7BA5EA}" dt="2026-05-07T19:34:32.388" v="2018" actId="14100"/>
          <ac:picMkLst>
            <pc:docMk/>
            <pc:sldMk cId="1189801147" sldId="2606"/>
            <ac:picMk id="13" creationId="{78B8D045-68C5-5BE0-BEAE-8F1E5AE5F478}"/>
          </ac:picMkLst>
        </pc:picChg>
        <pc:picChg chg="add mod">
          <ac:chgData name="Daniele Portal" userId="3f698176-a435-4285-b2ca-523f4612ea14" providerId="ADAL" clId="{B80052E8-60EE-4029-8071-64370F7BA5EA}" dt="2026-05-07T19:34:37.274" v="2019" actId="1076"/>
          <ac:picMkLst>
            <pc:docMk/>
            <pc:sldMk cId="1189801147" sldId="2606"/>
            <ac:picMk id="15" creationId="{96F050A7-F5F7-906F-53A8-AEBC2F50D57B}"/>
          </ac:picMkLst>
        </pc:picChg>
        <pc:picChg chg="add mod">
          <ac:chgData name="Daniele Portal" userId="3f698176-a435-4285-b2ca-523f4612ea14" providerId="ADAL" clId="{B80052E8-60EE-4029-8071-64370F7BA5EA}" dt="2026-05-07T19:41:08.487" v="2026" actId="14100"/>
          <ac:picMkLst>
            <pc:docMk/>
            <pc:sldMk cId="1189801147" sldId="2606"/>
            <ac:picMk id="16" creationId="{1D541E73-309A-9778-33DE-16F1B4F2A8A1}"/>
          </ac:picMkLst>
        </pc:picChg>
        <pc:picChg chg="add mod">
          <ac:chgData name="Daniele Portal" userId="3f698176-a435-4285-b2ca-523f4612ea14" providerId="ADAL" clId="{B80052E8-60EE-4029-8071-64370F7BA5EA}" dt="2026-05-08T16:41:09.318" v="5614" actId="1076"/>
          <ac:picMkLst>
            <pc:docMk/>
            <pc:sldMk cId="1189801147" sldId="2606"/>
            <ac:picMk id="17" creationId="{9AC24E7C-F471-ED83-9393-5F648ECB507F}"/>
          </ac:picMkLst>
        </pc:picChg>
      </pc:sldChg>
      <pc:sldChg chg="addSp delSp modSp add mod modAnim">
        <pc:chgData name="Daniele Portal" userId="3f698176-a435-4285-b2ca-523f4612ea14" providerId="ADAL" clId="{B80052E8-60EE-4029-8071-64370F7BA5EA}" dt="2026-05-08T16:17:28.584" v="4585" actId="22"/>
        <pc:sldMkLst>
          <pc:docMk/>
          <pc:sldMk cId="2904769310" sldId="2607"/>
        </pc:sldMkLst>
        <pc:spChg chg="mod">
          <ac:chgData name="Daniele Portal" userId="3f698176-a435-4285-b2ca-523f4612ea14" providerId="ADAL" clId="{B80052E8-60EE-4029-8071-64370F7BA5EA}" dt="2026-05-07T19:53:26.034" v="2291" actId="20577"/>
          <ac:spMkLst>
            <pc:docMk/>
            <pc:sldMk cId="2904769310" sldId="2607"/>
            <ac:spMk id="2" creationId="{EB1012FC-B62F-DAF9-0C52-0DE69C4DD7DD}"/>
          </ac:spMkLst>
        </pc:spChg>
        <pc:spChg chg="mod">
          <ac:chgData name="Daniele Portal" userId="3f698176-a435-4285-b2ca-523f4612ea14" providerId="ADAL" clId="{B80052E8-60EE-4029-8071-64370F7BA5EA}" dt="2026-05-08T15:56:37.512" v="4583" actId="20577"/>
          <ac:spMkLst>
            <pc:docMk/>
            <pc:sldMk cId="2904769310" sldId="2607"/>
            <ac:spMk id="4" creationId="{AC39C901-7AAB-D018-A2B9-FE348018265C}"/>
          </ac:spMkLst>
        </pc:spChg>
        <pc:picChg chg="add del">
          <ac:chgData name="Daniele Portal" userId="3f698176-a435-4285-b2ca-523f4612ea14" providerId="ADAL" clId="{B80052E8-60EE-4029-8071-64370F7BA5EA}" dt="2026-05-08T16:17:28.584" v="4585" actId="22"/>
          <ac:picMkLst>
            <pc:docMk/>
            <pc:sldMk cId="2904769310" sldId="2607"/>
            <ac:picMk id="9" creationId="{9C046A7A-2E12-D09D-A605-5E049C5E37CE}"/>
          </ac:picMkLst>
        </pc:picChg>
      </pc:sldChg>
      <pc:sldChg chg="addSp delSp modSp add mod modAnim">
        <pc:chgData name="Daniele Portal" userId="3f698176-a435-4285-b2ca-523f4612ea14" providerId="ADAL" clId="{B80052E8-60EE-4029-8071-64370F7BA5EA}" dt="2026-05-07T20:04:43.562" v="2926" actId="5793"/>
        <pc:sldMkLst>
          <pc:docMk/>
          <pc:sldMk cId="3042520750" sldId="2609"/>
        </pc:sldMkLst>
        <pc:spChg chg="mod ord">
          <ac:chgData name="Daniele Portal" userId="3f698176-a435-4285-b2ca-523f4612ea14" providerId="ADAL" clId="{B80052E8-60EE-4029-8071-64370F7BA5EA}" dt="2026-05-07T19:48:55.755" v="2258" actId="166"/>
          <ac:spMkLst>
            <pc:docMk/>
            <pc:sldMk cId="3042520750" sldId="2609"/>
            <ac:spMk id="2" creationId="{B0B6913C-EF03-489D-E96E-EFE7F1C8F0AF}"/>
          </ac:spMkLst>
        </pc:spChg>
        <pc:spChg chg="mod">
          <ac:chgData name="Daniele Portal" userId="3f698176-a435-4285-b2ca-523f4612ea14" providerId="ADAL" clId="{B80052E8-60EE-4029-8071-64370F7BA5EA}" dt="2026-05-07T20:04:43.562" v="2926" actId="5793"/>
          <ac:spMkLst>
            <pc:docMk/>
            <pc:sldMk cId="3042520750" sldId="2609"/>
            <ac:spMk id="4" creationId="{5BFFC9FF-C2A2-AFC9-54EC-F44CA7FC3E80}"/>
          </ac:spMkLst>
        </pc:spChg>
        <pc:picChg chg="add mod">
          <ac:chgData name="Daniele Portal" userId="3f698176-a435-4285-b2ca-523f4612ea14" providerId="ADAL" clId="{B80052E8-60EE-4029-8071-64370F7BA5EA}" dt="2026-05-07T19:48:50.898" v="2257" actId="11530"/>
          <ac:picMkLst>
            <pc:docMk/>
            <pc:sldMk cId="3042520750" sldId="2609"/>
            <ac:picMk id="8" creationId="{FE0BD61B-D5EC-8B13-FDD4-5A7F4244E12E}"/>
          </ac:picMkLst>
        </pc:picChg>
      </pc:sldChg>
      <pc:sldChg chg="addSp delSp modSp add mod ord modAnim">
        <pc:chgData name="Daniele Portal" userId="3f698176-a435-4285-b2ca-523f4612ea14" providerId="ADAL" clId="{B80052E8-60EE-4029-8071-64370F7BA5EA}" dt="2026-05-08T16:40:26.933" v="5591" actId="20577"/>
        <pc:sldMkLst>
          <pc:docMk/>
          <pc:sldMk cId="109135147" sldId="2610"/>
        </pc:sldMkLst>
        <pc:spChg chg="mod ord">
          <ac:chgData name="Daniele Portal" userId="3f698176-a435-4285-b2ca-523f4612ea14" providerId="ADAL" clId="{B80052E8-60EE-4029-8071-64370F7BA5EA}" dt="2026-05-07T20:00:08.338" v="2518" actId="20577"/>
          <ac:spMkLst>
            <pc:docMk/>
            <pc:sldMk cId="109135147" sldId="2610"/>
            <ac:spMk id="2" creationId="{3E3E0A08-CF2C-BAF9-8332-9296A7677C3F}"/>
          </ac:spMkLst>
        </pc:spChg>
        <pc:spChg chg="mod">
          <ac:chgData name="Daniele Portal" userId="3f698176-a435-4285-b2ca-523f4612ea14" providerId="ADAL" clId="{B80052E8-60EE-4029-8071-64370F7BA5EA}" dt="2026-05-08T16:40:26.933" v="5591" actId="20577"/>
          <ac:spMkLst>
            <pc:docMk/>
            <pc:sldMk cId="109135147" sldId="2610"/>
            <ac:spMk id="4" creationId="{6B1B5792-24A1-03FE-6D93-58FC3D1C82EA}"/>
          </ac:spMkLst>
        </pc:spChg>
        <pc:picChg chg="add mod ord">
          <ac:chgData name="Daniele Portal" userId="3f698176-a435-4285-b2ca-523f4612ea14" providerId="ADAL" clId="{B80052E8-60EE-4029-8071-64370F7BA5EA}" dt="2026-05-07T19:43:03.223" v="2058" actId="1076"/>
          <ac:picMkLst>
            <pc:docMk/>
            <pc:sldMk cId="109135147" sldId="2610"/>
            <ac:picMk id="10" creationId="{DF31C22B-831A-2BD8-B45D-9878D0AAAA47}"/>
          </ac:picMkLst>
        </pc:picChg>
      </pc:sldChg>
      <pc:sldChg chg="modSp new del">
        <pc:chgData name="Daniele Portal" userId="3f698176-a435-4285-b2ca-523f4612ea14" providerId="ADAL" clId="{B80052E8-60EE-4029-8071-64370F7BA5EA}" dt="2026-05-08T18:02:55.383" v="8247" actId="47"/>
        <pc:sldMkLst>
          <pc:docMk/>
          <pc:sldMk cId="3182242450" sldId="2611"/>
        </pc:sldMkLst>
      </pc:sldChg>
      <pc:sldChg chg="add">
        <pc:chgData name="Daniele Portal" userId="3f698176-a435-4285-b2ca-523f4612ea14" providerId="ADAL" clId="{B80052E8-60EE-4029-8071-64370F7BA5EA}" dt="2026-05-07T20:08:35.051" v="3293"/>
        <pc:sldMkLst>
          <pc:docMk/>
          <pc:sldMk cId="4097398289" sldId="2612"/>
        </pc:sldMkLst>
      </pc:sldChg>
      <pc:sldChg chg="addSp delSp modSp add mod delAnim">
        <pc:chgData name="Daniele Portal" userId="3f698176-a435-4285-b2ca-523f4612ea14" providerId="ADAL" clId="{B80052E8-60EE-4029-8071-64370F7BA5EA}" dt="2026-05-07T20:32:00.090" v="3548" actId="1076"/>
        <pc:sldMkLst>
          <pc:docMk/>
          <pc:sldMk cId="2155625750" sldId="2613"/>
        </pc:sldMkLst>
        <pc:spChg chg="add mod">
          <ac:chgData name="Daniele Portal" userId="3f698176-a435-4285-b2ca-523f4612ea14" providerId="ADAL" clId="{B80052E8-60EE-4029-8071-64370F7BA5EA}" dt="2026-05-07T20:28:01.259" v="3464" actId="14100"/>
          <ac:spMkLst>
            <pc:docMk/>
            <pc:sldMk cId="2155625750" sldId="2613"/>
            <ac:spMk id="16" creationId="{182DD03E-A8DF-726F-B767-D10818048184}"/>
          </ac:spMkLst>
        </pc:spChg>
        <pc:spChg chg="add mod">
          <ac:chgData name="Daniele Portal" userId="3f698176-a435-4285-b2ca-523f4612ea14" providerId="ADAL" clId="{B80052E8-60EE-4029-8071-64370F7BA5EA}" dt="2026-05-07T20:28:01.259" v="3464" actId="14100"/>
          <ac:spMkLst>
            <pc:docMk/>
            <pc:sldMk cId="2155625750" sldId="2613"/>
            <ac:spMk id="17" creationId="{2FC9F8E9-DF77-2A52-AD14-7176F04D7BD7}"/>
          </ac:spMkLst>
        </pc:spChg>
        <pc:spChg chg="add mod">
          <ac:chgData name="Daniele Portal" userId="3f698176-a435-4285-b2ca-523f4612ea14" providerId="ADAL" clId="{B80052E8-60EE-4029-8071-64370F7BA5EA}" dt="2026-05-07T20:28:01.259" v="3464" actId="14100"/>
          <ac:spMkLst>
            <pc:docMk/>
            <pc:sldMk cId="2155625750" sldId="2613"/>
            <ac:spMk id="21" creationId="{EB74400A-ECD8-DE0D-06F1-6E0A1F915838}"/>
          </ac:spMkLst>
        </pc:spChg>
        <pc:spChg chg="add mod">
          <ac:chgData name="Daniele Portal" userId="3f698176-a435-4285-b2ca-523f4612ea14" providerId="ADAL" clId="{B80052E8-60EE-4029-8071-64370F7BA5EA}" dt="2026-05-07T20:28:01.259" v="3464" actId="14100"/>
          <ac:spMkLst>
            <pc:docMk/>
            <pc:sldMk cId="2155625750" sldId="2613"/>
            <ac:spMk id="25" creationId="{95AC1F48-33A1-2DC6-9AC6-00B8F65EDA18}"/>
          </ac:spMkLst>
        </pc:spChg>
        <pc:spChg chg="add mod">
          <ac:chgData name="Daniele Portal" userId="3f698176-a435-4285-b2ca-523f4612ea14" providerId="ADAL" clId="{B80052E8-60EE-4029-8071-64370F7BA5EA}" dt="2026-05-07T20:32:00.090" v="3548" actId="1076"/>
          <ac:spMkLst>
            <pc:docMk/>
            <pc:sldMk cId="2155625750" sldId="2613"/>
            <ac:spMk id="29" creationId="{EEEAE818-6AC6-5AFE-3A65-AADAB64B6D34}"/>
          </ac:spMkLst>
        </pc:spChg>
        <pc:picChg chg="add mod">
          <ac:chgData name="Daniele Portal" userId="3f698176-a435-4285-b2ca-523f4612ea14" providerId="ADAL" clId="{B80052E8-60EE-4029-8071-64370F7BA5EA}" dt="2026-05-07T20:28:01.259" v="3464" actId="14100"/>
          <ac:picMkLst>
            <pc:docMk/>
            <pc:sldMk cId="2155625750" sldId="2613"/>
            <ac:picMk id="11" creationId="{CC8DD9A1-BD63-2BA1-277D-6A22EEC721A6}"/>
          </ac:picMkLst>
        </pc:picChg>
        <pc:picChg chg="add mod">
          <ac:chgData name="Daniele Portal" userId="3f698176-a435-4285-b2ca-523f4612ea14" providerId="ADAL" clId="{B80052E8-60EE-4029-8071-64370F7BA5EA}" dt="2026-05-07T20:31:55.830" v="3546" actId="14100"/>
          <ac:picMkLst>
            <pc:docMk/>
            <pc:sldMk cId="2155625750" sldId="2613"/>
            <ac:picMk id="28" creationId="{F9CEC333-3573-F02D-D447-E1D2418D07F9}"/>
          </ac:picMkLst>
        </pc:picChg>
        <pc:cxnChg chg="add mod">
          <ac:chgData name="Daniele Portal" userId="3f698176-a435-4285-b2ca-523f4612ea14" providerId="ADAL" clId="{B80052E8-60EE-4029-8071-64370F7BA5EA}" dt="2026-05-07T20:28:01.259" v="3464" actId="14100"/>
          <ac:cxnSpMkLst>
            <pc:docMk/>
            <pc:sldMk cId="2155625750" sldId="2613"/>
            <ac:cxnSpMk id="19" creationId="{9773E2A5-4920-AFA2-72E4-4AFE25827391}"/>
          </ac:cxnSpMkLst>
        </pc:cxnChg>
        <pc:cxnChg chg="add mod">
          <ac:chgData name="Daniele Portal" userId="3f698176-a435-4285-b2ca-523f4612ea14" providerId="ADAL" clId="{B80052E8-60EE-4029-8071-64370F7BA5EA}" dt="2026-05-07T20:28:01.259" v="3464" actId="14100"/>
          <ac:cxnSpMkLst>
            <pc:docMk/>
            <pc:sldMk cId="2155625750" sldId="2613"/>
            <ac:cxnSpMk id="22" creationId="{B76A7239-B457-D3B2-15F8-BCDAD1C60831}"/>
          </ac:cxnSpMkLst>
        </pc:cxnChg>
      </pc:sldChg>
      <pc:sldChg chg="addSp delSp modSp add mod delAnim modAnim">
        <pc:chgData name="Daniele Portal" userId="3f698176-a435-4285-b2ca-523f4612ea14" providerId="ADAL" clId="{B80052E8-60EE-4029-8071-64370F7BA5EA}" dt="2026-05-07T21:06:39.016" v="4456" actId="478"/>
        <pc:sldMkLst>
          <pc:docMk/>
          <pc:sldMk cId="678790681" sldId="2614"/>
        </pc:sldMkLst>
        <pc:spChg chg="mod ord">
          <ac:chgData name="Daniele Portal" userId="3f698176-a435-4285-b2ca-523f4612ea14" providerId="ADAL" clId="{B80052E8-60EE-4029-8071-64370F7BA5EA}" dt="2026-05-07T20:36:04.438" v="3637" actId="255"/>
          <ac:spMkLst>
            <pc:docMk/>
            <pc:sldMk cId="678790681" sldId="2614"/>
            <ac:spMk id="2" creationId="{1D6F9695-CED3-F8D6-FB6F-A62D273B5EAF}"/>
          </ac:spMkLst>
        </pc:spChg>
        <pc:spChg chg="mod ord">
          <ac:chgData name="Daniele Portal" userId="3f698176-a435-4285-b2ca-523f4612ea14" providerId="ADAL" clId="{B80052E8-60EE-4029-8071-64370F7BA5EA}" dt="2026-05-07T20:35:59.539" v="3636" actId="14100"/>
          <ac:spMkLst>
            <pc:docMk/>
            <pc:sldMk cId="678790681" sldId="2614"/>
            <ac:spMk id="12" creationId="{FFA8BCE1-2507-CA33-CFF9-E1D8C6464643}"/>
          </ac:spMkLst>
        </pc:spChg>
        <pc:spChg chg="add mod">
          <ac:chgData name="Daniele Portal" userId="3f698176-a435-4285-b2ca-523f4612ea14" providerId="ADAL" clId="{B80052E8-60EE-4029-8071-64370F7BA5EA}" dt="2026-05-07T21:05:18.046" v="4389" actId="20577"/>
          <ac:spMkLst>
            <pc:docMk/>
            <pc:sldMk cId="678790681" sldId="2614"/>
            <ac:spMk id="22" creationId="{8D5F6735-A51A-F09E-8877-6CF99882E444}"/>
          </ac:spMkLst>
        </pc:spChg>
        <pc:spChg chg="add mod">
          <ac:chgData name="Daniele Portal" userId="3f698176-a435-4285-b2ca-523f4612ea14" providerId="ADAL" clId="{B80052E8-60EE-4029-8071-64370F7BA5EA}" dt="2026-05-07T21:04:37.055" v="4261" actId="20577"/>
          <ac:spMkLst>
            <pc:docMk/>
            <pc:sldMk cId="678790681" sldId="2614"/>
            <ac:spMk id="23" creationId="{255D960B-48F5-A690-420E-BB8800DAADAD}"/>
          </ac:spMkLst>
        </pc:spChg>
        <pc:spChg chg="add mod">
          <ac:chgData name="Daniele Portal" userId="3f698176-a435-4285-b2ca-523f4612ea14" providerId="ADAL" clId="{B80052E8-60EE-4029-8071-64370F7BA5EA}" dt="2026-05-07T21:06:36.597" v="4455" actId="1076"/>
          <ac:spMkLst>
            <pc:docMk/>
            <pc:sldMk cId="678790681" sldId="2614"/>
            <ac:spMk id="24" creationId="{BA9204AD-E59E-09EE-1E6D-EE4CE5E7BEF3}"/>
          </ac:spMkLst>
        </pc:spChg>
        <pc:picChg chg="add mod">
          <ac:chgData name="Daniele Portal" userId="3f698176-a435-4285-b2ca-523f4612ea14" providerId="ADAL" clId="{B80052E8-60EE-4029-8071-64370F7BA5EA}" dt="2026-05-07T20:33:00.893" v="3588" actId="14100"/>
          <ac:picMkLst>
            <pc:docMk/>
            <pc:sldMk cId="678790681" sldId="2614"/>
            <ac:picMk id="13" creationId="{5127FC63-B0A7-277F-D4C6-B30B674450D1}"/>
          </ac:picMkLst>
        </pc:picChg>
        <pc:picChg chg="add mod">
          <ac:chgData name="Daniele Portal" userId="3f698176-a435-4285-b2ca-523f4612ea14" providerId="ADAL" clId="{B80052E8-60EE-4029-8071-64370F7BA5EA}" dt="2026-05-07T20:35:07.088" v="3626" actId="1076"/>
          <ac:picMkLst>
            <pc:docMk/>
            <pc:sldMk cId="678790681" sldId="2614"/>
            <ac:picMk id="21" creationId="{C5B684D5-22F3-A8BE-B07B-BC59FC277F6C}"/>
          </ac:picMkLst>
        </pc:picChg>
      </pc:sldChg>
      <pc:sldChg chg="modSp add mod">
        <pc:chgData name="Daniele Portal" userId="3f698176-a435-4285-b2ca-523f4612ea14" providerId="ADAL" clId="{B80052E8-60EE-4029-8071-64370F7BA5EA}" dt="2026-05-08T16:17:50.465" v="4641" actId="20577"/>
        <pc:sldMkLst>
          <pc:docMk/>
          <pc:sldMk cId="4288494088" sldId="2615"/>
        </pc:sldMkLst>
        <pc:spChg chg="mod">
          <ac:chgData name="Daniele Portal" userId="3f698176-a435-4285-b2ca-523f4612ea14" providerId="ADAL" clId="{B80052E8-60EE-4029-8071-64370F7BA5EA}" dt="2026-05-08T16:17:50.465" v="4641" actId="20577"/>
          <ac:spMkLst>
            <pc:docMk/>
            <pc:sldMk cId="4288494088" sldId="2615"/>
            <ac:spMk id="2" creationId="{37E65B13-802F-1F45-C0F3-04DCAD33DE40}"/>
          </ac:spMkLst>
        </pc:spChg>
      </pc:sldChg>
      <pc:sldChg chg="modSp add mod">
        <pc:chgData name="Daniele Portal" userId="3f698176-a435-4285-b2ca-523f4612ea14" providerId="ADAL" clId="{B80052E8-60EE-4029-8071-64370F7BA5EA}" dt="2026-05-08T16:18:29.177" v="4682" actId="20577"/>
        <pc:sldMkLst>
          <pc:docMk/>
          <pc:sldMk cId="1076673436" sldId="2616"/>
        </pc:sldMkLst>
        <pc:spChg chg="mod">
          <ac:chgData name="Daniele Portal" userId="3f698176-a435-4285-b2ca-523f4612ea14" providerId="ADAL" clId="{B80052E8-60EE-4029-8071-64370F7BA5EA}" dt="2026-05-08T16:18:29.177" v="4682" actId="20577"/>
          <ac:spMkLst>
            <pc:docMk/>
            <pc:sldMk cId="1076673436" sldId="2616"/>
            <ac:spMk id="2" creationId="{71AA3854-6AF5-A724-462F-738910B140AF}"/>
          </ac:spMkLst>
        </pc:spChg>
      </pc:sldChg>
      <pc:sldChg chg="addSp delSp modSp add mod delAnim">
        <pc:chgData name="Daniele Portal" userId="3f698176-a435-4285-b2ca-523f4612ea14" providerId="ADAL" clId="{B80052E8-60EE-4029-8071-64370F7BA5EA}" dt="2026-05-08T16:31:07.035" v="5119" actId="255"/>
        <pc:sldMkLst>
          <pc:docMk/>
          <pc:sldMk cId="4193433531" sldId="2617"/>
        </pc:sldMkLst>
        <pc:spChg chg="mod ord">
          <ac:chgData name="Daniele Portal" userId="3f698176-a435-4285-b2ca-523f4612ea14" providerId="ADAL" clId="{B80052E8-60EE-4029-8071-64370F7BA5EA}" dt="2026-05-08T16:21:27.780" v="4945" actId="1076"/>
          <ac:spMkLst>
            <pc:docMk/>
            <pc:sldMk cId="4193433531" sldId="2617"/>
            <ac:spMk id="2" creationId="{17B28454-22F4-1D6A-C526-653BD5D8DAFE}"/>
          </ac:spMkLst>
        </pc:spChg>
        <pc:spChg chg="del">
          <ac:chgData name="Daniele Portal" userId="3f698176-a435-4285-b2ca-523f4612ea14" providerId="ADAL" clId="{B80052E8-60EE-4029-8071-64370F7BA5EA}" dt="2026-05-08T16:21:38.954" v="4947" actId="478"/>
          <ac:spMkLst>
            <pc:docMk/>
            <pc:sldMk cId="4193433531" sldId="2617"/>
            <ac:spMk id="4" creationId="{7A718BCB-5FD2-7DF4-BDEB-B3812B89EDAD}"/>
          </ac:spMkLst>
        </pc:spChg>
        <pc:spChg chg="add del mod">
          <ac:chgData name="Daniele Portal" userId="3f698176-a435-4285-b2ca-523f4612ea14" providerId="ADAL" clId="{B80052E8-60EE-4029-8071-64370F7BA5EA}" dt="2026-05-08T16:21:10.824" v="4942" actId="478"/>
          <ac:spMkLst>
            <pc:docMk/>
            <pc:sldMk cId="4193433531" sldId="2617"/>
            <ac:spMk id="11" creationId="{18A8EA6F-B885-735F-0100-D14955E56003}"/>
          </ac:spMkLst>
        </pc:spChg>
        <pc:spChg chg="add del mod">
          <ac:chgData name="Daniele Portal" userId="3f698176-a435-4285-b2ca-523f4612ea14" providerId="ADAL" clId="{B80052E8-60EE-4029-8071-64370F7BA5EA}" dt="2026-05-08T16:27:39.596" v="4977"/>
          <ac:spMkLst>
            <pc:docMk/>
            <pc:sldMk cId="4193433531" sldId="2617"/>
            <ac:spMk id="13" creationId="{87FE8526-678C-C714-0081-87570BC8E802}"/>
          </ac:spMkLst>
        </pc:spChg>
        <pc:spChg chg="add mod">
          <ac:chgData name="Daniele Portal" userId="3f698176-a435-4285-b2ca-523f4612ea14" providerId="ADAL" clId="{B80052E8-60EE-4029-8071-64370F7BA5EA}" dt="2026-05-08T16:21:53.243" v="4949"/>
          <ac:spMkLst>
            <pc:docMk/>
            <pc:sldMk cId="4193433531" sldId="2617"/>
            <ac:spMk id="17" creationId="{F0DDEFB1-5E39-400E-794F-F305D52EAA3B}"/>
          </ac:spMkLst>
        </pc:spChg>
        <pc:spChg chg="add mod">
          <ac:chgData name="Daniele Portal" userId="3f698176-a435-4285-b2ca-523f4612ea14" providerId="ADAL" clId="{B80052E8-60EE-4029-8071-64370F7BA5EA}" dt="2026-05-08T16:21:53.243" v="4949"/>
          <ac:spMkLst>
            <pc:docMk/>
            <pc:sldMk cId="4193433531" sldId="2617"/>
            <ac:spMk id="18" creationId="{CB851931-CC5C-20FB-57C4-43E8DE8CA48E}"/>
          </ac:spMkLst>
        </pc:spChg>
        <pc:spChg chg="add mod">
          <ac:chgData name="Daniele Portal" userId="3f698176-a435-4285-b2ca-523f4612ea14" providerId="ADAL" clId="{B80052E8-60EE-4029-8071-64370F7BA5EA}" dt="2026-05-08T16:21:53.243" v="4949"/>
          <ac:spMkLst>
            <pc:docMk/>
            <pc:sldMk cId="4193433531" sldId="2617"/>
            <ac:spMk id="19" creationId="{F6921DD3-417F-1D0A-625A-52DEF3B5F10A}"/>
          </ac:spMkLst>
        </pc:spChg>
        <pc:spChg chg="add mod">
          <ac:chgData name="Daniele Portal" userId="3f698176-a435-4285-b2ca-523f4612ea14" providerId="ADAL" clId="{B80052E8-60EE-4029-8071-64370F7BA5EA}" dt="2026-05-08T16:21:53.243" v="4949"/>
          <ac:spMkLst>
            <pc:docMk/>
            <pc:sldMk cId="4193433531" sldId="2617"/>
            <ac:spMk id="20" creationId="{0D0C06EE-48CC-FBD8-2B53-027A4F222B2E}"/>
          </ac:spMkLst>
        </pc:spChg>
        <pc:spChg chg="add mod">
          <ac:chgData name="Daniele Portal" userId="3f698176-a435-4285-b2ca-523f4612ea14" providerId="ADAL" clId="{B80052E8-60EE-4029-8071-64370F7BA5EA}" dt="2026-05-08T16:21:53.243" v="4949"/>
          <ac:spMkLst>
            <pc:docMk/>
            <pc:sldMk cId="4193433531" sldId="2617"/>
            <ac:spMk id="21" creationId="{608EA776-6C11-E352-9D25-90AAB10CDB8F}"/>
          </ac:spMkLst>
        </pc:spChg>
        <pc:spChg chg="add mod">
          <ac:chgData name="Daniele Portal" userId="3f698176-a435-4285-b2ca-523f4612ea14" providerId="ADAL" clId="{B80052E8-60EE-4029-8071-64370F7BA5EA}" dt="2026-05-08T16:21:53.243" v="4949"/>
          <ac:spMkLst>
            <pc:docMk/>
            <pc:sldMk cId="4193433531" sldId="2617"/>
            <ac:spMk id="22" creationId="{EE0C698E-FF6A-E6CB-4480-D3C16B30FBF4}"/>
          </ac:spMkLst>
        </pc:spChg>
        <pc:spChg chg="add mod">
          <ac:chgData name="Daniele Portal" userId="3f698176-a435-4285-b2ca-523f4612ea14" providerId="ADAL" clId="{B80052E8-60EE-4029-8071-64370F7BA5EA}" dt="2026-05-08T16:22:53.099" v="4957"/>
          <ac:spMkLst>
            <pc:docMk/>
            <pc:sldMk cId="4193433531" sldId="2617"/>
            <ac:spMk id="29" creationId="{F5BA1520-9D81-17DF-C9E8-B3B603AB9965}"/>
          </ac:spMkLst>
        </pc:spChg>
        <pc:spChg chg="add mod">
          <ac:chgData name="Daniele Portal" userId="3f698176-a435-4285-b2ca-523f4612ea14" providerId="ADAL" clId="{B80052E8-60EE-4029-8071-64370F7BA5EA}" dt="2026-05-08T16:22:53.099" v="4957"/>
          <ac:spMkLst>
            <pc:docMk/>
            <pc:sldMk cId="4193433531" sldId="2617"/>
            <ac:spMk id="30" creationId="{3024A401-6CD3-AAAC-6EB5-77262CE3029D}"/>
          </ac:spMkLst>
        </pc:spChg>
        <pc:spChg chg="add mod">
          <ac:chgData name="Daniele Portal" userId="3f698176-a435-4285-b2ca-523f4612ea14" providerId="ADAL" clId="{B80052E8-60EE-4029-8071-64370F7BA5EA}" dt="2026-05-08T16:22:53.099" v="4957"/>
          <ac:spMkLst>
            <pc:docMk/>
            <pc:sldMk cId="4193433531" sldId="2617"/>
            <ac:spMk id="32" creationId="{2FC5A5B0-D317-C253-F0E4-8607EAC82E4B}"/>
          </ac:spMkLst>
        </pc:spChg>
        <pc:spChg chg="add mod">
          <ac:chgData name="Daniele Portal" userId="3f698176-a435-4285-b2ca-523f4612ea14" providerId="ADAL" clId="{B80052E8-60EE-4029-8071-64370F7BA5EA}" dt="2026-05-08T16:22:53.099" v="4957"/>
          <ac:spMkLst>
            <pc:docMk/>
            <pc:sldMk cId="4193433531" sldId="2617"/>
            <ac:spMk id="33" creationId="{3C53443E-AB98-275D-2F6B-4C21E1CFAC4E}"/>
          </ac:spMkLst>
        </pc:spChg>
        <pc:spChg chg="add mod">
          <ac:chgData name="Daniele Portal" userId="3f698176-a435-4285-b2ca-523f4612ea14" providerId="ADAL" clId="{B80052E8-60EE-4029-8071-64370F7BA5EA}" dt="2026-05-08T16:22:53.099" v="4957"/>
          <ac:spMkLst>
            <pc:docMk/>
            <pc:sldMk cId="4193433531" sldId="2617"/>
            <ac:spMk id="34" creationId="{CD99FD38-3A5D-DD0D-3DB2-4BDC39910B0E}"/>
          </ac:spMkLst>
        </pc:spChg>
        <pc:spChg chg="add mod">
          <ac:chgData name="Daniele Portal" userId="3f698176-a435-4285-b2ca-523f4612ea14" providerId="ADAL" clId="{B80052E8-60EE-4029-8071-64370F7BA5EA}" dt="2026-05-08T16:22:53.099" v="4957"/>
          <ac:spMkLst>
            <pc:docMk/>
            <pc:sldMk cId="4193433531" sldId="2617"/>
            <ac:spMk id="35" creationId="{ADCEAAEC-B171-991D-47AA-C3BA0057EBCC}"/>
          </ac:spMkLst>
        </pc:spChg>
        <pc:spChg chg="add mod">
          <ac:chgData name="Daniele Portal" userId="3f698176-a435-4285-b2ca-523f4612ea14" providerId="ADAL" clId="{B80052E8-60EE-4029-8071-64370F7BA5EA}" dt="2026-05-08T16:22:53.099" v="4957"/>
          <ac:spMkLst>
            <pc:docMk/>
            <pc:sldMk cId="4193433531" sldId="2617"/>
            <ac:spMk id="36" creationId="{D894D611-2987-296B-4661-A39A7D56E3D4}"/>
          </ac:spMkLst>
        </pc:spChg>
        <pc:spChg chg="add mod">
          <ac:chgData name="Daniele Portal" userId="3f698176-a435-4285-b2ca-523f4612ea14" providerId="ADAL" clId="{B80052E8-60EE-4029-8071-64370F7BA5EA}" dt="2026-05-08T16:22:53.099" v="4957"/>
          <ac:spMkLst>
            <pc:docMk/>
            <pc:sldMk cId="4193433531" sldId="2617"/>
            <ac:spMk id="38" creationId="{2C47B318-69F4-BA61-06F7-0BFE001D2195}"/>
          </ac:spMkLst>
        </pc:spChg>
        <pc:spChg chg="add mod">
          <ac:chgData name="Daniele Portal" userId="3f698176-a435-4285-b2ca-523f4612ea14" providerId="ADAL" clId="{B80052E8-60EE-4029-8071-64370F7BA5EA}" dt="2026-05-08T16:22:53.099" v="4957"/>
          <ac:spMkLst>
            <pc:docMk/>
            <pc:sldMk cId="4193433531" sldId="2617"/>
            <ac:spMk id="39" creationId="{CEFF0A8D-C48A-2D19-AEB7-CC1B83E2E123}"/>
          </ac:spMkLst>
        </pc:spChg>
        <pc:spChg chg="add mod">
          <ac:chgData name="Daniele Portal" userId="3f698176-a435-4285-b2ca-523f4612ea14" providerId="ADAL" clId="{B80052E8-60EE-4029-8071-64370F7BA5EA}" dt="2026-05-08T16:22:53.099" v="4957"/>
          <ac:spMkLst>
            <pc:docMk/>
            <pc:sldMk cId="4193433531" sldId="2617"/>
            <ac:spMk id="40" creationId="{7A47E41C-B1CF-AEE0-DE69-D02964109D01}"/>
          </ac:spMkLst>
        </pc:spChg>
        <pc:spChg chg="add mod">
          <ac:chgData name="Daniele Portal" userId="3f698176-a435-4285-b2ca-523f4612ea14" providerId="ADAL" clId="{B80052E8-60EE-4029-8071-64370F7BA5EA}" dt="2026-05-08T16:22:59.093" v="4958"/>
          <ac:spMkLst>
            <pc:docMk/>
            <pc:sldMk cId="4193433531" sldId="2617"/>
            <ac:spMk id="44" creationId="{58250745-6C77-2C1C-F425-485F0C304A26}"/>
          </ac:spMkLst>
        </pc:spChg>
        <pc:spChg chg="add mod">
          <ac:chgData name="Daniele Portal" userId="3f698176-a435-4285-b2ca-523f4612ea14" providerId="ADAL" clId="{B80052E8-60EE-4029-8071-64370F7BA5EA}" dt="2026-05-08T16:30:26.437" v="5114" actId="255"/>
          <ac:spMkLst>
            <pc:docMk/>
            <pc:sldMk cId="4193433531" sldId="2617"/>
            <ac:spMk id="45" creationId="{7127E755-2CBB-515C-D447-62AD6ACD89A4}"/>
          </ac:spMkLst>
        </pc:spChg>
        <pc:spChg chg="add mod">
          <ac:chgData name="Daniele Portal" userId="3f698176-a435-4285-b2ca-523f4612ea14" providerId="ADAL" clId="{B80052E8-60EE-4029-8071-64370F7BA5EA}" dt="2026-05-08T16:22:59.093" v="4958"/>
          <ac:spMkLst>
            <pc:docMk/>
            <pc:sldMk cId="4193433531" sldId="2617"/>
            <ac:spMk id="46" creationId="{2222A24F-1263-C91A-A472-B33E8D84D4AB}"/>
          </ac:spMkLst>
        </pc:spChg>
        <pc:spChg chg="add mod">
          <ac:chgData name="Daniele Portal" userId="3f698176-a435-4285-b2ca-523f4612ea14" providerId="ADAL" clId="{B80052E8-60EE-4029-8071-64370F7BA5EA}" dt="2026-05-08T16:30:18.077" v="5111" actId="113"/>
          <ac:spMkLst>
            <pc:docMk/>
            <pc:sldMk cId="4193433531" sldId="2617"/>
            <ac:spMk id="47" creationId="{201782A6-D431-DE29-92EF-F08DA04AF383}"/>
          </ac:spMkLst>
        </pc:spChg>
        <pc:spChg chg="add mod">
          <ac:chgData name="Daniele Portal" userId="3f698176-a435-4285-b2ca-523f4612ea14" providerId="ADAL" clId="{B80052E8-60EE-4029-8071-64370F7BA5EA}" dt="2026-05-08T16:22:59.093" v="4958"/>
          <ac:spMkLst>
            <pc:docMk/>
            <pc:sldMk cId="4193433531" sldId="2617"/>
            <ac:spMk id="48" creationId="{667DEDF5-3805-7A55-7B4C-3D413C13FC01}"/>
          </ac:spMkLst>
        </pc:spChg>
        <pc:spChg chg="add mod">
          <ac:chgData name="Daniele Portal" userId="3f698176-a435-4285-b2ca-523f4612ea14" providerId="ADAL" clId="{B80052E8-60EE-4029-8071-64370F7BA5EA}" dt="2026-05-08T16:30:10.298" v="5108" actId="255"/>
          <ac:spMkLst>
            <pc:docMk/>
            <pc:sldMk cId="4193433531" sldId="2617"/>
            <ac:spMk id="49" creationId="{DE86E2C8-6BEB-59FC-4BE6-8E0316CB4EC5}"/>
          </ac:spMkLst>
        </pc:spChg>
        <pc:spChg chg="add mod">
          <ac:chgData name="Daniele Portal" userId="3f698176-a435-4285-b2ca-523f4612ea14" providerId="ADAL" clId="{B80052E8-60EE-4029-8071-64370F7BA5EA}" dt="2026-05-08T16:30:59.976" v="5117" actId="255"/>
          <ac:spMkLst>
            <pc:docMk/>
            <pc:sldMk cId="4193433531" sldId="2617"/>
            <ac:spMk id="51" creationId="{0C80CD04-C8DC-5833-230B-151EFCCD511B}"/>
          </ac:spMkLst>
        </pc:spChg>
        <pc:spChg chg="add del mod topLvl">
          <ac:chgData name="Daniele Portal" userId="3f698176-a435-4285-b2ca-523f4612ea14" providerId="ADAL" clId="{B80052E8-60EE-4029-8071-64370F7BA5EA}" dt="2026-05-08T16:26:58.095" v="4972" actId="478"/>
          <ac:spMkLst>
            <pc:docMk/>
            <pc:sldMk cId="4193433531" sldId="2617"/>
            <ac:spMk id="53" creationId="{B2C73C08-1179-BFDB-11B4-329D36F78061}"/>
          </ac:spMkLst>
        </pc:spChg>
        <pc:spChg chg="add del mod topLvl">
          <ac:chgData name="Daniele Portal" userId="3f698176-a435-4285-b2ca-523f4612ea14" providerId="ADAL" clId="{B80052E8-60EE-4029-8071-64370F7BA5EA}" dt="2026-05-08T16:26:56.872" v="4971" actId="478"/>
          <ac:spMkLst>
            <pc:docMk/>
            <pc:sldMk cId="4193433531" sldId="2617"/>
            <ac:spMk id="54" creationId="{9336DE64-B1B3-B67E-6775-AD74D7370EF3}"/>
          </ac:spMkLst>
        </pc:spChg>
        <pc:spChg chg="add mod">
          <ac:chgData name="Daniele Portal" userId="3f698176-a435-4285-b2ca-523f4612ea14" providerId="ADAL" clId="{B80052E8-60EE-4029-8071-64370F7BA5EA}" dt="2026-05-08T16:31:03.258" v="5118" actId="255"/>
          <ac:spMkLst>
            <pc:docMk/>
            <pc:sldMk cId="4193433531" sldId="2617"/>
            <ac:spMk id="55" creationId="{E195B810-FF1F-6BFD-B484-BF81A66A4BE4}"/>
          </ac:spMkLst>
        </pc:spChg>
        <pc:spChg chg="add mod">
          <ac:chgData name="Daniele Portal" userId="3f698176-a435-4285-b2ca-523f4612ea14" providerId="ADAL" clId="{B80052E8-60EE-4029-8071-64370F7BA5EA}" dt="2026-05-08T16:27:39.596" v="4977"/>
          <ac:spMkLst>
            <pc:docMk/>
            <pc:sldMk cId="4193433531" sldId="2617"/>
            <ac:spMk id="56" creationId="{52974AC1-50B0-41B6-D38F-9E99A154E740}"/>
          </ac:spMkLst>
        </pc:spChg>
        <pc:spChg chg="add mod">
          <ac:chgData name="Daniele Portal" userId="3f698176-a435-4285-b2ca-523f4612ea14" providerId="ADAL" clId="{B80052E8-60EE-4029-8071-64370F7BA5EA}" dt="2026-05-08T16:31:07.035" v="5119" actId="255"/>
          <ac:spMkLst>
            <pc:docMk/>
            <pc:sldMk cId="4193433531" sldId="2617"/>
            <ac:spMk id="57" creationId="{3CB343AE-6232-9818-D5C4-2502F2625228}"/>
          </ac:spMkLst>
        </pc:spChg>
        <pc:grpChg chg="add mod">
          <ac:chgData name="Daniele Portal" userId="3f698176-a435-4285-b2ca-523f4612ea14" providerId="ADAL" clId="{B80052E8-60EE-4029-8071-64370F7BA5EA}" dt="2026-05-08T16:21:53.243" v="4949"/>
          <ac:grpSpMkLst>
            <pc:docMk/>
            <pc:sldMk cId="4193433531" sldId="2617"/>
            <ac:grpSpMk id="14" creationId="{E37ECBD9-FD8F-9994-3E43-F121C2D815AC}"/>
          </ac:grpSpMkLst>
        </pc:grpChg>
        <pc:grpChg chg="add mod">
          <ac:chgData name="Daniele Portal" userId="3f698176-a435-4285-b2ca-523f4612ea14" providerId="ADAL" clId="{B80052E8-60EE-4029-8071-64370F7BA5EA}" dt="2026-05-08T16:21:53.243" v="4949"/>
          <ac:grpSpMkLst>
            <pc:docMk/>
            <pc:sldMk cId="4193433531" sldId="2617"/>
            <ac:grpSpMk id="15" creationId="{FC273C5B-5EA1-83D0-B425-57C159E557C1}"/>
          </ac:grpSpMkLst>
        </pc:grpChg>
        <pc:grpChg chg="add mod">
          <ac:chgData name="Daniele Portal" userId="3f698176-a435-4285-b2ca-523f4612ea14" providerId="ADAL" clId="{B80052E8-60EE-4029-8071-64370F7BA5EA}" dt="2026-05-08T16:21:53.243" v="4949"/>
          <ac:grpSpMkLst>
            <pc:docMk/>
            <pc:sldMk cId="4193433531" sldId="2617"/>
            <ac:grpSpMk id="16" creationId="{178C2A1A-A711-455A-FA20-0F161409E697}"/>
          </ac:grpSpMkLst>
        </pc:grpChg>
        <pc:grpChg chg="mod">
          <ac:chgData name="Daniele Portal" userId="3f698176-a435-4285-b2ca-523f4612ea14" providerId="ADAL" clId="{B80052E8-60EE-4029-8071-64370F7BA5EA}" dt="2026-05-08T16:22:46.518" v="4956" actId="14100"/>
          <ac:grpSpMkLst>
            <pc:docMk/>
            <pc:sldMk cId="4193433531" sldId="2617"/>
            <ac:grpSpMk id="23" creationId="{82889A07-24DB-BDB8-ECA3-E3EBA5F12F36}"/>
          </ac:grpSpMkLst>
        </pc:grpChg>
        <pc:grpChg chg="mod">
          <ac:chgData name="Daniele Portal" userId="3f698176-a435-4285-b2ca-523f4612ea14" providerId="ADAL" clId="{B80052E8-60EE-4029-8071-64370F7BA5EA}" dt="2026-05-08T16:22:27.557" v="4952" actId="14100"/>
          <ac:grpSpMkLst>
            <pc:docMk/>
            <pc:sldMk cId="4193433531" sldId="2617"/>
            <ac:grpSpMk id="24" creationId="{9B31589F-EA87-4A10-BF08-61E73202C83F}"/>
          </ac:grpSpMkLst>
        </pc:grpChg>
        <pc:grpChg chg="mod">
          <ac:chgData name="Daniele Portal" userId="3f698176-a435-4285-b2ca-523f4612ea14" providerId="ADAL" clId="{B80052E8-60EE-4029-8071-64370F7BA5EA}" dt="2026-05-08T16:22:46.518" v="4956" actId="14100"/>
          <ac:grpSpMkLst>
            <pc:docMk/>
            <pc:sldMk cId="4193433531" sldId="2617"/>
            <ac:grpSpMk id="25" creationId="{EA4F357D-4860-3EC4-4E2C-FDC5616AACEF}"/>
          </ac:grpSpMkLst>
        </pc:grpChg>
        <pc:grpChg chg="mod">
          <ac:chgData name="Daniele Portal" userId="3f698176-a435-4285-b2ca-523f4612ea14" providerId="ADAL" clId="{B80052E8-60EE-4029-8071-64370F7BA5EA}" dt="2026-05-08T16:22:27.557" v="4952" actId="14100"/>
          <ac:grpSpMkLst>
            <pc:docMk/>
            <pc:sldMk cId="4193433531" sldId="2617"/>
            <ac:grpSpMk id="26" creationId="{9C72EEAB-B4CF-86ED-2FCC-D2481B06B885}"/>
          </ac:grpSpMkLst>
        </pc:grpChg>
        <pc:grpChg chg="mod">
          <ac:chgData name="Daniele Portal" userId="3f698176-a435-4285-b2ca-523f4612ea14" providerId="ADAL" clId="{B80052E8-60EE-4029-8071-64370F7BA5EA}" dt="2026-05-08T16:22:46.518" v="4956" actId="14100"/>
          <ac:grpSpMkLst>
            <pc:docMk/>
            <pc:sldMk cId="4193433531" sldId="2617"/>
            <ac:grpSpMk id="27" creationId="{9F73ADC2-A470-8999-AADE-B299B3639CC1}"/>
          </ac:grpSpMkLst>
        </pc:grpChg>
        <pc:grpChg chg="mod">
          <ac:chgData name="Daniele Portal" userId="3f698176-a435-4285-b2ca-523f4612ea14" providerId="ADAL" clId="{B80052E8-60EE-4029-8071-64370F7BA5EA}" dt="2026-05-08T16:22:27.557" v="4952" actId="14100"/>
          <ac:grpSpMkLst>
            <pc:docMk/>
            <pc:sldMk cId="4193433531" sldId="2617"/>
            <ac:grpSpMk id="28" creationId="{5B422684-4F61-5D40-FED6-1F44E7B7CE92}"/>
          </ac:grpSpMkLst>
        </pc:grpChg>
        <pc:grpChg chg="add mod">
          <ac:chgData name="Daniele Portal" userId="3f698176-a435-4285-b2ca-523f4612ea14" providerId="ADAL" clId="{B80052E8-60EE-4029-8071-64370F7BA5EA}" dt="2026-05-08T16:23:08.341" v="4960" actId="1076"/>
          <ac:grpSpMkLst>
            <pc:docMk/>
            <pc:sldMk cId="4193433531" sldId="2617"/>
            <ac:grpSpMk id="41" creationId="{44362E6D-3B54-31E3-B2E8-99440B828036}"/>
          </ac:grpSpMkLst>
        </pc:grpChg>
        <pc:grpChg chg="add mod">
          <ac:chgData name="Daniele Portal" userId="3f698176-a435-4285-b2ca-523f4612ea14" providerId="ADAL" clId="{B80052E8-60EE-4029-8071-64370F7BA5EA}" dt="2026-05-08T16:23:29.799" v="4965" actId="1076"/>
          <ac:grpSpMkLst>
            <pc:docMk/>
            <pc:sldMk cId="4193433531" sldId="2617"/>
            <ac:grpSpMk id="42" creationId="{BEE41D8E-49D3-B19B-1663-FDCDD3F10C19}"/>
          </ac:grpSpMkLst>
        </pc:grpChg>
        <pc:grpChg chg="add mod">
          <ac:chgData name="Daniele Portal" userId="3f698176-a435-4285-b2ca-523f4612ea14" providerId="ADAL" clId="{B80052E8-60EE-4029-8071-64370F7BA5EA}" dt="2026-05-08T16:23:18.515" v="4962" actId="1076"/>
          <ac:grpSpMkLst>
            <pc:docMk/>
            <pc:sldMk cId="4193433531" sldId="2617"/>
            <ac:grpSpMk id="43" creationId="{AD4C4BD3-7203-545F-B860-30C9503692AB}"/>
          </ac:grpSpMkLst>
        </pc:grpChg>
        <pc:grpChg chg="add del mod">
          <ac:chgData name="Daniele Portal" userId="3f698176-a435-4285-b2ca-523f4612ea14" providerId="ADAL" clId="{B80052E8-60EE-4029-8071-64370F7BA5EA}" dt="2026-05-08T16:26:56.872" v="4971" actId="478"/>
          <ac:grpSpMkLst>
            <pc:docMk/>
            <pc:sldMk cId="4193433531" sldId="2617"/>
            <ac:grpSpMk id="52" creationId="{EAC51A47-85A6-3FEA-AFCC-D7E0D187C315}"/>
          </ac:grpSpMkLst>
        </pc:grpChg>
        <pc:picChg chg="add mod modCrop">
          <ac:chgData name="Daniele Portal" userId="3f698176-a435-4285-b2ca-523f4612ea14" providerId="ADAL" clId="{B80052E8-60EE-4029-8071-64370F7BA5EA}" dt="2026-05-08T16:21:31.930" v="4946" actId="14100"/>
          <ac:picMkLst>
            <pc:docMk/>
            <pc:sldMk cId="4193433531" sldId="2617"/>
            <ac:picMk id="6" creationId="{F4FAE0C9-5F1B-35A5-8870-5931363C7485}"/>
          </ac:picMkLst>
        </pc:picChg>
        <pc:picChg chg="del">
          <ac:chgData name="Daniele Portal" userId="3f698176-a435-4285-b2ca-523f4612ea14" providerId="ADAL" clId="{B80052E8-60EE-4029-8071-64370F7BA5EA}" dt="2026-05-08T16:20:50.196" v="4936" actId="478"/>
          <ac:picMkLst>
            <pc:docMk/>
            <pc:sldMk cId="4193433531" sldId="2617"/>
            <ac:picMk id="8" creationId="{492D6AD9-82FC-273A-C223-40DB7E298B4D}"/>
          </ac:picMkLst>
        </pc:picChg>
        <pc:picChg chg="del">
          <ac:chgData name="Daniele Portal" userId="3f698176-a435-4285-b2ca-523f4612ea14" providerId="ADAL" clId="{B80052E8-60EE-4029-8071-64370F7BA5EA}" dt="2026-05-08T16:20:44.415" v="4935" actId="478"/>
          <ac:picMkLst>
            <pc:docMk/>
            <pc:sldMk cId="4193433531" sldId="2617"/>
            <ac:picMk id="10" creationId="{C290F850-BFBE-4E41-2766-73559D5E4CBD}"/>
          </ac:picMkLst>
        </pc:picChg>
      </pc:sldChg>
      <pc:sldChg chg="modSp add del mod modAnim">
        <pc:chgData name="Daniele Portal" userId="3f698176-a435-4285-b2ca-523f4612ea14" providerId="ADAL" clId="{B80052E8-60EE-4029-8071-64370F7BA5EA}" dt="2026-05-08T16:46:20.356" v="5886" actId="47"/>
        <pc:sldMkLst>
          <pc:docMk/>
          <pc:sldMk cId="3901683392" sldId="2618"/>
        </pc:sldMkLst>
        <pc:spChg chg="mod">
          <ac:chgData name="Daniele Portal" userId="3f698176-a435-4285-b2ca-523f4612ea14" providerId="ADAL" clId="{B80052E8-60EE-4029-8071-64370F7BA5EA}" dt="2026-05-08T16:33:40.308" v="5173" actId="20577"/>
          <ac:spMkLst>
            <pc:docMk/>
            <pc:sldMk cId="3901683392" sldId="2618"/>
            <ac:spMk id="2" creationId="{E5BD7D50-08C8-A00C-BC7B-4013A20E6651}"/>
          </ac:spMkLst>
        </pc:spChg>
        <pc:spChg chg="mod">
          <ac:chgData name="Daniele Portal" userId="3f698176-a435-4285-b2ca-523f4612ea14" providerId="ADAL" clId="{B80052E8-60EE-4029-8071-64370F7BA5EA}" dt="2026-05-08T16:46:00.452" v="5885" actId="6549"/>
          <ac:spMkLst>
            <pc:docMk/>
            <pc:sldMk cId="3901683392" sldId="2618"/>
            <ac:spMk id="4" creationId="{0A016D9B-6C8F-5898-F170-121A80290BE8}"/>
          </ac:spMkLst>
        </pc:spChg>
      </pc:sldChg>
      <pc:sldChg chg="modSp add del mod">
        <pc:chgData name="Daniele Portal" userId="3f698176-a435-4285-b2ca-523f4612ea14" providerId="ADAL" clId="{B80052E8-60EE-4029-8071-64370F7BA5EA}" dt="2026-05-08T16:48:35.719" v="6001" actId="47"/>
        <pc:sldMkLst>
          <pc:docMk/>
          <pc:sldMk cId="822101723" sldId="2619"/>
        </pc:sldMkLst>
        <pc:spChg chg="mod">
          <ac:chgData name="Daniele Portal" userId="3f698176-a435-4285-b2ca-523f4612ea14" providerId="ADAL" clId="{B80052E8-60EE-4029-8071-64370F7BA5EA}" dt="2026-05-08T16:48:21.892" v="6000" actId="20577"/>
          <ac:spMkLst>
            <pc:docMk/>
            <pc:sldMk cId="822101723" sldId="2619"/>
            <ac:spMk id="2" creationId="{A8331BA0-B54F-248C-CD27-69BA8C3AEBE4}"/>
          </ac:spMkLst>
        </pc:spChg>
      </pc:sldChg>
      <pc:sldChg chg="add del">
        <pc:chgData name="Daniele Portal" userId="3f698176-a435-4285-b2ca-523f4612ea14" providerId="ADAL" clId="{B80052E8-60EE-4029-8071-64370F7BA5EA}" dt="2026-05-08T17:14:55.406" v="7042" actId="2696"/>
        <pc:sldMkLst>
          <pc:docMk/>
          <pc:sldMk cId="3314641005" sldId="2620"/>
        </pc:sldMkLst>
      </pc:sldChg>
      <pc:sldChg chg="add del">
        <pc:chgData name="Daniele Portal" userId="3f698176-a435-4285-b2ca-523f4612ea14" providerId="ADAL" clId="{B80052E8-60EE-4029-8071-64370F7BA5EA}" dt="2026-05-08T17:14:55.406" v="7042" actId="2696"/>
        <pc:sldMkLst>
          <pc:docMk/>
          <pc:sldMk cId="1372536198" sldId="2621"/>
        </pc:sldMkLst>
      </pc:sldChg>
      <pc:sldChg chg="add del">
        <pc:chgData name="Daniele Portal" userId="3f698176-a435-4285-b2ca-523f4612ea14" providerId="ADAL" clId="{B80052E8-60EE-4029-8071-64370F7BA5EA}" dt="2026-05-08T17:14:55.406" v="7042" actId="2696"/>
        <pc:sldMkLst>
          <pc:docMk/>
          <pc:sldMk cId="780090517" sldId="2622"/>
        </pc:sldMkLst>
      </pc:sldChg>
      <pc:sldChg chg="addSp delSp modSp add mod">
        <pc:chgData name="Daniele Portal" userId="3f698176-a435-4285-b2ca-523f4612ea14" providerId="ADAL" clId="{B80052E8-60EE-4029-8071-64370F7BA5EA}" dt="2026-05-09T00:42:18.286" v="8445" actId="1076"/>
        <pc:sldMkLst>
          <pc:docMk/>
          <pc:sldMk cId="1586467882" sldId="2623"/>
        </pc:sldMkLst>
        <pc:spChg chg="mod ord">
          <ac:chgData name="Daniele Portal" userId="3f698176-a435-4285-b2ca-523f4612ea14" providerId="ADAL" clId="{B80052E8-60EE-4029-8071-64370F7BA5EA}" dt="2026-05-09T00:42:18.286" v="8445" actId="1076"/>
          <ac:spMkLst>
            <pc:docMk/>
            <pc:sldMk cId="1586467882" sldId="2623"/>
            <ac:spMk id="2" creationId="{B96A2E8F-3D7B-25B7-3EF8-339E8D525196}"/>
          </ac:spMkLst>
        </pc:spChg>
        <pc:spChg chg="mod">
          <ac:chgData name="Daniele Portal" userId="3f698176-a435-4285-b2ca-523f4612ea14" providerId="ADAL" clId="{B80052E8-60EE-4029-8071-64370F7BA5EA}" dt="2026-05-08T17:46:15.140" v="7921" actId="20577"/>
          <ac:spMkLst>
            <pc:docMk/>
            <pc:sldMk cId="1586467882" sldId="2623"/>
            <ac:spMk id="4" creationId="{0D900384-0B9E-7A5E-628C-757B4A489F84}"/>
          </ac:spMkLst>
        </pc:spChg>
        <pc:spChg chg="add del mod">
          <ac:chgData name="Daniele Portal" userId="3f698176-a435-4285-b2ca-523f4612ea14" providerId="ADAL" clId="{B80052E8-60EE-4029-8071-64370F7BA5EA}" dt="2026-05-09T00:41:12.374" v="8401" actId="478"/>
          <ac:spMkLst>
            <pc:docMk/>
            <pc:sldMk cId="1586467882" sldId="2623"/>
            <ac:spMk id="11" creationId="{7D498EFA-C002-37FC-507F-DB7893B970DB}"/>
          </ac:spMkLst>
        </pc:spChg>
        <pc:spChg chg="add del mod">
          <ac:chgData name="Daniele Portal" userId="3f698176-a435-4285-b2ca-523f4612ea14" providerId="ADAL" clId="{B80052E8-60EE-4029-8071-64370F7BA5EA}" dt="2026-05-09T00:41:53.908" v="8438" actId="478"/>
          <ac:spMkLst>
            <pc:docMk/>
            <pc:sldMk cId="1586467882" sldId="2623"/>
            <ac:spMk id="15" creationId="{F524E2C7-017E-F983-E061-FF1E9F8B1755}"/>
          </ac:spMkLst>
        </pc:spChg>
        <pc:picChg chg="del">
          <ac:chgData name="Daniele Portal" userId="3f698176-a435-4285-b2ca-523f4612ea14" providerId="ADAL" clId="{B80052E8-60EE-4029-8071-64370F7BA5EA}" dt="2026-05-09T00:41:53.097" v="8437" actId="478"/>
          <ac:picMkLst>
            <pc:docMk/>
            <pc:sldMk cId="1586467882" sldId="2623"/>
            <ac:picMk id="8" creationId="{D10B41E9-D807-E83A-728B-66DF6ECB98E9}"/>
          </ac:picMkLst>
        </pc:picChg>
        <pc:picChg chg="add del mod">
          <ac:chgData name="Daniele Portal" userId="3f698176-a435-4285-b2ca-523f4612ea14" providerId="ADAL" clId="{B80052E8-60EE-4029-8071-64370F7BA5EA}" dt="2026-05-08T16:42:42.876" v="5678" actId="478"/>
          <ac:picMkLst>
            <pc:docMk/>
            <pc:sldMk cId="1586467882" sldId="2623"/>
            <ac:picMk id="9" creationId="{93533237-09C9-EF10-8172-C8D51F83F5AB}"/>
          </ac:picMkLst>
        </pc:picChg>
        <pc:picChg chg="add del mod">
          <ac:chgData name="Daniele Portal" userId="3f698176-a435-4285-b2ca-523f4612ea14" providerId="ADAL" clId="{B80052E8-60EE-4029-8071-64370F7BA5EA}" dt="2026-05-09T00:41:42.869" v="8407" actId="478"/>
          <ac:picMkLst>
            <pc:docMk/>
            <pc:sldMk cId="1586467882" sldId="2623"/>
            <ac:picMk id="9" creationId="{9F285D8E-F980-A7F3-66C3-DCA9FD3C08F3}"/>
          </ac:picMkLst>
        </pc:picChg>
        <pc:picChg chg="del mod">
          <ac:chgData name="Daniele Portal" userId="3f698176-a435-4285-b2ca-523f4612ea14" providerId="ADAL" clId="{B80052E8-60EE-4029-8071-64370F7BA5EA}" dt="2026-05-09T00:42:06.031" v="8442" actId="478"/>
          <ac:picMkLst>
            <pc:docMk/>
            <pc:sldMk cId="1586467882" sldId="2623"/>
            <ac:picMk id="10" creationId="{98BA88B4-0B62-F498-F4B4-A6BA692EED61}"/>
          </ac:picMkLst>
        </pc:picChg>
        <pc:picChg chg="add mod">
          <ac:chgData name="Daniele Portal" userId="3f698176-a435-4285-b2ca-523f4612ea14" providerId="ADAL" clId="{B80052E8-60EE-4029-8071-64370F7BA5EA}" dt="2026-05-09T00:42:14.797" v="8444" actId="14100"/>
          <ac:picMkLst>
            <pc:docMk/>
            <pc:sldMk cId="1586467882" sldId="2623"/>
            <ac:picMk id="13" creationId="{1338E214-41A0-56CD-4EF6-D81807B3C341}"/>
          </ac:picMkLst>
        </pc:picChg>
      </pc:sldChg>
      <pc:sldChg chg="addSp delSp modSp add mod modAnim">
        <pc:chgData name="Daniele Portal" userId="3f698176-a435-4285-b2ca-523f4612ea14" providerId="ADAL" clId="{B80052E8-60EE-4029-8071-64370F7BA5EA}" dt="2026-05-09T00:55:21.932" v="8668"/>
        <pc:sldMkLst>
          <pc:docMk/>
          <pc:sldMk cId="156073675" sldId="2624"/>
        </pc:sldMkLst>
        <pc:spChg chg="add del mod">
          <ac:chgData name="Daniele Portal" userId="3f698176-a435-4285-b2ca-523f4612ea14" providerId="ADAL" clId="{B80052E8-60EE-4029-8071-64370F7BA5EA}" dt="2026-05-09T00:42:28.347" v="8447"/>
          <ac:spMkLst>
            <pc:docMk/>
            <pc:sldMk cId="156073675" sldId="2624"/>
            <ac:spMk id="6" creationId="{453E454F-5E2C-E181-8963-4114CC7879CA}"/>
          </ac:spMkLst>
        </pc:spChg>
        <pc:spChg chg="add del mod">
          <ac:chgData name="Daniele Portal" userId="3f698176-a435-4285-b2ca-523f4612ea14" providerId="ADAL" clId="{B80052E8-60EE-4029-8071-64370F7BA5EA}" dt="2026-05-09T00:44:26.437" v="8505" actId="478"/>
          <ac:spMkLst>
            <pc:docMk/>
            <pc:sldMk cId="156073675" sldId="2624"/>
            <ac:spMk id="8" creationId="{031AD3E6-B5EA-A00D-9DF5-2DC6F527CD7B}"/>
          </ac:spMkLst>
        </pc:spChg>
        <pc:spChg chg="add del mod">
          <ac:chgData name="Daniele Portal" userId="3f698176-a435-4285-b2ca-523f4612ea14" providerId="ADAL" clId="{B80052E8-60EE-4029-8071-64370F7BA5EA}" dt="2026-05-09T00:43:02.130" v="8464" actId="478"/>
          <ac:spMkLst>
            <pc:docMk/>
            <pc:sldMk cId="156073675" sldId="2624"/>
            <ac:spMk id="9" creationId="{25D06A1E-A661-907F-98BA-A357F71FDA94}"/>
          </ac:spMkLst>
        </pc:spChg>
        <pc:spChg chg="add del mod">
          <ac:chgData name="Daniele Portal" userId="3f698176-a435-4285-b2ca-523f4612ea14" providerId="ADAL" clId="{B80052E8-60EE-4029-8071-64370F7BA5EA}" dt="2026-05-09T00:52:09.882" v="8631" actId="478"/>
          <ac:spMkLst>
            <pc:docMk/>
            <pc:sldMk cId="156073675" sldId="2624"/>
            <ac:spMk id="10" creationId="{09ACAF23-A130-2DFD-2D6E-E281CE175CEC}"/>
          </ac:spMkLst>
        </pc:spChg>
        <pc:spChg chg="add mod">
          <ac:chgData name="Daniele Portal" userId="3f698176-a435-4285-b2ca-523f4612ea14" providerId="ADAL" clId="{B80052E8-60EE-4029-8071-64370F7BA5EA}" dt="2026-05-09T00:43:13.271" v="8467" actId="255"/>
          <ac:spMkLst>
            <pc:docMk/>
            <pc:sldMk cId="156073675" sldId="2624"/>
            <ac:spMk id="11" creationId="{2D16B73F-265D-6D09-67BE-FA3EA037D469}"/>
          </ac:spMkLst>
        </pc:spChg>
        <pc:spChg chg="add mod">
          <ac:chgData name="Daniele Portal" userId="3f698176-a435-4285-b2ca-523f4612ea14" providerId="ADAL" clId="{B80052E8-60EE-4029-8071-64370F7BA5EA}" dt="2026-05-08T16:47:16.848" v="5945"/>
          <ac:spMkLst>
            <pc:docMk/>
            <pc:sldMk cId="156073675" sldId="2624"/>
            <ac:spMk id="11" creationId="{B4069ED2-13B3-11CB-389D-78A6A271E3FC}"/>
          </ac:spMkLst>
        </pc:spChg>
        <pc:spChg chg="mod">
          <ac:chgData name="Daniele Portal" userId="3f698176-a435-4285-b2ca-523f4612ea14" providerId="ADAL" clId="{B80052E8-60EE-4029-8071-64370F7BA5EA}" dt="2026-05-08T16:46:39.131" v="5902" actId="20577"/>
          <ac:spMkLst>
            <pc:docMk/>
            <pc:sldMk cId="156073675" sldId="2624"/>
            <ac:spMk id="12" creationId="{43487AD3-28E6-EA92-421A-DF0D59ACFC8A}"/>
          </ac:spMkLst>
        </pc:spChg>
        <pc:spChg chg="add del mod">
          <ac:chgData name="Daniele Portal" userId="3f698176-a435-4285-b2ca-523f4612ea14" providerId="ADAL" clId="{B80052E8-60EE-4029-8071-64370F7BA5EA}" dt="2026-05-09T00:44:59.540" v="8529" actId="478"/>
          <ac:spMkLst>
            <pc:docMk/>
            <pc:sldMk cId="156073675" sldId="2624"/>
            <ac:spMk id="14" creationId="{9BFBD591-3106-6EFF-49FA-8BF71C798A0C}"/>
          </ac:spMkLst>
        </pc:spChg>
        <pc:spChg chg="add mod">
          <ac:chgData name="Daniele Portal" userId="3f698176-a435-4285-b2ca-523f4612ea14" providerId="ADAL" clId="{B80052E8-60EE-4029-8071-64370F7BA5EA}" dt="2026-05-08T16:47:31.125" v="5963"/>
          <ac:spMkLst>
            <pc:docMk/>
            <pc:sldMk cId="156073675" sldId="2624"/>
            <ac:spMk id="15" creationId="{514A2424-E6B0-EB0A-E1C0-DFBE2B66263C}"/>
          </ac:spMkLst>
        </pc:spChg>
        <pc:spChg chg="add mod">
          <ac:chgData name="Daniele Portal" userId="3f698176-a435-4285-b2ca-523f4612ea14" providerId="ADAL" clId="{B80052E8-60EE-4029-8071-64370F7BA5EA}" dt="2026-05-09T00:44:01.097" v="8492" actId="1076"/>
          <ac:spMkLst>
            <pc:docMk/>
            <pc:sldMk cId="156073675" sldId="2624"/>
            <ac:spMk id="16" creationId="{04B2A7E1-939C-5AF7-D1AF-0049340C578A}"/>
          </ac:spMkLst>
        </pc:spChg>
        <pc:spChg chg="add del mod">
          <ac:chgData name="Daniele Portal" userId="3f698176-a435-4285-b2ca-523f4612ea14" providerId="ADAL" clId="{B80052E8-60EE-4029-8071-64370F7BA5EA}" dt="2026-05-09T00:43:57.762" v="8491" actId="478"/>
          <ac:spMkLst>
            <pc:docMk/>
            <pc:sldMk cId="156073675" sldId="2624"/>
            <ac:spMk id="17" creationId="{2AD4614E-63FC-0250-BFF5-4ED4174C80BF}"/>
          </ac:spMkLst>
        </pc:spChg>
        <pc:spChg chg="add mod">
          <ac:chgData name="Daniele Portal" userId="3f698176-a435-4285-b2ca-523f4612ea14" providerId="ADAL" clId="{B80052E8-60EE-4029-8071-64370F7BA5EA}" dt="2026-05-09T00:52:27.665" v="8635" actId="1076"/>
          <ac:spMkLst>
            <pc:docMk/>
            <pc:sldMk cId="156073675" sldId="2624"/>
            <ac:spMk id="20" creationId="{93D3C3BF-B1D8-7D04-CBD7-A9821E3E9325}"/>
          </ac:spMkLst>
        </pc:spChg>
        <pc:spChg chg="add mod">
          <ac:chgData name="Daniele Portal" userId="3f698176-a435-4285-b2ca-523f4612ea14" providerId="ADAL" clId="{B80052E8-60EE-4029-8071-64370F7BA5EA}" dt="2026-05-09T00:52:16.356" v="8633" actId="1076"/>
          <ac:spMkLst>
            <pc:docMk/>
            <pc:sldMk cId="156073675" sldId="2624"/>
            <ac:spMk id="23" creationId="{7FA26C7C-5702-73AC-61DD-AC5050F5A7F2}"/>
          </ac:spMkLst>
        </pc:spChg>
        <pc:spChg chg="add mod">
          <ac:chgData name="Daniele Portal" userId="3f698176-a435-4285-b2ca-523f4612ea14" providerId="ADAL" clId="{B80052E8-60EE-4029-8071-64370F7BA5EA}" dt="2026-05-09T00:52:44.525" v="8639" actId="1076"/>
          <ac:spMkLst>
            <pc:docMk/>
            <pc:sldMk cId="156073675" sldId="2624"/>
            <ac:spMk id="26" creationId="{CD2B38D0-CAC6-E4D7-C063-4B0EFA2D047D}"/>
          </ac:spMkLst>
        </pc:spChg>
        <pc:picChg chg="del">
          <ac:chgData name="Daniele Portal" userId="3f698176-a435-4285-b2ca-523f4612ea14" providerId="ADAL" clId="{B80052E8-60EE-4029-8071-64370F7BA5EA}" dt="2026-05-08T16:46:49.871" v="5904" actId="478"/>
          <ac:picMkLst>
            <pc:docMk/>
            <pc:sldMk cId="156073675" sldId="2624"/>
            <ac:picMk id="2" creationId="{4EAC6509-FB47-8AF8-3DB3-313D4034D78C}"/>
          </ac:picMkLst>
        </pc:picChg>
        <pc:picChg chg="add mod ord">
          <ac:chgData name="Daniele Portal" userId="3f698176-a435-4285-b2ca-523f4612ea14" providerId="ADAL" clId="{B80052E8-60EE-4029-8071-64370F7BA5EA}" dt="2026-05-09T00:51:48.006" v="8605" actId="14100"/>
          <ac:picMkLst>
            <pc:docMk/>
            <pc:sldMk cId="156073675" sldId="2624"/>
            <ac:picMk id="4" creationId="{9EE31539-7EA3-58FA-7C88-324FAA60DF0F}"/>
          </ac:picMkLst>
        </pc:picChg>
        <pc:picChg chg="del">
          <ac:chgData name="Daniele Portal" userId="3f698176-a435-4285-b2ca-523f4612ea14" providerId="ADAL" clId="{B80052E8-60EE-4029-8071-64370F7BA5EA}" dt="2026-05-08T16:46:42.697" v="5903" actId="478"/>
          <ac:picMkLst>
            <pc:docMk/>
            <pc:sldMk cId="156073675" sldId="2624"/>
            <ac:picMk id="13" creationId="{5BBED59C-617D-730A-071D-3286946716E3}"/>
          </ac:picMkLst>
        </pc:picChg>
        <pc:picChg chg="add mod">
          <ac:chgData name="Daniele Portal" userId="3f698176-a435-4285-b2ca-523f4612ea14" providerId="ADAL" clId="{B80052E8-60EE-4029-8071-64370F7BA5EA}" dt="2026-05-09T00:43:32.663" v="8471" actId="1076"/>
          <ac:picMkLst>
            <pc:docMk/>
            <pc:sldMk cId="156073675" sldId="2624"/>
            <ac:picMk id="15" creationId="{E57D33E9-8D1D-2F62-A6E2-2BB451407EB0}"/>
          </ac:picMkLst>
        </pc:picChg>
        <pc:picChg chg="del">
          <ac:chgData name="Daniele Portal" userId="3f698176-a435-4285-b2ca-523f4612ea14" providerId="ADAL" clId="{B80052E8-60EE-4029-8071-64370F7BA5EA}" dt="2026-05-08T16:46:50.741" v="5905" actId="478"/>
          <ac:picMkLst>
            <pc:docMk/>
            <pc:sldMk cId="156073675" sldId="2624"/>
            <ac:picMk id="16" creationId="{CA6A3F3C-00CD-57BA-A5FB-6D9ED7D6B807}"/>
          </ac:picMkLst>
        </pc:picChg>
        <pc:picChg chg="add mod">
          <ac:chgData name="Daniele Portal" userId="3f698176-a435-4285-b2ca-523f4612ea14" providerId="ADAL" clId="{B80052E8-60EE-4029-8071-64370F7BA5EA}" dt="2026-05-09T00:52:27.665" v="8635" actId="1076"/>
          <ac:picMkLst>
            <pc:docMk/>
            <pc:sldMk cId="156073675" sldId="2624"/>
            <ac:picMk id="19" creationId="{2491C14D-B530-611B-15C5-48B896345C86}"/>
          </ac:picMkLst>
        </pc:picChg>
        <pc:picChg chg="add mod">
          <ac:chgData name="Daniele Portal" userId="3f698176-a435-4285-b2ca-523f4612ea14" providerId="ADAL" clId="{B80052E8-60EE-4029-8071-64370F7BA5EA}" dt="2026-05-09T00:52:16.356" v="8633" actId="1076"/>
          <ac:picMkLst>
            <pc:docMk/>
            <pc:sldMk cId="156073675" sldId="2624"/>
            <ac:picMk id="22" creationId="{DEB2CD6F-E79E-265E-23B5-F0560C0E74A8}"/>
          </ac:picMkLst>
        </pc:picChg>
        <pc:picChg chg="add mod">
          <ac:chgData name="Daniele Portal" userId="3f698176-a435-4285-b2ca-523f4612ea14" providerId="ADAL" clId="{B80052E8-60EE-4029-8071-64370F7BA5EA}" dt="2026-05-09T00:52:38.010" v="8638" actId="14100"/>
          <ac:picMkLst>
            <pc:docMk/>
            <pc:sldMk cId="156073675" sldId="2624"/>
            <ac:picMk id="25" creationId="{11E429EC-4082-6296-6972-BF8EAB485C30}"/>
          </ac:picMkLst>
        </pc:picChg>
      </pc:sldChg>
      <pc:sldChg chg="addSp delSp modSp add mod ord modAnim">
        <pc:chgData name="Daniele Portal" userId="3f698176-a435-4285-b2ca-523f4612ea14" providerId="ADAL" clId="{B80052E8-60EE-4029-8071-64370F7BA5EA}" dt="2026-05-09T00:58:00.582" v="8701"/>
        <pc:sldMkLst>
          <pc:docMk/>
          <pc:sldMk cId="4001110233" sldId="2625"/>
        </pc:sldMkLst>
        <pc:spChg chg="del">
          <ac:chgData name="Daniele Portal" userId="3f698176-a435-4285-b2ca-523f4612ea14" providerId="ADAL" clId="{B80052E8-60EE-4029-8071-64370F7BA5EA}" dt="2026-05-08T16:55:52.614" v="6073" actId="478"/>
          <ac:spMkLst>
            <pc:docMk/>
            <pc:sldMk cId="4001110233" sldId="2625"/>
            <ac:spMk id="6" creationId="{347F067C-ADC5-09BB-0462-E7F34B7AF3DE}"/>
          </ac:spMkLst>
        </pc:spChg>
        <pc:spChg chg="del">
          <ac:chgData name="Daniele Portal" userId="3f698176-a435-4285-b2ca-523f4612ea14" providerId="ADAL" clId="{B80052E8-60EE-4029-8071-64370F7BA5EA}" dt="2026-05-08T16:49:18.386" v="6032" actId="478"/>
          <ac:spMkLst>
            <pc:docMk/>
            <pc:sldMk cId="4001110233" sldId="2625"/>
            <ac:spMk id="8" creationId="{98031DE3-E2B1-4458-4142-7CB6AD03B620}"/>
          </ac:spMkLst>
        </pc:spChg>
        <pc:spChg chg="del">
          <ac:chgData name="Daniele Portal" userId="3f698176-a435-4285-b2ca-523f4612ea14" providerId="ADAL" clId="{B80052E8-60EE-4029-8071-64370F7BA5EA}" dt="2026-05-08T16:49:18.386" v="6032" actId="478"/>
          <ac:spMkLst>
            <pc:docMk/>
            <pc:sldMk cId="4001110233" sldId="2625"/>
            <ac:spMk id="9" creationId="{DADBA154-1CB3-A4B9-2342-A52BA501A1F2}"/>
          </ac:spMkLst>
        </pc:spChg>
        <pc:spChg chg="del">
          <ac:chgData name="Daniele Portal" userId="3f698176-a435-4285-b2ca-523f4612ea14" providerId="ADAL" clId="{B80052E8-60EE-4029-8071-64370F7BA5EA}" dt="2026-05-08T16:49:18.386" v="6032" actId="478"/>
          <ac:spMkLst>
            <pc:docMk/>
            <pc:sldMk cId="4001110233" sldId="2625"/>
            <ac:spMk id="10" creationId="{34EB44ED-AF6C-9E19-8BD8-4DE92614875A}"/>
          </ac:spMkLst>
        </pc:spChg>
        <pc:spChg chg="mod">
          <ac:chgData name="Daniele Portal" userId="3f698176-a435-4285-b2ca-523f4612ea14" providerId="ADAL" clId="{B80052E8-60EE-4029-8071-64370F7BA5EA}" dt="2026-05-08T16:48:49.569" v="6031" actId="20577"/>
          <ac:spMkLst>
            <pc:docMk/>
            <pc:sldMk cId="4001110233" sldId="2625"/>
            <ac:spMk id="12" creationId="{EC5A3325-AB0C-AE65-C707-4021BB02322D}"/>
          </ac:spMkLst>
        </pc:spChg>
        <pc:spChg chg="del">
          <ac:chgData name="Daniele Portal" userId="3f698176-a435-4285-b2ca-523f4612ea14" providerId="ADAL" clId="{B80052E8-60EE-4029-8071-64370F7BA5EA}" dt="2026-05-08T16:49:18.386" v="6032" actId="478"/>
          <ac:spMkLst>
            <pc:docMk/>
            <pc:sldMk cId="4001110233" sldId="2625"/>
            <ac:spMk id="14" creationId="{8A65BCB9-04DB-7490-C6F6-C04B50E2F736}"/>
          </ac:spMkLst>
        </pc:spChg>
        <pc:spChg chg="del">
          <ac:chgData name="Daniele Portal" userId="3f698176-a435-4285-b2ca-523f4612ea14" providerId="ADAL" clId="{B80052E8-60EE-4029-8071-64370F7BA5EA}" dt="2026-05-08T16:49:18.386" v="6032" actId="478"/>
          <ac:spMkLst>
            <pc:docMk/>
            <pc:sldMk cId="4001110233" sldId="2625"/>
            <ac:spMk id="17" creationId="{12F9DDDB-0A65-A30B-6600-B9B3FDB18230}"/>
          </ac:spMkLst>
        </pc:spChg>
        <pc:spChg chg="add mod">
          <ac:chgData name="Daniele Portal" userId="3f698176-a435-4285-b2ca-523f4612ea14" providerId="ADAL" clId="{B80052E8-60EE-4029-8071-64370F7BA5EA}" dt="2026-05-08T17:03:55.575" v="6358" actId="20577"/>
          <ac:spMkLst>
            <pc:docMk/>
            <pc:sldMk cId="4001110233" sldId="2625"/>
            <ac:spMk id="22" creationId="{DDCE5E48-16FE-9B16-0E44-4059083A23F1}"/>
          </ac:spMkLst>
        </pc:spChg>
        <pc:spChg chg="add mod">
          <ac:chgData name="Daniele Portal" userId="3f698176-a435-4285-b2ca-523f4612ea14" providerId="ADAL" clId="{B80052E8-60EE-4029-8071-64370F7BA5EA}" dt="2026-05-08T17:02:58.471" v="6295" actId="20577"/>
          <ac:spMkLst>
            <pc:docMk/>
            <pc:sldMk cId="4001110233" sldId="2625"/>
            <ac:spMk id="23" creationId="{126C653C-361E-87B1-E98F-2F29AA090EDA}"/>
          </ac:spMkLst>
        </pc:spChg>
        <pc:spChg chg="add mod">
          <ac:chgData name="Daniele Portal" userId="3f698176-a435-4285-b2ca-523f4612ea14" providerId="ADAL" clId="{B80052E8-60EE-4029-8071-64370F7BA5EA}" dt="2026-05-08T17:03:39.888" v="6304" actId="208"/>
          <ac:spMkLst>
            <pc:docMk/>
            <pc:sldMk cId="4001110233" sldId="2625"/>
            <ac:spMk id="24" creationId="{5CA83A45-A093-FD45-FAB9-CC18C43E3F14}"/>
          </ac:spMkLst>
        </pc:spChg>
        <pc:spChg chg="add mod">
          <ac:chgData name="Daniele Portal" userId="3f698176-a435-4285-b2ca-523f4612ea14" providerId="ADAL" clId="{B80052E8-60EE-4029-8071-64370F7BA5EA}" dt="2026-05-08T17:04:20.543" v="6376" actId="20577"/>
          <ac:spMkLst>
            <pc:docMk/>
            <pc:sldMk cId="4001110233" sldId="2625"/>
            <ac:spMk id="25" creationId="{563A8EFF-D48D-4551-F5BA-B76AA39A60D1}"/>
          </ac:spMkLst>
        </pc:spChg>
        <pc:spChg chg="add mod">
          <ac:chgData name="Daniele Portal" userId="3f698176-a435-4285-b2ca-523f4612ea14" providerId="ADAL" clId="{B80052E8-60EE-4029-8071-64370F7BA5EA}" dt="2026-05-08T17:04:41.137" v="6386" actId="1076"/>
          <ac:spMkLst>
            <pc:docMk/>
            <pc:sldMk cId="4001110233" sldId="2625"/>
            <ac:spMk id="26" creationId="{1F49096D-3973-C695-A46C-256882E77CAC}"/>
          </ac:spMkLst>
        </pc:spChg>
        <pc:spChg chg="add mod">
          <ac:chgData name="Daniele Portal" userId="3f698176-a435-4285-b2ca-523f4612ea14" providerId="ADAL" clId="{B80052E8-60EE-4029-8071-64370F7BA5EA}" dt="2026-05-08T17:04:47.802" v="6388" actId="1076"/>
          <ac:spMkLst>
            <pc:docMk/>
            <pc:sldMk cId="4001110233" sldId="2625"/>
            <ac:spMk id="27" creationId="{CCC98AAD-6517-70F0-1860-D068B8430AE8}"/>
          </ac:spMkLst>
        </pc:spChg>
        <pc:picChg chg="add del mod">
          <ac:chgData name="Daniele Portal" userId="3f698176-a435-4285-b2ca-523f4612ea14" providerId="ADAL" clId="{B80052E8-60EE-4029-8071-64370F7BA5EA}" dt="2026-05-08T16:55:47.592" v="6071" actId="478"/>
          <ac:picMkLst>
            <pc:docMk/>
            <pc:sldMk cId="4001110233" sldId="2625"/>
            <ac:picMk id="2" creationId="{D8367B4C-C7D7-F5F5-287D-A3C76B98C143}"/>
          </ac:picMkLst>
        </pc:picChg>
        <pc:picChg chg="add del mod">
          <ac:chgData name="Daniele Portal" userId="3f698176-a435-4285-b2ca-523f4612ea14" providerId="ADAL" clId="{B80052E8-60EE-4029-8071-64370F7BA5EA}" dt="2026-05-08T16:55:47.592" v="6071" actId="478"/>
          <ac:picMkLst>
            <pc:docMk/>
            <pc:sldMk cId="4001110233" sldId="2625"/>
            <ac:picMk id="4" creationId="{566E11F1-D80D-7C0F-25FB-AFFF6A4E7EF4}"/>
          </ac:picMkLst>
        </pc:picChg>
        <pc:picChg chg="add del mod">
          <ac:chgData name="Daniele Portal" userId="3f698176-a435-4285-b2ca-523f4612ea14" providerId="ADAL" clId="{B80052E8-60EE-4029-8071-64370F7BA5EA}" dt="2026-05-08T16:55:47.592" v="6071" actId="478"/>
          <ac:picMkLst>
            <pc:docMk/>
            <pc:sldMk cId="4001110233" sldId="2625"/>
            <ac:picMk id="11" creationId="{376D4E17-2F0A-2554-093B-5506D4B27018}"/>
          </ac:picMkLst>
        </pc:picChg>
        <pc:picChg chg="add del mod">
          <ac:chgData name="Daniele Portal" userId="3f698176-a435-4285-b2ca-523f4612ea14" providerId="ADAL" clId="{B80052E8-60EE-4029-8071-64370F7BA5EA}" dt="2026-05-08T16:55:47.592" v="6071" actId="478"/>
          <ac:picMkLst>
            <pc:docMk/>
            <pc:sldMk cId="4001110233" sldId="2625"/>
            <ac:picMk id="13" creationId="{D8146916-69A8-770C-EA6D-78F27E13A6A4}"/>
          </ac:picMkLst>
        </pc:picChg>
        <pc:picChg chg="add del mod">
          <ac:chgData name="Daniele Portal" userId="3f698176-a435-4285-b2ca-523f4612ea14" providerId="ADAL" clId="{B80052E8-60EE-4029-8071-64370F7BA5EA}" dt="2026-05-08T16:55:47.592" v="6071" actId="478"/>
          <ac:picMkLst>
            <pc:docMk/>
            <pc:sldMk cId="4001110233" sldId="2625"/>
            <ac:picMk id="15" creationId="{918715ED-2D57-27B3-27BD-A7875AAF20AE}"/>
          </ac:picMkLst>
        </pc:picChg>
        <pc:picChg chg="add del mod">
          <ac:chgData name="Daniele Portal" userId="3f698176-a435-4285-b2ca-523f4612ea14" providerId="ADAL" clId="{B80052E8-60EE-4029-8071-64370F7BA5EA}" dt="2026-05-08T16:55:47.592" v="6071" actId="478"/>
          <ac:picMkLst>
            <pc:docMk/>
            <pc:sldMk cId="4001110233" sldId="2625"/>
            <ac:picMk id="16" creationId="{90996B11-730A-A0F3-EAF3-5676E63A3E43}"/>
          </ac:picMkLst>
        </pc:picChg>
        <pc:picChg chg="add mod">
          <ac:chgData name="Daniele Portal" userId="3f698176-a435-4285-b2ca-523f4612ea14" providerId="ADAL" clId="{B80052E8-60EE-4029-8071-64370F7BA5EA}" dt="2026-05-08T17:02:04.702" v="6264" actId="1076"/>
          <ac:picMkLst>
            <pc:docMk/>
            <pc:sldMk cId="4001110233" sldId="2625"/>
            <ac:picMk id="18" creationId="{B760A966-689F-5B15-BA51-C1EBAB7B4242}"/>
          </ac:picMkLst>
        </pc:picChg>
        <pc:picChg chg="add mod">
          <ac:chgData name="Daniele Portal" userId="3f698176-a435-4285-b2ca-523f4612ea14" providerId="ADAL" clId="{B80052E8-60EE-4029-8071-64370F7BA5EA}" dt="2026-05-08T17:03:18.546" v="6302" actId="1076"/>
          <ac:picMkLst>
            <pc:docMk/>
            <pc:sldMk cId="4001110233" sldId="2625"/>
            <ac:picMk id="19" creationId="{34BFDF2E-9E86-018D-D13A-AF03FC880F0E}"/>
          </ac:picMkLst>
        </pc:picChg>
        <pc:picChg chg="add mod">
          <ac:chgData name="Daniele Portal" userId="3f698176-a435-4285-b2ca-523f4612ea14" providerId="ADAL" clId="{B80052E8-60EE-4029-8071-64370F7BA5EA}" dt="2026-05-08T16:56:35.987" v="6082" actId="14100"/>
          <ac:picMkLst>
            <pc:docMk/>
            <pc:sldMk cId="4001110233" sldId="2625"/>
            <ac:picMk id="20" creationId="{26653932-9A09-AFC3-5804-DA0447B45F3F}"/>
          </ac:picMkLst>
        </pc:picChg>
        <pc:picChg chg="add mod">
          <ac:chgData name="Daniele Portal" userId="3f698176-a435-4285-b2ca-523f4612ea14" providerId="ADAL" clId="{B80052E8-60EE-4029-8071-64370F7BA5EA}" dt="2026-05-08T17:04:31.724" v="6383" actId="1076"/>
          <ac:picMkLst>
            <pc:docMk/>
            <pc:sldMk cId="4001110233" sldId="2625"/>
            <ac:picMk id="21" creationId="{D21C5E6A-9A9F-A878-CC4D-ADA3D1E49D6C}"/>
          </ac:picMkLst>
        </pc:picChg>
      </pc:sldChg>
      <pc:sldChg chg="addSp delSp modSp add mod modAnim">
        <pc:chgData name="Daniele Portal" userId="3f698176-a435-4285-b2ca-523f4612ea14" providerId="ADAL" clId="{B80052E8-60EE-4029-8071-64370F7BA5EA}" dt="2026-05-09T00:56:16.727" v="8676"/>
        <pc:sldMkLst>
          <pc:docMk/>
          <pc:sldMk cId="3283015948" sldId="2626"/>
        </pc:sldMkLst>
        <pc:spChg chg="del">
          <ac:chgData name="Daniele Portal" userId="3f698176-a435-4285-b2ca-523f4612ea14" providerId="ADAL" clId="{B80052E8-60EE-4029-8071-64370F7BA5EA}" dt="2026-05-08T16:53:47.999" v="6065" actId="478"/>
          <ac:spMkLst>
            <pc:docMk/>
            <pc:sldMk cId="3283015948" sldId="2626"/>
            <ac:spMk id="6" creationId="{7D934CBA-B79E-22B1-B096-A071E417F446}"/>
          </ac:spMkLst>
        </pc:spChg>
        <pc:spChg chg="add del mod">
          <ac:chgData name="Daniele Portal" userId="3f698176-a435-4285-b2ca-523f4612ea14" providerId="ADAL" clId="{B80052E8-60EE-4029-8071-64370F7BA5EA}" dt="2026-05-08T16:59:20.307" v="6143" actId="478"/>
          <ac:spMkLst>
            <pc:docMk/>
            <pc:sldMk cId="3283015948" sldId="2626"/>
            <ac:spMk id="8" creationId="{DF196B33-9E46-3B3F-3CC4-4F987C924480}"/>
          </ac:spMkLst>
        </pc:spChg>
        <pc:spChg chg="add mod">
          <ac:chgData name="Daniele Portal" userId="3f698176-a435-4285-b2ca-523f4612ea14" providerId="ADAL" clId="{B80052E8-60EE-4029-8071-64370F7BA5EA}" dt="2026-05-08T16:59:51.493" v="6180" actId="207"/>
          <ac:spMkLst>
            <pc:docMk/>
            <pc:sldMk cId="3283015948" sldId="2626"/>
            <ac:spMk id="9" creationId="{C056A238-171C-3D01-2957-88B432995583}"/>
          </ac:spMkLst>
        </pc:spChg>
        <pc:spChg chg="add mod">
          <ac:chgData name="Daniele Portal" userId="3f698176-a435-4285-b2ca-523f4612ea14" providerId="ADAL" clId="{B80052E8-60EE-4029-8071-64370F7BA5EA}" dt="2026-05-08T17:02:26.947" v="6270" actId="1076"/>
          <ac:spMkLst>
            <pc:docMk/>
            <pc:sldMk cId="3283015948" sldId="2626"/>
            <ac:spMk id="10" creationId="{6974949C-AB7D-8474-A247-C8B3FCA5A660}"/>
          </ac:spMkLst>
        </pc:spChg>
        <pc:picChg chg="mod">
          <ac:chgData name="Daniele Portal" userId="3f698176-a435-4285-b2ca-523f4612ea14" providerId="ADAL" clId="{B80052E8-60EE-4029-8071-64370F7BA5EA}" dt="2026-05-08T16:53:38.821" v="6062" actId="1076"/>
          <ac:picMkLst>
            <pc:docMk/>
            <pc:sldMk cId="3283015948" sldId="2626"/>
            <ac:picMk id="2" creationId="{4F02AACA-F12D-88F6-488E-ECFF1C1C426E}"/>
          </ac:picMkLst>
        </pc:picChg>
        <pc:picChg chg="mod">
          <ac:chgData name="Daniele Portal" userId="3f698176-a435-4285-b2ca-523f4612ea14" providerId="ADAL" clId="{B80052E8-60EE-4029-8071-64370F7BA5EA}" dt="2026-05-08T16:53:38.821" v="6062" actId="1076"/>
          <ac:picMkLst>
            <pc:docMk/>
            <pc:sldMk cId="3283015948" sldId="2626"/>
            <ac:picMk id="4" creationId="{05F350F7-77ED-40C7-C495-C07BC8E1703C}"/>
          </ac:picMkLst>
        </pc:picChg>
        <pc:picChg chg="mod">
          <ac:chgData name="Daniele Portal" userId="3f698176-a435-4285-b2ca-523f4612ea14" providerId="ADAL" clId="{B80052E8-60EE-4029-8071-64370F7BA5EA}" dt="2026-05-08T16:53:38.821" v="6062" actId="1076"/>
          <ac:picMkLst>
            <pc:docMk/>
            <pc:sldMk cId="3283015948" sldId="2626"/>
            <ac:picMk id="11" creationId="{8CFD2817-D19C-0655-25B8-F98E9B7BFBBE}"/>
          </ac:picMkLst>
        </pc:picChg>
        <pc:picChg chg="mod">
          <ac:chgData name="Daniele Portal" userId="3f698176-a435-4285-b2ca-523f4612ea14" providerId="ADAL" clId="{B80052E8-60EE-4029-8071-64370F7BA5EA}" dt="2026-05-08T16:53:38.821" v="6062" actId="1076"/>
          <ac:picMkLst>
            <pc:docMk/>
            <pc:sldMk cId="3283015948" sldId="2626"/>
            <ac:picMk id="13" creationId="{414AE1D2-4A76-5FBD-470B-E388B077915F}"/>
          </ac:picMkLst>
        </pc:picChg>
        <pc:picChg chg="mod">
          <ac:chgData name="Daniele Portal" userId="3f698176-a435-4285-b2ca-523f4612ea14" providerId="ADAL" clId="{B80052E8-60EE-4029-8071-64370F7BA5EA}" dt="2026-05-08T17:02:29.897" v="6271" actId="1076"/>
          <ac:picMkLst>
            <pc:docMk/>
            <pc:sldMk cId="3283015948" sldId="2626"/>
            <ac:picMk id="15" creationId="{8578A277-9D74-63F6-44E2-B5040836633C}"/>
          </ac:picMkLst>
        </pc:picChg>
        <pc:picChg chg="mod">
          <ac:chgData name="Daniele Portal" userId="3f698176-a435-4285-b2ca-523f4612ea14" providerId="ADAL" clId="{B80052E8-60EE-4029-8071-64370F7BA5EA}" dt="2026-05-08T17:02:23.220" v="6269" actId="1076"/>
          <ac:picMkLst>
            <pc:docMk/>
            <pc:sldMk cId="3283015948" sldId="2626"/>
            <ac:picMk id="16" creationId="{88014B7E-281D-CA9D-1128-ABFD6A50C2C0}"/>
          </ac:picMkLst>
        </pc:picChg>
      </pc:sldChg>
      <pc:sldChg chg="addSp delSp modSp add mod modAnim">
        <pc:chgData name="Daniele Portal" userId="3f698176-a435-4285-b2ca-523f4612ea14" providerId="ADAL" clId="{B80052E8-60EE-4029-8071-64370F7BA5EA}" dt="2026-05-09T00:58:40.605" v="8707"/>
        <pc:sldMkLst>
          <pc:docMk/>
          <pc:sldMk cId="2275591835" sldId="2627"/>
        </pc:sldMkLst>
        <pc:spChg chg="mod">
          <ac:chgData name="Daniele Portal" userId="3f698176-a435-4285-b2ca-523f4612ea14" providerId="ADAL" clId="{B80052E8-60EE-4029-8071-64370F7BA5EA}" dt="2026-05-08T17:05:47.869" v="6399" actId="1076"/>
          <ac:spMkLst>
            <pc:docMk/>
            <pc:sldMk cId="2275591835" sldId="2627"/>
            <ac:spMk id="12" creationId="{F273ADFB-665A-175F-A7D0-6DA26F1F7E99}"/>
          </ac:spMkLst>
        </pc:spChg>
        <pc:spChg chg="mod ord">
          <ac:chgData name="Daniele Portal" userId="3f698176-a435-4285-b2ca-523f4612ea14" providerId="ADAL" clId="{B80052E8-60EE-4029-8071-64370F7BA5EA}" dt="2026-05-08T17:08:22.755" v="6492" actId="1076"/>
          <ac:spMkLst>
            <pc:docMk/>
            <pc:sldMk cId="2275591835" sldId="2627"/>
            <ac:spMk id="22" creationId="{6A4B0250-75E7-46ED-76BF-7851A2F95289}"/>
          </ac:spMkLst>
        </pc:spChg>
        <pc:spChg chg="mod ord">
          <ac:chgData name="Daniele Portal" userId="3f698176-a435-4285-b2ca-523f4612ea14" providerId="ADAL" clId="{B80052E8-60EE-4029-8071-64370F7BA5EA}" dt="2026-05-08T17:08:05.373" v="6486" actId="14100"/>
          <ac:spMkLst>
            <pc:docMk/>
            <pc:sldMk cId="2275591835" sldId="2627"/>
            <ac:spMk id="23" creationId="{4A135469-9F65-C92D-08EF-38811BCED3F6}"/>
          </ac:spMkLst>
        </pc:spChg>
        <pc:spChg chg="del">
          <ac:chgData name="Daniele Portal" userId="3f698176-a435-4285-b2ca-523f4612ea14" providerId="ADAL" clId="{B80052E8-60EE-4029-8071-64370F7BA5EA}" dt="2026-05-08T17:07:58.109" v="6485" actId="478"/>
          <ac:spMkLst>
            <pc:docMk/>
            <pc:sldMk cId="2275591835" sldId="2627"/>
            <ac:spMk id="24" creationId="{546410AA-66BC-5311-3A7D-2D03976C4038}"/>
          </ac:spMkLst>
        </pc:spChg>
        <pc:spChg chg="mod ord">
          <ac:chgData name="Daniele Portal" userId="3f698176-a435-4285-b2ca-523f4612ea14" providerId="ADAL" clId="{B80052E8-60EE-4029-8071-64370F7BA5EA}" dt="2026-05-08T17:07:46.736" v="6481" actId="20577"/>
          <ac:spMkLst>
            <pc:docMk/>
            <pc:sldMk cId="2275591835" sldId="2627"/>
            <ac:spMk id="25" creationId="{21B8F050-C094-AF30-5451-949E7143DD5C}"/>
          </ac:spMkLst>
        </pc:spChg>
        <pc:spChg chg="mod ord">
          <ac:chgData name="Daniele Portal" userId="3f698176-a435-4285-b2ca-523f4612ea14" providerId="ADAL" clId="{B80052E8-60EE-4029-8071-64370F7BA5EA}" dt="2026-05-08T17:07:55.294" v="6484" actId="1076"/>
          <ac:spMkLst>
            <pc:docMk/>
            <pc:sldMk cId="2275591835" sldId="2627"/>
            <ac:spMk id="27" creationId="{960D0DA2-78DB-EC6C-83BD-C84F67DD171A}"/>
          </ac:spMkLst>
        </pc:spChg>
        <pc:picChg chg="add mod">
          <ac:chgData name="Daniele Portal" userId="3f698176-a435-4285-b2ca-523f4612ea14" providerId="ADAL" clId="{B80052E8-60EE-4029-8071-64370F7BA5EA}" dt="2026-05-08T17:06:36.836" v="6405" actId="1076"/>
          <ac:picMkLst>
            <pc:docMk/>
            <pc:sldMk cId="2275591835" sldId="2627"/>
            <ac:picMk id="2" creationId="{218312B7-AE6A-BA2B-79B1-9F5463E5057F}"/>
          </ac:picMkLst>
        </pc:picChg>
        <pc:picChg chg="add mod">
          <ac:chgData name="Daniele Portal" userId="3f698176-a435-4285-b2ca-523f4612ea14" providerId="ADAL" clId="{B80052E8-60EE-4029-8071-64370F7BA5EA}" dt="2026-05-08T17:08:20.096" v="6491" actId="1076"/>
          <ac:picMkLst>
            <pc:docMk/>
            <pc:sldMk cId="2275591835" sldId="2627"/>
            <ac:picMk id="4" creationId="{09977DF7-0A87-BCC2-AA08-DC9C65F002B3}"/>
          </ac:picMkLst>
        </pc:picChg>
        <pc:picChg chg="add mod">
          <ac:chgData name="Daniele Portal" userId="3f698176-a435-4285-b2ca-523f4612ea14" providerId="ADAL" clId="{B80052E8-60EE-4029-8071-64370F7BA5EA}" dt="2026-05-08T17:08:07.952" v="6487" actId="1076"/>
          <ac:picMkLst>
            <pc:docMk/>
            <pc:sldMk cId="2275591835" sldId="2627"/>
            <ac:picMk id="6" creationId="{83C2CA3B-5C61-8D1C-4379-56D673DC9C50}"/>
          </ac:picMkLst>
        </pc:picChg>
        <pc:picChg chg="del">
          <ac:chgData name="Daniele Portal" userId="3f698176-a435-4285-b2ca-523f4612ea14" providerId="ADAL" clId="{B80052E8-60EE-4029-8071-64370F7BA5EA}" dt="2026-05-08T17:06:27.869" v="6402" actId="478"/>
          <ac:picMkLst>
            <pc:docMk/>
            <pc:sldMk cId="2275591835" sldId="2627"/>
            <ac:picMk id="18" creationId="{B84E0565-5C29-99E6-3B61-1DAA0F2223C5}"/>
          </ac:picMkLst>
        </pc:picChg>
        <pc:picChg chg="del">
          <ac:chgData name="Daniele Portal" userId="3f698176-a435-4285-b2ca-523f4612ea14" providerId="ADAL" clId="{B80052E8-60EE-4029-8071-64370F7BA5EA}" dt="2026-05-08T17:06:27.869" v="6402" actId="478"/>
          <ac:picMkLst>
            <pc:docMk/>
            <pc:sldMk cId="2275591835" sldId="2627"/>
            <ac:picMk id="19" creationId="{8B1DE008-41B1-A39B-758E-A2769A83758F}"/>
          </ac:picMkLst>
        </pc:picChg>
        <pc:picChg chg="del">
          <ac:chgData name="Daniele Portal" userId="3f698176-a435-4285-b2ca-523f4612ea14" providerId="ADAL" clId="{B80052E8-60EE-4029-8071-64370F7BA5EA}" dt="2026-05-08T17:06:27.869" v="6402" actId="478"/>
          <ac:picMkLst>
            <pc:docMk/>
            <pc:sldMk cId="2275591835" sldId="2627"/>
            <ac:picMk id="20" creationId="{F63EC9B7-4693-644F-6E83-B9BE6096D6D3}"/>
          </ac:picMkLst>
        </pc:picChg>
        <pc:picChg chg="del">
          <ac:chgData name="Daniele Portal" userId="3f698176-a435-4285-b2ca-523f4612ea14" providerId="ADAL" clId="{B80052E8-60EE-4029-8071-64370F7BA5EA}" dt="2026-05-08T17:06:27.869" v="6402" actId="478"/>
          <ac:picMkLst>
            <pc:docMk/>
            <pc:sldMk cId="2275591835" sldId="2627"/>
            <ac:picMk id="21" creationId="{0A228B24-43DB-172C-C0F4-0F84F0B6680E}"/>
          </ac:picMkLst>
        </pc:picChg>
      </pc:sldChg>
      <pc:sldChg chg="addSp delSp modSp add mod modAnim">
        <pc:chgData name="Daniele Portal" userId="3f698176-a435-4285-b2ca-523f4612ea14" providerId="ADAL" clId="{B80052E8-60EE-4029-8071-64370F7BA5EA}" dt="2026-05-09T00:48:31.382" v="8601" actId="166"/>
        <pc:sldMkLst>
          <pc:docMk/>
          <pc:sldMk cId="3100621928" sldId="2628"/>
        </pc:sldMkLst>
        <pc:spChg chg="add del mod">
          <ac:chgData name="Daniele Portal" userId="3f698176-a435-4285-b2ca-523f4612ea14" providerId="ADAL" clId="{B80052E8-60EE-4029-8071-64370F7BA5EA}" dt="2026-05-09T00:48:02.690" v="8591" actId="478"/>
          <ac:spMkLst>
            <pc:docMk/>
            <pc:sldMk cId="3100621928" sldId="2628"/>
            <ac:spMk id="10" creationId="{F75E47E7-B9AC-1B65-C8B3-ED3CB1D5851B}"/>
          </ac:spMkLst>
        </pc:spChg>
        <pc:spChg chg="add mod">
          <ac:chgData name="Daniele Portal" userId="3f698176-a435-4285-b2ca-523f4612ea14" providerId="ADAL" clId="{B80052E8-60EE-4029-8071-64370F7BA5EA}" dt="2026-05-09T00:47:59.022" v="8590" actId="20577"/>
          <ac:spMkLst>
            <pc:docMk/>
            <pc:sldMk cId="3100621928" sldId="2628"/>
            <ac:spMk id="11" creationId="{7AFA71F8-838B-AF16-6021-6E9378399F47}"/>
          </ac:spMkLst>
        </pc:spChg>
        <pc:spChg chg="mod ord">
          <ac:chgData name="Daniele Portal" userId="3f698176-a435-4285-b2ca-523f4612ea14" providerId="ADAL" clId="{B80052E8-60EE-4029-8071-64370F7BA5EA}" dt="2026-05-09T00:48:31.382" v="8601" actId="166"/>
          <ac:spMkLst>
            <pc:docMk/>
            <pc:sldMk cId="3100621928" sldId="2628"/>
            <ac:spMk id="12" creationId="{62ECB48A-4E39-0A29-B8E8-08649F63BFCE}"/>
          </ac:spMkLst>
        </pc:spChg>
        <pc:spChg chg="del">
          <ac:chgData name="Daniele Portal" userId="3f698176-a435-4285-b2ca-523f4612ea14" providerId="ADAL" clId="{B80052E8-60EE-4029-8071-64370F7BA5EA}" dt="2026-05-08T17:08:50.937" v="6514" actId="478"/>
          <ac:spMkLst>
            <pc:docMk/>
            <pc:sldMk cId="3100621928" sldId="2628"/>
            <ac:spMk id="22" creationId="{ABB99750-7D33-1672-9889-512EAECEF1A1}"/>
          </ac:spMkLst>
        </pc:spChg>
        <pc:spChg chg="del">
          <ac:chgData name="Daniele Portal" userId="3f698176-a435-4285-b2ca-523f4612ea14" providerId="ADAL" clId="{B80052E8-60EE-4029-8071-64370F7BA5EA}" dt="2026-05-08T17:08:56.990" v="6516" actId="478"/>
          <ac:spMkLst>
            <pc:docMk/>
            <pc:sldMk cId="3100621928" sldId="2628"/>
            <ac:spMk id="23" creationId="{6A139FCF-724F-66BB-4B0B-941E65B6151A}"/>
          </ac:spMkLst>
        </pc:spChg>
        <pc:spChg chg="del">
          <ac:chgData name="Daniele Portal" userId="3f698176-a435-4285-b2ca-523f4612ea14" providerId="ADAL" clId="{B80052E8-60EE-4029-8071-64370F7BA5EA}" dt="2026-05-08T17:08:56.990" v="6516" actId="478"/>
          <ac:spMkLst>
            <pc:docMk/>
            <pc:sldMk cId="3100621928" sldId="2628"/>
            <ac:spMk id="25" creationId="{F8FE523E-B3A5-CDA3-FED2-89F14AC1B595}"/>
          </ac:spMkLst>
        </pc:spChg>
        <pc:spChg chg="del">
          <ac:chgData name="Daniele Portal" userId="3f698176-a435-4285-b2ca-523f4612ea14" providerId="ADAL" clId="{B80052E8-60EE-4029-8071-64370F7BA5EA}" dt="2026-05-08T17:08:56.990" v="6516" actId="478"/>
          <ac:spMkLst>
            <pc:docMk/>
            <pc:sldMk cId="3100621928" sldId="2628"/>
            <ac:spMk id="26" creationId="{1B807265-DFF4-EA66-466F-9AA9F08E3DA5}"/>
          </ac:spMkLst>
        </pc:spChg>
        <pc:spChg chg="del">
          <ac:chgData name="Daniele Portal" userId="3f698176-a435-4285-b2ca-523f4612ea14" providerId="ADAL" clId="{B80052E8-60EE-4029-8071-64370F7BA5EA}" dt="2026-05-08T17:08:56.990" v="6516" actId="478"/>
          <ac:spMkLst>
            <pc:docMk/>
            <pc:sldMk cId="3100621928" sldId="2628"/>
            <ac:spMk id="27" creationId="{E352FEE1-EEFC-2156-15B5-2ADD9EAEA54F}"/>
          </ac:spMkLst>
        </pc:spChg>
        <pc:picChg chg="del">
          <ac:chgData name="Daniele Portal" userId="3f698176-a435-4285-b2ca-523f4612ea14" providerId="ADAL" clId="{B80052E8-60EE-4029-8071-64370F7BA5EA}" dt="2026-05-08T17:08:51.676" v="6515" actId="478"/>
          <ac:picMkLst>
            <pc:docMk/>
            <pc:sldMk cId="3100621928" sldId="2628"/>
            <ac:picMk id="2" creationId="{F4053CC3-2404-FC7F-D59F-92160688AFCB}"/>
          </ac:picMkLst>
        </pc:picChg>
        <pc:picChg chg="add mod">
          <ac:chgData name="Daniele Portal" userId="3f698176-a435-4285-b2ca-523f4612ea14" providerId="ADAL" clId="{B80052E8-60EE-4029-8071-64370F7BA5EA}" dt="2026-05-09T00:48:09.448" v="8594" actId="1076"/>
          <ac:picMkLst>
            <pc:docMk/>
            <pc:sldMk cId="3100621928" sldId="2628"/>
            <ac:picMk id="4" creationId="{22DAE772-2A90-0CBA-54DF-99B2EB3AB0BE}"/>
          </ac:picMkLst>
        </pc:picChg>
        <pc:picChg chg="del">
          <ac:chgData name="Daniele Portal" userId="3f698176-a435-4285-b2ca-523f4612ea14" providerId="ADAL" clId="{B80052E8-60EE-4029-8071-64370F7BA5EA}" dt="2026-05-08T17:08:49.842" v="6513" actId="478"/>
          <ac:picMkLst>
            <pc:docMk/>
            <pc:sldMk cId="3100621928" sldId="2628"/>
            <ac:picMk id="4" creationId="{83B571B4-4F10-458C-A314-5DD9747C96A1}"/>
          </ac:picMkLst>
        </pc:picChg>
        <pc:picChg chg="del">
          <ac:chgData name="Daniele Portal" userId="3f698176-a435-4285-b2ca-523f4612ea14" providerId="ADAL" clId="{B80052E8-60EE-4029-8071-64370F7BA5EA}" dt="2026-05-08T17:08:56.990" v="6516" actId="478"/>
          <ac:picMkLst>
            <pc:docMk/>
            <pc:sldMk cId="3100621928" sldId="2628"/>
            <ac:picMk id="6" creationId="{2C93EA62-ED40-2D18-8204-63267A5452DA}"/>
          </ac:picMkLst>
        </pc:picChg>
        <pc:picChg chg="add del mod">
          <ac:chgData name="Daniele Portal" userId="3f698176-a435-4285-b2ca-523f4612ea14" providerId="ADAL" clId="{B80052E8-60EE-4029-8071-64370F7BA5EA}" dt="2026-05-08T17:09:36.471" v="6521" actId="478"/>
          <ac:picMkLst>
            <pc:docMk/>
            <pc:sldMk cId="3100621928" sldId="2628"/>
            <ac:picMk id="8" creationId="{3837CEA1-7335-A618-7BF7-D71B04EEBAC8}"/>
          </ac:picMkLst>
        </pc:picChg>
        <pc:picChg chg="add mod">
          <ac:chgData name="Daniele Portal" userId="3f698176-a435-4285-b2ca-523f4612ea14" providerId="ADAL" clId="{B80052E8-60EE-4029-8071-64370F7BA5EA}" dt="2026-05-09T00:48:14.472" v="8596" actId="1076"/>
          <ac:picMkLst>
            <pc:docMk/>
            <pc:sldMk cId="3100621928" sldId="2628"/>
            <ac:picMk id="9" creationId="{94778604-CF36-6C1D-A350-5EB3BBEFA6A8}"/>
          </ac:picMkLst>
        </pc:picChg>
      </pc:sldChg>
      <pc:sldChg chg="modSp add mod">
        <pc:chgData name="Daniele Portal" userId="3f698176-a435-4285-b2ca-523f4612ea14" providerId="ADAL" clId="{B80052E8-60EE-4029-8071-64370F7BA5EA}" dt="2026-05-08T17:13:04.244" v="7010" actId="20577"/>
        <pc:sldMkLst>
          <pc:docMk/>
          <pc:sldMk cId="2540618660" sldId="2629"/>
        </pc:sldMkLst>
        <pc:spChg chg="mod">
          <ac:chgData name="Daniele Portal" userId="3f698176-a435-4285-b2ca-523f4612ea14" providerId="ADAL" clId="{B80052E8-60EE-4029-8071-64370F7BA5EA}" dt="2026-05-08T17:13:04.244" v="7010" actId="20577"/>
          <ac:spMkLst>
            <pc:docMk/>
            <pc:sldMk cId="2540618660" sldId="2629"/>
            <ac:spMk id="2" creationId="{3422A924-BE02-1251-D200-93C6CBFE52C7}"/>
          </ac:spMkLst>
        </pc:spChg>
      </pc:sldChg>
      <pc:sldChg chg="addSp delSp modSp add mod">
        <pc:chgData name="Daniele Portal" userId="3f698176-a435-4285-b2ca-523f4612ea14" providerId="ADAL" clId="{B80052E8-60EE-4029-8071-64370F7BA5EA}" dt="2026-05-08T17:35:08.709" v="7253" actId="20577"/>
        <pc:sldMkLst>
          <pc:docMk/>
          <pc:sldMk cId="1923744316" sldId="2630"/>
        </pc:sldMkLst>
        <pc:spChg chg="mod ord">
          <ac:chgData name="Daniele Portal" userId="3f698176-a435-4285-b2ca-523f4612ea14" providerId="ADAL" clId="{B80052E8-60EE-4029-8071-64370F7BA5EA}" dt="2026-05-08T17:35:08.709" v="7253" actId="20577"/>
          <ac:spMkLst>
            <pc:docMk/>
            <pc:sldMk cId="1923744316" sldId="2630"/>
            <ac:spMk id="2" creationId="{8A2BED79-9D01-6DB3-A4DA-A167673BB9F3}"/>
          </ac:spMkLst>
        </pc:spChg>
        <pc:spChg chg="mod">
          <ac:chgData name="Daniele Portal" userId="3f698176-a435-4285-b2ca-523f4612ea14" providerId="ADAL" clId="{B80052E8-60EE-4029-8071-64370F7BA5EA}" dt="2026-05-08T17:31:55.413" v="7156" actId="255"/>
          <ac:spMkLst>
            <pc:docMk/>
            <pc:sldMk cId="1923744316" sldId="2630"/>
            <ac:spMk id="4" creationId="{80C495F8-EEB6-789D-8955-AD5204A15EF9}"/>
          </ac:spMkLst>
        </pc:spChg>
        <pc:spChg chg="del">
          <ac:chgData name="Daniele Portal" userId="3f698176-a435-4285-b2ca-523f4612ea14" providerId="ADAL" clId="{B80052E8-60EE-4029-8071-64370F7BA5EA}" dt="2026-05-08T17:30:58.979" v="7143" actId="478"/>
          <ac:spMkLst>
            <pc:docMk/>
            <pc:sldMk cId="1923744316" sldId="2630"/>
            <ac:spMk id="11" creationId="{FBAA9CDE-E778-8C6F-7D11-422B0618D297}"/>
          </ac:spMkLst>
        </pc:spChg>
        <pc:spChg chg="add del mod">
          <ac:chgData name="Daniele Portal" userId="3f698176-a435-4285-b2ca-523f4612ea14" providerId="ADAL" clId="{B80052E8-60EE-4029-8071-64370F7BA5EA}" dt="2026-05-08T17:31:20.769" v="7152" actId="478"/>
          <ac:spMkLst>
            <pc:docMk/>
            <pc:sldMk cId="1923744316" sldId="2630"/>
            <ac:spMk id="12" creationId="{ED902468-63F7-AB04-5E62-A43A44A1F0DC}"/>
          </ac:spMkLst>
        </pc:spChg>
        <pc:picChg chg="add mod">
          <ac:chgData name="Daniele Portal" userId="3f698176-a435-4285-b2ca-523f4612ea14" providerId="ADAL" clId="{B80052E8-60EE-4029-8071-64370F7BA5EA}" dt="2026-05-08T17:31:15.746" v="7150" actId="14100"/>
          <ac:picMkLst>
            <pc:docMk/>
            <pc:sldMk cId="1923744316" sldId="2630"/>
            <ac:picMk id="6" creationId="{DA581E09-2041-BEC1-C2A8-D71D54F245A4}"/>
          </ac:picMkLst>
        </pc:picChg>
        <pc:picChg chg="del">
          <ac:chgData name="Daniele Portal" userId="3f698176-a435-4285-b2ca-523f4612ea14" providerId="ADAL" clId="{B80052E8-60EE-4029-8071-64370F7BA5EA}" dt="2026-05-08T17:31:05.960" v="7146" actId="478"/>
          <ac:picMkLst>
            <pc:docMk/>
            <pc:sldMk cId="1923744316" sldId="2630"/>
            <ac:picMk id="8" creationId="{A754D651-A9AA-50BF-0EF4-8DF3A2F03539}"/>
          </ac:picMkLst>
        </pc:picChg>
        <pc:picChg chg="del">
          <ac:chgData name="Daniele Portal" userId="3f698176-a435-4285-b2ca-523f4612ea14" providerId="ADAL" clId="{B80052E8-60EE-4029-8071-64370F7BA5EA}" dt="2026-05-08T17:31:00.474" v="7144" actId="478"/>
          <ac:picMkLst>
            <pc:docMk/>
            <pc:sldMk cId="1923744316" sldId="2630"/>
            <ac:picMk id="10" creationId="{8BB5CF24-AD61-5189-7DEC-536A99C98667}"/>
          </ac:picMkLst>
        </pc:picChg>
      </pc:sldChg>
      <pc:sldChg chg="modSp add mod">
        <pc:chgData name="Daniele Portal" userId="3f698176-a435-4285-b2ca-523f4612ea14" providerId="ADAL" clId="{B80052E8-60EE-4029-8071-64370F7BA5EA}" dt="2026-05-08T17:33:22.482" v="7197" actId="255"/>
        <pc:sldMkLst>
          <pc:docMk/>
          <pc:sldMk cId="613732252" sldId="2631"/>
        </pc:sldMkLst>
        <pc:spChg chg="mod">
          <ac:chgData name="Daniele Portal" userId="3f698176-a435-4285-b2ca-523f4612ea14" providerId="ADAL" clId="{B80052E8-60EE-4029-8071-64370F7BA5EA}" dt="2026-05-08T17:33:22.482" v="7197" actId="255"/>
          <ac:spMkLst>
            <pc:docMk/>
            <pc:sldMk cId="613732252" sldId="2631"/>
            <ac:spMk id="2" creationId="{81D999B1-725E-1432-A270-077230E0877F}"/>
          </ac:spMkLst>
        </pc:spChg>
      </pc:sldChg>
      <pc:sldChg chg="add del">
        <pc:chgData name="Daniele Portal" userId="3f698176-a435-4285-b2ca-523f4612ea14" providerId="ADAL" clId="{B80052E8-60EE-4029-8071-64370F7BA5EA}" dt="2026-05-08T17:32:47.043" v="7158"/>
        <pc:sldMkLst>
          <pc:docMk/>
          <pc:sldMk cId="3978395068" sldId="2631"/>
        </pc:sldMkLst>
      </pc:sldChg>
      <pc:sldChg chg="addSp delSp modSp add mod">
        <pc:chgData name="Daniele Portal" userId="3f698176-a435-4285-b2ca-523f4612ea14" providerId="ADAL" clId="{B80052E8-60EE-4029-8071-64370F7BA5EA}" dt="2026-05-08T17:38:07.274" v="7344" actId="166"/>
        <pc:sldMkLst>
          <pc:docMk/>
          <pc:sldMk cId="98821079" sldId="2632"/>
        </pc:sldMkLst>
        <pc:spChg chg="mod ord">
          <ac:chgData name="Daniele Portal" userId="3f698176-a435-4285-b2ca-523f4612ea14" providerId="ADAL" clId="{B80052E8-60EE-4029-8071-64370F7BA5EA}" dt="2026-05-08T17:38:07.274" v="7344" actId="166"/>
          <ac:spMkLst>
            <pc:docMk/>
            <pc:sldMk cId="98821079" sldId="2632"/>
            <ac:spMk id="2" creationId="{B8FE5C7B-B209-EE13-DB1E-435D58334773}"/>
          </ac:spMkLst>
        </pc:spChg>
        <pc:spChg chg="mod">
          <ac:chgData name="Daniele Portal" userId="3f698176-a435-4285-b2ca-523f4612ea14" providerId="ADAL" clId="{B80052E8-60EE-4029-8071-64370F7BA5EA}" dt="2026-05-08T17:37:08.836" v="7337" actId="255"/>
          <ac:spMkLst>
            <pc:docMk/>
            <pc:sldMk cId="98821079" sldId="2632"/>
            <ac:spMk id="4" creationId="{E15851B3-E478-0C57-12A0-80A7FBDE971D}"/>
          </ac:spMkLst>
        </pc:spChg>
        <pc:picChg chg="del mod">
          <ac:chgData name="Daniele Portal" userId="3f698176-a435-4285-b2ca-523f4612ea14" providerId="ADAL" clId="{B80052E8-60EE-4029-8071-64370F7BA5EA}" dt="2026-05-08T17:38:03.007" v="7343" actId="478"/>
          <ac:picMkLst>
            <pc:docMk/>
            <pc:sldMk cId="98821079" sldId="2632"/>
            <ac:picMk id="6" creationId="{A8C3EC57-2FB7-3852-79D1-C15525831128}"/>
          </ac:picMkLst>
        </pc:picChg>
        <pc:picChg chg="add mod">
          <ac:chgData name="Daniele Portal" userId="3f698176-a435-4285-b2ca-523f4612ea14" providerId="ADAL" clId="{B80052E8-60EE-4029-8071-64370F7BA5EA}" dt="2026-05-08T17:38:00.811" v="7342" actId="14100"/>
          <ac:picMkLst>
            <pc:docMk/>
            <pc:sldMk cId="98821079" sldId="2632"/>
            <ac:picMk id="8" creationId="{350B075F-709C-F6F0-30F6-DA651FA73F6F}"/>
          </ac:picMkLst>
        </pc:picChg>
      </pc:sldChg>
      <pc:sldChg chg="new del">
        <pc:chgData name="Daniele Portal" userId="3f698176-a435-4285-b2ca-523f4612ea14" providerId="ADAL" clId="{B80052E8-60EE-4029-8071-64370F7BA5EA}" dt="2026-05-08T17:33:41.277" v="7200" actId="680"/>
        <pc:sldMkLst>
          <pc:docMk/>
          <pc:sldMk cId="2840741266" sldId="2632"/>
        </pc:sldMkLst>
      </pc:sldChg>
      <pc:sldChg chg="addSp delSp modSp add mod">
        <pc:chgData name="Daniele Portal" userId="3f698176-a435-4285-b2ca-523f4612ea14" providerId="ADAL" clId="{B80052E8-60EE-4029-8071-64370F7BA5EA}" dt="2026-05-08T17:43:47.594" v="7788" actId="1076"/>
        <pc:sldMkLst>
          <pc:docMk/>
          <pc:sldMk cId="3023131305" sldId="2633"/>
        </pc:sldMkLst>
        <pc:spChg chg="mod">
          <ac:chgData name="Daniele Portal" userId="3f698176-a435-4285-b2ca-523f4612ea14" providerId="ADAL" clId="{B80052E8-60EE-4029-8071-64370F7BA5EA}" dt="2026-05-08T17:41:47.486" v="7650" actId="20577"/>
          <ac:spMkLst>
            <pc:docMk/>
            <pc:sldMk cId="3023131305" sldId="2633"/>
            <ac:spMk id="2" creationId="{A728F3A5-C7B8-6452-A1E0-35195B3D7387}"/>
          </ac:spMkLst>
        </pc:spChg>
        <pc:spChg chg="mod">
          <ac:chgData name="Daniele Portal" userId="3f698176-a435-4285-b2ca-523f4612ea14" providerId="ADAL" clId="{B80052E8-60EE-4029-8071-64370F7BA5EA}" dt="2026-05-08T17:43:47.594" v="7788" actId="1076"/>
          <ac:spMkLst>
            <pc:docMk/>
            <pc:sldMk cId="3023131305" sldId="2633"/>
            <ac:spMk id="4" creationId="{F6655BD4-17F3-FB71-1A70-8B7265547BB4}"/>
          </ac:spMkLst>
        </pc:spChg>
        <pc:picChg chg="add mod">
          <ac:chgData name="Daniele Portal" userId="3f698176-a435-4285-b2ca-523f4612ea14" providerId="ADAL" clId="{B80052E8-60EE-4029-8071-64370F7BA5EA}" dt="2026-05-08T17:40:54.495" v="7601" actId="1076"/>
          <ac:picMkLst>
            <pc:docMk/>
            <pc:sldMk cId="3023131305" sldId="2633"/>
            <ac:picMk id="6" creationId="{537AB793-5BFD-C975-F09A-D55CC17AEA83}"/>
          </ac:picMkLst>
        </pc:picChg>
        <pc:picChg chg="del">
          <ac:chgData name="Daniele Portal" userId="3f698176-a435-4285-b2ca-523f4612ea14" providerId="ADAL" clId="{B80052E8-60EE-4029-8071-64370F7BA5EA}" dt="2026-05-08T17:38:37.471" v="7348" actId="478"/>
          <ac:picMkLst>
            <pc:docMk/>
            <pc:sldMk cId="3023131305" sldId="2633"/>
            <ac:picMk id="8" creationId="{CDB88D42-620F-5FBB-A98E-D3304479EC87}"/>
          </ac:picMkLst>
        </pc:picChg>
      </pc:sldChg>
      <pc:sldChg chg="addSp delSp modSp add mod modAnim">
        <pc:chgData name="Daniele Portal" userId="3f698176-a435-4285-b2ca-523f4612ea14" providerId="ADAL" clId="{B80052E8-60EE-4029-8071-64370F7BA5EA}" dt="2026-05-08T17:43:36.109" v="7787" actId="166"/>
        <pc:sldMkLst>
          <pc:docMk/>
          <pc:sldMk cId="11587013" sldId="2634"/>
        </pc:sldMkLst>
        <pc:spChg chg="mod ord">
          <ac:chgData name="Daniele Portal" userId="3f698176-a435-4285-b2ca-523f4612ea14" providerId="ADAL" clId="{B80052E8-60EE-4029-8071-64370F7BA5EA}" dt="2026-05-08T17:43:36.109" v="7787" actId="166"/>
          <ac:spMkLst>
            <pc:docMk/>
            <pc:sldMk cId="11587013" sldId="2634"/>
            <ac:spMk id="2" creationId="{0A24BC12-6B5E-B629-BDFC-2AECA55CC0C9}"/>
          </ac:spMkLst>
        </pc:spChg>
        <pc:spChg chg="mod">
          <ac:chgData name="Daniele Portal" userId="3f698176-a435-4285-b2ca-523f4612ea14" providerId="ADAL" clId="{B80052E8-60EE-4029-8071-64370F7BA5EA}" dt="2026-05-08T17:43:01.515" v="7778" actId="255"/>
          <ac:spMkLst>
            <pc:docMk/>
            <pc:sldMk cId="11587013" sldId="2634"/>
            <ac:spMk id="4" creationId="{FE52695F-CE11-D2F8-A1DE-F0A6252C05C4}"/>
          </ac:spMkLst>
        </pc:spChg>
        <pc:picChg chg="add mod">
          <ac:chgData name="Daniele Portal" userId="3f698176-a435-4285-b2ca-523f4612ea14" providerId="ADAL" clId="{B80052E8-60EE-4029-8071-64370F7BA5EA}" dt="2026-05-08T17:43:29.495" v="7786" actId="1076"/>
          <ac:picMkLst>
            <pc:docMk/>
            <pc:sldMk cId="11587013" sldId="2634"/>
            <ac:picMk id="6" creationId="{8BE5E454-54DD-542D-28E0-126B9471AD15}"/>
          </ac:picMkLst>
        </pc:picChg>
        <pc:picChg chg="del">
          <ac:chgData name="Daniele Portal" userId="3f698176-a435-4285-b2ca-523f4612ea14" providerId="ADAL" clId="{B80052E8-60EE-4029-8071-64370F7BA5EA}" dt="2026-05-08T17:43:07.516" v="7779" actId="478"/>
          <ac:picMkLst>
            <pc:docMk/>
            <pc:sldMk cId="11587013" sldId="2634"/>
            <ac:picMk id="8" creationId="{7C12B88E-9AA5-3AE6-4DDB-D4749B03B4F8}"/>
          </ac:picMkLst>
        </pc:picChg>
      </pc:sldChg>
      <pc:sldChg chg="addSp delSp modSp add mod delAnim">
        <pc:chgData name="Daniele Portal" userId="3f698176-a435-4285-b2ca-523f4612ea14" providerId="ADAL" clId="{B80052E8-60EE-4029-8071-64370F7BA5EA}" dt="2026-05-08T17:52:11.296" v="7995" actId="20577"/>
        <pc:sldMkLst>
          <pc:docMk/>
          <pc:sldMk cId="292967229" sldId="2635"/>
        </pc:sldMkLst>
        <pc:spChg chg="mod">
          <ac:chgData name="Daniele Portal" userId="3f698176-a435-4285-b2ca-523f4612ea14" providerId="ADAL" clId="{B80052E8-60EE-4029-8071-64370F7BA5EA}" dt="2026-05-08T17:49:17.936" v="7932" actId="1076"/>
          <ac:spMkLst>
            <pc:docMk/>
            <pc:sldMk cId="292967229" sldId="2635"/>
            <ac:spMk id="2" creationId="{7C14DCC8-D02E-56A3-5850-7637CCD37875}"/>
          </ac:spMkLst>
        </pc:spChg>
        <pc:spChg chg="del">
          <ac:chgData name="Daniele Portal" userId="3f698176-a435-4285-b2ca-523f4612ea14" providerId="ADAL" clId="{B80052E8-60EE-4029-8071-64370F7BA5EA}" dt="2026-05-08T17:48:59.526" v="7924" actId="478"/>
          <ac:spMkLst>
            <pc:docMk/>
            <pc:sldMk cId="292967229" sldId="2635"/>
            <ac:spMk id="4" creationId="{8610E678-2309-D425-C342-7EC6234FF5E6}"/>
          </ac:spMkLst>
        </pc:spChg>
        <pc:spChg chg="add del mod">
          <ac:chgData name="Daniele Portal" userId="3f698176-a435-4285-b2ca-523f4612ea14" providerId="ADAL" clId="{B80052E8-60EE-4029-8071-64370F7BA5EA}" dt="2026-05-08T17:50:07.569" v="7936"/>
          <ac:spMkLst>
            <pc:docMk/>
            <pc:sldMk cId="292967229" sldId="2635"/>
            <ac:spMk id="9" creationId="{55FD51EE-81F4-677E-8F71-A7BF48F296D5}"/>
          </ac:spMkLst>
        </pc:spChg>
        <pc:spChg chg="add mod">
          <ac:chgData name="Daniele Portal" userId="3f698176-a435-4285-b2ca-523f4612ea14" providerId="ADAL" clId="{B80052E8-60EE-4029-8071-64370F7BA5EA}" dt="2026-05-08T17:52:11.296" v="7995" actId="20577"/>
          <ac:spMkLst>
            <pc:docMk/>
            <pc:sldMk cId="292967229" sldId="2635"/>
            <ac:spMk id="13" creationId="{A96CA4A5-D7E9-2882-1546-6D727A53B5A7}"/>
          </ac:spMkLst>
        </pc:spChg>
        <pc:picChg chg="del">
          <ac:chgData name="Daniele Portal" userId="3f698176-a435-4285-b2ca-523f4612ea14" providerId="ADAL" clId="{B80052E8-60EE-4029-8071-64370F7BA5EA}" dt="2026-05-08T17:48:57.717" v="7923" actId="478"/>
          <ac:picMkLst>
            <pc:docMk/>
            <pc:sldMk cId="292967229" sldId="2635"/>
            <ac:picMk id="6" creationId="{06B61372-64AA-A0C5-09E8-7DA8CC81A7C5}"/>
          </ac:picMkLst>
        </pc:picChg>
        <pc:picChg chg="add mod">
          <ac:chgData name="Daniele Portal" userId="3f698176-a435-4285-b2ca-523f4612ea14" providerId="ADAL" clId="{B80052E8-60EE-4029-8071-64370F7BA5EA}" dt="2026-05-08T17:51:54.352" v="7941" actId="1076"/>
          <ac:picMkLst>
            <pc:docMk/>
            <pc:sldMk cId="292967229" sldId="2635"/>
            <ac:picMk id="10" creationId="{1FA97B83-A13B-BDF6-6B03-589CA3D52DE9}"/>
          </ac:picMkLst>
        </pc:picChg>
        <pc:picChg chg="add mod ord">
          <ac:chgData name="Daniele Portal" userId="3f698176-a435-4285-b2ca-523f4612ea14" providerId="ADAL" clId="{B80052E8-60EE-4029-8071-64370F7BA5EA}" dt="2026-05-08T17:51:52.775" v="7940" actId="1076"/>
          <ac:picMkLst>
            <pc:docMk/>
            <pc:sldMk cId="292967229" sldId="2635"/>
            <ac:picMk id="12" creationId="{0B49C4B1-5FA5-C38E-B181-E4717EE025BC}"/>
          </ac:picMkLst>
        </pc:picChg>
      </pc:sldChg>
      <pc:sldChg chg="add del">
        <pc:chgData name="Daniele Portal" userId="3f698176-a435-4285-b2ca-523f4612ea14" providerId="ADAL" clId="{B80052E8-60EE-4029-8071-64370F7BA5EA}" dt="2026-05-08T17:54:55.041" v="8002" actId="2696"/>
        <pc:sldMkLst>
          <pc:docMk/>
          <pc:sldMk cId="309004742" sldId="2636"/>
        </pc:sldMkLst>
      </pc:sldChg>
      <pc:sldChg chg="addSp delSp modSp add mod ord">
        <pc:chgData name="Daniele Portal" userId="3f698176-a435-4285-b2ca-523f4612ea14" providerId="ADAL" clId="{B80052E8-60EE-4029-8071-64370F7BA5EA}" dt="2026-05-08T18:06:21.262" v="8393" actId="1076"/>
        <pc:sldMkLst>
          <pc:docMk/>
          <pc:sldMk cId="3350666454" sldId="2636"/>
        </pc:sldMkLst>
        <pc:spChg chg="add del mod">
          <ac:chgData name="Daniele Portal" userId="3f698176-a435-4285-b2ca-523f4612ea14" providerId="ADAL" clId="{B80052E8-60EE-4029-8071-64370F7BA5EA}" dt="2026-05-08T18:04:12.142" v="8268" actId="478"/>
          <ac:spMkLst>
            <pc:docMk/>
            <pc:sldMk cId="3350666454" sldId="2636"/>
            <ac:spMk id="4" creationId="{E38ECFF5-58E4-01B9-D9D2-62E27B73BDDD}"/>
          </ac:spMkLst>
        </pc:spChg>
        <pc:spChg chg="add mod">
          <ac:chgData name="Daniele Portal" userId="3f698176-a435-4285-b2ca-523f4612ea14" providerId="ADAL" clId="{B80052E8-60EE-4029-8071-64370F7BA5EA}" dt="2026-05-08T18:05:37.776" v="8391" actId="1076"/>
          <ac:spMkLst>
            <pc:docMk/>
            <pc:sldMk cId="3350666454" sldId="2636"/>
            <ac:spMk id="8" creationId="{FE14830F-EA77-2303-2235-222701D1731A}"/>
          </ac:spMkLst>
        </pc:spChg>
        <pc:spChg chg="mod">
          <ac:chgData name="Daniele Portal" userId="3f698176-a435-4285-b2ca-523f4612ea14" providerId="ADAL" clId="{B80052E8-60EE-4029-8071-64370F7BA5EA}" dt="2026-05-08T18:04:06.905" v="8267" actId="1076"/>
          <ac:spMkLst>
            <pc:docMk/>
            <pc:sldMk cId="3350666454" sldId="2636"/>
            <ac:spMk id="12" creationId="{537ABABF-B2FE-F67F-C108-4E7AD929E870}"/>
          </ac:spMkLst>
        </pc:spChg>
        <pc:picChg chg="del">
          <ac:chgData name="Daniele Portal" userId="3f698176-a435-4285-b2ca-523f4612ea14" providerId="ADAL" clId="{B80052E8-60EE-4029-8071-64370F7BA5EA}" dt="2026-05-08T18:03:28.266" v="8258" actId="478"/>
          <ac:picMkLst>
            <pc:docMk/>
            <pc:sldMk cId="3350666454" sldId="2636"/>
            <ac:picMk id="6" creationId="{0CC56E6B-2F19-41A1-0590-56D45FAC22F7}"/>
          </ac:picMkLst>
        </pc:picChg>
        <pc:picChg chg="add mod">
          <ac:chgData name="Daniele Portal" userId="3f698176-a435-4285-b2ca-523f4612ea14" providerId="ADAL" clId="{B80052E8-60EE-4029-8071-64370F7BA5EA}" dt="2026-05-08T18:06:21.262" v="8393" actId="1076"/>
          <ac:picMkLst>
            <pc:docMk/>
            <pc:sldMk cId="3350666454" sldId="2636"/>
            <ac:picMk id="9" creationId="{DD20B3D1-DD95-C346-7B46-B8C881031E8B}"/>
          </ac:picMkLst>
        </pc:picChg>
        <pc:picChg chg="del">
          <ac:chgData name="Daniele Portal" userId="3f698176-a435-4285-b2ca-523f4612ea14" providerId="ADAL" clId="{B80052E8-60EE-4029-8071-64370F7BA5EA}" dt="2026-05-08T18:03:28.266" v="8258" actId="478"/>
          <ac:picMkLst>
            <pc:docMk/>
            <pc:sldMk cId="3350666454" sldId="2636"/>
            <ac:picMk id="11" creationId="{062541B6-9825-2F71-B343-C840E0DFDE42}"/>
          </ac:picMkLst>
        </pc:picChg>
        <pc:picChg chg="del">
          <ac:chgData name="Daniele Portal" userId="3f698176-a435-4285-b2ca-523f4612ea14" providerId="ADAL" clId="{B80052E8-60EE-4029-8071-64370F7BA5EA}" dt="2026-05-08T18:03:28.266" v="8258" actId="478"/>
          <ac:picMkLst>
            <pc:docMk/>
            <pc:sldMk cId="3350666454" sldId="2636"/>
            <ac:picMk id="15" creationId="{4D9CCA92-95C5-DA52-E67F-5FC4584A3DE3}"/>
          </ac:picMkLst>
        </pc:picChg>
      </pc:sldChg>
      <pc:sldChg chg="add del">
        <pc:chgData name="Daniele Portal" userId="3f698176-a435-4285-b2ca-523f4612ea14" providerId="ADAL" clId="{B80052E8-60EE-4029-8071-64370F7BA5EA}" dt="2026-05-08T18:03:31.301" v="8260"/>
        <pc:sldMkLst>
          <pc:docMk/>
          <pc:sldMk cId="4004680818" sldId="263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FE8E96-B434-4DD7-8385-23190CEFD6E3}" type="datetimeFigureOut">
              <a:t>5/8/2026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F91AEC-BF6D-4651-9365-717D506FA3CB}" type="slidenum">
              <a:t>‹#›</a:t>
            </a:fld>
            <a:endParaRPr lang="en-US"/>
          </a:p>
        </p:txBody>
      </p:sp>
    </p:spTree>
    <p:extLst>
      <p:ext uri="{BB962C8B-B14F-4D97-AF65-F5344CB8AC3E}">
        <p14:creationId xmlns:p14="http://schemas.microsoft.com/office/powerpoint/2010/main" val="1626201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a:t>
            </a:r>
          </a:p>
        </p:txBody>
      </p:sp>
      <p:sp>
        <p:nvSpPr>
          <p:cNvPr id="4" name="Slide Number Placeholder 3"/>
          <p:cNvSpPr>
            <a:spLocks noGrp="1"/>
          </p:cNvSpPr>
          <p:nvPr>
            <p:ph type="sldNum" sz="quarter" idx="5"/>
          </p:nvPr>
        </p:nvSpPr>
        <p:spPr/>
        <p:txBody>
          <a:bodyPr/>
          <a:lstStyle/>
          <a:p>
            <a:fld id="{AD79605F-AF1C-4F2E-9B67-2903EEBDD73D}" type="slidenum">
              <a:t>1</a:t>
            </a:fld>
            <a:endParaRPr lang="en-US"/>
          </a:p>
        </p:txBody>
      </p:sp>
    </p:spTree>
    <p:extLst>
      <p:ext uri="{BB962C8B-B14F-4D97-AF65-F5344CB8AC3E}">
        <p14:creationId xmlns:p14="http://schemas.microsoft.com/office/powerpoint/2010/main" val="2844766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9D9DC-8233-763A-EE57-5F1CC13FDD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7123EA-8677-F818-F96A-05E9927569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FF953F-F2B8-17C4-E7F8-C3B8CEF22648}"/>
              </a:ext>
            </a:extLst>
          </p:cNvPr>
          <p:cNvSpPr>
            <a:spLocks noGrp="1"/>
          </p:cNvSpPr>
          <p:nvPr>
            <p:ph type="body" idx="1"/>
          </p:nvPr>
        </p:nvSpPr>
        <p:spPr/>
        <p:txBody>
          <a:bodyPr/>
          <a:lstStyle/>
          <a:p>
            <a:r>
              <a:rPr lang="en-US"/>
              <a:t>
Cracking, scaling, and spalling are among the most common deterioration types found in parking structures, and each poses distinct safety threats. Cracks in concrete often result from structural stress, freeze–thaw cycles, or long-term usage, and while they may start small, they create pathways for water and chlorides to penetrate deeper into the slab. This infiltration accelerates corrosion of reinforcing steel, ultimately compromising load-bearing capacity. Scaling occurs when the surface layer of concrete deteriorates, often due to freeze–thaw cycles or insufficient air entrainment. This can produce uneven and slippery surfaces, increasing trip-and-fall risks for pedestrians and vehicle skidding hazards. Spalling—where chunks of concrete detach—is usually a direct indicator of advancing corrosion below the surface. Spalled areas create potholes that damage vehicles, catch pedestrians off guard, and reveal dangerously exposed rebar. When not addressed, these conditions evolve into widespread degradation that demands larger-scale structural repairs. Facilities teams who routinely identify and intervene early in cracking, scaling, and spalling can prevent most safety incidents associated with unstable surfaces and falling material. Addressing these issues is not simply cosmetic—it is essential to preserving structural integrity, eliminating hazards, and ensuring predictable operational conditions across the entire parking system.</a:t>
            </a:r>
          </a:p>
        </p:txBody>
      </p:sp>
      <p:sp>
        <p:nvSpPr>
          <p:cNvPr id="4" name="Slide Number Placeholder 3">
            <a:extLst>
              <a:ext uri="{FF2B5EF4-FFF2-40B4-BE49-F238E27FC236}">
                <a16:creationId xmlns:a16="http://schemas.microsoft.com/office/drawing/2014/main" id="{A2E78253-0CA3-401C-6DFB-8CEB6DDDCE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F190B-82E0-4080-AFB2-B7AD4302113A}"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473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Water intrusion is one of the leading causes of accelerated deterioration in parking decks and structural facilities. When drains become clogged or when waterproofing systems fail, water begins to pond on surfaces, seep into cracks, and migrate through concrete slabs. Over time, this movement can lead to leaching, where mineral deposits accumulate on surfaces, signaling that moisture is infiltrating deep into the structure. Persistent moisture exposure contributes to corrosion of reinforcing steel, delamination, and internal cracking—conditions that are often hidden until advanced damage occurs. Additionally, wet or icy surfaces significantly increase slip hazards for employees, tenants, or travelers. Poor drainage systems may cause water infiltration into lower levels, potentially damaging electrical systems, mechanical spaces, or vehicle storage areas. Effective drainage maintenance—combined with scheduled inspections—is critical to preventing long-term structural issues, environmental damage, and personal injury. By actively monitoring drains, sealants, joints, and slope direction, facilities teams can ensure water is properly directed away from vulnerable areas, reducing both immediate risks and future remediation costs.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F190B-82E0-4080-AFB2-B7AD4302113A}"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513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FBEF8-E9FB-017F-5FB9-559B82FF3F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A24BBB-7E8E-7A43-DFB7-32F2A35D46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7AF490-B037-905B-10E3-043B6678DEB0}"/>
              </a:ext>
            </a:extLst>
          </p:cNvPr>
          <p:cNvSpPr>
            <a:spLocks noGrp="1"/>
          </p:cNvSpPr>
          <p:nvPr>
            <p:ph type="body" idx="1"/>
          </p:nvPr>
        </p:nvSpPr>
        <p:spPr/>
        <p:txBody>
          <a:bodyPr/>
          <a:lstStyle/>
          <a:p>
            <a:r>
              <a:rPr lang="en-US"/>
              <a:t>
Water intrusion is one of the leading causes of accelerated deterioration in parking decks and structural facilities. When drains become clogged or when waterproofing systems fail, water begins to pond on surfaces, seep into cracks, and migrate through concrete slabs. Over time, this movement can lead to leaching, where mineral deposits accumulate on surfaces, signaling that moisture is infiltrating deep into the structure. Persistent moisture exposure contributes to corrosion of reinforcing steel, delamination, and internal cracking—conditions that are often hidden until advanced damage occurs. Additionally, wet or icy surfaces significantly increase slip hazards for employees, tenants, or travelers. Poor drainage systems may cause water infiltration into lower levels, potentially damaging electrical systems, mechanical spaces, or vehicle storage areas. Effective drainage maintenance—combined with scheduled inspections—is critical to preventing long-term structural issues, environmental damage, and personal injury. By actively monitoring drains, sealants, joints, and slope direction, facilities teams can ensure water is properly directed away from vulnerable areas, reducing both immediate risks and future remediation costs.</a:t>
            </a:r>
          </a:p>
        </p:txBody>
      </p:sp>
      <p:sp>
        <p:nvSpPr>
          <p:cNvPr id="4" name="Slide Number Placeholder 3">
            <a:extLst>
              <a:ext uri="{FF2B5EF4-FFF2-40B4-BE49-F238E27FC236}">
                <a16:creationId xmlns:a16="http://schemas.microsoft.com/office/drawing/2014/main" id="{1DCC030C-3811-991E-45CA-A5DF93093E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F190B-82E0-4080-AFB2-B7AD4302113A}"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2633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23A64-3020-7CA2-A534-4E4B9226C3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174736-D2FD-F695-09EF-55FAEF71E4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98F65F-7321-DAC2-1E8E-91E7104B7E71}"/>
              </a:ext>
            </a:extLst>
          </p:cNvPr>
          <p:cNvSpPr>
            <a:spLocks noGrp="1"/>
          </p:cNvSpPr>
          <p:nvPr>
            <p:ph type="body" idx="1"/>
          </p:nvPr>
        </p:nvSpPr>
        <p:spPr/>
        <p:txBody>
          <a:bodyPr/>
          <a:lstStyle/>
          <a:p>
            <a:r>
              <a:rPr lang="en-US" dirty="0"/>
              <a:t>
Western Specialty Contractors offers a comprehensive range of services designed to enhance safety, durability, and performance across parking structures and building envelopes. Core capabilities include structural concrete repair such as spall patching, form‑and‑place repairs, and shotcrete applications. Western’s waterproofing expertise ensures effective protection against moisture infiltration through deck coatings, sealants, and joint replacement. Masonry restoration services address deterioration in brick, stone, and façade systems with techniques such as tuckpointing, repointing, and material replacement. For structural strengthening, Western provides reinforcement solutions that address corrosion‑related weakening or load‑capacity concerns. The company also performs detailed inspections, condition assessments, and leak investigations that support long-term asset management strategies. These services collectively contribute to safer environments, prolonged structural life, and reduced operational risks, making Western a valuable partner for Delta, JLL, and other facilities teams responsible for maintaining high-traffic environments.</a:t>
            </a:r>
          </a:p>
        </p:txBody>
      </p:sp>
      <p:sp>
        <p:nvSpPr>
          <p:cNvPr id="4" name="Slide Number Placeholder 3">
            <a:extLst>
              <a:ext uri="{FF2B5EF4-FFF2-40B4-BE49-F238E27FC236}">
                <a16:creationId xmlns:a16="http://schemas.microsoft.com/office/drawing/2014/main" id="{313E55DE-27EE-370F-62EC-EE2D196884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F190B-82E0-4080-AFB2-B7AD4302113A}"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7157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13B6B-9AC2-CF3A-134A-43E52F760C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37ABD7-2BD4-31D0-66AC-05256C7FBA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80C7DF-4623-24E9-9752-325FD507AB4F}"/>
              </a:ext>
            </a:extLst>
          </p:cNvPr>
          <p:cNvSpPr>
            <a:spLocks noGrp="1"/>
          </p:cNvSpPr>
          <p:nvPr>
            <p:ph type="body" idx="1"/>
          </p:nvPr>
        </p:nvSpPr>
        <p:spPr/>
        <p:txBody>
          <a:bodyPr/>
          <a:lstStyle/>
          <a:p>
            <a:r>
              <a:rPr lang="en-US" dirty="0"/>
              <a:t>
Western Specialty Contractors offers a comprehensive range of services designed to enhance safety, durability, and performance across parking structures and building envelopes. Core capabilities include structural concrete repair such as spall patching, form‑and‑place repairs, and shotcrete applications. Western’s waterproofing expertise ensures effective protection against moisture infiltration through deck coatings, sealants, and joint replacement. Masonry restoration services address deterioration in brick, stone, and façade systems with techniques such as tuckpointing, repointing, and material replacement. For structural strengthening, Western provides reinforcement solutions that address corrosion‑related weakening or load‑capacity concerns. The company also performs detailed inspections, condition assessments, and leak investigations that support long-term asset management strategies. These services collectively contribute to safer environments, prolonged structural life, and reduced operational risks, making Western a valuable partner for Delta, JLL, and other facilities teams responsible for maintaining high-traffic environments.</a:t>
            </a:r>
          </a:p>
        </p:txBody>
      </p:sp>
      <p:sp>
        <p:nvSpPr>
          <p:cNvPr id="4" name="Slide Number Placeholder 3">
            <a:extLst>
              <a:ext uri="{FF2B5EF4-FFF2-40B4-BE49-F238E27FC236}">
                <a16:creationId xmlns:a16="http://schemas.microsoft.com/office/drawing/2014/main" id="{0CD5CC0D-D74B-CE34-D7A2-A9DE6A1B785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F190B-82E0-4080-AFB2-B7AD4302113A}"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798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39D78-BF08-7A84-992D-3212940C8F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35B881-F019-101A-8D02-96ADCFB42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87761B-6EAB-B2FE-9F53-35F9A124DD1F}"/>
              </a:ext>
            </a:extLst>
          </p:cNvPr>
          <p:cNvSpPr>
            <a:spLocks noGrp="1"/>
          </p:cNvSpPr>
          <p:nvPr>
            <p:ph type="body" idx="1"/>
          </p:nvPr>
        </p:nvSpPr>
        <p:spPr/>
        <p:txBody>
          <a:bodyPr/>
          <a:lstStyle/>
          <a:p>
            <a:r>
              <a:rPr lang="en-US" dirty="0"/>
              <a:t>
Western Specialty Contractors offers a comprehensive range of services designed to enhance safety, durability, and performance across parking structures and building envelopes. Core capabilities include structural concrete repair such as spall patching, form‑and‑place repairs, and shotcrete applications. Western’s waterproofing expertise ensures effective protection against moisture infiltration through deck coatings, sealants, and joint replacement. Masonry restoration services address deterioration in brick, stone, and façade systems with techniques such as tuckpointing, repointing, and material replacement. For structural strengthening, Western provides reinforcement solutions that address corrosion‑related weakening or load‑capacity concerns. The company also performs detailed inspections, condition assessments, and leak investigations that support long-term asset management strategies. These services collectively contribute to safer environments, prolonged structural life, and reduced operational risks, making Western a valuable partner for Delta, JLL, and other facilities teams responsible for maintaining high-traffic environments.</a:t>
            </a:r>
          </a:p>
        </p:txBody>
      </p:sp>
      <p:sp>
        <p:nvSpPr>
          <p:cNvPr id="4" name="Slide Number Placeholder 3">
            <a:extLst>
              <a:ext uri="{FF2B5EF4-FFF2-40B4-BE49-F238E27FC236}">
                <a16:creationId xmlns:a16="http://schemas.microsoft.com/office/drawing/2014/main" id="{ADBE33DA-CE85-491F-1B80-E00301486B3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F190B-82E0-4080-AFB2-B7AD4302113A}"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7298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82091-D8E5-CC2A-D843-464906BA8B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4A25DB-A622-FFD8-AB97-0C83E092C3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F09646-BCE1-4148-8EE3-861D29A2BFBD}"/>
              </a:ext>
            </a:extLst>
          </p:cNvPr>
          <p:cNvSpPr>
            <a:spLocks noGrp="1"/>
          </p:cNvSpPr>
          <p:nvPr>
            <p:ph type="body" idx="1"/>
          </p:nvPr>
        </p:nvSpPr>
        <p:spPr/>
        <p:txBody>
          <a:bodyPr/>
          <a:lstStyle/>
          <a:p>
            <a:r>
              <a:rPr lang="en-US" dirty="0"/>
              <a:t>
Western Specialty Contractors offers a comprehensive range of services designed to enhance safety, durability, and performance across parking structures and building envelopes. Core capabilities include structural concrete repair such as spall patching, form‑and‑place repairs, and shotcrete applications. Western’s waterproofing expertise ensures effective protection against moisture infiltration through deck coatings, sealants, and joint replacement. Masonry restoration services address deterioration in brick, stone, and façade systems with techniques such as tuckpointing, repointing, and material replacement. For structural strengthening, Western provides reinforcement solutions that address corrosion‑related weakening or load‑capacity concerns. The company also performs detailed inspections, condition assessments, and leak investigations that support long-term asset management strategies. These services collectively contribute to safer environments, prolonged structural life, and reduced operational risks, making Western a valuable partner for Delta, JLL, and other facilities teams responsible for maintaining high-traffic environments.</a:t>
            </a:r>
          </a:p>
        </p:txBody>
      </p:sp>
      <p:sp>
        <p:nvSpPr>
          <p:cNvPr id="4" name="Slide Number Placeholder 3">
            <a:extLst>
              <a:ext uri="{FF2B5EF4-FFF2-40B4-BE49-F238E27FC236}">
                <a16:creationId xmlns:a16="http://schemas.microsoft.com/office/drawing/2014/main" id="{F547D0CC-EF6E-B321-9C1B-AAC7B342A9D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F190B-82E0-4080-AFB2-B7AD4302113A}"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6722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82391-7BC8-6E1C-4D0E-F2725C9BA8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E02FE-A6B7-569E-5B5C-B8265BC0C0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68AC1B-F3FE-96E8-4232-9692DFA32359}"/>
              </a:ext>
            </a:extLst>
          </p:cNvPr>
          <p:cNvSpPr>
            <a:spLocks noGrp="1"/>
          </p:cNvSpPr>
          <p:nvPr>
            <p:ph type="body" idx="1"/>
          </p:nvPr>
        </p:nvSpPr>
        <p:spPr/>
        <p:txBody>
          <a:bodyPr/>
          <a:lstStyle/>
          <a:p>
            <a:r>
              <a:rPr lang="en-US" dirty="0"/>
              <a:t>
Western Specialty Contractors offers a comprehensive range of services designed to enhance safety, durability, and performance across parking structures and building envelopes. Core capabilities include structural concrete repair such as spall patching, form‑and‑place repairs, and shotcrete applications. Western’s waterproofing expertise ensures effective protection against moisture infiltration through deck coatings, sealants, and joint replacement. Masonry restoration services address deterioration in brick, stone, and façade systems with techniques such as tuckpointing, repointing, and material replacement. For structural strengthening, Western provides reinforcement solutions that address corrosion‑related weakening or load‑capacity concerns. The company also performs detailed inspections, condition assessments, and leak investigations that support long-term asset management strategies. These services collectively contribute to safer environments, prolonged structural life, and reduced operational risks, making Western a valuable partner for Delta, JLL, and other facilities teams responsible for maintaining high-traffic environments.</a:t>
            </a:r>
          </a:p>
        </p:txBody>
      </p:sp>
      <p:sp>
        <p:nvSpPr>
          <p:cNvPr id="4" name="Slide Number Placeholder 3">
            <a:extLst>
              <a:ext uri="{FF2B5EF4-FFF2-40B4-BE49-F238E27FC236}">
                <a16:creationId xmlns:a16="http://schemas.microsoft.com/office/drawing/2014/main" id="{19BBC7B9-A215-2C0B-08AF-09A891200C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F190B-82E0-4080-AFB2-B7AD4302113A}"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7411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B37E5-026A-55E5-91EE-6A362C6B23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480BA0-05FD-A22C-8F01-15A45EA025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5B2725-D029-D1BC-1EDB-884806384128}"/>
              </a:ext>
            </a:extLst>
          </p:cNvPr>
          <p:cNvSpPr>
            <a:spLocks noGrp="1"/>
          </p:cNvSpPr>
          <p:nvPr>
            <p:ph type="body" idx="1"/>
          </p:nvPr>
        </p:nvSpPr>
        <p:spPr/>
        <p:txBody>
          <a:bodyPr/>
          <a:lstStyle/>
          <a:p>
            <a:r>
              <a:rPr lang="en-US"/>
              <a:t>
Water intrusion is one of the leading causes of accelerated deterioration in parking decks and structural facilities. When drains become clogged or when waterproofing systems fail, water begins to pond on surfaces, seep into cracks, and migrate through concrete slabs. Over time, this movement can lead to leaching, where mineral deposits accumulate on surfaces, signaling that moisture is infiltrating deep into the structure. Persistent moisture exposure contributes to corrosion of reinforcing steel, delamination, and internal cracking—conditions that are often hidden until advanced damage occurs. Additionally, wet or icy surfaces significantly increase slip hazards for employees, tenants, or travelers. Poor drainage systems may cause water infiltration into lower levels, potentially damaging electrical systems, mechanical spaces, or vehicle storage areas. Effective drainage maintenance—combined with scheduled inspections—is critical to preventing long-term structural issues, environmental damage, and personal injury. By actively monitoring drains, sealants, joints, and slope direction, facilities teams can ensure water is properly directed away from vulnerable areas, reducing both immediate risks and future remediation costs.</a:t>
            </a:r>
          </a:p>
        </p:txBody>
      </p:sp>
      <p:sp>
        <p:nvSpPr>
          <p:cNvPr id="4" name="Slide Number Placeholder 3">
            <a:extLst>
              <a:ext uri="{FF2B5EF4-FFF2-40B4-BE49-F238E27FC236}">
                <a16:creationId xmlns:a16="http://schemas.microsoft.com/office/drawing/2014/main" id="{29F794DE-A64D-7193-CA8A-51530D04F5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F190B-82E0-4080-AFB2-B7AD4302113A}"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242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75824-C82D-3279-F630-C49AE327D1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898770-AEB7-4F6F-C214-3120409FBA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6C62FF-ABFE-C049-6ACC-6331C6C57F59}"/>
              </a:ext>
            </a:extLst>
          </p:cNvPr>
          <p:cNvSpPr>
            <a:spLocks noGrp="1"/>
          </p:cNvSpPr>
          <p:nvPr>
            <p:ph type="body" idx="1"/>
          </p:nvPr>
        </p:nvSpPr>
        <p:spPr/>
        <p:txBody>
          <a:bodyPr/>
          <a:lstStyle/>
          <a:p>
            <a:r>
              <a:rPr lang="en-US"/>
              <a:t>
Water intrusion is one of the leading causes of accelerated deterioration in parking decks and structural facilities. When drains become clogged or when waterproofing systems fail, water begins to pond on surfaces, seep into cracks, and migrate through concrete slabs. Over time, this movement can lead to leaching, where mineral deposits accumulate on surfaces, signaling that moisture is infiltrating deep into the structure. Persistent moisture exposure contributes to corrosion of reinforcing steel, delamination, and internal cracking—conditions that are often hidden until advanced damage occurs. Additionally, wet or icy surfaces significantly increase slip hazards for employees, tenants, or travelers. Poor drainage systems may cause water infiltration into lower levels, potentially damaging electrical systems, mechanical spaces, or vehicle storage areas. Effective drainage maintenance—combined with scheduled inspections—is critical to preventing long-term structural issues, environmental damage, and personal injury. By actively monitoring drains, sealants, joints, and slope direction, facilities teams can ensure water is properly directed away from vulnerable areas, reducing both immediate risks and future remediation costs.</a:t>
            </a:r>
          </a:p>
        </p:txBody>
      </p:sp>
      <p:sp>
        <p:nvSpPr>
          <p:cNvPr id="4" name="Slide Number Placeholder 3">
            <a:extLst>
              <a:ext uri="{FF2B5EF4-FFF2-40B4-BE49-F238E27FC236}">
                <a16:creationId xmlns:a16="http://schemas.microsoft.com/office/drawing/2014/main" id="{CAD96D0D-F1E6-4933-01EE-F0CCA2A89A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F190B-82E0-4080-AFB2-B7AD4302113A}"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558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2B37C-2788-2D0F-5ED3-D356B700D4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9BAC5D-AC7A-3D89-C135-EBBB3FB728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A72EB0-2FCC-2B50-0E7B-9C93F221425C}"/>
              </a:ext>
            </a:extLst>
          </p:cNvPr>
          <p:cNvSpPr>
            <a:spLocks noGrp="1"/>
          </p:cNvSpPr>
          <p:nvPr>
            <p:ph type="body" idx="1"/>
          </p:nvPr>
        </p:nvSpPr>
        <p:spPr/>
        <p:txBody>
          <a:bodyPr/>
          <a:lstStyle/>
          <a:p>
            <a:r>
              <a:rPr lang="en-US"/>
              <a:t>
Western Specialty Contractors offers a comprehensive range of services designed to enhance safety, durability, and performance across parking structures and building envelopes. Core capabilities include structural concrete repair such as spall patching, form‑and‑place repairs, and shotcrete applications. Western’s waterproofing expertise ensures effective protection against moisture infiltration through deck coatings, sealants, and joint replacement. Masonry restoration services address deterioration in brick, stone, and façade systems with techniques such as tuckpointing, repointing, and material replacement. For structural strengthening, Western provides reinforcement solutions that address corrosion‑related weakening or load‑capacity concerns. The company also performs detailed inspections, condition assessments, and leak investigations that support long-term asset management strategies. These services collectively contribute to safer environments, prolonged structural life, and reduced operational risks, making Western a valuable partner for Delta, JLL, and other facilities teams responsible for maintaining high-traffic environments.</a:t>
            </a:r>
          </a:p>
        </p:txBody>
      </p:sp>
      <p:sp>
        <p:nvSpPr>
          <p:cNvPr id="4" name="Slide Number Placeholder 3">
            <a:extLst>
              <a:ext uri="{FF2B5EF4-FFF2-40B4-BE49-F238E27FC236}">
                <a16:creationId xmlns:a16="http://schemas.microsoft.com/office/drawing/2014/main" id="{E21ADE17-F4D0-03C1-8B3F-B724CD7999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F190B-82E0-4080-AFB2-B7AD4302113A}"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88827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143EC-5A7E-3005-3611-13203064BF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D424F6-9193-F98B-F723-9E64B7ED93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A779C8-BA56-C309-6EB4-6187DB7A1598}"/>
              </a:ext>
            </a:extLst>
          </p:cNvPr>
          <p:cNvSpPr>
            <a:spLocks noGrp="1"/>
          </p:cNvSpPr>
          <p:nvPr>
            <p:ph type="body" idx="1"/>
          </p:nvPr>
        </p:nvSpPr>
        <p:spPr/>
        <p:txBody>
          <a:bodyPr/>
          <a:lstStyle/>
          <a:p>
            <a:r>
              <a:rPr lang="en-US"/>
              <a:t>
Water intrusion is one of the leading causes of accelerated deterioration in parking decks and structural facilities. When drains become clogged or when waterproofing systems fail, water begins to pond on surfaces, seep into cracks, and migrate through concrete slabs. Over time, this movement can lead to leaching, where mineral deposits accumulate on surfaces, signaling that moisture is infiltrating deep into the structure. Persistent moisture exposure contributes to corrosion of reinforcing steel, delamination, and internal cracking—conditions that are often hidden until advanced damage occurs. Additionally, wet or icy surfaces significantly increase slip hazards for employees, tenants, or travelers. Poor drainage systems may cause water infiltration into lower levels, potentially damaging electrical systems, mechanical spaces, or vehicle storage areas. Effective drainage maintenance—combined with scheduled inspections—is critical to preventing long-term structural issues, environmental damage, and personal injury. By actively monitoring drains, sealants, joints, and slope direction, facilities teams can ensure water is properly directed away from vulnerable areas, reducing both immediate risks and future remediation costs.</a:t>
            </a:r>
          </a:p>
        </p:txBody>
      </p:sp>
      <p:sp>
        <p:nvSpPr>
          <p:cNvPr id="4" name="Slide Number Placeholder 3">
            <a:extLst>
              <a:ext uri="{FF2B5EF4-FFF2-40B4-BE49-F238E27FC236}">
                <a16:creationId xmlns:a16="http://schemas.microsoft.com/office/drawing/2014/main" id="{A31353AE-008E-95EE-EA9A-9D832F0024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F190B-82E0-4080-AFB2-B7AD4302113A}"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910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0F691-CD05-437E-A327-73934EE565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9DCFE9-A825-050F-AC6A-615E3CFD1D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20D7CF-7D50-9D6A-CA1E-289FB11D7D00}"/>
              </a:ext>
            </a:extLst>
          </p:cNvPr>
          <p:cNvSpPr>
            <a:spLocks noGrp="1"/>
          </p:cNvSpPr>
          <p:nvPr>
            <p:ph type="body" idx="1"/>
          </p:nvPr>
        </p:nvSpPr>
        <p:spPr/>
        <p:txBody>
          <a:bodyPr/>
          <a:lstStyle/>
          <a:p>
            <a:r>
              <a:rPr lang="en-US"/>
              <a:t>
Water intrusion is one of the leading causes of accelerated deterioration in parking decks and structural facilities. When drains become clogged or when waterproofing systems fail, water begins to pond on surfaces, seep into cracks, and migrate through concrete slabs. Over time, this movement can lead to leaching, where mineral deposits accumulate on surfaces, signaling that moisture is infiltrating deep into the structure. Persistent moisture exposure contributes to corrosion of reinforcing steel, delamination, and internal cracking—conditions that are often hidden until advanced damage occurs. Additionally, wet or icy surfaces significantly increase slip hazards for employees, tenants, or travelers. Poor drainage systems may cause water infiltration into lower levels, potentially damaging electrical systems, mechanical spaces, or vehicle storage areas. Effective drainage maintenance—combined with scheduled inspections—is critical to preventing long-term structural issues, environmental damage, and personal injury. By actively monitoring drains, sealants, joints, and slope direction, facilities teams can ensure water is properly directed away from vulnerable areas, reducing both immediate risks and future remediation costs.</a:t>
            </a:r>
          </a:p>
        </p:txBody>
      </p:sp>
      <p:sp>
        <p:nvSpPr>
          <p:cNvPr id="4" name="Slide Number Placeholder 3">
            <a:extLst>
              <a:ext uri="{FF2B5EF4-FFF2-40B4-BE49-F238E27FC236}">
                <a16:creationId xmlns:a16="http://schemas.microsoft.com/office/drawing/2014/main" id="{9EBF468F-57D1-3B6D-1EBC-9E5AC79BAB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F190B-82E0-4080-AFB2-B7AD4302113A}"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3753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20030-A061-52C3-B100-97C2ADC0F4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C683C8-1A63-43E3-35C0-C19CFC49DE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B66FCB-55EC-8CE4-81B0-A3B219EED5EF}"/>
              </a:ext>
            </a:extLst>
          </p:cNvPr>
          <p:cNvSpPr>
            <a:spLocks noGrp="1"/>
          </p:cNvSpPr>
          <p:nvPr>
            <p:ph type="body" idx="1"/>
          </p:nvPr>
        </p:nvSpPr>
        <p:spPr/>
        <p:txBody>
          <a:bodyPr/>
          <a:lstStyle/>
          <a:p>
            <a:r>
              <a:rPr lang="en-US"/>
              <a:t>
Water intrusion is one of the leading causes of accelerated deterioration in parking decks and structural facilities. When drains become clogged or when waterproofing systems fail, water begins to pond on surfaces, seep into cracks, and migrate through concrete slabs. Over time, this movement can lead to leaching, where mineral deposits accumulate on surfaces, signaling that moisture is infiltrating deep into the structure. Persistent moisture exposure contributes to corrosion of reinforcing steel, delamination, and internal cracking—conditions that are often hidden until advanced damage occurs. Additionally, wet or icy surfaces significantly increase slip hazards for employees, tenants, or travelers. Poor drainage systems may cause water infiltration into lower levels, potentially damaging electrical systems, mechanical spaces, or vehicle storage areas. Effective drainage maintenance—combined with scheduled inspections—is critical to preventing long-term structural issues, environmental damage, and personal injury. By actively monitoring drains, sealants, joints, and slope direction, facilities teams can ensure water is properly directed away from vulnerable areas, reducing both immediate risks and future remediation costs.</a:t>
            </a:r>
          </a:p>
        </p:txBody>
      </p:sp>
      <p:sp>
        <p:nvSpPr>
          <p:cNvPr id="4" name="Slide Number Placeholder 3">
            <a:extLst>
              <a:ext uri="{FF2B5EF4-FFF2-40B4-BE49-F238E27FC236}">
                <a16:creationId xmlns:a16="http://schemas.microsoft.com/office/drawing/2014/main" id="{D733A060-F222-3986-6811-C60F919690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F190B-82E0-4080-AFB2-B7AD4302113A}"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103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DF3B4-0000-14F1-3A32-1CA69CBED1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1A343D-AE39-0F33-30A9-25FA09120D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7EB067-2564-CC43-E53D-C8A32A530C9E}"/>
              </a:ext>
            </a:extLst>
          </p:cNvPr>
          <p:cNvSpPr>
            <a:spLocks noGrp="1"/>
          </p:cNvSpPr>
          <p:nvPr>
            <p:ph type="body" idx="1"/>
          </p:nvPr>
        </p:nvSpPr>
        <p:spPr/>
        <p:txBody>
          <a:bodyPr/>
          <a:lstStyle/>
          <a:p>
            <a:r>
              <a:rPr lang="en-US"/>
              <a:t>
Water intrusion is one of the leading causes of accelerated deterioration in parking decks and structural facilities. When drains become clogged or when waterproofing systems fail, water begins to pond on surfaces, seep into cracks, and migrate through concrete slabs. Over time, this movement can lead to leaching, where mineral deposits accumulate on surfaces, signaling that moisture is infiltrating deep into the structure. Persistent moisture exposure contributes to corrosion of reinforcing steel, delamination, and internal cracking—conditions that are often hidden until advanced damage occurs. Additionally, wet or icy surfaces significantly increase slip hazards for employees, tenants, or travelers. Poor drainage systems may cause water infiltration into lower levels, potentially damaging electrical systems, mechanical spaces, or vehicle storage areas. Effective drainage maintenance—combined with scheduled inspections—is critical to preventing long-term structural issues, environmental damage, and personal injury. By actively monitoring drains, sealants, joints, and slope direction, facilities teams can ensure water is properly directed away from vulnerable areas, reducing both immediate risks and future remediation costs.</a:t>
            </a:r>
          </a:p>
        </p:txBody>
      </p:sp>
      <p:sp>
        <p:nvSpPr>
          <p:cNvPr id="4" name="Slide Number Placeholder 3">
            <a:extLst>
              <a:ext uri="{FF2B5EF4-FFF2-40B4-BE49-F238E27FC236}">
                <a16:creationId xmlns:a16="http://schemas.microsoft.com/office/drawing/2014/main" id="{429B80B9-61EE-4F18-9ABF-D2E3B3E31A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F190B-82E0-4080-AFB2-B7AD4302113A}"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94831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46F30-7240-D040-947D-B28CBFE610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10394E-FEF5-4EF8-95D3-E3FF6049EB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D0B6DB-410E-1FD5-5E32-921AA2FBA53C}"/>
              </a:ext>
            </a:extLst>
          </p:cNvPr>
          <p:cNvSpPr>
            <a:spLocks noGrp="1"/>
          </p:cNvSpPr>
          <p:nvPr>
            <p:ph type="body" idx="1"/>
          </p:nvPr>
        </p:nvSpPr>
        <p:spPr/>
        <p:txBody>
          <a:bodyPr/>
          <a:lstStyle/>
          <a:p>
            <a:r>
              <a:rPr lang="en-US"/>
              <a:t>
Western Specialty Contractors serves as a trusted preferred vendor through Deltaworks, providing specialized expertise when conditions exceed routine maintenance or present an immediate safety concern. Facility teams should contact Western when they encounter deepening or rapidly spreading cracks, persistent leaks that continue despite drain cleaning, or visible rebar exposure, as these signs indicate that deterioration is beyond surface-level repair. Hollow‑sounding slabs, widespread spalling, or any structural distress in beams or columns also require professional evaluation. Western brings advanced inspection techniques, corrosion mitigation strategies, and structural repair capabilities that adhere to best‑practice safety and industry standards. Additionally, Western’s familiarity with Delta and JLL expectations ensures streamlined communication, quicker mobilization, and coordinated project execution. Engaging Western early not only restores structural integrity but also prevents hazards from escalating, offering peace of mind to facility managers responsible for high-traffic environments such as airport parking structures or operational facilities.</a:t>
            </a:r>
          </a:p>
        </p:txBody>
      </p:sp>
      <p:sp>
        <p:nvSpPr>
          <p:cNvPr id="4" name="Slide Number Placeholder 3">
            <a:extLst>
              <a:ext uri="{FF2B5EF4-FFF2-40B4-BE49-F238E27FC236}">
                <a16:creationId xmlns:a16="http://schemas.microsoft.com/office/drawing/2014/main" id="{AB9C12A3-707B-FC7F-6FC2-56F07C7F17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F190B-82E0-4080-AFB2-B7AD4302113A}"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1912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Western Specialty Contractors offers a comprehensive range of services designed to enhance safety, durability, and performance across parking structures and building envelopes. Core capabilities include structural concrete repair such as spall patching, form‑and‑place repairs, and shotcrete applications. Western’s waterproofing expertise ensures effective protection against moisture infiltration through deck coatings, sealants, and joint replacement. Masonry restoration services address deterioration in brick, stone, and façade systems with techniques such as tuckpointing, repointing, and material replacement. For structural strengthening, Western provides reinforcement solutions that address corrosion‑related weakening or load‑capacity concerns. The company also performs detailed inspections, condition assessments, and leak investigations that support long-term asset management strategies. These services collectively contribute to safer environments, prolonged structural life, and reduced operational risks, making Western a valuable partner for Delta, JLL, and other facilities teams responsible for maintaining high-traffic environments.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F190B-82E0-4080-AFB2-B7AD4302113A}"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34469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D419A-8F96-3534-61FC-67F66671BA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28B30A-668A-CC29-10AE-4667AD986E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9454AE-AB3C-B9A4-6FE2-5C82B39CF4A3}"/>
              </a:ext>
            </a:extLst>
          </p:cNvPr>
          <p:cNvSpPr>
            <a:spLocks noGrp="1"/>
          </p:cNvSpPr>
          <p:nvPr>
            <p:ph type="body" idx="1"/>
          </p:nvPr>
        </p:nvSpPr>
        <p:spPr/>
        <p:txBody>
          <a:bodyPr/>
          <a:lstStyle/>
          <a:p>
            <a:r>
              <a:rPr lang="en-US"/>
              <a:t>
Western Specialty Contractors offers a comprehensive range of services designed to enhance safety, durability, and performance across parking structures and building envelopes. Core capabilities include structural concrete repair such as spall patching, form‑and‑place repairs, and shotcrete applications. Western’s waterproofing expertise ensures effective protection against moisture infiltration through deck coatings, sealants, and joint replacement. Masonry restoration services address deterioration in brick, stone, and façade systems with techniques such as tuckpointing, repointing, and material replacement. For structural strengthening, Western provides reinforcement solutions that address corrosion‑related weakening or load‑capacity concerns. The company also performs detailed inspections, condition assessments, and leak investigations that support long-term asset management strategies. These services collectively contribute to safer environments, prolonged structural life, and reduced operational risks, making Western a valuable partner for Delta, JLL, and other facilities teams responsible for maintaining high-traffic environments.</a:t>
            </a:r>
          </a:p>
        </p:txBody>
      </p:sp>
      <p:sp>
        <p:nvSpPr>
          <p:cNvPr id="4" name="Slide Number Placeholder 3">
            <a:extLst>
              <a:ext uri="{FF2B5EF4-FFF2-40B4-BE49-F238E27FC236}">
                <a16:creationId xmlns:a16="http://schemas.microsoft.com/office/drawing/2014/main" id="{30E61DAE-38B4-CB8D-170E-5B1065038EF4}"/>
              </a:ext>
            </a:extLst>
          </p:cNvPr>
          <p:cNvSpPr>
            <a:spLocks noGrp="1"/>
          </p:cNvSpPr>
          <p:nvPr>
            <p:ph type="sldNum" sz="quarter" idx="5"/>
          </p:nvPr>
        </p:nvSpPr>
        <p:spPr/>
        <p:txBody>
          <a:bodyPr/>
          <a:lstStyle/>
          <a:p>
            <a:fld id="{710F190B-82E0-4080-AFB2-B7AD4302113A}" type="slidenum">
              <a:t>34</a:t>
            </a:fld>
            <a:endParaRPr lang="en-US"/>
          </a:p>
        </p:txBody>
      </p:sp>
    </p:spTree>
    <p:extLst>
      <p:ext uri="{BB962C8B-B14F-4D97-AF65-F5344CB8AC3E}">
        <p14:creationId xmlns:p14="http://schemas.microsoft.com/office/powerpoint/2010/main" val="27590068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Western’s OSHA and Industry Safety Performance, Western’s Core Services for Parking Decks and Buildings</a:t>
            </a:r>
          </a:p>
        </p:txBody>
      </p:sp>
      <p:sp>
        <p:nvSpPr>
          <p:cNvPr id="4" name="Slide Number Placeholder 3"/>
          <p:cNvSpPr>
            <a:spLocks noGrp="1"/>
          </p:cNvSpPr>
          <p:nvPr>
            <p:ph type="sldNum" sz="quarter" idx="5"/>
          </p:nvPr>
        </p:nvSpPr>
        <p:spPr/>
        <p:txBody>
          <a:bodyPr/>
          <a:lstStyle/>
          <a:p>
            <a:fld id="{710F190B-82E0-4080-AFB2-B7AD4302113A}" type="slidenum">
              <a:t>35</a:t>
            </a:fld>
            <a:endParaRPr lang="en-US"/>
          </a:p>
        </p:txBody>
      </p:sp>
    </p:spTree>
    <p:extLst>
      <p:ext uri="{BB962C8B-B14F-4D97-AF65-F5344CB8AC3E}">
        <p14:creationId xmlns:p14="http://schemas.microsoft.com/office/powerpoint/2010/main" val="3467493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Western Specialty Contractors maintains an industry-leading safety record supported by comprehensive training, strong corporate culture, and adherence to OSHA standards. The company’s performance metrics, including its Experience Modification Rate (EMR), reflect its commitment to reducing workplace incidents and ensuring safe operational environments for both employees and clients. Robust safety programs, regular field training, and thorough jobsite assessments reinforce Western’s reputation as a reliable and safety-conscious partner. These achievements are especially critical when working in sensitive environments such as airport facilities, where risk mitigation and operational continuity are paramount. By maintaining consistently strong safety ratings, Western provides clients with confidence that projects will be completed responsibly and with minimal disruption. This dedication to safe practices aligns with Delta and JLL’s expectations for high‑performing facility partners.</a:t>
            </a:r>
          </a:p>
        </p:txBody>
      </p:sp>
      <p:sp>
        <p:nvSpPr>
          <p:cNvPr id="4" name="Slide Number Placeholder 3"/>
          <p:cNvSpPr>
            <a:spLocks noGrp="1"/>
          </p:cNvSpPr>
          <p:nvPr>
            <p:ph type="sldNum" sz="quarter" idx="5"/>
          </p:nvPr>
        </p:nvSpPr>
        <p:spPr/>
        <p:txBody>
          <a:bodyPr/>
          <a:lstStyle/>
          <a:p>
            <a:fld id="{710F190B-82E0-4080-AFB2-B7AD4302113A}" type="slidenum">
              <a:t>36</a:t>
            </a:fld>
            <a:endParaRPr lang="en-US"/>
          </a:p>
        </p:txBody>
      </p:sp>
    </p:spTree>
    <p:extLst>
      <p:ext uri="{BB962C8B-B14F-4D97-AF65-F5344CB8AC3E}">
        <p14:creationId xmlns:p14="http://schemas.microsoft.com/office/powerpoint/2010/main" val="560535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8080E-BD00-CF89-4862-B2191B2DC4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12A910-F809-7086-F1A6-92A63D368A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101F19-9A9C-3E4E-701C-3BC4F2F86F4C}"/>
              </a:ext>
            </a:extLst>
          </p:cNvPr>
          <p:cNvSpPr>
            <a:spLocks noGrp="1"/>
          </p:cNvSpPr>
          <p:nvPr>
            <p:ph type="body" idx="1"/>
          </p:nvPr>
        </p:nvSpPr>
        <p:spPr/>
        <p:txBody>
          <a:bodyPr/>
          <a:lstStyle/>
          <a:p>
            <a:r>
              <a:rPr lang="en-US"/>
              <a:t>
Western Specialty Contractors maintains an industry-leading safety record supported by comprehensive training, strong corporate culture, and adherence to OSHA standards. The company’s performance metrics, including its Experience Modification Rate (EMR), reflect its commitment to reducing workplace incidents and ensuring safe operational environments for both employees and clients. Robust safety programs, regular field training, and thorough jobsite assessments reinforce Western’s reputation as a reliable and safety-conscious partner. These achievements are especially critical when working in sensitive environments such as airport facilities, where risk mitigation and operational continuity are paramount. By maintaining consistently strong safety ratings, Western provides clients with confidence that projects will be completed responsibly and with minimal disruption. This dedication to safe practices aligns with Delta and JLL’s expectations for high‑performing facility partners.</a:t>
            </a:r>
          </a:p>
        </p:txBody>
      </p:sp>
      <p:sp>
        <p:nvSpPr>
          <p:cNvPr id="4" name="Slide Number Placeholder 3">
            <a:extLst>
              <a:ext uri="{FF2B5EF4-FFF2-40B4-BE49-F238E27FC236}">
                <a16:creationId xmlns:a16="http://schemas.microsoft.com/office/drawing/2014/main" id="{149866D4-C3A6-B1DE-E82C-F3ADA62DADD2}"/>
              </a:ext>
            </a:extLst>
          </p:cNvPr>
          <p:cNvSpPr>
            <a:spLocks noGrp="1"/>
          </p:cNvSpPr>
          <p:nvPr>
            <p:ph type="sldNum" sz="quarter" idx="5"/>
          </p:nvPr>
        </p:nvSpPr>
        <p:spPr/>
        <p:txBody>
          <a:bodyPr/>
          <a:lstStyle/>
          <a:p>
            <a:fld id="{710F190B-82E0-4080-AFB2-B7AD4302113A}" type="slidenum">
              <a:t>37</a:t>
            </a:fld>
            <a:endParaRPr lang="en-US"/>
          </a:p>
        </p:txBody>
      </p:sp>
    </p:spTree>
    <p:extLst>
      <p:ext uri="{BB962C8B-B14F-4D97-AF65-F5344CB8AC3E}">
        <p14:creationId xmlns:p14="http://schemas.microsoft.com/office/powerpoint/2010/main" val="4116509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D8FA7-C864-F333-A015-6089CCE5FE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B0E595-78C8-F297-B4CD-BD6874C701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0D1C09-CB5D-11BD-4137-254CF7F70AA0}"/>
              </a:ext>
            </a:extLst>
          </p:cNvPr>
          <p:cNvSpPr>
            <a:spLocks noGrp="1"/>
          </p:cNvSpPr>
          <p:nvPr>
            <p:ph type="body" idx="1"/>
          </p:nvPr>
        </p:nvSpPr>
        <p:spPr/>
        <p:txBody>
          <a:bodyPr/>
          <a:lstStyle/>
          <a:p>
            <a:r>
              <a:rPr lang="en-US"/>
              <a:t>
Western Specialty Contractors offers a comprehensive range of services designed to enhance safety, durability, and performance across parking structures and building envelopes. Core capabilities include structural concrete repair such as spall patching, form‑and‑place repairs, and shotcrete applications. Western’s waterproofing expertise ensures effective protection against moisture infiltration through deck coatings, sealants, and joint replacement. Masonry restoration services address deterioration in brick, stone, and façade systems with techniques such as tuckpointing, repointing, and material replacement. For structural strengthening, Western provides reinforcement solutions that address corrosion‑related weakening or load‑capacity concerns. The company also performs detailed inspections, condition assessments, and leak investigations that support long-term asset management strategies. These services collectively contribute to safer environments, prolonged structural life, and reduced operational risks, making Western a valuable partner for Delta, JLL, and other facilities teams responsible for maintaining high-traffic environments.</a:t>
            </a:r>
          </a:p>
        </p:txBody>
      </p:sp>
      <p:sp>
        <p:nvSpPr>
          <p:cNvPr id="4" name="Slide Number Placeholder 3">
            <a:extLst>
              <a:ext uri="{FF2B5EF4-FFF2-40B4-BE49-F238E27FC236}">
                <a16:creationId xmlns:a16="http://schemas.microsoft.com/office/drawing/2014/main" id="{7BA87218-0478-74C4-480F-0AEB186B77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F190B-82E0-4080-AFB2-B7AD4302113A}"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7914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Takeaways and Commitment to Safety</a:t>
            </a:r>
          </a:p>
        </p:txBody>
      </p:sp>
      <p:sp>
        <p:nvSpPr>
          <p:cNvPr id="4" name="Slide Number Placeholder 3"/>
          <p:cNvSpPr>
            <a:spLocks noGrp="1"/>
          </p:cNvSpPr>
          <p:nvPr>
            <p:ph type="sldNum" sz="quarter" idx="5"/>
          </p:nvPr>
        </p:nvSpPr>
        <p:spPr/>
        <p:txBody>
          <a:bodyPr/>
          <a:lstStyle/>
          <a:p>
            <a:fld id="{710F190B-82E0-4080-AFB2-B7AD4302113A}" type="slidenum">
              <a:t>38</a:t>
            </a:fld>
            <a:endParaRPr lang="en-US"/>
          </a:p>
        </p:txBody>
      </p:sp>
    </p:spTree>
    <p:extLst>
      <p:ext uri="{BB962C8B-B14F-4D97-AF65-F5344CB8AC3E}">
        <p14:creationId xmlns:p14="http://schemas.microsoft.com/office/powerpoint/2010/main" val="28293504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Preventative maintenance is essential for protecting the structural integrity and operational safety of parking decks and facilities. Early detection of cracking, spalling, corrosion, and drainage failures significantly reduces risks, prevents accidents, and extends the lifespan of critical infrastructure. Facility teams play a key role in identifying early warning signs, while Western Specialty Contractors provides the advanced expertise needed when deterioration reaches more serious levels. As a preferred vendor through Deltaworks, Western is committed to supporting Delta and JLL with industry‑leading safety practices, superior repair capabilities, and reliable long-term solutions. Together, proactive inspection and professional intervention create a safer, more predictable environment for employees, tenants, and the public.</a:t>
            </a:r>
          </a:p>
        </p:txBody>
      </p:sp>
      <p:sp>
        <p:nvSpPr>
          <p:cNvPr id="4" name="Slide Number Placeholder 3"/>
          <p:cNvSpPr>
            <a:spLocks noGrp="1"/>
          </p:cNvSpPr>
          <p:nvPr>
            <p:ph type="sldNum" sz="quarter" idx="5"/>
          </p:nvPr>
        </p:nvSpPr>
        <p:spPr/>
        <p:txBody>
          <a:bodyPr/>
          <a:lstStyle/>
          <a:p>
            <a:fld id="{710F190B-82E0-4080-AFB2-B7AD4302113A}" type="slidenum">
              <a:t>39</a:t>
            </a:fld>
            <a:endParaRPr lang="en-US"/>
          </a:p>
        </p:txBody>
      </p:sp>
    </p:spTree>
    <p:extLst>
      <p:ext uri="{BB962C8B-B14F-4D97-AF65-F5344CB8AC3E}">
        <p14:creationId xmlns:p14="http://schemas.microsoft.com/office/powerpoint/2010/main" val="1283384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B0F34-0BB3-BF90-A119-45B8F45099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EF5A99-4AC9-D8FD-40B3-9CA1B1EB3F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C75FAC-BA65-E045-FA66-60D1DE800938}"/>
              </a:ext>
            </a:extLst>
          </p:cNvPr>
          <p:cNvSpPr>
            <a:spLocks noGrp="1"/>
          </p:cNvSpPr>
          <p:nvPr>
            <p:ph type="body" idx="1"/>
          </p:nvPr>
        </p:nvSpPr>
        <p:spPr/>
        <p:txBody>
          <a:bodyPr/>
          <a:lstStyle/>
          <a:p>
            <a:r>
              <a:rPr lang="en-US"/>
              <a:t>
Western Specialty Contractors offers a comprehensive range of services designed to enhance safety, durability, and performance across parking structures and building envelopes. Core capabilities include structural concrete repair such as spall patching, form‑and‑place repairs, and shotcrete applications. Western’s waterproofing expertise ensures effective protection against moisture infiltration through deck coatings, sealants, and joint replacement. Masonry restoration services address deterioration in brick, stone, and façade systems with techniques such as tuckpointing, repointing, and material replacement. For structural strengthening, Western provides reinforcement solutions that address corrosion‑related weakening or load‑capacity concerns. The company also performs detailed inspections, condition assessments, and leak investigations that support long-term asset management strategies. These services collectively contribute to safer environments, prolonged structural life, and reduced operational risks, making Western a valuable partner for Delta, JLL, and other facilities teams responsible for maintaining high-traffic environments.</a:t>
            </a:r>
          </a:p>
        </p:txBody>
      </p:sp>
      <p:sp>
        <p:nvSpPr>
          <p:cNvPr id="4" name="Slide Number Placeholder 3">
            <a:extLst>
              <a:ext uri="{FF2B5EF4-FFF2-40B4-BE49-F238E27FC236}">
                <a16:creationId xmlns:a16="http://schemas.microsoft.com/office/drawing/2014/main" id="{75223939-B276-AC8A-4B98-25C1B97B657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F190B-82E0-4080-AFB2-B7AD4302113A}"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51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4CD2C-8F1A-9E0B-1163-6AEC0237FC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3AF84C-E920-6EF5-9C83-2F6CFEBBF3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8C9D8B-2D92-B3D2-2E76-36817967E8B0}"/>
              </a:ext>
            </a:extLst>
          </p:cNvPr>
          <p:cNvSpPr>
            <a:spLocks noGrp="1"/>
          </p:cNvSpPr>
          <p:nvPr>
            <p:ph type="body" idx="1"/>
          </p:nvPr>
        </p:nvSpPr>
        <p:spPr/>
        <p:txBody>
          <a:bodyPr/>
          <a:lstStyle/>
          <a:p>
            <a:r>
              <a:rPr lang="en-US" dirty="0"/>
              <a:t>
Western Specialty Contractors offers a comprehensive range of services designed to enhance safety, durability, and performance across parking structures and building envelopes. Core capabilities include structural concrete repair such as spall patching, form‑and‑place repairs, and shotcrete applications. Western’s waterproofing expertise ensures effective protection against moisture infiltration through deck coatings, sealants, and joint replacement. Masonry restoration services address deterioration in brick, stone, and façade systems with techniques such as tuckpointing, repointing, and material replacement. For structural strengthening, Western provides reinforcement solutions that address corrosion‑related weakening or load‑capacity concerns. The company also performs detailed inspections, condition assessments, and leak investigations that support long-term asset management strategies. These services collectively contribute to safer environments, prolonged structural life, and reduced operational risks, making Western a valuable partner for Delta, JLL, and other facilities teams responsible for maintaining high-traffic environments.</a:t>
            </a:r>
          </a:p>
        </p:txBody>
      </p:sp>
      <p:sp>
        <p:nvSpPr>
          <p:cNvPr id="4" name="Slide Number Placeholder 3">
            <a:extLst>
              <a:ext uri="{FF2B5EF4-FFF2-40B4-BE49-F238E27FC236}">
                <a16:creationId xmlns:a16="http://schemas.microsoft.com/office/drawing/2014/main" id="{773A3AFE-2640-697D-ABF7-E514C986A8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F190B-82E0-4080-AFB2-B7AD4302113A}"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429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Regular inspection of structural components is essential to ensuring safety within parking decks and building facilities, especially when deterioration can progress quickly under environmental exposure. Beams should be monitored for cracking, sagging, or visible corrosion, as they serve as primary load-bearing elements. Slabs require consistent observation to detect wear, downward deflection, impact damage, or surface deterioration. Walls and vertical elements must be checked for water intrusion, cracks, and migration pathways that may indicate deeper structural issues. Drains represent one of the most maintenance-critical features, as clogged or impaired drainage can lead to ponding water that spreads deterioration. Expansion joints and sealants should be inspected for tears, gaps, or deterioration caused by traffic loads or temperature fluctuations, since failing joints can allow water infiltration and compromise the structure’s ability to accommodate movement. Columns must be checked for cracking, settlement indicators, or early signs of stress, as column failure can result in catastrophic structural collapse. By implementing structured and routine walkthroughs focused on these components, facility teams can proactively identify hazards, maintain system integrity, and prevent safety incidents before they occur.</a:t>
            </a:r>
          </a:p>
        </p:txBody>
      </p:sp>
      <p:sp>
        <p:nvSpPr>
          <p:cNvPr id="4" name="Slide Number Placeholder 3"/>
          <p:cNvSpPr>
            <a:spLocks noGrp="1"/>
          </p:cNvSpPr>
          <p:nvPr>
            <p:ph type="sldNum" sz="quarter" idx="5"/>
          </p:nvPr>
        </p:nvSpPr>
        <p:spPr/>
        <p:txBody>
          <a:bodyPr/>
          <a:lstStyle/>
          <a:p>
            <a:fld id="{710F190B-82E0-4080-AFB2-B7AD4302113A}" type="slidenum">
              <a:t>8</a:t>
            </a:fld>
            <a:endParaRPr lang="en-US"/>
          </a:p>
        </p:txBody>
      </p:sp>
    </p:spTree>
    <p:extLst>
      <p:ext uri="{BB962C8B-B14F-4D97-AF65-F5344CB8AC3E}">
        <p14:creationId xmlns:p14="http://schemas.microsoft.com/office/powerpoint/2010/main" val="2950740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38CA6-EA4B-052A-9F69-951E2104E1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3BA7F6-46A8-4BF2-7217-2AE1E13D04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247C50-2881-CA5B-B593-F5EA81D156F1}"/>
              </a:ext>
            </a:extLst>
          </p:cNvPr>
          <p:cNvSpPr>
            <a:spLocks noGrp="1"/>
          </p:cNvSpPr>
          <p:nvPr>
            <p:ph type="body" idx="1"/>
          </p:nvPr>
        </p:nvSpPr>
        <p:spPr/>
        <p:txBody>
          <a:bodyPr/>
          <a:lstStyle/>
          <a:p>
            <a:r>
              <a:rPr lang="en-US"/>
              <a:t>
Regular inspection of structural components is essential to ensuring safety within parking decks and building facilities, especially when deterioration can progress quickly under environmental exposure. Beams should be monitored for cracking, sagging, or visible corrosion, as they serve as primary load-bearing elements. Slabs require consistent observation to detect wear, downward deflection, impact damage, or surface deterioration. Walls and vertical elements must be checked for water intrusion, cracks, and migration pathways that may indicate deeper structural issues. Drains represent one of the most maintenance-critical features, as clogged or impaired drainage can lead to ponding water that spreads deterioration. Expansion joints and sealants should be inspected for tears, gaps, or deterioration caused by traffic loads or temperature fluctuations, since failing joints can allow water infiltration and compromise the structure’s ability to accommodate movement. Columns must be checked for cracking, settlement indicators, or early signs of stress, as column failure can result in catastrophic structural collapse. By implementing structured and routine walkthroughs focused on these components, facility teams can proactively identify hazards, maintain system integrity, and prevent safety incidents before they occur.</a:t>
            </a:r>
          </a:p>
        </p:txBody>
      </p:sp>
      <p:sp>
        <p:nvSpPr>
          <p:cNvPr id="4" name="Slide Number Placeholder 3">
            <a:extLst>
              <a:ext uri="{FF2B5EF4-FFF2-40B4-BE49-F238E27FC236}">
                <a16:creationId xmlns:a16="http://schemas.microsoft.com/office/drawing/2014/main" id="{3E18CC6D-2C52-3DAB-1BDA-20D76F316A35}"/>
              </a:ext>
            </a:extLst>
          </p:cNvPr>
          <p:cNvSpPr>
            <a:spLocks noGrp="1"/>
          </p:cNvSpPr>
          <p:nvPr>
            <p:ph type="sldNum" sz="quarter" idx="5"/>
          </p:nvPr>
        </p:nvSpPr>
        <p:spPr/>
        <p:txBody>
          <a:bodyPr/>
          <a:lstStyle/>
          <a:p>
            <a:fld id="{710F190B-82E0-4080-AFB2-B7AD4302113A}" type="slidenum">
              <a:t>9</a:t>
            </a:fld>
            <a:endParaRPr lang="en-US"/>
          </a:p>
        </p:txBody>
      </p:sp>
    </p:spTree>
    <p:extLst>
      <p:ext uri="{BB962C8B-B14F-4D97-AF65-F5344CB8AC3E}">
        <p14:creationId xmlns:p14="http://schemas.microsoft.com/office/powerpoint/2010/main" val="1099215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Cracking, scaling, and spalling are among the most common deterioration types found in parking structures, and each poses distinct safety threats. Cracks in concrete often result from structural stress, freeze–thaw cycles, or long-term usage, and while they may start small, they create pathways for water and chlorides to penetrate deeper into the slab. This infiltration accelerates corrosion of reinforcing steel, ultimately compromising load-bearing capacity. Scaling occurs when the surface layer of concrete deteriorates, often due to freeze–thaw cycles or insufficient air entrainment. This can produce uneven and slippery surfaces, increasing trip-and-fall risks for pedestrians and vehicle skidding hazards. Spalling—where chunks of concrete detach—is usually a direct indicator of advancing corrosion below the surface. Spalled areas create potholes that damage vehicles, catch pedestrians off guard, and reveal dangerously exposed rebar. When not addressed, these conditions evolve into widespread degradation that demands larger-scale structural repairs. Facilities teams who routinely identify and intervene early in cracking, scaling, and spalling can prevent most safety incidents associated with unstable surfaces and falling material. Addressing these issues is not simply cosmetic—it is essential to preserving structural integrity, eliminating hazards, and ensuring predictable operational conditions across the entire parking system.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F190B-82E0-4080-AFB2-B7AD4302113A}"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833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95D7E-3BB1-33E9-80EC-29FA00415C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7A68F9-E284-BD3D-4488-D62DE5BB67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35D223-1A0C-E272-DB2E-8EB83AC84071}"/>
              </a:ext>
            </a:extLst>
          </p:cNvPr>
          <p:cNvSpPr>
            <a:spLocks noGrp="1"/>
          </p:cNvSpPr>
          <p:nvPr>
            <p:ph type="body" idx="1"/>
          </p:nvPr>
        </p:nvSpPr>
        <p:spPr/>
        <p:txBody>
          <a:bodyPr/>
          <a:lstStyle/>
          <a:p>
            <a:r>
              <a:rPr lang="en-US"/>
              <a:t>
Cracking, scaling, and spalling are among the most common deterioration types found in parking structures, and each poses distinct safety threats. Cracks in concrete often result from structural stress, freeze–thaw cycles, or long-term usage, and while they may start small, they create pathways for water and chlorides to penetrate deeper into the slab. This infiltration accelerates corrosion of reinforcing steel, ultimately compromising load-bearing capacity. Scaling occurs when the surface layer of concrete deteriorates, often due to freeze–thaw cycles or insufficient air entrainment. This can produce uneven and slippery surfaces, increasing trip-and-fall risks for pedestrians and vehicle skidding hazards. Spalling—where chunks of concrete detach—is usually a direct indicator of advancing corrosion below the surface. Spalled areas create potholes that damage vehicles, catch pedestrians off guard, and reveal dangerously exposed rebar. When not addressed, these conditions evolve into widespread degradation that demands larger-scale structural repairs. Facilities teams who routinely identify and intervene early in cracking, scaling, and spalling can prevent most safety incidents associated with unstable surfaces and falling material. Addressing these issues is not simply cosmetic—it is essential to preserving structural integrity, eliminating hazards, and ensuring predictable operational conditions across the entire parking system.</a:t>
            </a:r>
          </a:p>
        </p:txBody>
      </p:sp>
      <p:sp>
        <p:nvSpPr>
          <p:cNvPr id="4" name="Slide Number Placeholder 3">
            <a:extLst>
              <a:ext uri="{FF2B5EF4-FFF2-40B4-BE49-F238E27FC236}">
                <a16:creationId xmlns:a16="http://schemas.microsoft.com/office/drawing/2014/main" id="{EF6F5097-9F3F-3DC9-E04B-ED038DD68DF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F190B-82E0-4080-AFB2-B7AD4302113A}"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2810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with Pictur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EC014E-32E8-BC91-190E-85B3C74C9203}"/>
              </a:ext>
            </a:extLst>
          </p:cNvPr>
          <p:cNvSpPr>
            <a:spLocks noGrp="1"/>
          </p:cNvSpPr>
          <p:nvPr>
            <p:ph type="title"/>
          </p:nvPr>
        </p:nvSpPr>
        <p:spPr>
          <a:xfrm>
            <a:off x="6857998" y="964075"/>
            <a:ext cx="4654297" cy="3739896"/>
          </a:xfrm>
        </p:spPr>
        <p:txBody>
          <a:body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858000" y="4822842"/>
            <a:ext cx="4206240" cy="1380744"/>
          </a:xfrm>
        </p:spPr>
        <p:txBody>
          <a:bodyPr anchor="t" anchorCtr="0">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12">
            <a:extLst>
              <a:ext uri="{FF2B5EF4-FFF2-40B4-BE49-F238E27FC236}">
                <a16:creationId xmlns:a16="http://schemas.microsoft.com/office/drawing/2014/main" id="{B2603722-CE80-C718-39E9-BB79F1F68C31}"/>
              </a:ext>
            </a:extLst>
          </p:cNvPr>
          <p:cNvSpPr>
            <a:spLocks noGrp="1"/>
          </p:cNvSpPr>
          <p:nvPr>
            <p:ph type="ftr" sz="quarter" idx="15"/>
          </p:nvPr>
        </p:nvSpPr>
        <p:spPr>
          <a:xfrm rot="16200000" flipH="1">
            <a:off x="-1131161" y="1592957"/>
            <a:ext cx="2973522" cy="365125"/>
          </a:xfrm>
          <a:prstGeom prst="rect">
            <a:avLst/>
          </a:prstGeom>
        </p:spPr>
        <p:txBody>
          <a:bodyPr/>
          <a:lstStyle>
            <a:lvl1pPr>
              <a:defRPr>
                <a:solidFill>
                  <a:schemeClr val="tx1"/>
                </a:solidFill>
              </a:defRPr>
            </a:lvl1pPr>
          </a:lstStyle>
          <a:p>
            <a:r>
              <a:rPr lang="en-US"/>
              <a:t>Sample Footer Text</a:t>
            </a:r>
          </a:p>
        </p:txBody>
      </p:sp>
      <p:sp>
        <p:nvSpPr>
          <p:cNvPr id="10" name="Picture Placeholder 9">
            <a:extLst>
              <a:ext uri="{FF2B5EF4-FFF2-40B4-BE49-F238E27FC236}">
                <a16:creationId xmlns:a16="http://schemas.microsoft.com/office/drawing/2014/main" id="{884C280F-E753-FE97-A722-F86168AC97B1}"/>
              </a:ext>
            </a:extLst>
          </p:cNvPr>
          <p:cNvSpPr>
            <a:spLocks noGrp="1"/>
          </p:cNvSpPr>
          <p:nvPr>
            <p:ph type="pic" sz="quarter" idx="13" hasCustomPrompt="1"/>
          </p:nvPr>
        </p:nvSpPr>
        <p:spPr>
          <a:xfrm>
            <a:off x="841248" y="964074"/>
            <a:ext cx="5403280" cy="5258929"/>
          </a:xfrm>
          <a:custGeom>
            <a:avLst/>
            <a:gdLst>
              <a:gd name="connsiteX0" fmla="*/ 2701640 w 5403280"/>
              <a:gd name="connsiteY0" fmla="*/ 0 h 5258929"/>
              <a:gd name="connsiteX1" fmla="*/ 5403280 w 5403280"/>
              <a:gd name="connsiteY1" fmla="*/ 2701640 h 5258929"/>
              <a:gd name="connsiteX2" fmla="*/ 5403280 w 5403280"/>
              <a:gd name="connsiteY2" fmla="*/ 5258929 h 5258929"/>
              <a:gd name="connsiteX3" fmla="*/ 0 w 5403280"/>
              <a:gd name="connsiteY3" fmla="*/ 5258929 h 5258929"/>
              <a:gd name="connsiteX4" fmla="*/ 0 w 5403280"/>
              <a:gd name="connsiteY4" fmla="*/ 2701640 h 5258929"/>
              <a:gd name="connsiteX5" fmla="*/ 2701640 w 5403280"/>
              <a:gd name="connsiteY5" fmla="*/ 0 h 525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3280" h="5258929">
                <a:moveTo>
                  <a:pt x="2701640" y="0"/>
                </a:moveTo>
                <a:cubicBezTo>
                  <a:pt x="4193715" y="0"/>
                  <a:pt x="5403280" y="1209565"/>
                  <a:pt x="5403280" y="2701640"/>
                </a:cubicBezTo>
                <a:lnTo>
                  <a:pt x="5403280" y="5258929"/>
                </a:lnTo>
                <a:lnTo>
                  <a:pt x="0" y="5258929"/>
                </a:lnTo>
                <a:lnTo>
                  <a:pt x="0" y="2701640"/>
                </a:lnTo>
                <a:cubicBezTo>
                  <a:pt x="0" y="1209565"/>
                  <a:pt x="1209565" y="0"/>
                  <a:pt x="2701640" y="0"/>
                </a:cubicBezTo>
                <a:close/>
              </a:path>
            </a:pathLst>
          </a:custGeom>
          <a:blipFill>
            <a:blip r:embed="rId2">
              <a:alphaModFix amt="70000"/>
              <a:extLst>
                <a:ext uri="{28A0092B-C50C-407E-A947-70E740481C1C}">
                  <a14:useLocalDpi xmlns:a14="http://schemas.microsoft.com/office/drawing/2010/main" val="0"/>
                </a:ext>
              </a:extLst>
            </a:blip>
            <a:stretch>
              <a:fillRect/>
            </a:stretch>
          </a:blipFill>
          <a:ln w="6350">
            <a:noFill/>
          </a:ln>
        </p:spPr>
        <p:txBody>
          <a:bodyPr wrap="square">
            <a:noAutofit/>
          </a:bodyPr>
          <a:lstStyle>
            <a:lvl1pPr>
              <a:defRPr>
                <a:solidFill>
                  <a:schemeClr val="tx1"/>
                </a:solidFill>
              </a:defRPr>
            </a:lvl1pPr>
          </a:lstStyle>
          <a:p>
            <a:r>
              <a:rPr lang="en-US"/>
              <a:t> </a:t>
            </a:r>
          </a:p>
        </p:txBody>
      </p:sp>
      <p:sp>
        <p:nvSpPr>
          <p:cNvPr id="4" name="Date Placeholder 3">
            <a:extLst>
              <a:ext uri="{FF2B5EF4-FFF2-40B4-BE49-F238E27FC236}">
                <a16:creationId xmlns:a16="http://schemas.microsoft.com/office/drawing/2014/main" id="{EE117A08-C834-F239-A3DF-2D1295F0AE4C}"/>
              </a:ext>
            </a:extLst>
          </p:cNvPr>
          <p:cNvSpPr>
            <a:spLocks noGrp="1"/>
          </p:cNvSpPr>
          <p:nvPr>
            <p:ph type="dt" sz="half" idx="10"/>
          </p:nvPr>
        </p:nvSpPr>
        <p:spPr>
          <a:xfrm rot="5400000">
            <a:off x="10425981" y="4687095"/>
            <a:ext cx="2706690" cy="365125"/>
          </a:xfrm>
          <a:prstGeom prst="rect">
            <a:avLst/>
          </a:prstGeom>
        </p:spPr>
        <p:txBody>
          <a:bodyPr/>
          <a:lstStyle/>
          <a:p>
            <a:fld id="{7FA43F5B-065E-43CE-B3FD-98C48A6F94D7}" type="datetime1">
              <a:rPr lang="en-US" smtClean="0"/>
              <a:t>5/8/2026</a:t>
            </a:fld>
            <a:endParaRPr lang="en-US"/>
          </a:p>
        </p:txBody>
      </p:sp>
      <p:sp>
        <p:nvSpPr>
          <p:cNvPr id="14" name="Slide Number Placeholder 13">
            <a:extLst>
              <a:ext uri="{FF2B5EF4-FFF2-40B4-BE49-F238E27FC236}">
                <a16:creationId xmlns:a16="http://schemas.microsoft.com/office/drawing/2014/main" id="{7E80C6A5-61FE-078D-49D9-31BD1294014C}"/>
              </a:ext>
            </a:extLst>
          </p:cNvPr>
          <p:cNvSpPr>
            <a:spLocks noGrp="1"/>
          </p:cNvSpPr>
          <p:nvPr>
            <p:ph type="sldNum" sz="quarter" idx="16"/>
          </p:nvPr>
        </p:nvSpPr>
        <p:spPr/>
        <p:txBody>
          <a:bodyPr/>
          <a:lstStyle>
            <a:lvl1pPr>
              <a:defRPr>
                <a:solidFill>
                  <a:schemeClr val="tx1"/>
                </a:solidFill>
              </a:defRPr>
            </a:lvl1pPr>
          </a:lstStyle>
          <a:p>
            <a:fld id="{2DE90F28-AFBB-4AB2-AA79-6D3F72ED131B}" type="slidenum">
              <a:rPr lang="en-US" smtClean="0"/>
              <a:pPr/>
              <a:t>‹#›</a:t>
            </a:fld>
            <a:endParaRPr lang="en-US"/>
          </a:p>
        </p:txBody>
      </p:sp>
    </p:spTree>
    <p:extLst>
      <p:ext uri="{BB962C8B-B14F-4D97-AF65-F5344CB8AC3E}">
        <p14:creationId xmlns:p14="http://schemas.microsoft.com/office/powerpoint/2010/main" val="256651619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842852-3CDE-22AD-D5F0-AAF8279A0910}"/>
              </a:ext>
            </a:extLst>
          </p:cNvPr>
          <p:cNvSpPr>
            <a:spLocks noGrp="1"/>
          </p:cNvSpPr>
          <p:nvPr>
            <p:ph type="title"/>
          </p:nvPr>
        </p:nvSpPr>
        <p:spPr>
          <a:xfrm>
            <a:off x="838200" y="859536"/>
            <a:ext cx="9546336" cy="3675885"/>
          </a:xfrm>
        </p:spPr>
        <p:txBody>
          <a:bodyPr anchor="t">
            <a:normAutofit/>
          </a:bodyPr>
          <a:lstStyle>
            <a:lvl1pPr>
              <a:defRPr sz="6000"/>
            </a:lvl1pPr>
          </a:lstStyle>
          <a:p>
            <a:r>
              <a:rPr lang="en-US"/>
              <a:t>Click to edit Master 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rot="16200000" flipH="1">
            <a:off x="-1131161" y="1592957"/>
            <a:ext cx="2973522" cy="365125"/>
          </a:xfrm>
          <a:prstGeom prst="rect">
            <a:avLst/>
          </a:prstGeom>
        </p:spPr>
        <p:txBody>
          <a:bodyPr/>
          <a:lstStyle>
            <a:lvl1pPr>
              <a:defRPr>
                <a:solidFill>
                  <a:schemeClr val="tx1"/>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rot="5400000">
            <a:off x="10425981" y="4687095"/>
            <a:ext cx="2706690" cy="365125"/>
          </a:xfrm>
          <a:prstGeom prst="rect">
            <a:avLst/>
          </a:prstGeom>
        </p:spPr>
        <p:txBody>
          <a:bodyPr/>
          <a:lstStyle>
            <a:lvl1pPr>
              <a:defRPr>
                <a:solidFill>
                  <a:schemeClr val="tx1"/>
                </a:solidFill>
              </a:defRPr>
            </a:lvl1pPr>
          </a:lstStyle>
          <a:p>
            <a:fld id="{EEE2A7A0-B9EE-41A8-8016-28E5803F20B2}" type="datetime1">
              <a:rPr lang="en-US" smtClean="0"/>
              <a:pPr/>
              <a:t>5/8/2026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cxnSp>
        <p:nvCxnSpPr>
          <p:cNvPr id="7" name="Straight Connector 6">
            <a:extLst>
              <a:ext uri="{FF2B5EF4-FFF2-40B4-BE49-F238E27FC236}">
                <a16:creationId xmlns:a16="http://schemas.microsoft.com/office/drawing/2014/main" id="{C4D523C5-E38D-F0DE-48C0-B6B8404B63BF}"/>
              </a:ext>
              <a:ext uri="{C183D7F6-B498-43B3-948B-1728B52AA6E4}">
                <adec:decorative xmlns:adec="http://schemas.microsoft.com/office/drawing/2017/decorative" val="1"/>
              </a:ext>
            </a:extLst>
          </p:cNvPr>
          <p:cNvCxnSpPr>
            <a:cxnSpLocks/>
          </p:cNvCxnSpPr>
          <p:nvPr userDrawn="1"/>
        </p:nvCxnSpPr>
        <p:spPr>
          <a:xfrm flipH="1">
            <a:off x="4" y="5143500"/>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117249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Number Large 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24EAB6-808C-672B-68A5-49764748CDD8}"/>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accent2"/>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 name="Title 1">
            <a:extLst>
              <a:ext uri="{FF2B5EF4-FFF2-40B4-BE49-F238E27FC236}">
                <a16:creationId xmlns:a16="http://schemas.microsoft.com/office/drawing/2014/main" id="{421917DD-3691-27F7-68C8-EACE32AEAF6A}"/>
              </a:ext>
            </a:extLst>
          </p:cNvPr>
          <p:cNvSpPr>
            <a:spLocks noGrp="1"/>
          </p:cNvSpPr>
          <p:nvPr>
            <p:ph type="title"/>
          </p:nvPr>
        </p:nvSpPr>
        <p:spPr>
          <a:xfrm>
            <a:off x="3800723" y="5122417"/>
            <a:ext cx="7948445" cy="869232"/>
          </a:xfrm>
          <a:noFill/>
        </p:spPr>
        <p:txBody>
          <a:bodyPr anchor="t">
            <a:normAutofit/>
          </a:bodyPr>
          <a:lstStyle>
            <a:lvl1pPr algn="r">
              <a:defRPr sz="2800" b="0" spc="100" baseline="0">
                <a:solidFill>
                  <a:schemeClr val="bg2"/>
                </a:solidFill>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hasCustomPrompt="1"/>
          </p:nvPr>
        </p:nvSpPr>
        <p:spPr>
          <a:xfrm>
            <a:off x="434195" y="120765"/>
            <a:ext cx="10659375" cy="4800600"/>
          </a:xfrm>
        </p:spPr>
        <p:txBody>
          <a:bodyPr lIns="0" tIns="0" rIns="0" anchor="b">
            <a:normAutofit/>
          </a:bodyPr>
          <a:lstStyle>
            <a:lvl1pPr marL="0" indent="0">
              <a:spcBef>
                <a:spcPts val="0"/>
              </a:spcBef>
              <a:buNone/>
              <a:defRPr sz="31000" spc="-100" baseline="0">
                <a:ln w="15875">
                  <a:solidFill>
                    <a:schemeClr val="bg2"/>
                  </a:solidFill>
                </a:ln>
                <a:no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10263391" y="616226"/>
            <a:ext cx="1352320" cy="412474"/>
          </a:xfrm>
          <a:noFill/>
        </p:spPr>
        <p:txBody>
          <a:bodyPr anchor="t"/>
          <a:lstStyle>
            <a:lvl1pPr algn="r">
              <a:defRPr b="0" spc="0">
                <a:solidFill>
                  <a:schemeClr val="bg2"/>
                </a:solidFill>
              </a:defRPr>
            </a:lvl1p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noFill/>
        </p:spPr>
        <p:txBody>
          <a:bodyPr/>
          <a:lstStyle>
            <a:lvl1pPr>
              <a:defRPr>
                <a:solidFill>
                  <a:schemeClr val="bg2"/>
                </a:solidFill>
              </a:defRPr>
            </a:lvl1pPr>
          </a:lstStyle>
          <a:p>
            <a:fld id="{D386BD3A-3427-4776-A455-FF38304F4878}"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noFill/>
        </p:spPr>
        <p:txBody>
          <a:bodyPr/>
          <a:lstStyle>
            <a:lvl1pPr>
              <a:defRPr>
                <a:solidFill>
                  <a:schemeClr val="bg2"/>
                </a:solidFill>
              </a:defRPr>
            </a:lvl1pPr>
          </a:lstStyle>
          <a:p>
            <a:fld id="{27F8DDA4-3B80-4E8A-A8F5-521F73BF9127}" type="slidenum">
              <a:rPr lang="en-US" smtClean="0"/>
              <a:t>‹#›</a:t>
            </a:fld>
            <a:endParaRPr lang="en-US"/>
          </a:p>
        </p:txBody>
      </p:sp>
    </p:spTree>
    <p:extLst>
      <p:ext uri="{BB962C8B-B14F-4D97-AF65-F5344CB8AC3E}">
        <p14:creationId xmlns:p14="http://schemas.microsoft.com/office/powerpoint/2010/main" val="33508080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Statem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5FCAFD-B73A-5597-B603-55FD5D3AAC1E}"/>
              </a:ext>
              <a:ext uri="{C183D7F6-B498-43B3-948B-1728B52AA6E4}">
                <adec:decorative xmlns:adec="http://schemas.microsoft.com/office/drawing/2017/decorative" val="1"/>
              </a:ext>
            </a:extLst>
          </p:cNvPr>
          <p:cNvSpPr/>
          <p:nvPr/>
        </p:nvSpPr>
        <p:spPr>
          <a:xfrm>
            <a:off x="1" y="0"/>
            <a:ext cx="12192000" cy="6858000"/>
          </a:xfrm>
          <a:prstGeom prst="rect">
            <a:avLst/>
          </a:prstGeom>
          <a:solidFill>
            <a:schemeClr val="accent2">
              <a:lumMod val="60000"/>
              <a:lumOff val="40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8A4F"/>
              </a:solidFill>
            </a:endParaRPr>
          </a:p>
        </p:txBody>
      </p:sp>
      <p:sp>
        <p:nvSpPr>
          <p:cNvPr id="2" name="Title 1">
            <a:extLst>
              <a:ext uri="{FF2B5EF4-FFF2-40B4-BE49-F238E27FC236}">
                <a16:creationId xmlns:a16="http://schemas.microsoft.com/office/drawing/2014/main" id="{421917DD-3691-27F7-68C8-EACE32AEAF6A}"/>
              </a:ext>
            </a:extLst>
          </p:cNvPr>
          <p:cNvSpPr>
            <a:spLocks noGrp="1"/>
          </p:cNvSpPr>
          <p:nvPr>
            <p:ph type="title"/>
          </p:nvPr>
        </p:nvSpPr>
        <p:spPr>
          <a:xfrm>
            <a:off x="605431" y="-785191"/>
            <a:ext cx="10981137" cy="640080"/>
          </a:xfrm>
          <a:noFill/>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hasCustomPrompt="1"/>
          </p:nvPr>
        </p:nvSpPr>
        <p:spPr>
          <a:xfrm>
            <a:off x="337930" y="1649896"/>
            <a:ext cx="10169921" cy="4949687"/>
          </a:xfrm>
        </p:spPr>
        <p:txBody>
          <a:bodyPr anchor="b">
            <a:normAutofit/>
          </a:bodyPr>
          <a:lstStyle>
            <a:lvl1pPr marL="0" indent="0">
              <a:lnSpc>
                <a:spcPct val="80000"/>
              </a:lnSpc>
              <a:spcBef>
                <a:spcPts val="0"/>
              </a:spcBef>
              <a:buNone/>
              <a:defRPr sz="7200" cap="all" spc="-100" baseline="0">
                <a:solidFill>
                  <a:schemeClr val="accent1"/>
                </a:solidFill>
                <a:latin typeface="+mj-lt"/>
              </a:defRPr>
            </a:lvl1pPr>
            <a:lvl2pPr marL="457200" indent="0">
              <a:lnSpc>
                <a:spcPct val="80000"/>
              </a:lnSpc>
              <a:buNone/>
              <a:defRPr sz="7200" cap="all" baseline="0">
                <a:solidFill>
                  <a:schemeClr val="bg1"/>
                </a:solidFill>
                <a:latin typeface="+mj-lt"/>
              </a:defRPr>
            </a:lvl2pPr>
            <a:lvl3pPr marL="914400" indent="0">
              <a:lnSpc>
                <a:spcPct val="80000"/>
              </a:lnSpc>
              <a:buNone/>
              <a:defRPr sz="7200" cap="all" baseline="0">
                <a:solidFill>
                  <a:schemeClr val="bg1"/>
                </a:solidFill>
                <a:latin typeface="+mj-lt"/>
              </a:defRPr>
            </a:lvl3pPr>
            <a:lvl4pPr marL="1371600" indent="0">
              <a:lnSpc>
                <a:spcPct val="80000"/>
              </a:lnSpc>
              <a:buNone/>
              <a:defRPr sz="6600" cap="all" baseline="0">
                <a:solidFill>
                  <a:schemeClr val="bg1"/>
                </a:solidFill>
                <a:latin typeface="+mj-lt"/>
              </a:defRPr>
            </a:lvl4pPr>
            <a:lvl5pPr marL="1828800" indent="0">
              <a:lnSpc>
                <a:spcPct val="80000"/>
              </a:lnSpc>
              <a:buNone/>
              <a:defRPr sz="6600" cap="all" baseline="0">
                <a:solidFill>
                  <a:schemeClr val="bg1"/>
                </a:solidFill>
                <a:latin typeface="+mj-lt"/>
              </a:defRPr>
            </a:lvl5pPr>
          </a:lstStyle>
          <a:p>
            <a:pPr lvl="0"/>
            <a:r>
              <a:rPr lang="en-US" dirty="0"/>
              <a:t>Click to edit statement</a:t>
            </a:r>
          </a:p>
        </p:txBody>
      </p:sp>
      <p:cxnSp>
        <p:nvCxnSpPr>
          <p:cNvPr id="9" name="Straight Connector 8">
            <a:extLst>
              <a:ext uri="{FF2B5EF4-FFF2-40B4-BE49-F238E27FC236}">
                <a16:creationId xmlns:a16="http://schemas.microsoft.com/office/drawing/2014/main" id="{E9C1887E-643E-BB68-F557-E1EAB0A0A644}"/>
              </a:ext>
              <a:ext uri="{C183D7F6-B498-43B3-948B-1728B52AA6E4}">
                <adec:decorative xmlns:adec="http://schemas.microsoft.com/office/drawing/2017/decorative" val="1"/>
              </a:ext>
            </a:extLst>
          </p:cNvPr>
          <p:cNvCxnSpPr>
            <a:cxnSpLocks/>
          </p:cNvCxnSpPr>
          <p:nvPr/>
        </p:nvCxnSpPr>
        <p:spPr>
          <a:xfrm flipH="1">
            <a:off x="926297" y="685800"/>
            <a:ext cx="10326757" cy="0"/>
          </a:xfrm>
          <a:prstGeom prst="line">
            <a:avLst/>
          </a:prstGeom>
          <a:ln w="1270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605431" y="501227"/>
            <a:ext cx="1907799" cy="365125"/>
          </a:xfrm>
          <a:solidFill>
            <a:schemeClr val="accent2">
              <a:lumMod val="60000"/>
              <a:lumOff val="40000"/>
            </a:schemeClr>
          </a:solidFill>
        </p:spPr>
        <p:txBody>
          <a:bodyPr/>
          <a:lstStyle>
            <a:lvl1pPr>
              <a:defRPr b="0" spc="0">
                <a:solidFill>
                  <a:schemeClr val="bg1"/>
                </a:solidFill>
              </a:defRPr>
            </a:lvl1p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9900458" y="501227"/>
            <a:ext cx="1256738" cy="365125"/>
          </a:xfrm>
          <a:solidFill>
            <a:schemeClr val="accent2">
              <a:lumMod val="60000"/>
              <a:lumOff val="40000"/>
            </a:schemeClr>
          </a:solidFill>
        </p:spPr>
        <p:txBody>
          <a:bodyPr/>
          <a:lstStyle>
            <a:lvl1pPr>
              <a:defRPr>
                <a:solidFill>
                  <a:schemeClr val="bg1"/>
                </a:solidFill>
              </a:defRPr>
            </a:lvl1pPr>
          </a:lstStyle>
          <a:p>
            <a:fld id="{90907655-BDED-4A88-9727-947E02456645}"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xfrm>
            <a:off x="11157196" y="501227"/>
            <a:ext cx="429372" cy="365125"/>
          </a:xfrm>
          <a:solidFill>
            <a:schemeClr val="accent2">
              <a:lumMod val="60000"/>
              <a:lumOff val="40000"/>
            </a:schemeClr>
          </a:solidFill>
        </p:spPr>
        <p:txBody>
          <a:bodyPr/>
          <a:lstStyle>
            <a:lvl1pPr>
              <a:defRPr>
                <a:solidFill>
                  <a:schemeClr val="bg1"/>
                </a:solidFill>
              </a:defRPr>
            </a:lvl1pPr>
          </a:lstStyle>
          <a:p>
            <a:fld id="{27F8DDA4-3B80-4E8A-A8F5-521F73BF9127}" type="slidenum">
              <a:rPr lang="en-US" smtClean="0"/>
              <a:t>‹#›</a:t>
            </a:fld>
            <a:endParaRPr lang="en-US"/>
          </a:p>
        </p:txBody>
      </p:sp>
    </p:spTree>
    <p:extLst>
      <p:ext uri="{BB962C8B-B14F-4D97-AF65-F5344CB8AC3E}">
        <p14:creationId xmlns:p14="http://schemas.microsoft.com/office/powerpoint/2010/main" val="22843649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Statemen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5FCAFD-B73A-5597-B603-55FD5D3AAC1E}"/>
              </a:ext>
              <a:ext uri="{C183D7F6-B498-43B3-948B-1728B52AA6E4}">
                <adec:decorative xmlns:adec="http://schemas.microsoft.com/office/drawing/2017/decorative" val="1"/>
              </a:ext>
            </a:extLst>
          </p:cNvPr>
          <p:cNvSpPr/>
          <p:nvPr/>
        </p:nvSpPr>
        <p:spPr>
          <a:xfrm>
            <a:off x="1" y="0"/>
            <a:ext cx="12192000" cy="6858000"/>
          </a:xfrm>
          <a:prstGeom prst="rect">
            <a:avLst/>
          </a:prstGeom>
          <a:solidFill>
            <a:schemeClr val="accent2"/>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8A4F"/>
              </a:solidFill>
            </a:endParaRPr>
          </a:p>
        </p:txBody>
      </p:sp>
      <p:sp>
        <p:nvSpPr>
          <p:cNvPr id="2" name="Title 1">
            <a:extLst>
              <a:ext uri="{FF2B5EF4-FFF2-40B4-BE49-F238E27FC236}">
                <a16:creationId xmlns:a16="http://schemas.microsoft.com/office/drawing/2014/main" id="{421917DD-3691-27F7-68C8-EACE32AEAF6A}"/>
              </a:ext>
            </a:extLst>
          </p:cNvPr>
          <p:cNvSpPr>
            <a:spLocks noGrp="1"/>
          </p:cNvSpPr>
          <p:nvPr>
            <p:ph type="title"/>
          </p:nvPr>
        </p:nvSpPr>
        <p:spPr>
          <a:xfrm>
            <a:off x="605431" y="-785191"/>
            <a:ext cx="10981137" cy="640080"/>
          </a:xfrm>
          <a:noFill/>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hasCustomPrompt="1"/>
          </p:nvPr>
        </p:nvSpPr>
        <p:spPr>
          <a:xfrm>
            <a:off x="337930" y="1649896"/>
            <a:ext cx="9666226" cy="4949687"/>
          </a:xfrm>
        </p:spPr>
        <p:txBody>
          <a:bodyPr anchor="b">
            <a:normAutofit/>
          </a:bodyPr>
          <a:lstStyle>
            <a:lvl1pPr marL="0" indent="0">
              <a:lnSpc>
                <a:spcPct val="80000"/>
              </a:lnSpc>
              <a:spcBef>
                <a:spcPts val="0"/>
              </a:spcBef>
              <a:buNone/>
              <a:defRPr sz="7200" cap="all" spc="-100" baseline="0">
                <a:solidFill>
                  <a:schemeClr val="accent2">
                    <a:lumMod val="40000"/>
                    <a:lumOff val="60000"/>
                  </a:schemeClr>
                </a:solidFill>
                <a:latin typeface="+mj-lt"/>
              </a:defRPr>
            </a:lvl1pPr>
            <a:lvl2pPr marL="457200" indent="0">
              <a:lnSpc>
                <a:spcPct val="80000"/>
              </a:lnSpc>
              <a:buNone/>
              <a:defRPr sz="7200" cap="all" baseline="0">
                <a:solidFill>
                  <a:schemeClr val="bg1"/>
                </a:solidFill>
                <a:latin typeface="+mj-lt"/>
              </a:defRPr>
            </a:lvl2pPr>
            <a:lvl3pPr marL="914400" indent="0">
              <a:lnSpc>
                <a:spcPct val="80000"/>
              </a:lnSpc>
              <a:buNone/>
              <a:defRPr sz="7200" cap="all" baseline="0">
                <a:solidFill>
                  <a:schemeClr val="bg1"/>
                </a:solidFill>
                <a:latin typeface="+mj-lt"/>
              </a:defRPr>
            </a:lvl3pPr>
            <a:lvl4pPr marL="1371600" indent="0">
              <a:lnSpc>
                <a:spcPct val="80000"/>
              </a:lnSpc>
              <a:buNone/>
              <a:defRPr sz="6600" cap="all" baseline="0">
                <a:solidFill>
                  <a:schemeClr val="bg1"/>
                </a:solidFill>
                <a:latin typeface="+mj-lt"/>
              </a:defRPr>
            </a:lvl4pPr>
            <a:lvl5pPr marL="1828800" indent="0">
              <a:lnSpc>
                <a:spcPct val="80000"/>
              </a:lnSpc>
              <a:buNone/>
              <a:defRPr sz="6600" cap="all" baseline="0">
                <a:solidFill>
                  <a:schemeClr val="bg1"/>
                </a:solidFill>
                <a:latin typeface="+mj-lt"/>
              </a:defRPr>
            </a:lvl5pPr>
          </a:lstStyle>
          <a:p>
            <a:pPr lvl="0"/>
            <a:r>
              <a:rPr lang="en-US" dirty="0"/>
              <a:t>Click to edit statement</a:t>
            </a:r>
          </a:p>
        </p:txBody>
      </p:sp>
      <p:cxnSp>
        <p:nvCxnSpPr>
          <p:cNvPr id="9" name="Straight Connector 8">
            <a:extLst>
              <a:ext uri="{FF2B5EF4-FFF2-40B4-BE49-F238E27FC236}">
                <a16:creationId xmlns:a16="http://schemas.microsoft.com/office/drawing/2014/main" id="{E9C1887E-643E-BB68-F557-E1EAB0A0A644}"/>
              </a:ext>
              <a:ext uri="{C183D7F6-B498-43B3-948B-1728B52AA6E4}">
                <adec:decorative xmlns:adec="http://schemas.microsoft.com/office/drawing/2017/decorative" val="1"/>
              </a:ext>
            </a:extLst>
          </p:cNvPr>
          <p:cNvCxnSpPr>
            <a:cxnSpLocks/>
          </p:cNvCxnSpPr>
          <p:nvPr/>
        </p:nvCxnSpPr>
        <p:spPr>
          <a:xfrm flipH="1">
            <a:off x="926297" y="729532"/>
            <a:ext cx="10326757" cy="0"/>
          </a:xfrm>
          <a:prstGeom prst="line">
            <a:avLst/>
          </a:prstGeom>
          <a:ln w="1270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605431" y="501227"/>
            <a:ext cx="1907799" cy="365125"/>
          </a:xfrm>
          <a:solidFill>
            <a:schemeClr val="accent2"/>
          </a:solidFill>
        </p:spPr>
        <p:txBody>
          <a:bodyPr/>
          <a:lstStyle>
            <a:lvl1pPr>
              <a:defRPr b="0" spc="0">
                <a:solidFill>
                  <a:schemeClr val="bg1"/>
                </a:solidFill>
              </a:defRPr>
            </a:lvl1p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9900458" y="544329"/>
            <a:ext cx="1256738" cy="365125"/>
          </a:xfrm>
          <a:solidFill>
            <a:schemeClr val="accent2"/>
          </a:solidFill>
        </p:spPr>
        <p:txBody>
          <a:bodyPr/>
          <a:lstStyle>
            <a:lvl1pPr>
              <a:defRPr>
                <a:solidFill>
                  <a:schemeClr val="bg1"/>
                </a:solidFill>
              </a:defRPr>
            </a:lvl1pPr>
          </a:lstStyle>
          <a:p>
            <a:fld id="{F0400140-9243-4AE1-A76C-D8BD9EF938F5}"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xfrm>
            <a:off x="11157195" y="544329"/>
            <a:ext cx="449721" cy="365125"/>
          </a:xfrm>
          <a:solidFill>
            <a:schemeClr val="accent2"/>
          </a:solidFill>
        </p:spPr>
        <p:txBody>
          <a:bodyPr/>
          <a:lstStyle>
            <a:lvl1pPr>
              <a:defRPr>
                <a:solidFill>
                  <a:schemeClr val="bg1"/>
                </a:solidFill>
              </a:defRPr>
            </a:lvl1pPr>
          </a:lstStyle>
          <a:p>
            <a:fld id="{27F8DDA4-3B80-4E8A-A8F5-521F73BF9127}" type="slidenum">
              <a:rPr lang="en-US" smtClean="0"/>
              <a:t>‹#›</a:t>
            </a:fld>
            <a:endParaRPr lang="en-US"/>
          </a:p>
        </p:txBody>
      </p:sp>
    </p:spTree>
    <p:extLst>
      <p:ext uri="{BB962C8B-B14F-4D97-AF65-F5344CB8AC3E}">
        <p14:creationId xmlns:p14="http://schemas.microsoft.com/office/powerpoint/2010/main" val="4750932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Statement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5FCAFD-B73A-5597-B603-55FD5D3AAC1E}"/>
              </a:ext>
              <a:ext uri="{C183D7F6-B498-43B3-948B-1728B52AA6E4}">
                <adec:decorative xmlns:adec="http://schemas.microsoft.com/office/drawing/2017/decorative" val="1"/>
              </a:ext>
            </a:extLst>
          </p:cNvPr>
          <p:cNvSpPr/>
          <p:nvPr/>
        </p:nvSpPr>
        <p:spPr>
          <a:xfrm>
            <a:off x="1" y="0"/>
            <a:ext cx="12192000" cy="6858000"/>
          </a:xfrm>
          <a:prstGeom prst="rect">
            <a:avLst/>
          </a:prstGeom>
          <a:solidFill>
            <a:schemeClr val="bg2"/>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8A4F"/>
              </a:solidFill>
            </a:endParaRPr>
          </a:p>
        </p:txBody>
      </p:sp>
      <p:sp>
        <p:nvSpPr>
          <p:cNvPr id="2" name="Title 1">
            <a:extLst>
              <a:ext uri="{FF2B5EF4-FFF2-40B4-BE49-F238E27FC236}">
                <a16:creationId xmlns:a16="http://schemas.microsoft.com/office/drawing/2014/main" id="{421917DD-3691-27F7-68C8-EACE32AEAF6A}"/>
              </a:ext>
            </a:extLst>
          </p:cNvPr>
          <p:cNvSpPr>
            <a:spLocks noGrp="1"/>
          </p:cNvSpPr>
          <p:nvPr>
            <p:ph type="title"/>
          </p:nvPr>
        </p:nvSpPr>
        <p:spPr>
          <a:xfrm>
            <a:off x="605431" y="-785191"/>
            <a:ext cx="10981137" cy="640080"/>
          </a:xfrm>
          <a:noFill/>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hasCustomPrompt="1"/>
          </p:nvPr>
        </p:nvSpPr>
        <p:spPr>
          <a:xfrm>
            <a:off x="337930" y="441641"/>
            <a:ext cx="9796670" cy="4358960"/>
          </a:xfrm>
        </p:spPr>
        <p:txBody>
          <a:bodyPr anchor="t">
            <a:normAutofit/>
          </a:bodyPr>
          <a:lstStyle>
            <a:lvl1pPr marL="0" indent="0">
              <a:lnSpc>
                <a:spcPct val="80000"/>
              </a:lnSpc>
              <a:spcBef>
                <a:spcPts val="0"/>
              </a:spcBef>
              <a:buNone/>
              <a:defRPr sz="7200" cap="all" spc="-100" baseline="0">
                <a:solidFill>
                  <a:schemeClr val="accent2"/>
                </a:solidFill>
                <a:latin typeface="+mj-lt"/>
              </a:defRPr>
            </a:lvl1pPr>
            <a:lvl2pPr marL="457200" indent="0">
              <a:lnSpc>
                <a:spcPct val="80000"/>
              </a:lnSpc>
              <a:buNone/>
              <a:defRPr sz="7200" cap="all" baseline="0">
                <a:solidFill>
                  <a:schemeClr val="bg1"/>
                </a:solidFill>
                <a:latin typeface="+mj-lt"/>
              </a:defRPr>
            </a:lvl2pPr>
            <a:lvl3pPr marL="914400" indent="0">
              <a:lnSpc>
                <a:spcPct val="80000"/>
              </a:lnSpc>
              <a:buNone/>
              <a:defRPr sz="7200" cap="all" baseline="0">
                <a:solidFill>
                  <a:schemeClr val="bg1"/>
                </a:solidFill>
                <a:latin typeface="+mj-lt"/>
              </a:defRPr>
            </a:lvl3pPr>
            <a:lvl4pPr marL="1371600" indent="0">
              <a:lnSpc>
                <a:spcPct val="80000"/>
              </a:lnSpc>
              <a:buNone/>
              <a:defRPr sz="6600" cap="all" baseline="0">
                <a:solidFill>
                  <a:schemeClr val="bg1"/>
                </a:solidFill>
                <a:latin typeface="+mj-lt"/>
              </a:defRPr>
            </a:lvl4pPr>
            <a:lvl5pPr marL="1828800" indent="0">
              <a:lnSpc>
                <a:spcPct val="80000"/>
              </a:lnSpc>
              <a:buNone/>
              <a:defRPr sz="6600" cap="all" baseline="0">
                <a:solidFill>
                  <a:schemeClr val="bg1"/>
                </a:solidFill>
                <a:latin typeface="+mj-lt"/>
              </a:defRPr>
            </a:lvl5pPr>
          </a:lstStyle>
          <a:p>
            <a:pPr lvl="0"/>
            <a:r>
              <a:rPr lang="en-US" dirty="0"/>
              <a:t>Click to edit statement</a:t>
            </a:r>
          </a:p>
        </p:txBody>
      </p:sp>
      <p:cxnSp>
        <p:nvCxnSpPr>
          <p:cNvPr id="9" name="Straight Connector 8">
            <a:extLst>
              <a:ext uri="{FF2B5EF4-FFF2-40B4-BE49-F238E27FC236}">
                <a16:creationId xmlns:a16="http://schemas.microsoft.com/office/drawing/2014/main" id="{E9C1887E-643E-BB68-F557-E1EAB0A0A644}"/>
              </a:ext>
              <a:ext uri="{C183D7F6-B498-43B3-948B-1728B52AA6E4}">
                <adec:decorative xmlns:adec="http://schemas.microsoft.com/office/drawing/2017/decorative" val="1"/>
              </a:ext>
            </a:extLst>
          </p:cNvPr>
          <p:cNvCxnSpPr>
            <a:cxnSpLocks/>
          </p:cNvCxnSpPr>
          <p:nvPr/>
        </p:nvCxnSpPr>
        <p:spPr>
          <a:xfrm flipH="1">
            <a:off x="926297" y="6172200"/>
            <a:ext cx="10326757" cy="0"/>
          </a:xfrm>
          <a:prstGeom prst="line">
            <a:avLst/>
          </a:prstGeom>
          <a:ln w="12700">
            <a:solidFill>
              <a:schemeClr val="tx2">
                <a:alpha val="47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605431" y="6029270"/>
            <a:ext cx="1907799" cy="365125"/>
          </a:xfrm>
          <a:solidFill>
            <a:schemeClr val="bg2"/>
          </a:solidFill>
        </p:spPr>
        <p:txBody>
          <a:bodyPr/>
          <a:lstStyle>
            <a:lvl1pPr>
              <a:defRPr b="0" spc="0">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10134599" y="6029271"/>
            <a:ext cx="1098141" cy="365125"/>
          </a:xfrm>
          <a:solidFill>
            <a:schemeClr val="bg2"/>
          </a:solidFill>
        </p:spPr>
        <p:txBody>
          <a:bodyPr/>
          <a:lstStyle>
            <a:lvl1pPr>
              <a:defRPr>
                <a:solidFill>
                  <a:schemeClr val="tx2"/>
                </a:solidFill>
              </a:defRPr>
            </a:lvl1pPr>
          </a:lstStyle>
          <a:p>
            <a:fld id="{F978418A-E4AD-4F4D-B99D-9E40C1234D23}"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xfrm>
            <a:off x="11232741" y="6029271"/>
            <a:ext cx="429372" cy="365125"/>
          </a:xfrm>
          <a:solidFill>
            <a:schemeClr val="bg2"/>
          </a:solidFill>
        </p:spPr>
        <p:txBody>
          <a:bodyPr/>
          <a:lstStyle>
            <a:lvl1pPr>
              <a:defRPr>
                <a:solidFill>
                  <a:schemeClr val="tx2"/>
                </a:solidFill>
              </a:defRPr>
            </a:lvl1pPr>
          </a:lstStyle>
          <a:p>
            <a:fld id="{27F8DDA4-3B80-4E8A-A8F5-521F73BF9127}" type="slidenum">
              <a:rPr lang="en-US" smtClean="0"/>
              <a:t>‹#›</a:t>
            </a:fld>
            <a:endParaRPr lang="en-US"/>
          </a:p>
        </p:txBody>
      </p:sp>
    </p:spTree>
    <p:extLst>
      <p:ext uri="{BB962C8B-B14F-4D97-AF65-F5344CB8AC3E}">
        <p14:creationId xmlns:p14="http://schemas.microsoft.com/office/powerpoint/2010/main" val="31718953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Statement 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5FCAFD-B73A-5597-B603-55FD5D3AAC1E}"/>
              </a:ext>
              <a:ext uri="{C183D7F6-B498-43B3-948B-1728B52AA6E4}">
                <adec:decorative xmlns:adec="http://schemas.microsoft.com/office/drawing/2017/decorative" val="1"/>
              </a:ext>
            </a:extLst>
          </p:cNvPr>
          <p:cNvSpPr/>
          <p:nvPr/>
        </p:nvSpPr>
        <p:spPr>
          <a:xfrm>
            <a:off x="1" y="0"/>
            <a:ext cx="12192000" cy="6858000"/>
          </a:xfrm>
          <a:prstGeom prst="rect">
            <a:avLst/>
          </a:prstGeom>
          <a:solidFill>
            <a:schemeClr val="bg2"/>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8A4F"/>
              </a:solidFill>
            </a:endParaRPr>
          </a:p>
        </p:txBody>
      </p:sp>
      <p:sp>
        <p:nvSpPr>
          <p:cNvPr id="2" name="Title 1">
            <a:extLst>
              <a:ext uri="{FF2B5EF4-FFF2-40B4-BE49-F238E27FC236}">
                <a16:creationId xmlns:a16="http://schemas.microsoft.com/office/drawing/2014/main" id="{421917DD-3691-27F7-68C8-EACE32AEAF6A}"/>
              </a:ext>
            </a:extLst>
          </p:cNvPr>
          <p:cNvSpPr>
            <a:spLocks noGrp="1"/>
          </p:cNvSpPr>
          <p:nvPr>
            <p:ph type="title"/>
          </p:nvPr>
        </p:nvSpPr>
        <p:spPr>
          <a:xfrm>
            <a:off x="605431" y="-785191"/>
            <a:ext cx="10981137" cy="640080"/>
          </a:xfrm>
          <a:noFill/>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hasCustomPrompt="1"/>
          </p:nvPr>
        </p:nvSpPr>
        <p:spPr>
          <a:xfrm>
            <a:off x="337930" y="441641"/>
            <a:ext cx="9796670" cy="4358960"/>
          </a:xfrm>
        </p:spPr>
        <p:txBody>
          <a:bodyPr anchor="t">
            <a:normAutofit/>
          </a:bodyPr>
          <a:lstStyle>
            <a:lvl1pPr marL="0" indent="0">
              <a:lnSpc>
                <a:spcPct val="80000"/>
              </a:lnSpc>
              <a:spcBef>
                <a:spcPts val="0"/>
              </a:spcBef>
              <a:buNone/>
              <a:defRPr sz="7200" cap="all" spc="-100" baseline="0">
                <a:solidFill>
                  <a:schemeClr val="accent3"/>
                </a:solidFill>
                <a:latin typeface="+mj-lt"/>
              </a:defRPr>
            </a:lvl1pPr>
            <a:lvl2pPr marL="457200" indent="0">
              <a:lnSpc>
                <a:spcPct val="80000"/>
              </a:lnSpc>
              <a:buNone/>
              <a:defRPr sz="7200" cap="all" baseline="0">
                <a:solidFill>
                  <a:schemeClr val="bg1"/>
                </a:solidFill>
                <a:latin typeface="+mj-lt"/>
              </a:defRPr>
            </a:lvl2pPr>
            <a:lvl3pPr marL="914400" indent="0">
              <a:lnSpc>
                <a:spcPct val="80000"/>
              </a:lnSpc>
              <a:buNone/>
              <a:defRPr sz="7200" cap="all" baseline="0">
                <a:solidFill>
                  <a:schemeClr val="bg1"/>
                </a:solidFill>
                <a:latin typeface="+mj-lt"/>
              </a:defRPr>
            </a:lvl3pPr>
            <a:lvl4pPr marL="1371600" indent="0">
              <a:lnSpc>
                <a:spcPct val="80000"/>
              </a:lnSpc>
              <a:buNone/>
              <a:defRPr sz="6600" cap="all" baseline="0">
                <a:solidFill>
                  <a:schemeClr val="bg1"/>
                </a:solidFill>
                <a:latin typeface="+mj-lt"/>
              </a:defRPr>
            </a:lvl4pPr>
            <a:lvl5pPr marL="1828800" indent="0">
              <a:lnSpc>
                <a:spcPct val="80000"/>
              </a:lnSpc>
              <a:buNone/>
              <a:defRPr sz="6600" cap="all" baseline="0">
                <a:solidFill>
                  <a:schemeClr val="bg1"/>
                </a:solidFill>
                <a:latin typeface="+mj-lt"/>
              </a:defRPr>
            </a:lvl5pPr>
          </a:lstStyle>
          <a:p>
            <a:pPr lvl="0"/>
            <a:r>
              <a:rPr lang="en-US" dirty="0"/>
              <a:t>Click to edit statement</a:t>
            </a:r>
          </a:p>
        </p:txBody>
      </p:sp>
      <p:cxnSp>
        <p:nvCxnSpPr>
          <p:cNvPr id="9" name="Straight Connector 8">
            <a:extLst>
              <a:ext uri="{FF2B5EF4-FFF2-40B4-BE49-F238E27FC236}">
                <a16:creationId xmlns:a16="http://schemas.microsoft.com/office/drawing/2014/main" id="{E9C1887E-643E-BB68-F557-E1EAB0A0A644}"/>
              </a:ext>
              <a:ext uri="{C183D7F6-B498-43B3-948B-1728B52AA6E4}">
                <adec:decorative xmlns:adec="http://schemas.microsoft.com/office/drawing/2017/decorative" val="1"/>
              </a:ext>
            </a:extLst>
          </p:cNvPr>
          <p:cNvCxnSpPr>
            <a:cxnSpLocks/>
          </p:cNvCxnSpPr>
          <p:nvPr/>
        </p:nvCxnSpPr>
        <p:spPr>
          <a:xfrm flipH="1">
            <a:off x="926297" y="6172200"/>
            <a:ext cx="10326757" cy="0"/>
          </a:xfrm>
          <a:prstGeom prst="line">
            <a:avLst/>
          </a:prstGeom>
          <a:ln w="12700">
            <a:solidFill>
              <a:schemeClr val="tx2">
                <a:alpha val="47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605431" y="6029270"/>
            <a:ext cx="1907799" cy="365125"/>
          </a:xfrm>
          <a:solidFill>
            <a:schemeClr val="bg2"/>
          </a:solidFill>
        </p:spPr>
        <p:txBody>
          <a:bodyPr/>
          <a:lstStyle>
            <a:lvl1pPr>
              <a:defRPr b="0" spc="0">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10134599" y="6029271"/>
            <a:ext cx="1098141" cy="365125"/>
          </a:xfrm>
          <a:solidFill>
            <a:schemeClr val="bg2"/>
          </a:solidFill>
        </p:spPr>
        <p:txBody>
          <a:bodyPr/>
          <a:lstStyle>
            <a:lvl1pPr>
              <a:defRPr>
                <a:solidFill>
                  <a:schemeClr val="tx2"/>
                </a:solidFill>
              </a:defRPr>
            </a:lvl1pPr>
          </a:lstStyle>
          <a:p>
            <a:fld id="{1A57725C-F3FD-4B16-984B-FC904AD58D64}"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xfrm>
            <a:off x="11232741" y="6029271"/>
            <a:ext cx="429372" cy="365125"/>
          </a:xfrm>
          <a:solidFill>
            <a:schemeClr val="bg2"/>
          </a:solidFill>
        </p:spPr>
        <p:txBody>
          <a:bodyPr/>
          <a:lstStyle>
            <a:lvl1pPr>
              <a:defRPr>
                <a:solidFill>
                  <a:schemeClr val="tx2"/>
                </a:solidFill>
              </a:defRPr>
            </a:lvl1pPr>
          </a:lstStyle>
          <a:p>
            <a:fld id="{27F8DDA4-3B80-4E8A-A8F5-521F73BF9127}" type="slidenum">
              <a:rPr lang="en-US" smtClean="0"/>
              <a:t>‹#›</a:t>
            </a:fld>
            <a:endParaRPr lang="en-US"/>
          </a:p>
        </p:txBody>
      </p:sp>
    </p:spTree>
    <p:extLst>
      <p:ext uri="{BB962C8B-B14F-4D97-AF65-F5344CB8AC3E}">
        <p14:creationId xmlns:p14="http://schemas.microsoft.com/office/powerpoint/2010/main" val="19996313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Statement 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5FCAFD-B73A-5597-B603-55FD5D3AAC1E}"/>
              </a:ext>
              <a:ext uri="{C183D7F6-B498-43B3-948B-1728B52AA6E4}">
                <adec:decorative xmlns:adec="http://schemas.microsoft.com/office/drawing/2017/decorative" val="1"/>
              </a:ext>
            </a:extLst>
          </p:cNvPr>
          <p:cNvSpPr/>
          <p:nvPr/>
        </p:nvSpPr>
        <p:spPr>
          <a:xfrm>
            <a:off x="1" y="0"/>
            <a:ext cx="12192000" cy="6858000"/>
          </a:xfrm>
          <a:prstGeom prst="rect">
            <a:avLst/>
          </a:prstGeom>
          <a:solidFill>
            <a:schemeClr val="accent5">
              <a:lumMod val="40000"/>
              <a:lumOff val="60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8A4F"/>
              </a:solidFill>
            </a:endParaRPr>
          </a:p>
        </p:txBody>
      </p:sp>
      <p:sp>
        <p:nvSpPr>
          <p:cNvPr id="2" name="Title 1">
            <a:extLst>
              <a:ext uri="{FF2B5EF4-FFF2-40B4-BE49-F238E27FC236}">
                <a16:creationId xmlns:a16="http://schemas.microsoft.com/office/drawing/2014/main" id="{421917DD-3691-27F7-68C8-EACE32AEAF6A}"/>
              </a:ext>
            </a:extLst>
          </p:cNvPr>
          <p:cNvSpPr>
            <a:spLocks noGrp="1"/>
          </p:cNvSpPr>
          <p:nvPr>
            <p:ph type="title"/>
          </p:nvPr>
        </p:nvSpPr>
        <p:spPr>
          <a:xfrm>
            <a:off x="605431" y="-785191"/>
            <a:ext cx="10981137" cy="640080"/>
          </a:xfrm>
          <a:noFill/>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hasCustomPrompt="1"/>
          </p:nvPr>
        </p:nvSpPr>
        <p:spPr>
          <a:xfrm>
            <a:off x="337930" y="441641"/>
            <a:ext cx="9796670" cy="4358960"/>
          </a:xfrm>
        </p:spPr>
        <p:txBody>
          <a:bodyPr anchor="t">
            <a:normAutofit/>
          </a:bodyPr>
          <a:lstStyle>
            <a:lvl1pPr marL="0" indent="0">
              <a:lnSpc>
                <a:spcPct val="80000"/>
              </a:lnSpc>
              <a:spcBef>
                <a:spcPts val="0"/>
              </a:spcBef>
              <a:buNone/>
              <a:defRPr sz="7200" cap="all" spc="-100" baseline="0">
                <a:solidFill>
                  <a:schemeClr val="accent5"/>
                </a:solidFill>
                <a:latin typeface="+mj-lt"/>
              </a:defRPr>
            </a:lvl1pPr>
            <a:lvl2pPr marL="457200" indent="0">
              <a:lnSpc>
                <a:spcPct val="80000"/>
              </a:lnSpc>
              <a:buNone/>
              <a:defRPr sz="7200" cap="all" baseline="0">
                <a:solidFill>
                  <a:schemeClr val="bg1"/>
                </a:solidFill>
                <a:latin typeface="+mj-lt"/>
              </a:defRPr>
            </a:lvl2pPr>
            <a:lvl3pPr marL="914400" indent="0">
              <a:lnSpc>
                <a:spcPct val="80000"/>
              </a:lnSpc>
              <a:buNone/>
              <a:defRPr sz="7200" cap="all" baseline="0">
                <a:solidFill>
                  <a:schemeClr val="bg1"/>
                </a:solidFill>
                <a:latin typeface="+mj-lt"/>
              </a:defRPr>
            </a:lvl3pPr>
            <a:lvl4pPr marL="1371600" indent="0">
              <a:lnSpc>
                <a:spcPct val="80000"/>
              </a:lnSpc>
              <a:buNone/>
              <a:defRPr sz="6600" cap="all" baseline="0">
                <a:solidFill>
                  <a:schemeClr val="bg1"/>
                </a:solidFill>
                <a:latin typeface="+mj-lt"/>
              </a:defRPr>
            </a:lvl4pPr>
            <a:lvl5pPr marL="1828800" indent="0">
              <a:lnSpc>
                <a:spcPct val="80000"/>
              </a:lnSpc>
              <a:buNone/>
              <a:defRPr sz="6600" cap="all" baseline="0">
                <a:solidFill>
                  <a:schemeClr val="bg1"/>
                </a:solidFill>
                <a:latin typeface="+mj-lt"/>
              </a:defRPr>
            </a:lvl5pPr>
          </a:lstStyle>
          <a:p>
            <a:pPr lvl="0"/>
            <a:r>
              <a:rPr lang="en-US" dirty="0"/>
              <a:t>Click to edit statement</a:t>
            </a:r>
          </a:p>
        </p:txBody>
      </p:sp>
      <p:cxnSp>
        <p:nvCxnSpPr>
          <p:cNvPr id="9" name="Straight Connector 8">
            <a:extLst>
              <a:ext uri="{FF2B5EF4-FFF2-40B4-BE49-F238E27FC236}">
                <a16:creationId xmlns:a16="http://schemas.microsoft.com/office/drawing/2014/main" id="{E9C1887E-643E-BB68-F557-E1EAB0A0A644}"/>
              </a:ext>
              <a:ext uri="{C183D7F6-B498-43B3-948B-1728B52AA6E4}">
                <adec:decorative xmlns:adec="http://schemas.microsoft.com/office/drawing/2017/decorative" val="1"/>
              </a:ext>
            </a:extLst>
          </p:cNvPr>
          <p:cNvCxnSpPr>
            <a:cxnSpLocks/>
          </p:cNvCxnSpPr>
          <p:nvPr/>
        </p:nvCxnSpPr>
        <p:spPr>
          <a:xfrm flipH="1">
            <a:off x="926297" y="6172200"/>
            <a:ext cx="10326757" cy="0"/>
          </a:xfrm>
          <a:prstGeom prst="line">
            <a:avLst/>
          </a:prstGeom>
          <a:ln w="12700">
            <a:solidFill>
              <a:schemeClr val="tx2">
                <a:alpha val="47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605431" y="6029270"/>
            <a:ext cx="1907799" cy="365125"/>
          </a:xfrm>
          <a:solidFill>
            <a:schemeClr val="accent5">
              <a:lumMod val="40000"/>
              <a:lumOff val="60000"/>
            </a:schemeClr>
          </a:solidFill>
        </p:spPr>
        <p:txBody>
          <a:bodyPr/>
          <a:lstStyle>
            <a:lvl1pPr>
              <a:defRPr b="0" spc="0">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10134599" y="6029271"/>
            <a:ext cx="1098141" cy="365125"/>
          </a:xfrm>
          <a:solidFill>
            <a:schemeClr val="accent5">
              <a:lumMod val="40000"/>
              <a:lumOff val="60000"/>
            </a:schemeClr>
          </a:solidFill>
        </p:spPr>
        <p:txBody>
          <a:bodyPr/>
          <a:lstStyle>
            <a:lvl1pPr>
              <a:defRPr>
                <a:solidFill>
                  <a:schemeClr val="tx2"/>
                </a:solidFill>
              </a:defRPr>
            </a:lvl1pPr>
          </a:lstStyle>
          <a:p>
            <a:fld id="{F4C780C6-F0FD-455F-A2B8-0A9691723AFF}"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xfrm>
            <a:off x="11232741" y="6029271"/>
            <a:ext cx="429372" cy="365125"/>
          </a:xfrm>
          <a:solidFill>
            <a:schemeClr val="accent5">
              <a:lumMod val="40000"/>
              <a:lumOff val="60000"/>
            </a:schemeClr>
          </a:solidFill>
        </p:spPr>
        <p:txBody>
          <a:bodyPr/>
          <a:lstStyle>
            <a:lvl1pPr>
              <a:defRPr>
                <a:solidFill>
                  <a:schemeClr val="tx2"/>
                </a:solidFill>
              </a:defRPr>
            </a:lvl1pPr>
          </a:lstStyle>
          <a:p>
            <a:fld id="{27F8DDA4-3B80-4E8A-A8F5-521F73BF9127}" type="slidenum">
              <a:rPr lang="en-US" smtClean="0"/>
              <a:t>‹#›</a:t>
            </a:fld>
            <a:endParaRPr lang="en-US"/>
          </a:p>
        </p:txBody>
      </p:sp>
    </p:spTree>
    <p:extLst>
      <p:ext uri="{BB962C8B-B14F-4D97-AF65-F5344CB8AC3E}">
        <p14:creationId xmlns:p14="http://schemas.microsoft.com/office/powerpoint/2010/main" val="15009422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52C017-FC5C-A7A2-BA15-6C113717C33C}"/>
              </a:ext>
              <a:ext uri="{C183D7F6-B498-43B3-948B-1728B52AA6E4}">
                <adec:decorative xmlns:adec="http://schemas.microsoft.com/office/drawing/2017/decorative" val="1"/>
              </a:ext>
            </a:extLst>
          </p:cNvPr>
          <p:cNvSpPr/>
          <p:nvPr/>
        </p:nvSpPr>
        <p:spPr>
          <a:xfrm>
            <a:off x="0" y="0"/>
            <a:ext cx="12191999" cy="6858001"/>
          </a:xfrm>
          <a:prstGeom prst="rect">
            <a:avLst/>
          </a:prstGeom>
          <a:solidFill>
            <a:schemeClr val="accent3">
              <a:lumMod val="60000"/>
              <a:lumOff val="40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8A4F"/>
              </a:solidFill>
            </a:endParaRPr>
          </a:p>
        </p:txBody>
      </p:sp>
      <p:sp>
        <p:nvSpPr>
          <p:cNvPr id="8" name="Rectangle 7">
            <a:extLst>
              <a:ext uri="{FF2B5EF4-FFF2-40B4-BE49-F238E27FC236}">
                <a16:creationId xmlns:a16="http://schemas.microsoft.com/office/drawing/2014/main" id="{358D5F78-0179-D9C3-74D3-62CE152FFECE}"/>
              </a:ext>
              <a:ext uri="{C183D7F6-B498-43B3-948B-1728B52AA6E4}">
                <adec:decorative xmlns:adec="http://schemas.microsoft.com/office/drawing/2017/decorative" val="1"/>
              </a:ext>
            </a:extLst>
          </p:cNvPr>
          <p:cNvSpPr/>
          <p:nvPr/>
        </p:nvSpPr>
        <p:spPr>
          <a:xfrm>
            <a:off x="1" y="2"/>
            <a:ext cx="8763000" cy="5038338"/>
          </a:xfrm>
          <a:prstGeom prst="rect">
            <a:avLst/>
          </a:prstGeom>
          <a:solidFill>
            <a:schemeClr val="accent3">
              <a:lumMod val="40000"/>
              <a:lumOff val="60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ABB386FE-4A21-B72A-BB2B-D4FDFDC3ECA5}"/>
              </a:ext>
              <a:ext uri="{C183D7F6-B498-43B3-948B-1728B52AA6E4}">
                <adec:decorative xmlns:adec="http://schemas.microsoft.com/office/drawing/2017/decorative" val="1"/>
              </a:ext>
            </a:extLst>
          </p:cNvPr>
          <p:cNvCxnSpPr>
            <a:cxnSpLocks/>
          </p:cNvCxnSpPr>
          <p:nvPr/>
        </p:nvCxnSpPr>
        <p:spPr>
          <a:xfrm flipH="1">
            <a:off x="722427" y="6212437"/>
            <a:ext cx="10808612" cy="0"/>
          </a:xfrm>
          <a:prstGeom prst="line">
            <a:avLst/>
          </a:prstGeom>
          <a:ln w="12700">
            <a:solidFill>
              <a:schemeClr val="accent5">
                <a:alpha val="45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D4813FB1-9165-4DD7-C4C2-EAFC20602DB8}"/>
              </a:ext>
            </a:extLst>
          </p:cNvPr>
          <p:cNvSpPr>
            <a:spLocks noGrp="1"/>
          </p:cNvSpPr>
          <p:nvPr>
            <p:ph type="title" hasCustomPrompt="1"/>
          </p:nvPr>
        </p:nvSpPr>
        <p:spPr>
          <a:xfrm>
            <a:off x="4114800" y="5410203"/>
            <a:ext cx="7543800" cy="372746"/>
          </a:xfrm>
          <a:noFill/>
        </p:spPr>
        <p:txBody>
          <a:bodyPr tIns="91440" bIns="91440" anchor="ctr">
            <a:normAutofit/>
          </a:bodyPr>
          <a:lstStyle>
            <a:lvl1pPr algn="r">
              <a:defRPr sz="2000">
                <a:solidFill>
                  <a:schemeClr val="accent1"/>
                </a:solidFill>
              </a:defRPr>
            </a:lvl1pPr>
          </a:lstStyle>
          <a:p>
            <a:r>
              <a:rPr lang="en-US" dirty="0"/>
              <a:t>Quote Author</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hasCustomPrompt="1"/>
          </p:nvPr>
        </p:nvSpPr>
        <p:spPr>
          <a:xfrm>
            <a:off x="603504" y="725556"/>
            <a:ext cx="8845296" cy="3656168"/>
          </a:xfrm>
        </p:spPr>
        <p:txBody>
          <a:bodyPr>
            <a:normAutofit/>
          </a:bodyPr>
          <a:lstStyle>
            <a:lvl1pPr marL="228600" indent="-228600">
              <a:lnSpc>
                <a:spcPct val="85000"/>
              </a:lnSpc>
              <a:spcBef>
                <a:spcPts val="0"/>
              </a:spcBef>
              <a:buNone/>
              <a:defRPr sz="5800" b="0" cap="all" spc="0" baseline="0">
                <a:solidFill>
                  <a:schemeClr val="accent5"/>
                </a:solidFill>
                <a:latin typeface="+mj-lt"/>
              </a:defRPr>
            </a:lvl1pPr>
          </a:lstStyle>
          <a:p>
            <a:pPr lvl="0"/>
            <a:r>
              <a:rPr lang="en-US" dirty="0"/>
              <a:t>Click to edit quote</a:t>
            </a:r>
          </a:p>
        </p:txBody>
      </p:sp>
      <p:sp>
        <p:nvSpPr>
          <p:cNvPr id="10" name="Footer Placeholder 9">
            <a:extLst>
              <a:ext uri="{FF2B5EF4-FFF2-40B4-BE49-F238E27FC236}">
                <a16:creationId xmlns:a16="http://schemas.microsoft.com/office/drawing/2014/main" id="{94F49A81-8721-B846-5567-52769C04D66C}"/>
              </a:ext>
            </a:extLst>
          </p:cNvPr>
          <p:cNvSpPr>
            <a:spLocks noGrp="1"/>
          </p:cNvSpPr>
          <p:nvPr>
            <p:ph type="ftr" sz="quarter" idx="11"/>
          </p:nvPr>
        </p:nvSpPr>
        <p:spPr>
          <a:xfrm>
            <a:off x="605430" y="6029868"/>
            <a:ext cx="1911096" cy="365125"/>
          </a:xfrm>
          <a:solidFill>
            <a:schemeClr val="accent3">
              <a:lumMod val="60000"/>
              <a:lumOff val="40000"/>
            </a:schemeClr>
          </a:solidFill>
        </p:spPr>
        <p:txBody>
          <a:bodyPr/>
          <a:lstStyle>
            <a:lvl1pPr>
              <a:defRPr b="0">
                <a:solidFill>
                  <a:schemeClr val="accent5"/>
                </a:solidFill>
                <a:latin typeface="+mn-lt"/>
              </a:defRPr>
            </a:lvl1pPr>
          </a:lstStyle>
          <a:p>
            <a:r>
              <a:rPr lang="en-US"/>
              <a:t>Sample Footer Text</a:t>
            </a:r>
          </a:p>
        </p:txBody>
      </p:sp>
      <p:sp>
        <p:nvSpPr>
          <p:cNvPr id="9" name="Date Placeholder 8">
            <a:extLst>
              <a:ext uri="{FF2B5EF4-FFF2-40B4-BE49-F238E27FC236}">
                <a16:creationId xmlns:a16="http://schemas.microsoft.com/office/drawing/2014/main" id="{FB3E54B7-FFB1-7BFC-0189-A17360728C52}"/>
              </a:ext>
            </a:extLst>
          </p:cNvPr>
          <p:cNvSpPr>
            <a:spLocks noGrp="1"/>
          </p:cNvSpPr>
          <p:nvPr>
            <p:ph type="dt" sz="half" idx="10"/>
          </p:nvPr>
        </p:nvSpPr>
        <p:spPr>
          <a:xfrm>
            <a:off x="9802368" y="6029868"/>
            <a:ext cx="1435608" cy="365125"/>
          </a:xfrm>
          <a:solidFill>
            <a:schemeClr val="accent3">
              <a:lumMod val="60000"/>
              <a:lumOff val="40000"/>
            </a:schemeClr>
          </a:solidFill>
        </p:spPr>
        <p:txBody>
          <a:bodyPr/>
          <a:lstStyle>
            <a:lvl1pPr>
              <a:defRPr b="0">
                <a:solidFill>
                  <a:schemeClr val="accent5"/>
                </a:solidFill>
                <a:latin typeface="+mn-lt"/>
              </a:defRPr>
            </a:lvl1pPr>
          </a:lstStyle>
          <a:p>
            <a:fld id="{D348C769-7AB4-4647-BD58-CC3E9CA66889}" type="datetime1">
              <a:rPr lang="en-US" smtClean="0"/>
              <a:t>5/8/2026</a:t>
            </a:fld>
            <a:endParaRPr lang="en-US"/>
          </a:p>
        </p:txBody>
      </p:sp>
      <p:sp>
        <p:nvSpPr>
          <p:cNvPr id="11" name="Slide Number Placeholder 10">
            <a:extLst>
              <a:ext uri="{FF2B5EF4-FFF2-40B4-BE49-F238E27FC236}">
                <a16:creationId xmlns:a16="http://schemas.microsoft.com/office/drawing/2014/main" id="{D1DF2706-0EDF-0D3B-C01B-613E7D1BB6CC}"/>
              </a:ext>
            </a:extLst>
          </p:cNvPr>
          <p:cNvSpPr>
            <a:spLocks noGrp="1"/>
          </p:cNvSpPr>
          <p:nvPr>
            <p:ph type="sldNum" sz="quarter" idx="12"/>
          </p:nvPr>
        </p:nvSpPr>
        <p:spPr>
          <a:solidFill>
            <a:schemeClr val="accent3">
              <a:lumMod val="60000"/>
              <a:lumOff val="40000"/>
            </a:schemeClr>
          </a:solidFill>
        </p:spPr>
        <p:txBody>
          <a:bodyPr/>
          <a:lstStyle>
            <a:lvl1pPr>
              <a:defRPr b="0">
                <a:solidFill>
                  <a:schemeClr val="accent5"/>
                </a:solidFill>
                <a:latin typeface="+mn-lt"/>
              </a:defRPr>
            </a:lvl1pPr>
          </a:lstStyle>
          <a:p>
            <a:fld id="{27F8DDA4-3B80-4E8A-A8F5-521F73BF9127}" type="slidenum">
              <a:rPr lang="en-US" smtClean="0"/>
              <a:t>‹#›</a:t>
            </a:fld>
            <a:endParaRPr lang="en-US"/>
          </a:p>
        </p:txBody>
      </p:sp>
    </p:spTree>
    <p:extLst>
      <p:ext uri="{BB962C8B-B14F-4D97-AF65-F5344CB8AC3E}">
        <p14:creationId xmlns:p14="http://schemas.microsoft.com/office/powerpoint/2010/main" val="32056310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Quote 2">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52C017-FC5C-A7A2-BA15-6C113717C33C}"/>
              </a:ext>
              <a:ext uri="{C183D7F6-B498-43B3-948B-1728B52AA6E4}">
                <adec:decorative xmlns:adec="http://schemas.microsoft.com/office/drawing/2017/decorative" val="1"/>
              </a:ext>
            </a:extLst>
          </p:cNvPr>
          <p:cNvSpPr/>
          <p:nvPr/>
        </p:nvSpPr>
        <p:spPr>
          <a:xfrm>
            <a:off x="1" y="0"/>
            <a:ext cx="12192000" cy="6858001"/>
          </a:xfrm>
          <a:prstGeom prst="rect">
            <a:avLst/>
          </a:prstGeom>
          <a:solidFill>
            <a:schemeClr val="bg2"/>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8A4F"/>
              </a:solidFill>
            </a:endParaRPr>
          </a:p>
        </p:txBody>
      </p:sp>
      <p:cxnSp>
        <p:nvCxnSpPr>
          <p:cNvPr id="13" name="Straight Connector 12">
            <a:extLst>
              <a:ext uri="{FF2B5EF4-FFF2-40B4-BE49-F238E27FC236}">
                <a16:creationId xmlns:a16="http://schemas.microsoft.com/office/drawing/2014/main" id="{B4DD8063-0B64-5552-D964-11CA84F7ABD9}"/>
              </a:ext>
              <a:ext uri="{C183D7F6-B498-43B3-948B-1728B52AA6E4}">
                <adec:decorative xmlns:adec="http://schemas.microsoft.com/office/drawing/2017/decorative" val="1"/>
              </a:ext>
            </a:extLst>
          </p:cNvPr>
          <p:cNvCxnSpPr>
            <a:cxnSpLocks/>
          </p:cNvCxnSpPr>
          <p:nvPr/>
        </p:nvCxnSpPr>
        <p:spPr>
          <a:xfrm>
            <a:off x="11082528" y="725556"/>
            <a:ext cx="0" cy="4135136"/>
          </a:xfrm>
          <a:prstGeom prst="line">
            <a:avLst/>
          </a:prstGeom>
          <a:ln w="12700">
            <a:solidFill>
              <a:schemeClr val="tx2">
                <a:alpha val="6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4443564" y="5167222"/>
            <a:ext cx="6789870" cy="679510"/>
          </a:xfrm>
          <a:solidFill>
            <a:schemeClr val="bg2"/>
          </a:solidFill>
        </p:spPr>
        <p:txBody>
          <a:bodyPr tIns="91440" bIns="91440" anchor="ctr">
            <a:normAutofit/>
          </a:bodyPr>
          <a:lstStyle>
            <a:lvl1pPr algn="r">
              <a:defRPr sz="2000" b="1" cap="none" baseline="0">
                <a:solidFill>
                  <a:schemeClr val="accent5"/>
                </a:solidFill>
                <a:latin typeface="+mn-lt"/>
              </a:defRPr>
            </a:lvl1pPr>
          </a:lstStyle>
          <a:p>
            <a:r>
              <a:rPr lang="en-US" dirty="0"/>
              <a:t>Quote Author</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hasCustomPrompt="1"/>
          </p:nvPr>
        </p:nvSpPr>
        <p:spPr>
          <a:xfrm>
            <a:off x="603504" y="725556"/>
            <a:ext cx="8653281" cy="4075044"/>
          </a:xfrm>
        </p:spPr>
        <p:txBody>
          <a:bodyPr>
            <a:normAutofit/>
          </a:bodyPr>
          <a:lstStyle>
            <a:lvl1pPr marL="228600" indent="-228600">
              <a:lnSpc>
                <a:spcPct val="85000"/>
              </a:lnSpc>
              <a:spcBef>
                <a:spcPts val="0"/>
              </a:spcBef>
              <a:buNone/>
              <a:defRPr sz="5400" b="0" cap="all" spc="0" baseline="0">
                <a:solidFill>
                  <a:schemeClr val="accent2"/>
                </a:solidFill>
                <a:latin typeface="+mj-lt"/>
              </a:defRPr>
            </a:lvl1pPr>
          </a:lstStyle>
          <a:p>
            <a:pPr lvl="0"/>
            <a:r>
              <a:rPr lang="en-US" dirty="0"/>
              <a:t>Click to edit quote</a:t>
            </a:r>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603503" y="6029868"/>
            <a:ext cx="1911096" cy="367060"/>
          </a:xfrm>
          <a:noFill/>
        </p:spPr>
        <p:txBody>
          <a:bodyPr anchor="ctr"/>
          <a:lstStyle>
            <a:lvl1pPr algn="l">
              <a:defRPr b="0" spc="0">
                <a:solidFill>
                  <a:schemeClr val="accent5"/>
                </a:solidFill>
                <a:latin typeface="+mn-lt"/>
              </a:defRPr>
            </a:lvl1p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9801193" y="6029868"/>
            <a:ext cx="1439323" cy="365125"/>
          </a:xfrm>
          <a:noFill/>
        </p:spPr>
        <p:txBody>
          <a:bodyPr/>
          <a:lstStyle>
            <a:lvl1pPr algn="r">
              <a:defRPr b="0">
                <a:solidFill>
                  <a:schemeClr val="accent5"/>
                </a:solidFill>
                <a:latin typeface="+mn-lt"/>
              </a:defRPr>
            </a:lvl1pPr>
          </a:lstStyle>
          <a:p>
            <a:fld id="{67891EA0-6E5D-4821-92F4-23CFFDAC5E38}"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xfrm>
            <a:off x="11233434" y="6029868"/>
            <a:ext cx="429372" cy="365125"/>
          </a:xfrm>
          <a:noFill/>
        </p:spPr>
        <p:txBody>
          <a:bodyPr/>
          <a:lstStyle>
            <a:lvl1pPr>
              <a:defRPr b="0">
                <a:solidFill>
                  <a:schemeClr val="accent5"/>
                </a:solidFill>
                <a:latin typeface="+mn-lt"/>
              </a:defRPr>
            </a:lvl1pPr>
          </a:lstStyle>
          <a:p>
            <a:fld id="{27F8DDA4-3B80-4E8A-A8F5-521F73BF9127}" type="slidenum">
              <a:rPr lang="en-US" smtClean="0"/>
              <a:t>‹#›</a:t>
            </a:fld>
            <a:endParaRPr lang="en-US"/>
          </a:p>
        </p:txBody>
      </p:sp>
    </p:spTree>
    <p:extLst>
      <p:ext uri="{BB962C8B-B14F-4D97-AF65-F5344CB8AC3E}">
        <p14:creationId xmlns:p14="http://schemas.microsoft.com/office/powerpoint/2010/main" val="30245584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52C017-FC5C-A7A2-BA15-6C113717C33C}"/>
              </a:ext>
              <a:ext uri="{C183D7F6-B498-43B3-948B-1728B52AA6E4}">
                <adec:decorative xmlns:adec="http://schemas.microsoft.com/office/drawing/2017/decorative" val="1"/>
              </a:ext>
            </a:extLst>
          </p:cNvPr>
          <p:cNvSpPr/>
          <p:nvPr/>
        </p:nvSpPr>
        <p:spPr>
          <a:xfrm>
            <a:off x="1" y="0"/>
            <a:ext cx="12192000" cy="6858001"/>
          </a:xfrm>
          <a:prstGeom prst="rect">
            <a:avLst/>
          </a:prstGeom>
          <a:solidFill>
            <a:schemeClr val="bg2"/>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8A4F"/>
              </a:solidFill>
            </a:endParaRPr>
          </a:p>
        </p:txBody>
      </p:sp>
      <p:sp>
        <p:nvSpPr>
          <p:cNvPr id="8" name="Rectangle 7">
            <a:extLst>
              <a:ext uri="{FF2B5EF4-FFF2-40B4-BE49-F238E27FC236}">
                <a16:creationId xmlns:a16="http://schemas.microsoft.com/office/drawing/2014/main" id="{358D5F78-0179-D9C3-74D3-62CE152FFECE}"/>
              </a:ext>
              <a:ext uri="{C183D7F6-B498-43B3-948B-1728B52AA6E4}">
                <adec:decorative xmlns:adec="http://schemas.microsoft.com/office/drawing/2017/decorative" val="1"/>
              </a:ext>
            </a:extLst>
          </p:cNvPr>
          <p:cNvSpPr/>
          <p:nvPr/>
        </p:nvSpPr>
        <p:spPr>
          <a:xfrm>
            <a:off x="3439120" y="1202645"/>
            <a:ext cx="5301113" cy="4452709"/>
          </a:xfrm>
          <a:prstGeom prst="rect">
            <a:avLst/>
          </a:prstGeom>
          <a:solidFill>
            <a:schemeClr val="bg1"/>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5EDCDC8B-43A9-5AA8-8ACB-3F984DC1BEBF}"/>
              </a:ext>
              <a:ext uri="{C183D7F6-B498-43B3-948B-1728B52AA6E4}">
                <adec:decorative xmlns:adec="http://schemas.microsoft.com/office/drawing/2017/decorative" val="1"/>
              </a:ext>
            </a:extLst>
          </p:cNvPr>
          <p:cNvCxnSpPr>
            <a:cxnSpLocks/>
          </p:cNvCxnSpPr>
          <p:nvPr/>
        </p:nvCxnSpPr>
        <p:spPr>
          <a:xfrm flipV="1">
            <a:off x="6096000" y="5402510"/>
            <a:ext cx="0" cy="1455490"/>
          </a:xfrm>
          <a:prstGeom prst="line">
            <a:avLst/>
          </a:prstGeom>
          <a:ln w="127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8FE70F6-FCE2-0FC4-2CD2-165DDD7471FB}"/>
              </a:ext>
              <a:ext uri="{C183D7F6-B498-43B3-948B-1728B52AA6E4}">
                <adec:decorative xmlns:adec="http://schemas.microsoft.com/office/drawing/2017/decorative" val="1"/>
              </a:ext>
            </a:extLst>
          </p:cNvPr>
          <p:cNvCxnSpPr>
            <a:cxnSpLocks/>
          </p:cNvCxnSpPr>
          <p:nvPr/>
        </p:nvCxnSpPr>
        <p:spPr>
          <a:xfrm flipV="1">
            <a:off x="6096000" y="0"/>
            <a:ext cx="0" cy="1455490"/>
          </a:xfrm>
          <a:prstGeom prst="line">
            <a:avLst/>
          </a:prstGeom>
          <a:ln w="127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3963474" y="4659653"/>
            <a:ext cx="4252404" cy="520187"/>
          </a:xfrm>
          <a:noFill/>
        </p:spPr>
        <p:txBody>
          <a:bodyPr anchor="ctr">
            <a:normAutofit/>
          </a:bodyPr>
          <a:lstStyle>
            <a:lvl1pPr algn="ctr">
              <a:defRPr sz="1600">
                <a:solidFill>
                  <a:schemeClr val="accent2"/>
                </a:solidFill>
              </a:defRPr>
            </a:lvl1pPr>
          </a:lstStyle>
          <a:p>
            <a:r>
              <a:rPr lang="en-US" dirty="0"/>
              <a:t>Quote Author</a:t>
            </a:r>
          </a:p>
        </p:txBody>
      </p:sp>
      <p:sp>
        <p:nvSpPr>
          <p:cNvPr id="14" name="Footer Placeholder 13">
            <a:extLst>
              <a:ext uri="{FF2B5EF4-FFF2-40B4-BE49-F238E27FC236}">
                <a16:creationId xmlns:a16="http://schemas.microsoft.com/office/drawing/2014/main" id="{B22420FA-FDBE-1BD5-73B2-9577BE200CF2}"/>
              </a:ext>
            </a:extLst>
          </p:cNvPr>
          <p:cNvSpPr>
            <a:spLocks noGrp="1"/>
          </p:cNvSpPr>
          <p:nvPr>
            <p:ph type="ftr" sz="quarter" idx="11"/>
          </p:nvPr>
        </p:nvSpPr>
        <p:spPr>
          <a:noFill/>
        </p:spPr>
        <p:txBody>
          <a:bodyPr/>
          <a:lstStyle>
            <a:lvl1pPr>
              <a:defRPr b="0">
                <a:solidFill>
                  <a:schemeClr val="accent5"/>
                </a:solidFill>
              </a:defRPr>
            </a:lvl1pPr>
          </a:lstStyle>
          <a:p>
            <a:r>
              <a:rPr lang="en-US"/>
              <a:t>Sample Footer Text</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hasCustomPrompt="1"/>
          </p:nvPr>
        </p:nvSpPr>
        <p:spPr>
          <a:xfrm>
            <a:off x="2312230" y="1793287"/>
            <a:ext cx="7554892" cy="2494627"/>
          </a:xfrm>
        </p:spPr>
        <p:txBody>
          <a:bodyPr anchor="ctr">
            <a:normAutofit/>
          </a:bodyPr>
          <a:lstStyle>
            <a:lvl1pPr marL="0" indent="0" algn="ctr">
              <a:lnSpc>
                <a:spcPct val="85000"/>
              </a:lnSpc>
              <a:buNone/>
              <a:defRPr sz="4800" b="0" cap="none" spc="0" baseline="0">
                <a:solidFill>
                  <a:schemeClr val="accent5"/>
                </a:solidFill>
                <a:latin typeface="+mn-lt"/>
              </a:defRPr>
            </a:lvl1pPr>
          </a:lstStyle>
          <a:p>
            <a:pPr lvl="0"/>
            <a:r>
              <a:rPr lang="en-US" dirty="0"/>
              <a:t>Click to edit quote</a:t>
            </a:r>
          </a:p>
        </p:txBody>
      </p:sp>
      <p:sp>
        <p:nvSpPr>
          <p:cNvPr id="13" name="Date Placeholder 12">
            <a:extLst>
              <a:ext uri="{FF2B5EF4-FFF2-40B4-BE49-F238E27FC236}">
                <a16:creationId xmlns:a16="http://schemas.microsoft.com/office/drawing/2014/main" id="{44359CE5-9894-7A66-486B-F830CCE17772}"/>
              </a:ext>
            </a:extLst>
          </p:cNvPr>
          <p:cNvSpPr>
            <a:spLocks noGrp="1"/>
          </p:cNvSpPr>
          <p:nvPr>
            <p:ph type="dt" sz="half" idx="10"/>
          </p:nvPr>
        </p:nvSpPr>
        <p:spPr>
          <a:noFill/>
        </p:spPr>
        <p:txBody>
          <a:bodyPr/>
          <a:lstStyle>
            <a:lvl1pPr>
              <a:defRPr>
                <a:solidFill>
                  <a:schemeClr val="accent5"/>
                </a:solidFill>
              </a:defRPr>
            </a:lvl1pPr>
          </a:lstStyle>
          <a:p>
            <a:fld id="{869CC736-6517-4DE3-9A18-5EB6F27EF875}" type="datetime1">
              <a:rPr lang="en-US" smtClean="0"/>
              <a:t>5/8/2026</a:t>
            </a:fld>
            <a:endParaRPr lang="en-US"/>
          </a:p>
        </p:txBody>
      </p:sp>
      <p:sp>
        <p:nvSpPr>
          <p:cNvPr id="15" name="Slide Number Placeholder 14">
            <a:extLst>
              <a:ext uri="{FF2B5EF4-FFF2-40B4-BE49-F238E27FC236}">
                <a16:creationId xmlns:a16="http://schemas.microsoft.com/office/drawing/2014/main" id="{4A2B012E-FACE-13C2-4909-F2AE04FD18CB}"/>
              </a:ext>
            </a:extLst>
          </p:cNvPr>
          <p:cNvSpPr>
            <a:spLocks noGrp="1"/>
          </p:cNvSpPr>
          <p:nvPr>
            <p:ph type="sldNum" sz="quarter" idx="12"/>
          </p:nvPr>
        </p:nvSpPr>
        <p:spPr>
          <a:noFill/>
        </p:spPr>
        <p:txBody>
          <a:bodyPr/>
          <a:lstStyle>
            <a:lvl1pPr>
              <a:defRPr>
                <a:solidFill>
                  <a:schemeClr val="accent5"/>
                </a:solidFill>
              </a:defRPr>
            </a:lvl1pPr>
          </a:lstStyle>
          <a:p>
            <a:fld id="{27F8DDA4-3B80-4E8A-A8F5-521F73BF9127}" type="slidenum">
              <a:rPr lang="en-US" smtClean="0"/>
              <a:t>‹#›</a:t>
            </a:fld>
            <a:endParaRPr lang="en-US"/>
          </a:p>
        </p:txBody>
      </p:sp>
    </p:spTree>
    <p:extLst>
      <p:ext uri="{BB962C8B-B14F-4D97-AF65-F5344CB8AC3E}">
        <p14:creationId xmlns:p14="http://schemas.microsoft.com/office/powerpoint/2010/main" val="28122073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Quote 4">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52C017-FC5C-A7A2-BA15-6C113717C33C}"/>
              </a:ext>
              <a:ext uri="{C183D7F6-B498-43B3-948B-1728B52AA6E4}">
                <adec:decorative xmlns:adec="http://schemas.microsoft.com/office/drawing/2017/decorative" val="1"/>
              </a:ext>
            </a:extLst>
          </p:cNvPr>
          <p:cNvSpPr/>
          <p:nvPr/>
        </p:nvSpPr>
        <p:spPr>
          <a:xfrm>
            <a:off x="1" y="0"/>
            <a:ext cx="12192000" cy="6858000"/>
          </a:xfrm>
          <a:prstGeom prst="rect">
            <a:avLst/>
          </a:prstGeom>
          <a:solidFill>
            <a:schemeClr val="accent5"/>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8A4F"/>
              </a:solidFill>
            </a:endParaRPr>
          </a:p>
        </p:txBody>
      </p:sp>
      <p:pic>
        <p:nvPicPr>
          <p:cNvPr id="8" name="Picture 7">
            <a:extLst>
              <a:ext uri="{FF2B5EF4-FFF2-40B4-BE49-F238E27FC236}">
                <a16:creationId xmlns:a16="http://schemas.microsoft.com/office/drawing/2014/main" id="{E2FBFD51-0E30-9113-3F4A-D0B88575143F}"/>
              </a:ext>
              <a:ext uri="{C183D7F6-B498-43B3-948B-1728B52AA6E4}">
                <adec:decorative xmlns:adec="http://schemas.microsoft.com/office/drawing/2017/decorative" val="1"/>
              </a:ext>
            </a:extLst>
          </p:cNvPr>
          <p:cNvPicPr>
            <a:picLocks noChangeAspect="1"/>
          </p:cNvPicPr>
          <p:nvPr/>
        </p:nvPicPr>
        <p:blipFill>
          <a:blip r:embed="rId2" cstate="email">
            <a:alphaModFix amt="28000"/>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606447" y="5204117"/>
            <a:ext cx="11019882" cy="715858"/>
          </a:xfrm>
          <a:noFill/>
        </p:spPr>
        <p:txBody>
          <a:bodyPr tIns="91440" bIns="91440" anchor="ctr">
            <a:normAutofit/>
          </a:bodyPr>
          <a:lstStyle>
            <a:lvl1pPr algn="r">
              <a:defRPr sz="1800">
                <a:solidFill>
                  <a:schemeClr val="accent2"/>
                </a:solidFill>
              </a:defRPr>
            </a:lvl1pPr>
          </a:lstStyle>
          <a:p>
            <a:r>
              <a:rPr lang="en-US" dirty="0"/>
              <a:t>Quote Author</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hasCustomPrompt="1"/>
          </p:nvPr>
        </p:nvSpPr>
        <p:spPr>
          <a:xfrm>
            <a:off x="603504" y="539646"/>
            <a:ext cx="8406832" cy="3709557"/>
          </a:xfrm>
        </p:spPr>
        <p:txBody>
          <a:bodyPr>
            <a:normAutofit/>
          </a:bodyPr>
          <a:lstStyle>
            <a:lvl1pPr marL="228600" indent="-228600">
              <a:lnSpc>
                <a:spcPct val="100000"/>
              </a:lnSpc>
              <a:spcBef>
                <a:spcPts val="0"/>
              </a:spcBef>
              <a:buNone/>
              <a:defRPr sz="5400" b="0" cap="none" spc="0" baseline="0">
                <a:solidFill>
                  <a:schemeClr val="bg2"/>
                </a:solidFill>
              </a:defRPr>
            </a:lvl1pPr>
          </a:lstStyle>
          <a:p>
            <a:pPr lvl="0"/>
            <a:r>
              <a:rPr lang="en-US" dirty="0"/>
              <a:t>Click to edit quote</a:t>
            </a:r>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605433" y="6028848"/>
            <a:ext cx="1828970" cy="366144"/>
          </a:xfrm>
          <a:noFill/>
        </p:spPr>
        <p:txBody>
          <a:bodyPr/>
          <a:lstStyle>
            <a:lvl1pPr algn="l">
              <a:defRPr b="0" spc="0">
                <a:solidFill>
                  <a:schemeClr val="bg2"/>
                </a:solidFill>
              </a:defRPr>
            </a:lvl1p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noFill/>
        </p:spPr>
        <p:txBody>
          <a:bodyPr/>
          <a:lstStyle>
            <a:lvl1pPr>
              <a:defRPr>
                <a:solidFill>
                  <a:schemeClr val="bg2"/>
                </a:solidFill>
              </a:defRPr>
            </a:lvl1pPr>
          </a:lstStyle>
          <a:p>
            <a:fld id="{55971960-CC10-477C-A0E8-32CE7F9D38E0}"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noFill/>
        </p:spPr>
        <p:txBody>
          <a:bodyPr/>
          <a:lstStyle>
            <a:lvl1pPr>
              <a:defRPr>
                <a:solidFill>
                  <a:schemeClr val="bg2"/>
                </a:solidFill>
              </a:defRPr>
            </a:lvl1pPr>
          </a:lstStyle>
          <a:p>
            <a:fld id="{27F8DDA4-3B80-4E8A-A8F5-521F73BF9127}" type="slidenum">
              <a:rPr lang="en-US" smtClean="0"/>
              <a:t>‹#›</a:t>
            </a:fld>
            <a:endParaRPr lang="en-US"/>
          </a:p>
        </p:txBody>
      </p:sp>
      <p:cxnSp>
        <p:nvCxnSpPr>
          <p:cNvPr id="7" name="Straight Connector 6">
            <a:extLst>
              <a:ext uri="{FF2B5EF4-FFF2-40B4-BE49-F238E27FC236}">
                <a16:creationId xmlns:a16="http://schemas.microsoft.com/office/drawing/2014/main" id="{390E99C4-92E7-3B92-2013-C034357E2D72}"/>
              </a:ext>
              <a:ext uri="{C183D7F6-B498-43B3-948B-1728B52AA6E4}">
                <adec:decorative xmlns:adec="http://schemas.microsoft.com/office/drawing/2017/decorative" val="1"/>
              </a:ext>
            </a:extLst>
          </p:cNvPr>
          <p:cNvCxnSpPr>
            <a:cxnSpLocks/>
          </p:cNvCxnSpPr>
          <p:nvPr/>
        </p:nvCxnSpPr>
        <p:spPr>
          <a:xfrm>
            <a:off x="685800" y="4804478"/>
            <a:ext cx="108204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8962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Agenda">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4EF7E11-76D4-64FA-465B-165405450121}"/>
              </a:ext>
            </a:extLst>
          </p:cNvPr>
          <p:cNvSpPr>
            <a:spLocks noGrp="1"/>
          </p:cNvSpPr>
          <p:nvPr>
            <p:ph type="title"/>
          </p:nvPr>
        </p:nvSpPr>
        <p:spPr>
          <a:xfrm>
            <a:off x="1285947" y="1296083"/>
            <a:ext cx="4353325" cy="4265835"/>
          </a:xfrm>
          <a:custGeom>
            <a:avLst/>
            <a:gdLst>
              <a:gd name="connsiteX0" fmla="*/ 2176663 w 4353325"/>
              <a:gd name="connsiteY0" fmla="*/ 0 h 4265835"/>
              <a:gd name="connsiteX1" fmla="*/ 4353325 w 4353325"/>
              <a:gd name="connsiteY1" fmla="*/ 2176662 h 4265835"/>
              <a:gd name="connsiteX2" fmla="*/ 4353325 w 4353325"/>
              <a:gd name="connsiteY2" fmla="*/ 2712923 h 4265835"/>
              <a:gd name="connsiteX3" fmla="*/ 4353325 w 4353325"/>
              <a:gd name="connsiteY3" fmla="*/ 3733873 h 4265835"/>
              <a:gd name="connsiteX4" fmla="*/ 4353325 w 4353325"/>
              <a:gd name="connsiteY4" fmla="*/ 4265835 h 4265835"/>
              <a:gd name="connsiteX5" fmla="*/ 0 w 4353325"/>
              <a:gd name="connsiteY5" fmla="*/ 4265835 h 4265835"/>
              <a:gd name="connsiteX6" fmla="*/ 0 w 4353325"/>
              <a:gd name="connsiteY6" fmla="*/ 3733873 h 4265835"/>
              <a:gd name="connsiteX7" fmla="*/ 0 w 4353325"/>
              <a:gd name="connsiteY7" fmla="*/ 2712923 h 4265835"/>
              <a:gd name="connsiteX8" fmla="*/ 0 w 4353325"/>
              <a:gd name="connsiteY8" fmla="*/ 2176662 h 4265835"/>
              <a:gd name="connsiteX9" fmla="*/ 2176663 w 4353325"/>
              <a:gd name="connsiteY9" fmla="*/ 0 h 426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53325" h="4265835">
                <a:moveTo>
                  <a:pt x="2176663" y="0"/>
                </a:moveTo>
                <a:cubicBezTo>
                  <a:pt x="3378800" y="0"/>
                  <a:pt x="4353325" y="974525"/>
                  <a:pt x="4353325" y="2176662"/>
                </a:cubicBezTo>
                <a:lnTo>
                  <a:pt x="4353325" y="2712923"/>
                </a:lnTo>
                <a:lnTo>
                  <a:pt x="4353325" y="3733873"/>
                </a:lnTo>
                <a:lnTo>
                  <a:pt x="4353325" y="4265835"/>
                </a:lnTo>
                <a:lnTo>
                  <a:pt x="0" y="4265835"/>
                </a:lnTo>
                <a:lnTo>
                  <a:pt x="0" y="3733873"/>
                </a:lnTo>
                <a:lnTo>
                  <a:pt x="0" y="2712923"/>
                </a:lnTo>
                <a:lnTo>
                  <a:pt x="0" y="2176662"/>
                </a:lnTo>
                <a:cubicBezTo>
                  <a:pt x="0" y="974525"/>
                  <a:pt x="974525" y="0"/>
                  <a:pt x="2176663" y="0"/>
                </a:cubicBezTo>
                <a:close/>
              </a:path>
            </a:pathLst>
          </a:custGeom>
          <a:ln w="6350">
            <a:solidFill>
              <a:schemeClr val="tx1"/>
            </a:solidFill>
          </a:ln>
        </p:spPr>
        <p:txBody>
          <a:bodyPr wrap="square" lIns="182880" tIns="914400" rIns="182880" anchor="ctr" anchorCtr="0">
            <a:noAutofit/>
          </a:bodyPr>
          <a:lstStyle>
            <a:lvl1pPr algn="ctr">
              <a:defRPr sz="3200">
                <a:solidFill>
                  <a:schemeClr val="tx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rot="16200000" flipH="1">
            <a:off x="-1131161" y="1592957"/>
            <a:ext cx="2973522" cy="365125"/>
          </a:xfrm>
          <a:prstGeom prst="rect">
            <a:avLst/>
          </a:prstGeom>
        </p:spPr>
        <p:txBody>
          <a:bodyPr/>
          <a:lstStyle>
            <a:lvl1pPr>
              <a:defRPr>
                <a:solidFill>
                  <a:schemeClr val="tx1"/>
                </a:solidFill>
              </a:defRPr>
            </a:lvl1pPr>
          </a:lstStyle>
          <a:p>
            <a:r>
              <a:rPr lang="en-US"/>
              <a:t>Sample Footer Text</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535056" y="1296083"/>
            <a:ext cx="4325112" cy="4265835"/>
          </a:xfrm>
        </p:spPr>
        <p:txBody>
          <a:bodyPr anchor="b" anchorCtr="0"/>
          <a:lstStyle>
            <a:lvl1pPr marL="0" indent="0">
              <a:buNone/>
              <a:defRPr>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rot="5400000">
            <a:off x="10425981" y="4687095"/>
            <a:ext cx="2706690" cy="365125"/>
          </a:xfrm>
          <a:prstGeom prst="rect">
            <a:avLst/>
          </a:prstGeom>
        </p:spPr>
        <p:txBody>
          <a:bodyPr/>
          <a:lstStyle>
            <a:lvl1pPr>
              <a:defRPr>
                <a:solidFill>
                  <a:schemeClr val="tx1"/>
                </a:solidFill>
              </a:defRPr>
            </a:lvl1pPr>
          </a:lstStyle>
          <a:p>
            <a:fld id="{F53D6F41-6645-4089-A6BB-7B692A44A4CC}" type="datetime1">
              <a:rPr lang="en-US" smtClean="0"/>
              <a:pPr/>
              <a:t>5/8/2026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13704798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Quote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52C017-FC5C-A7A2-BA15-6C113717C33C}"/>
              </a:ext>
              <a:ext uri="{C183D7F6-B498-43B3-948B-1728B52AA6E4}">
                <adec:decorative xmlns:adec="http://schemas.microsoft.com/office/drawing/2017/decorative" val="1"/>
              </a:ext>
            </a:extLst>
          </p:cNvPr>
          <p:cNvSpPr/>
          <p:nvPr/>
        </p:nvSpPr>
        <p:spPr>
          <a:xfrm>
            <a:off x="1" y="-1"/>
            <a:ext cx="12192000" cy="6858001"/>
          </a:xfrm>
          <a:prstGeom prst="rect">
            <a:avLst/>
          </a:prstGeom>
          <a:solidFill>
            <a:schemeClr val="bg2"/>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8A4F"/>
              </a:solidFill>
            </a:endParaRPr>
          </a:p>
        </p:txBody>
      </p:sp>
      <p:sp>
        <p:nvSpPr>
          <p:cNvPr id="11" name="Rectangle 10">
            <a:extLst>
              <a:ext uri="{FF2B5EF4-FFF2-40B4-BE49-F238E27FC236}">
                <a16:creationId xmlns:a16="http://schemas.microsoft.com/office/drawing/2014/main" id="{C278D15F-775B-01A1-AD5A-860DC9A2EA8C}"/>
              </a:ext>
              <a:ext uri="{C183D7F6-B498-43B3-948B-1728B52AA6E4}">
                <adec:decorative xmlns:adec="http://schemas.microsoft.com/office/drawing/2017/decorative" val="1"/>
              </a:ext>
            </a:extLst>
          </p:cNvPr>
          <p:cNvSpPr/>
          <p:nvPr/>
        </p:nvSpPr>
        <p:spPr>
          <a:xfrm>
            <a:off x="0" y="1"/>
            <a:ext cx="9448801" cy="4800599"/>
          </a:xfrm>
          <a:prstGeom prst="rect">
            <a:avLst/>
          </a:prstGeom>
          <a:solidFill>
            <a:schemeClr val="bg1"/>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E8FE70F6-FCE2-0FC4-2CD2-165DDD7471FB}"/>
              </a:ext>
              <a:ext uri="{C183D7F6-B498-43B3-948B-1728B52AA6E4}">
                <adec:decorative xmlns:adec="http://schemas.microsoft.com/office/drawing/2017/decorative" val="1"/>
              </a:ext>
            </a:extLst>
          </p:cNvPr>
          <p:cNvCxnSpPr>
            <a:cxnSpLocks/>
          </p:cNvCxnSpPr>
          <p:nvPr/>
        </p:nvCxnSpPr>
        <p:spPr>
          <a:xfrm flipV="1">
            <a:off x="11081989" y="698720"/>
            <a:ext cx="0" cy="4101880"/>
          </a:xfrm>
          <a:prstGeom prst="line">
            <a:avLst/>
          </a:prstGeom>
          <a:ln w="12700">
            <a:solidFill>
              <a:schemeClr val="tx2">
                <a:alpha val="6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984864" y="5257800"/>
            <a:ext cx="10255196" cy="748275"/>
          </a:xfrm>
          <a:noFill/>
        </p:spPr>
        <p:txBody>
          <a:bodyPr anchor="ctr">
            <a:normAutofit/>
          </a:bodyPr>
          <a:lstStyle>
            <a:lvl1pPr algn="r">
              <a:defRPr sz="1800">
                <a:solidFill>
                  <a:schemeClr val="accent2"/>
                </a:solidFill>
              </a:defRPr>
            </a:lvl1pPr>
          </a:lstStyle>
          <a:p>
            <a:r>
              <a:rPr lang="en-US" dirty="0"/>
              <a:t>Quote Author</a:t>
            </a:r>
          </a:p>
        </p:txBody>
      </p:sp>
      <p:sp>
        <p:nvSpPr>
          <p:cNvPr id="8" name="Content Placeholder 7">
            <a:extLst>
              <a:ext uri="{FF2B5EF4-FFF2-40B4-BE49-F238E27FC236}">
                <a16:creationId xmlns:a16="http://schemas.microsoft.com/office/drawing/2014/main" id="{64AEC05F-4937-10A8-1A19-6FA315BE7ADF}"/>
              </a:ext>
            </a:extLst>
          </p:cNvPr>
          <p:cNvSpPr>
            <a:spLocks noGrp="1"/>
          </p:cNvSpPr>
          <p:nvPr>
            <p:ph sz="quarter" idx="13" hasCustomPrompt="1"/>
          </p:nvPr>
        </p:nvSpPr>
        <p:spPr>
          <a:xfrm>
            <a:off x="887413" y="1033272"/>
            <a:ext cx="9247187" cy="3257550"/>
          </a:xfrm>
        </p:spPr>
        <p:txBody>
          <a:bodyPr>
            <a:normAutofit/>
          </a:bodyPr>
          <a:lstStyle>
            <a:lvl1pPr marL="228600" indent="-228600">
              <a:lnSpc>
                <a:spcPct val="85000"/>
              </a:lnSpc>
              <a:buNone/>
              <a:defRPr sz="5400">
                <a:solidFill>
                  <a:schemeClr val="accent5"/>
                </a:solidFill>
              </a:defRPr>
            </a:lvl1pPr>
          </a:lstStyle>
          <a:p>
            <a:pPr lvl="0"/>
            <a:r>
              <a:rPr lang="en-US" dirty="0"/>
              <a:t>Click to edit quote</a:t>
            </a:r>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605430" y="6029867"/>
            <a:ext cx="1911096" cy="365126"/>
          </a:xfrm>
          <a:noFill/>
        </p:spPr>
        <p:txBody>
          <a:bodyPr/>
          <a:lstStyle>
            <a:lvl1pPr algn="l">
              <a:defRPr b="0" spc="0">
                <a:solidFill>
                  <a:schemeClr val="accent5"/>
                </a:solidFill>
              </a:defRPr>
            </a:lvl1p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10058400" y="6029868"/>
            <a:ext cx="1182686" cy="365125"/>
          </a:xfrm>
          <a:noFill/>
        </p:spPr>
        <p:txBody>
          <a:bodyPr/>
          <a:lstStyle>
            <a:lvl1pPr algn="r">
              <a:defRPr>
                <a:solidFill>
                  <a:schemeClr val="accent5"/>
                </a:solidFill>
              </a:defRPr>
            </a:lvl1pPr>
          </a:lstStyle>
          <a:p>
            <a:fld id="{84D8584C-2125-40A2-8519-09FB9A8C3315}"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noFill/>
        </p:spPr>
        <p:txBody>
          <a:bodyPr/>
          <a:lstStyle>
            <a:lvl1pPr>
              <a:defRPr>
                <a:solidFill>
                  <a:schemeClr val="accent5"/>
                </a:solidFill>
              </a:defRPr>
            </a:lvl1pPr>
          </a:lstStyle>
          <a:p>
            <a:fld id="{27F8DDA4-3B80-4E8A-A8F5-521F73BF9127}" type="slidenum">
              <a:rPr lang="en-US" smtClean="0"/>
              <a:t>‹#›</a:t>
            </a:fld>
            <a:endParaRPr lang="en-US"/>
          </a:p>
        </p:txBody>
      </p:sp>
    </p:spTree>
    <p:extLst>
      <p:ext uri="{BB962C8B-B14F-4D97-AF65-F5344CB8AC3E}">
        <p14:creationId xmlns:p14="http://schemas.microsoft.com/office/powerpoint/2010/main" val="14575940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50773-1259-8F51-3561-DF3A80B264DE}"/>
              </a:ext>
            </a:extLst>
          </p:cNvPr>
          <p:cNvSpPr>
            <a:spLocks noGrp="1"/>
          </p:cNvSpPr>
          <p:nvPr>
            <p:ph type="title"/>
          </p:nvPr>
        </p:nvSpPr>
        <p:spPr>
          <a:xfrm>
            <a:off x="603504" y="521185"/>
            <a:ext cx="10902696" cy="1070849"/>
          </a:xfrm>
          <a:noFill/>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9C966CF-BE4B-28C8-6D17-E087E97C0E98}"/>
              </a:ext>
            </a:extLst>
          </p:cNvPr>
          <p:cNvSpPr>
            <a:spLocks noGrp="1"/>
          </p:cNvSpPr>
          <p:nvPr>
            <p:ph sz="half" idx="1"/>
          </p:nvPr>
        </p:nvSpPr>
        <p:spPr>
          <a:xfrm>
            <a:off x="605431" y="1756230"/>
            <a:ext cx="5181600" cy="40349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1559437-5037-4EE7-88FA-80C5AA0870F2}"/>
              </a:ext>
            </a:extLst>
          </p:cNvPr>
          <p:cNvSpPr>
            <a:spLocks noGrp="1"/>
          </p:cNvSpPr>
          <p:nvPr>
            <p:ph sz="half" idx="2"/>
          </p:nvPr>
        </p:nvSpPr>
        <p:spPr>
          <a:xfrm>
            <a:off x="6324600" y="1756230"/>
            <a:ext cx="5181600" cy="40349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68326746-DF44-9DEF-8471-A5E1F6CCC502}"/>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15850B58-64D5-F359-1AC8-3D57AA87BFBD}"/>
              </a:ext>
            </a:extLst>
          </p:cNvPr>
          <p:cNvSpPr>
            <a:spLocks noGrp="1"/>
          </p:cNvSpPr>
          <p:nvPr>
            <p:ph type="dt" sz="half" idx="10"/>
          </p:nvPr>
        </p:nvSpPr>
        <p:spPr/>
        <p:txBody>
          <a:bodyPr/>
          <a:lstStyle/>
          <a:p>
            <a:fld id="{B3C0EDEC-0890-4E6D-9DE0-ECAF543851A7}" type="datetime1">
              <a:rPr lang="en-US" smtClean="0"/>
              <a:t>5/8/2026</a:t>
            </a:fld>
            <a:endParaRPr lang="en-US"/>
          </a:p>
        </p:txBody>
      </p:sp>
      <p:sp>
        <p:nvSpPr>
          <p:cNvPr id="7" name="Slide Number Placeholder 6">
            <a:extLst>
              <a:ext uri="{FF2B5EF4-FFF2-40B4-BE49-F238E27FC236}">
                <a16:creationId xmlns:a16="http://schemas.microsoft.com/office/drawing/2014/main" id="{9F6A22FA-48E7-5BF5-6432-6C7A54D7E031}"/>
              </a:ext>
            </a:extLst>
          </p:cNvPr>
          <p:cNvSpPr>
            <a:spLocks noGrp="1"/>
          </p:cNvSpPr>
          <p:nvPr>
            <p:ph type="sldNum" sz="quarter" idx="12"/>
          </p:nvPr>
        </p:nvSpPr>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20836978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D8D87-72DE-A210-5C2D-570A1B01D41E}"/>
              </a:ext>
            </a:extLst>
          </p:cNvPr>
          <p:cNvSpPr>
            <a:spLocks noGrp="1"/>
          </p:cNvSpPr>
          <p:nvPr>
            <p:ph type="title"/>
          </p:nvPr>
        </p:nvSpPr>
        <p:spPr>
          <a:xfrm>
            <a:off x="603504" y="521206"/>
            <a:ext cx="10899648" cy="1069848"/>
          </a:xfrm>
          <a:noFill/>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73932A9-21A4-5A57-9D72-8C46993E6B11}"/>
              </a:ext>
            </a:extLst>
          </p:cNvPr>
          <p:cNvSpPr>
            <a:spLocks noGrp="1"/>
          </p:cNvSpPr>
          <p:nvPr>
            <p:ph type="body" idx="1"/>
          </p:nvPr>
        </p:nvSpPr>
        <p:spPr>
          <a:xfrm>
            <a:off x="605431" y="1631076"/>
            <a:ext cx="5157787" cy="709394"/>
          </a:xfrm>
        </p:spPr>
        <p:txBody>
          <a:bodyPr anchor="b">
            <a:normAutofit/>
          </a:bodyPr>
          <a:lstStyle>
            <a:lvl1pPr marL="0" indent="0">
              <a:buNone/>
              <a:defRPr sz="1800" b="1" cap="all" spc="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83D4B4-A366-E12D-19BB-C17B71466184}"/>
              </a:ext>
            </a:extLst>
          </p:cNvPr>
          <p:cNvSpPr>
            <a:spLocks noGrp="1"/>
          </p:cNvSpPr>
          <p:nvPr>
            <p:ph sz="half" idx="2"/>
          </p:nvPr>
        </p:nvSpPr>
        <p:spPr>
          <a:xfrm>
            <a:off x="605431" y="2372146"/>
            <a:ext cx="5157787" cy="34952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C06DAAF-1A05-D83C-70C1-CEADA4EB7389}"/>
              </a:ext>
            </a:extLst>
          </p:cNvPr>
          <p:cNvSpPr>
            <a:spLocks noGrp="1"/>
          </p:cNvSpPr>
          <p:nvPr>
            <p:ph type="body" sz="quarter" idx="3"/>
          </p:nvPr>
        </p:nvSpPr>
        <p:spPr>
          <a:xfrm>
            <a:off x="6324600" y="1631076"/>
            <a:ext cx="5183188" cy="709393"/>
          </a:xfrm>
        </p:spPr>
        <p:txBody>
          <a:bodyPr anchor="b">
            <a:normAutofit/>
          </a:bodyPr>
          <a:lstStyle>
            <a:lvl1pPr marL="0" indent="0">
              <a:buNone/>
              <a:defRPr sz="1800" b="1" cap="all" spc="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FE7B13-3453-6313-B416-E9FF9DA2E010}"/>
              </a:ext>
            </a:extLst>
          </p:cNvPr>
          <p:cNvSpPr>
            <a:spLocks noGrp="1"/>
          </p:cNvSpPr>
          <p:nvPr>
            <p:ph sz="quarter" idx="4"/>
          </p:nvPr>
        </p:nvSpPr>
        <p:spPr>
          <a:xfrm>
            <a:off x="6324600" y="2372146"/>
            <a:ext cx="5183188" cy="34952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061BE2D-E1A3-1A5C-AE37-9DC52A9717B7}"/>
              </a:ext>
            </a:extLst>
          </p:cNvPr>
          <p:cNvSpPr>
            <a:spLocks noGrp="1"/>
          </p:cNvSpPr>
          <p:nvPr>
            <p:ph type="ftr" sz="quarter" idx="11"/>
          </p:nvPr>
        </p:nvSpPr>
        <p:spPr/>
        <p:txBody>
          <a:bodyPr/>
          <a:lstStyle/>
          <a:p>
            <a:r>
              <a:rPr lang="en-US"/>
              <a:t>Sample Footer Text</a:t>
            </a:r>
          </a:p>
        </p:txBody>
      </p:sp>
      <p:sp>
        <p:nvSpPr>
          <p:cNvPr id="7" name="Date Placeholder 6">
            <a:extLst>
              <a:ext uri="{FF2B5EF4-FFF2-40B4-BE49-F238E27FC236}">
                <a16:creationId xmlns:a16="http://schemas.microsoft.com/office/drawing/2014/main" id="{71D5902D-DF04-F2A8-C2F8-EBDD2A897D21}"/>
              </a:ext>
            </a:extLst>
          </p:cNvPr>
          <p:cNvSpPr>
            <a:spLocks noGrp="1"/>
          </p:cNvSpPr>
          <p:nvPr>
            <p:ph type="dt" sz="half" idx="10"/>
          </p:nvPr>
        </p:nvSpPr>
        <p:spPr/>
        <p:txBody>
          <a:bodyPr/>
          <a:lstStyle/>
          <a:p>
            <a:fld id="{2DD88318-BA47-4AD0-805B-25EB53D81BBB}" type="datetime1">
              <a:rPr lang="en-US" smtClean="0"/>
              <a:t>5/8/2026</a:t>
            </a:fld>
            <a:endParaRPr lang="en-US"/>
          </a:p>
        </p:txBody>
      </p:sp>
      <p:sp>
        <p:nvSpPr>
          <p:cNvPr id="9" name="Slide Number Placeholder 8">
            <a:extLst>
              <a:ext uri="{FF2B5EF4-FFF2-40B4-BE49-F238E27FC236}">
                <a16:creationId xmlns:a16="http://schemas.microsoft.com/office/drawing/2014/main" id="{DA4FDDA8-940A-B407-4EB2-85DC9BEDB476}"/>
              </a:ext>
            </a:extLst>
          </p:cNvPr>
          <p:cNvSpPr>
            <a:spLocks noGrp="1"/>
          </p:cNvSpPr>
          <p:nvPr>
            <p:ph type="sldNum" sz="quarter" idx="12"/>
          </p:nvPr>
        </p:nvSpPr>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19819158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151FC-CD6F-656F-54A8-59B782BEFB30}"/>
              </a:ext>
            </a:extLst>
          </p:cNvPr>
          <p:cNvSpPr>
            <a:spLocks noGrp="1"/>
          </p:cNvSpPr>
          <p:nvPr>
            <p:ph type="title"/>
          </p:nvPr>
        </p:nvSpPr>
        <p:spPr>
          <a:xfrm>
            <a:off x="603504" y="265176"/>
            <a:ext cx="11028923" cy="1325880"/>
          </a:xfrm>
          <a:noFill/>
        </p:spPr>
        <p:txBody>
          <a:body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D07D307A-FF1F-38A3-7DE5-F11DC31CA5B8}"/>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1E4C539B-20CB-8D83-0ECC-5F682BD06D6F}"/>
              </a:ext>
            </a:extLst>
          </p:cNvPr>
          <p:cNvSpPr>
            <a:spLocks noGrp="1"/>
          </p:cNvSpPr>
          <p:nvPr>
            <p:ph type="dt" sz="half" idx="10"/>
          </p:nvPr>
        </p:nvSpPr>
        <p:spPr/>
        <p:txBody>
          <a:bodyPr/>
          <a:lstStyle/>
          <a:p>
            <a:fld id="{30AD3F20-2AB6-4A04-8E99-A7FB006776B6}" type="datetime1">
              <a:rPr lang="en-US" smtClean="0"/>
              <a:t>5/8/2026</a:t>
            </a:fld>
            <a:endParaRPr lang="en-US"/>
          </a:p>
        </p:txBody>
      </p:sp>
      <p:sp>
        <p:nvSpPr>
          <p:cNvPr id="5" name="Slide Number Placeholder 4">
            <a:extLst>
              <a:ext uri="{FF2B5EF4-FFF2-40B4-BE49-F238E27FC236}">
                <a16:creationId xmlns:a16="http://schemas.microsoft.com/office/drawing/2014/main" id="{466EB674-912E-381A-49CE-08E49DFF46A7}"/>
              </a:ext>
            </a:extLst>
          </p:cNvPr>
          <p:cNvSpPr>
            <a:spLocks noGrp="1"/>
          </p:cNvSpPr>
          <p:nvPr>
            <p:ph type="sldNum" sz="quarter" idx="12"/>
          </p:nvPr>
        </p:nvSpPr>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6277921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2FA0B77-3CB1-4071-30F6-B0766D75C10A}"/>
              </a:ext>
            </a:extLst>
          </p:cNvPr>
          <p:cNvSpPr>
            <a:spLocks noGrp="1"/>
          </p:cNvSpPr>
          <p:nvPr>
            <p:ph type="ftr" sz="quarter" idx="11"/>
          </p:nvPr>
        </p:nvSpPr>
        <p:spPr/>
        <p:txBody>
          <a:bodyPr/>
          <a:lstStyle/>
          <a:p>
            <a:r>
              <a:rPr lang="en-US"/>
              <a:t>Sample Footer Text</a:t>
            </a:r>
          </a:p>
        </p:txBody>
      </p:sp>
      <p:sp>
        <p:nvSpPr>
          <p:cNvPr id="2" name="Date Placeholder 1">
            <a:extLst>
              <a:ext uri="{FF2B5EF4-FFF2-40B4-BE49-F238E27FC236}">
                <a16:creationId xmlns:a16="http://schemas.microsoft.com/office/drawing/2014/main" id="{4B4A81A7-FC7B-1689-D59F-4173A1763CB9}"/>
              </a:ext>
            </a:extLst>
          </p:cNvPr>
          <p:cNvSpPr>
            <a:spLocks noGrp="1"/>
          </p:cNvSpPr>
          <p:nvPr>
            <p:ph type="dt" sz="half" idx="10"/>
          </p:nvPr>
        </p:nvSpPr>
        <p:spPr/>
        <p:txBody>
          <a:bodyPr/>
          <a:lstStyle/>
          <a:p>
            <a:fld id="{3AEA2087-1351-4A66-BC4B-B8C73F209E6A}" type="datetime1">
              <a:rPr lang="en-US" smtClean="0"/>
              <a:t>5/8/2026</a:t>
            </a:fld>
            <a:endParaRPr lang="en-US"/>
          </a:p>
        </p:txBody>
      </p:sp>
      <p:sp>
        <p:nvSpPr>
          <p:cNvPr id="4" name="Slide Number Placeholder 3">
            <a:extLst>
              <a:ext uri="{FF2B5EF4-FFF2-40B4-BE49-F238E27FC236}">
                <a16:creationId xmlns:a16="http://schemas.microsoft.com/office/drawing/2014/main" id="{5D080D98-2C9A-3434-E8A3-DA6CCD2F5EFE}"/>
              </a:ext>
            </a:extLst>
          </p:cNvPr>
          <p:cNvSpPr>
            <a:spLocks noGrp="1"/>
          </p:cNvSpPr>
          <p:nvPr>
            <p:ph type="sldNum" sz="quarter" idx="12"/>
          </p:nvPr>
        </p:nvSpPr>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176714880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C3A53-0764-6B81-0CF9-98A31577BE9D}"/>
              </a:ext>
            </a:extLst>
          </p:cNvPr>
          <p:cNvSpPr>
            <a:spLocks noGrp="1"/>
          </p:cNvSpPr>
          <p:nvPr>
            <p:ph type="title"/>
          </p:nvPr>
        </p:nvSpPr>
        <p:spPr>
          <a:xfrm>
            <a:off x="605431" y="932688"/>
            <a:ext cx="4195169" cy="1124712"/>
          </a:xfrm>
          <a:noFill/>
        </p:spPr>
        <p:txBody>
          <a:bodyPr anchor="t">
            <a:normAutofit/>
          </a:bodyPr>
          <a:lstStyle>
            <a:lvl1pPr>
              <a:defRPr sz="2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1FE505A-8E22-72EF-7229-3828AF9454D5}"/>
              </a:ext>
            </a:extLst>
          </p:cNvPr>
          <p:cNvSpPr>
            <a:spLocks noGrp="1"/>
          </p:cNvSpPr>
          <p:nvPr>
            <p:ph type="body" sz="half" idx="2"/>
          </p:nvPr>
        </p:nvSpPr>
        <p:spPr>
          <a:xfrm>
            <a:off x="605431" y="2057400"/>
            <a:ext cx="419516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70A4E78B-DAF0-5E30-C9F0-EA1D81066DBC}"/>
              </a:ext>
            </a:extLst>
          </p:cNvPr>
          <p:cNvSpPr>
            <a:spLocks noGrp="1"/>
          </p:cNvSpPr>
          <p:nvPr>
            <p:ph idx="1"/>
          </p:nvPr>
        </p:nvSpPr>
        <p:spPr>
          <a:xfrm>
            <a:off x="5486400" y="903515"/>
            <a:ext cx="6019800" cy="4957536"/>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85FB557B-A6AB-0141-61F5-2C6D1D26D589}"/>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A4346670-62CE-41B6-24CD-DB7BF2AECDF4}"/>
              </a:ext>
            </a:extLst>
          </p:cNvPr>
          <p:cNvSpPr>
            <a:spLocks noGrp="1"/>
          </p:cNvSpPr>
          <p:nvPr>
            <p:ph type="dt" sz="half" idx="10"/>
          </p:nvPr>
        </p:nvSpPr>
        <p:spPr/>
        <p:txBody>
          <a:bodyPr/>
          <a:lstStyle/>
          <a:p>
            <a:fld id="{95967112-4E38-4DE6-886D-C6360575EE2E}" type="datetime1">
              <a:rPr lang="en-US" smtClean="0"/>
              <a:t>5/8/2026</a:t>
            </a:fld>
            <a:endParaRPr lang="en-US"/>
          </a:p>
        </p:txBody>
      </p:sp>
      <p:sp>
        <p:nvSpPr>
          <p:cNvPr id="7" name="Slide Number Placeholder 6">
            <a:extLst>
              <a:ext uri="{FF2B5EF4-FFF2-40B4-BE49-F238E27FC236}">
                <a16:creationId xmlns:a16="http://schemas.microsoft.com/office/drawing/2014/main" id="{FB2C964C-100B-6E0E-8C9C-FEDE515F230D}"/>
              </a:ext>
            </a:extLst>
          </p:cNvPr>
          <p:cNvSpPr>
            <a:spLocks noGrp="1"/>
          </p:cNvSpPr>
          <p:nvPr>
            <p:ph type="sldNum" sz="quarter" idx="12"/>
          </p:nvPr>
        </p:nvSpPr>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34031200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52BCA-373C-52F0-00A4-DB648AB6DDCB}"/>
              </a:ext>
            </a:extLst>
          </p:cNvPr>
          <p:cNvSpPr>
            <a:spLocks noGrp="1"/>
          </p:cNvSpPr>
          <p:nvPr>
            <p:ph type="title"/>
          </p:nvPr>
        </p:nvSpPr>
        <p:spPr>
          <a:xfrm>
            <a:off x="605432" y="228599"/>
            <a:ext cx="3658560" cy="1742175"/>
          </a:xfrm>
          <a:noFill/>
        </p:spPr>
        <p:txBody>
          <a:bodyPr anchor="b">
            <a:normAutofit/>
          </a:bodyPr>
          <a:lstStyle>
            <a:lvl1pPr>
              <a:defRPr sz="2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85DCE8E-6071-4972-B85E-E495AB0FF686}"/>
              </a:ext>
            </a:extLst>
          </p:cNvPr>
          <p:cNvSpPr>
            <a:spLocks noGrp="1"/>
          </p:cNvSpPr>
          <p:nvPr>
            <p:ph type="body" sz="half" idx="2"/>
          </p:nvPr>
        </p:nvSpPr>
        <p:spPr>
          <a:xfrm>
            <a:off x="1371600" y="2337134"/>
            <a:ext cx="2892392" cy="3331342"/>
          </a:xfrm>
        </p:spPr>
        <p:txBody>
          <a:bodyPr anchor="b"/>
          <a:lstStyle>
            <a:lvl1pPr marL="0" indent="0" algn="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FEBAE75E-255D-9B56-3A67-14178C54EB59}"/>
              </a:ext>
            </a:extLst>
          </p:cNvPr>
          <p:cNvSpPr>
            <a:spLocks noGrp="1"/>
          </p:cNvSpPr>
          <p:nvPr>
            <p:ph type="pic" idx="1" hasCustomPrompt="1"/>
          </p:nvPr>
        </p:nvSpPr>
        <p:spPr>
          <a:xfrm>
            <a:off x="4800600" y="685800"/>
            <a:ext cx="6705600" cy="4876801"/>
          </a:xfrm>
          <a:blipFill>
            <a:blip r:embed="rId2">
              <a:alphaModFix amt="70000"/>
            </a:blip>
            <a:stretch>
              <a:fillRect/>
            </a:stretch>
          </a:blipFill>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
        <p:nvSpPr>
          <p:cNvPr id="6" name="Footer Placeholder 5">
            <a:extLst>
              <a:ext uri="{FF2B5EF4-FFF2-40B4-BE49-F238E27FC236}">
                <a16:creationId xmlns:a16="http://schemas.microsoft.com/office/drawing/2014/main" id="{FB5E2938-E6DE-EB90-C8DE-0D078BDD0A83}"/>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008928D8-1666-BE45-30C8-65C74E2283DC}"/>
              </a:ext>
            </a:extLst>
          </p:cNvPr>
          <p:cNvSpPr>
            <a:spLocks noGrp="1"/>
          </p:cNvSpPr>
          <p:nvPr>
            <p:ph type="dt" sz="half" idx="10"/>
          </p:nvPr>
        </p:nvSpPr>
        <p:spPr>
          <a:xfrm>
            <a:off x="10058400" y="6029868"/>
            <a:ext cx="1182686" cy="365125"/>
          </a:xfrm>
        </p:spPr>
        <p:txBody>
          <a:bodyPr/>
          <a:lstStyle/>
          <a:p>
            <a:fld id="{8493712A-E27F-4D57-B2CA-5B36D6E8A4B0}" type="datetime1">
              <a:rPr lang="en-US" smtClean="0"/>
              <a:t>5/8/2026</a:t>
            </a:fld>
            <a:endParaRPr lang="en-US"/>
          </a:p>
        </p:txBody>
      </p:sp>
      <p:sp>
        <p:nvSpPr>
          <p:cNvPr id="7" name="Slide Number Placeholder 6">
            <a:extLst>
              <a:ext uri="{FF2B5EF4-FFF2-40B4-BE49-F238E27FC236}">
                <a16:creationId xmlns:a16="http://schemas.microsoft.com/office/drawing/2014/main" id="{8D79A9FD-2464-F09D-1603-6DF07EF20752}"/>
              </a:ext>
            </a:extLst>
          </p:cNvPr>
          <p:cNvSpPr>
            <a:spLocks noGrp="1"/>
          </p:cNvSpPr>
          <p:nvPr>
            <p:ph type="sldNum" sz="quarter" idx="12"/>
          </p:nvPr>
        </p:nvSpPr>
        <p:spPr>
          <a:xfrm>
            <a:off x="11237976" y="6029868"/>
            <a:ext cx="429372" cy="365125"/>
          </a:xfrm>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8134634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Conclus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8073289-DB44-2F27-575B-3B0123960D1D}"/>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bg2">
              <a:lumMod val="90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F22766A-BE9C-B780-CC66-44ECFC5C0A47}"/>
              </a:ext>
              <a:ext uri="{C183D7F6-B498-43B3-948B-1728B52AA6E4}">
                <adec:decorative xmlns:adec="http://schemas.microsoft.com/office/drawing/2017/decorative" val="1"/>
              </a:ext>
            </a:extLst>
          </p:cNvPr>
          <p:cNvSpPr/>
          <p:nvPr/>
        </p:nvSpPr>
        <p:spPr>
          <a:xfrm>
            <a:off x="2057400" y="3084659"/>
            <a:ext cx="10133956" cy="3773341"/>
          </a:xfrm>
          <a:prstGeom prst="rect">
            <a:avLst/>
          </a:prstGeom>
          <a:solidFill>
            <a:schemeClr val="bg2"/>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 name="Title 1">
            <a:extLst>
              <a:ext uri="{FF2B5EF4-FFF2-40B4-BE49-F238E27FC236}">
                <a16:creationId xmlns:a16="http://schemas.microsoft.com/office/drawing/2014/main" id="{421917DD-3691-27F7-68C8-EACE32AEAF6A}"/>
              </a:ext>
            </a:extLst>
          </p:cNvPr>
          <p:cNvSpPr>
            <a:spLocks noGrp="1"/>
          </p:cNvSpPr>
          <p:nvPr>
            <p:ph type="title"/>
          </p:nvPr>
        </p:nvSpPr>
        <p:spPr>
          <a:xfrm>
            <a:off x="146306" y="182881"/>
            <a:ext cx="8616684" cy="1874520"/>
          </a:xfrm>
          <a:noFill/>
        </p:spPr>
        <p:txBody>
          <a:bodyPr anchor="t">
            <a:normAutofit/>
          </a:bodyPr>
          <a:lstStyle>
            <a:lvl1pPr>
              <a:defRPr sz="9600">
                <a:solidFill>
                  <a:schemeClr val="accent2"/>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9753600" y="617923"/>
            <a:ext cx="1866897" cy="461881"/>
          </a:xfrm>
          <a:noFill/>
        </p:spPr>
        <p:txBody>
          <a:bodyPr anchor="t"/>
          <a:lstStyle>
            <a:lvl1pPr algn="r">
              <a:defRPr sz="900"/>
            </a:lvl1pPr>
          </a:lstStyle>
          <a:p>
            <a:r>
              <a:rPr lang="en-US"/>
              <a:t>Sample Footer Text</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2595846" y="3544866"/>
            <a:ext cx="8990722" cy="2446782"/>
          </a:xfrm>
        </p:spPr>
        <p:txBody>
          <a:bodyPr>
            <a:normAutofit/>
          </a:bodyPr>
          <a:lstStyle>
            <a:lvl1pPr marL="0" indent="0">
              <a:buClr>
                <a:schemeClr val="tx2"/>
              </a:buClr>
              <a:buFont typeface="Arial" panose="020B0604020202020204" pitchFamily="34" charset="0"/>
              <a:buNone/>
              <a:defRPr sz="1800"/>
            </a:lvl1pPr>
            <a:lvl2pPr marL="457200" indent="0">
              <a:buClr>
                <a:schemeClr val="tx2"/>
              </a:buClr>
              <a:buFont typeface="Arial" panose="020B0604020202020204" pitchFamily="34" charset="0"/>
              <a:buNone/>
              <a:defRPr sz="1600"/>
            </a:lvl2pPr>
            <a:lvl3pPr marL="914400" indent="0">
              <a:buClr>
                <a:schemeClr val="tx2"/>
              </a:buClr>
              <a:buFont typeface="Arial" panose="020B0604020202020204" pitchFamily="34" charset="0"/>
              <a:buNone/>
              <a:defRPr sz="1400"/>
            </a:lvl3pPr>
            <a:lvl4pPr marL="1371600" indent="0">
              <a:buClr>
                <a:schemeClr val="tx2"/>
              </a:buClr>
              <a:buFont typeface="Arial" panose="020B0604020202020204" pitchFamily="34" charset="0"/>
              <a:buNone/>
              <a:defRPr sz="1200"/>
            </a:lvl4pPr>
            <a:lvl5pPr marL="1828800" indent="0">
              <a:buClr>
                <a:schemeClr val="tx2"/>
              </a:buClr>
              <a:buFont typeface="Arial" panose="020B0604020202020204" pitchFamily="34" charse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2595846" y="6024816"/>
            <a:ext cx="1809495" cy="365125"/>
          </a:xfrm>
          <a:solidFill>
            <a:schemeClr val="bg2"/>
          </a:solidFill>
        </p:spPr>
        <p:txBody>
          <a:bodyPr/>
          <a:lstStyle>
            <a:lvl1pPr algn="l">
              <a:defRPr/>
            </a:lvl1pPr>
          </a:lstStyle>
          <a:p>
            <a:fld id="{A8EB468F-DE53-43FF-8B87-9F03EBF19C21}"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solidFill>
            <a:schemeClr val="bg2"/>
          </a:solidFill>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23823578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Conclusion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8073289-DB44-2F27-575B-3B0123960D1D}"/>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bg2"/>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72AC4BE-2FD3-AAF4-8A1B-0633F1BEE33B}"/>
              </a:ext>
              <a:ext uri="{C183D7F6-B498-43B3-948B-1728B52AA6E4}">
                <adec:decorative xmlns:adec="http://schemas.microsoft.com/office/drawing/2017/decorative" val="1"/>
              </a:ext>
            </a:extLst>
          </p:cNvPr>
          <p:cNvSpPr/>
          <p:nvPr/>
        </p:nvSpPr>
        <p:spPr>
          <a:xfrm>
            <a:off x="0" y="0"/>
            <a:ext cx="8436077" cy="2057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652D305-42E1-E86E-632C-9DFD4F747E62}"/>
              </a:ext>
              <a:ext uri="{C183D7F6-B498-43B3-948B-1728B52AA6E4}">
                <adec:decorative xmlns:adec="http://schemas.microsoft.com/office/drawing/2017/decorative" val="1"/>
              </a:ext>
            </a:extLst>
          </p:cNvPr>
          <p:cNvCxnSpPr>
            <a:cxnSpLocks/>
          </p:cNvCxnSpPr>
          <p:nvPr/>
        </p:nvCxnSpPr>
        <p:spPr>
          <a:xfrm>
            <a:off x="685800" y="4564627"/>
            <a:ext cx="5068016" cy="0"/>
          </a:xfrm>
          <a:prstGeom prst="line">
            <a:avLst/>
          </a:prstGeom>
          <a:ln w="12700">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21917DD-3691-27F7-68C8-EACE32AEAF6A}"/>
              </a:ext>
            </a:extLst>
          </p:cNvPr>
          <p:cNvSpPr>
            <a:spLocks noGrp="1"/>
          </p:cNvSpPr>
          <p:nvPr>
            <p:ph type="title"/>
          </p:nvPr>
        </p:nvSpPr>
        <p:spPr>
          <a:xfrm>
            <a:off x="373625" y="530940"/>
            <a:ext cx="7703576" cy="1308290"/>
          </a:xfrm>
          <a:noFill/>
        </p:spPr>
        <p:txBody>
          <a:bodyPr anchor="t">
            <a:normAutofit/>
          </a:bodyPr>
          <a:lstStyle>
            <a:lvl1pPr>
              <a:defRPr sz="8000">
                <a:solidFill>
                  <a:schemeClr val="accent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6037005" y="3571531"/>
            <a:ext cx="5009534" cy="1987694"/>
          </a:xfrm>
        </p:spPr>
        <p:txBody>
          <a:bodyPr anchor="ctr">
            <a:normAutofit/>
          </a:bodyPr>
          <a:lstStyle>
            <a:lvl1pPr marL="0" indent="0">
              <a:buClr>
                <a:schemeClr val="tx2"/>
              </a:buClr>
              <a:buFont typeface="Arial" panose="020B0604020202020204" pitchFamily="34" charset="0"/>
              <a:buNone/>
              <a:defRPr sz="1800"/>
            </a:lvl1pPr>
            <a:lvl2pPr marL="457200" indent="0">
              <a:buClr>
                <a:schemeClr val="tx2"/>
              </a:buClr>
              <a:buFont typeface="Arial" panose="020B0604020202020204" pitchFamily="34" charset="0"/>
              <a:buNone/>
              <a:defRPr sz="1600"/>
            </a:lvl2pPr>
            <a:lvl3pPr marL="914400" indent="0">
              <a:buClr>
                <a:schemeClr val="tx2"/>
              </a:buClr>
              <a:buFont typeface="Arial" panose="020B0604020202020204" pitchFamily="34" charset="0"/>
              <a:buNone/>
              <a:defRPr sz="1400"/>
            </a:lvl3pPr>
            <a:lvl4pPr marL="1371600" indent="0">
              <a:buClr>
                <a:schemeClr val="tx2"/>
              </a:buClr>
              <a:buFont typeface="Arial" panose="020B0604020202020204" pitchFamily="34" charset="0"/>
              <a:buNone/>
              <a:defRPr sz="1200"/>
            </a:lvl4pPr>
            <a:lvl5pPr marL="1828800" indent="0">
              <a:buClr>
                <a:schemeClr val="tx2"/>
              </a:buClr>
              <a:buFont typeface="Arial" panose="020B0604020202020204" pitchFamily="34" charse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605430" y="6029867"/>
            <a:ext cx="1911096" cy="365126"/>
          </a:xfrm>
          <a:noFill/>
        </p:spPr>
        <p:txBody>
          <a:bodyPr anchor="ctr"/>
          <a:lstStyle>
            <a:lvl1pPr algn="l">
              <a:defRPr sz="900" b="1"/>
            </a:lvl1p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9799320" y="6029867"/>
            <a:ext cx="1441766" cy="365125"/>
          </a:xfrm>
          <a:noFill/>
        </p:spPr>
        <p:txBody>
          <a:bodyPr/>
          <a:lstStyle>
            <a:lvl1pPr algn="r">
              <a:defRPr/>
            </a:lvl1pPr>
          </a:lstStyle>
          <a:p>
            <a:fld id="{77D9A748-B116-46F1-81D5-0BE225FE4EB1}"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noFill/>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4106489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1523192" y="921782"/>
            <a:ext cx="8012703" cy="1463040"/>
          </a:xfrm>
        </p:spPr>
        <p:txBody>
          <a:bodyPr anchor="b">
            <a:noAutofit/>
          </a:bodyPr>
          <a:lstStyle>
            <a:lvl1pPr algn="l">
              <a:defRPr sz="6000">
                <a:solidFill>
                  <a:schemeClr val="tx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rot="16200000" flipH="1">
            <a:off x="-1131161" y="1592957"/>
            <a:ext cx="2973522" cy="365125"/>
          </a:xfrm>
          <a:prstGeom prst="rect">
            <a:avLst/>
          </a:prstGeom>
        </p:spPr>
        <p:txBody>
          <a:bodyPr/>
          <a:lstStyle>
            <a:lvl1pPr>
              <a:defRPr>
                <a:solidFill>
                  <a:schemeClr val="tx1"/>
                </a:solidFill>
              </a:defRPr>
            </a:lvl1pPr>
          </a:lstStyle>
          <a:p>
            <a:r>
              <a:rPr lang="en-US"/>
              <a:t>Sample Footer Text</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1523192" y="2533094"/>
            <a:ext cx="8012694" cy="3689909"/>
          </a:xfrm>
        </p:spPr>
        <p:txBody>
          <a:bodyPr anchor="t" anchorCtr="0">
            <a:normAutofit/>
          </a:bodyPr>
          <a:lstStyle>
            <a:lvl1pPr marL="0" indent="0" algn="l">
              <a:buFont typeface="Arial" panose="020B0604020202020204" pitchFamily="34" charset="0"/>
              <a:buNone/>
              <a:defRPr sz="18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rot="5400000">
            <a:off x="10425981" y="4687095"/>
            <a:ext cx="2706690" cy="365125"/>
          </a:xfrm>
          <a:prstGeom prst="rect">
            <a:avLst/>
          </a:prstGeom>
        </p:spPr>
        <p:txBody>
          <a:bodyPr/>
          <a:lstStyle>
            <a:lvl1pPr>
              <a:defRPr>
                <a:solidFill>
                  <a:schemeClr val="tx1"/>
                </a:solidFill>
              </a:defRPr>
            </a:lvl1pPr>
          </a:lstStyle>
          <a:p>
            <a:fld id="{8A60B404-9532-4DA8-8A40-EC339A5BE635}" type="datetime1">
              <a:rPr lang="en-US" smtClean="0"/>
              <a:pPr/>
              <a:t>5/8/2026</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cxnSp>
        <p:nvCxnSpPr>
          <p:cNvPr id="8" name="Straight Connector 7">
            <a:extLst>
              <a:ext uri="{FF2B5EF4-FFF2-40B4-BE49-F238E27FC236}">
                <a16:creationId xmlns:a16="http://schemas.microsoft.com/office/drawing/2014/main" id="{B899D92D-13BB-E0E1-DD69-482838D5372B}"/>
              </a:ext>
              <a:ext uri="{C183D7F6-B498-43B3-948B-1728B52AA6E4}">
                <adec:decorative xmlns:adec="http://schemas.microsoft.com/office/drawing/2017/decorative" val="1"/>
              </a:ext>
            </a:extLst>
          </p:cNvPr>
          <p:cNvCxnSpPr>
            <a:cxnSpLocks/>
          </p:cNvCxnSpPr>
          <p:nvPr userDrawn="1"/>
        </p:nvCxnSpPr>
        <p:spPr>
          <a:xfrm>
            <a:off x="10668807"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1291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3">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C4E9710-FA87-30E3-20CB-80AEB3E8C2A9}"/>
              </a:ext>
            </a:extLst>
          </p:cNvPr>
          <p:cNvSpPr>
            <a:spLocks noGrp="1"/>
          </p:cNvSpPr>
          <p:nvPr>
            <p:ph type="title"/>
          </p:nvPr>
        </p:nvSpPr>
        <p:spPr>
          <a:xfrm>
            <a:off x="2060880" y="365760"/>
            <a:ext cx="9292920" cy="1116811"/>
          </a:xfrm>
        </p:spPr>
        <p:txBody>
          <a:bodyPr/>
          <a:lstStyle>
            <a:lvl1pPr>
              <a:defRPr>
                <a:solidFill>
                  <a:schemeClr val="tx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rot="16200000" flipH="1">
            <a:off x="-1131161" y="1592957"/>
            <a:ext cx="2973522" cy="365125"/>
          </a:xfrm>
          <a:prstGeom prst="rect">
            <a:avLst/>
          </a:prstGeom>
        </p:spPr>
        <p:txBody>
          <a:bodyPr/>
          <a:lstStyle>
            <a:lvl1pPr>
              <a:defRPr>
                <a:solidFill>
                  <a:schemeClr val="tx1"/>
                </a:solidFill>
              </a:defRPr>
            </a:lvl1pPr>
          </a:lstStyle>
          <a:p>
            <a:r>
              <a:rPr lang="en-US"/>
              <a:t>Sample Footer Text</a:t>
            </a:r>
          </a:p>
        </p:txBody>
      </p:sp>
      <p:sp>
        <p:nvSpPr>
          <p:cNvPr id="2" name="Content Placeholder 7">
            <a:extLst>
              <a:ext uri="{FF2B5EF4-FFF2-40B4-BE49-F238E27FC236}">
                <a16:creationId xmlns:a16="http://schemas.microsoft.com/office/drawing/2014/main" id="{D0E17293-F2D5-8A51-CB65-CFF771731061}"/>
              </a:ext>
            </a:extLst>
          </p:cNvPr>
          <p:cNvSpPr>
            <a:spLocks noGrp="1"/>
          </p:cNvSpPr>
          <p:nvPr>
            <p:ph sz="quarter" idx="14"/>
          </p:nvPr>
        </p:nvSpPr>
        <p:spPr>
          <a:xfrm>
            <a:off x="2066409" y="1986161"/>
            <a:ext cx="9284368" cy="4236841"/>
          </a:xfrm>
        </p:spPr>
        <p:txBody>
          <a:bodyPr/>
          <a:lstStyle>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rot="5400000">
            <a:off x="10425981" y="4687095"/>
            <a:ext cx="2706690" cy="365125"/>
          </a:xfrm>
          <a:prstGeom prst="rect">
            <a:avLst/>
          </a:prstGeom>
        </p:spPr>
        <p:txBody>
          <a:bodyPr/>
          <a:lstStyle>
            <a:lvl1pPr>
              <a:defRPr>
                <a:solidFill>
                  <a:schemeClr val="tx1"/>
                </a:solidFill>
              </a:defRPr>
            </a:lvl1pPr>
          </a:lstStyle>
          <a:p>
            <a:fld id="{29247CA6-BC1D-429A-A289-4E939E49554A}" type="datetime1">
              <a:rPr lang="en-US" smtClean="0"/>
              <a:pPr/>
              <a:t>5/8/2026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cxnSp>
        <p:nvCxnSpPr>
          <p:cNvPr id="7" name="Straight Connector 6">
            <a:extLst>
              <a:ext uri="{FF2B5EF4-FFF2-40B4-BE49-F238E27FC236}">
                <a16:creationId xmlns:a16="http://schemas.microsoft.com/office/drawing/2014/main" id="{AC7AD265-7A5D-626D-3F70-B7BA0D0172D9}"/>
              </a:ext>
            </a:extLst>
          </p:cNvPr>
          <p:cNvCxnSpPr>
            <a:cxnSpLocks/>
          </p:cNvCxnSpPr>
          <p:nvPr userDrawn="1"/>
        </p:nvCxnSpPr>
        <p:spPr>
          <a:xfrm flipV="1">
            <a:off x="1371600"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489673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Agenda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05B5E-C545-4763-BA47-4C2C0FCA514D}"/>
              </a:ext>
            </a:extLst>
          </p:cNvPr>
          <p:cNvSpPr>
            <a:spLocks noGrp="1"/>
          </p:cNvSpPr>
          <p:nvPr>
            <p:ph type="title"/>
          </p:nvPr>
        </p:nvSpPr>
        <p:spPr>
          <a:xfrm>
            <a:off x="1060704" y="4608576"/>
            <a:ext cx="4169664" cy="1609344"/>
          </a:xfrm>
        </p:spPr>
        <p:txBody>
          <a:bodyPr anchor="t" anchorCtr="0">
            <a:noAutofit/>
          </a:bodyPr>
          <a:lstStyle>
            <a:lvl1pPr algn="ctr">
              <a:defRPr sz="4400">
                <a:solidFill>
                  <a:schemeClr val="tx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C79D23AA-8F22-4B09-8FAA-CD16E5D66C5D}"/>
              </a:ext>
            </a:extLst>
          </p:cNvPr>
          <p:cNvSpPr>
            <a:spLocks noGrp="1"/>
          </p:cNvSpPr>
          <p:nvPr>
            <p:ph type="ftr" sz="quarter" idx="11"/>
          </p:nvPr>
        </p:nvSpPr>
        <p:spPr>
          <a:xfrm rot="16200000" flipH="1">
            <a:off x="-1131161" y="1592957"/>
            <a:ext cx="2973522" cy="365125"/>
          </a:xfrm>
          <a:prstGeom prst="rect">
            <a:avLst/>
          </a:prstGeom>
        </p:spPr>
        <p:txBody>
          <a:bodyPr/>
          <a:lstStyle>
            <a:lvl1pPr>
              <a:defRPr>
                <a:solidFill>
                  <a:schemeClr val="tx1"/>
                </a:solidFill>
              </a:defRPr>
            </a:lvl1pPr>
          </a:lstStyle>
          <a:p>
            <a:r>
              <a:rPr lang="en-US"/>
              <a:t>Sample Footer Text</a:t>
            </a:r>
          </a:p>
        </p:txBody>
      </p:sp>
      <p:sp>
        <p:nvSpPr>
          <p:cNvPr id="8" name="Picture Placeholder 7">
            <a:extLst>
              <a:ext uri="{FF2B5EF4-FFF2-40B4-BE49-F238E27FC236}">
                <a16:creationId xmlns:a16="http://schemas.microsoft.com/office/drawing/2014/main" id="{4E5AAB3D-814D-597A-6ADE-F522A8116DCD}"/>
              </a:ext>
            </a:extLst>
          </p:cNvPr>
          <p:cNvSpPr>
            <a:spLocks noGrp="1"/>
          </p:cNvSpPr>
          <p:nvPr>
            <p:ph type="pic" idx="13" hasCustomPrompt="1"/>
          </p:nvPr>
        </p:nvSpPr>
        <p:spPr>
          <a:xfrm>
            <a:off x="1257301" y="1097280"/>
            <a:ext cx="3776470" cy="3168100"/>
          </a:xfrm>
          <a:custGeom>
            <a:avLst/>
            <a:gdLst>
              <a:gd name="connsiteX0" fmla="*/ 1888235 w 3776470"/>
              <a:gd name="connsiteY0" fmla="*/ 0 h 3168100"/>
              <a:gd name="connsiteX1" fmla="*/ 3776470 w 3776470"/>
              <a:gd name="connsiteY1" fmla="*/ 1888235 h 3168100"/>
              <a:gd name="connsiteX2" fmla="*/ 3776470 w 3776470"/>
              <a:gd name="connsiteY2" fmla="*/ 3168100 h 3168100"/>
              <a:gd name="connsiteX3" fmla="*/ 0 w 3776470"/>
              <a:gd name="connsiteY3" fmla="*/ 3168100 h 3168100"/>
              <a:gd name="connsiteX4" fmla="*/ 0 w 3776470"/>
              <a:gd name="connsiteY4" fmla="*/ 1888235 h 3168100"/>
              <a:gd name="connsiteX5" fmla="*/ 1888235 w 3776470"/>
              <a:gd name="connsiteY5" fmla="*/ 0 h 316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470" h="3168100">
                <a:moveTo>
                  <a:pt x="1888235" y="0"/>
                </a:moveTo>
                <a:cubicBezTo>
                  <a:pt x="2931078" y="0"/>
                  <a:pt x="3776470" y="845392"/>
                  <a:pt x="3776470" y="1888235"/>
                </a:cubicBezTo>
                <a:lnTo>
                  <a:pt x="3776470" y="3168100"/>
                </a:lnTo>
                <a:lnTo>
                  <a:pt x="0" y="3168100"/>
                </a:lnTo>
                <a:lnTo>
                  <a:pt x="0" y="1888235"/>
                </a:lnTo>
                <a:cubicBezTo>
                  <a:pt x="0" y="845392"/>
                  <a:pt x="845392" y="0"/>
                  <a:pt x="1888235" y="0"/>
                </a:cubicBezTo>
                <a:close/>
              </a:path>
            </a:pathLst>
          </a:custGeom>
          <a:blipFill>
            <a:blip r:embed="rId2">
              <a:alphaModFix amt="70000"/>
              <a:extLst>
                <a:ext uri="{28A0092B-C50C-407E-A947-70E740481C1C}">
                  <a14:useLocalDpi xmlns:a14="http://schemas.microsoft.com/office/drawing/2010/main" val="0"/>
                </a:ext>
              </a:extLst>
            </a:blip>
            <a:stretch>
              <a:fillRect/>
            </a:stretch>
          </a:blipFill>
          <a:ln w="6350">
            <a:solidFill>
              <a:schemeClr val="tx1"/>
            </a:solidFill>
          </a:ln>
        </p:spPr>
        <p:txBody>
          <a:bodyPr wrap="square">
            <a:noAutofit/>
          </a:bodyPr>
          <a:lstStyle>
            <a:lvl1pPr marL="0" indent="0">
              <a:buFont typeface="Arial" panose="020B0604020202020204" pitchFamily="34" charse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sp>
        <p:nvSpPr>
          <p:cNvPr id="3" name="Content Placeholder 2">
            <a:extLst>
              <a:ext uri="{FF2B5EF4-FFF2-40B4-BE49-F238E27FC236}">
                <a16:creationId xmlns:a16="http://schemas.microsoft.com/office/drawing/2014/main" id="{7FA263F8-8E34-4910-BF7A-F1C5A99689DC}"/>
              </a:ext>
            </a:extLst>
          </p:cNvPr>
          <p:cNvSpPr>
            <a:spLocks noGrp="1"/>
          </p:cNvSpPr>
          <p:nvPr>
            <p:ph idx="1"/>
          </p:nvPr>
        </p:nvSpPr>
        <p:spPr>
          <a:xfrm>
            <a:off x="7141464" y="841248"/>
            <a:ext cx="4215384" cy="5330952"/>
          </a:xfrm>
        </p:spPr>
        <p:txBody>
          <a:bodyPr anchor="ct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E74E5-D20D-4AB7-8D98-F336CE0ECCBE}"/>
              </a:ext>
            </a:extLst>
          </p:cNvPr>
          <p:cNvSpPr>
            <a:spLocks noGrp="1"/>
          </p:cNvSpPr>
          <p:nvPr>
            <p:ph type="dt" sz="half" idx="10"/>
          </p:nvPr>
        </p:nvSpPr>
        <p:spPr>
          <a:xfrm rot="5400000">
            <a:off x="10425981" y="4687095"/>
            <a:ext cx="2706690" cy="365125"/>
          </a:xfrm>
          <a:prstGeom prst="rect">
            <a:avLst/>
          </a:prstGeom>
        </p:spPr>
        <p:txBody>
          <a:bodyPr/>
          <a:lstStyle>
            <a:lvl1pPr>
              <a:defRPr>
                <a:solidFill>
                  <a:schemeClr val="tx1"/>
                </a:solidFill>
              </a:defRPr>
            </a:lvl1pPr>
          </a:lstStyle>
          <a:p>
            <a:fld id="{75E16723-2C2F-40DB-89B2-A94AAE77E75C}" type="datetime1">
              <a:rPr lang="en-US" smtClean="0"/>
              <a:pPr/>
              <a:t>5/8/2026</a:t>
            </a:fld>
            <a:endParaRPr lang="en-US"/>
          </a:p>
        </p:txBody>
      </p:sp>
      <p:sp>
        <p:nvSpPr>
          <p:cNvPr id="6" name="Slide Number Placeholder 5">
            <a:extLst>
              <a:ext uri="{FF2B5EF4-FFF2-40B4-BE49-F238E27FC236}">
                <a16:creationId xmlns:a16="http://schemas.microsoft.com/office/drawing/2014/main" id="{84E8A028-A0C8-45E7-915E-B83FF59C9F18}"/>
              </a:ext>
            </a:extLst>
          </p:cNvPr>
          <p:cNvSpPr>
            <a:spLocks noGrp="1"/>
          </p:cNvSpPr>
          <p:nvPr>
            <p:ph type="sldNum" sz="quarter" idx="12"/>
          </p:nvPr>
        </p:nvSpPr>
        <p:spPr/>
        <p:txBody>
          <a:bodyPr/>
          <a:lstStyle>
            <a:lvl1pPr>
              <a:defRPr>
                <a:solidFill>
                  <a:schemeClr val="tx1"/>
                </a:solidFill>
              </a:defRPr>
            </a:lvl1pPr>
          </a:lstStyle>
          <a:p>
            <a:fld id="{2DE90F28-AFBB-4AB2-AA79-6D3F72ED131B}" type="slidenum">
              <a:rPr lang="en-US" smtClean="0"/>
              <a:pPr/>
              <a:t>‹#›</a:t>
            </a:fld>
            <a:endParaRPr lang="en-US"/>
          </a:p>
        </p:txBody>
      </p:sp>
      <p:cxnSp>
        <p:nvCxnSpPr>
          <p:cNvPr id="7" name="Straight Connector 6">
            <a:extLst>
              <a:ext uri="{FF2B5EF4-FFF2-40B4-BE49-F238E27FC236}">
                <a16:creationId xmlns:a16="http://schemas.microsoft.com/office/drawing/2014/main" id="{ECD2C868-CE73-A5B1-1389-62A23B14E008}"/>
              </a:ext>
              <a:ext uri="{C183D7F6-B498-43B3-948B-1728B52AA6E4}">
                <adec:decorative xmlns:adec="http://schemas.microsoft.com/office/drawing/2017/decorative" val="1"/>
              </a:ext>
            </a:extLst>
          </p:cNvPr>
          <p:cNvCxnSpPr>
            <a:cxnSpLocks/>
          </p:cNvCxnSpPr>
          <p:nvPr/>
        </p:nvCxnSpPr>
        <p:spPr>
          <a:xfrm>
            <a:off x="6297086"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2486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38200" y="365760"/>
            <a:ext cx="10515600" cy="1116811"/>
          </a:xfrm>
        </p:spPr>
        <p:txBody>
          <a:bodyPr/>
          <a:lstStyle>
            <a:lvl1pPr>
              <a:defRPr>
                <a:solidFill>
                  <a:schemeClr val="tx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rot="16200000" flipH="1">
            <a:off x="-1131161" y="1592957"/>
            <a:ext cx="2973522" cy="365125"/>
          </a:xfrm>
          <a:prstGeom prst="rect">
            <a:avLst/>
          </a:prstGeom>
        </p:spPr>
        <p:txBody>
          <a:bodyPr/>
          <a:lstStyle>
            <a:lvl1pPr>
              <a:defRPr>
                <a:solidFill>
                  <a:schemeClr val="tx1"/>
                </a:solidFill>
              </a:defRPr>
            </a:lvl1pPr>
          </a:lstStyle>
          <a:p>
            <a:r>
              <a:rPr lang="en-US"/>
              <a:t>Sample Footer Text</a:t>
            </a:r>
          </a:p>
        </p:txBody>
      </p:sp>
      <p:sp>
        <p:nvSpPr>
          <p:cNvPr id="8" name="Content Placeholder 7">
            <a:extLst>
              <a:ext uri="{FF2B5EF4-FFF2-40B4-BE49-F238E27FC236}">
                <a16:creationId xmlns:a16="http://schemas.microsoft.com/office/drawing/2014/main" id="{D3196D68-1BE9-332F-CE83-CA191A09639C}"/>
              </a:ext>
            </a:extLst>
          </p:cNvPr>
          <p:cNvSpPr>
            <a:spLocks noGrp="1"/>
          </p:cNvSpPr>
          <p:nvPr>
            <p:ph sz="quarter" idx="13"/>
          </p:nvPr>
        </p:nvSpPr>
        <p:spPr>
          <a:xfrm>
            <a:off x="838200" y="2395538"/>
            <a:ext cx="10515600" cy="4097337"/>
          </a:xfrm>
        </p:spPr>
        <p:txBody>
          <a:bodyPr/>
          <a:lstStyle>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rot="5400000">
            <a:off x="10425981" y="4687095"/>
            <a:ext cx="2706690" cy="365125"/>
          </a:xfrm>
          <a:prstGeom prst="rect">
            <a:avLst/>
          </a:prstGeom>
        </p:spPr>
        <p:txBody>
          <a:bodyPr/>
          <a:lstStyle>
            <a:lvl1pPr>
              <a:defRPr>
                <a:solidFill>
                  <a:schemeClr val="tx1"/>
                </a:solidFill>
              </a:defRPr>
            </a:lvl1pPr>
          </a:lstStyle>
          <a:p>
            <a:fld id="{990E4242-8CA0-457D-B3B1-7D78B4164321}" type="datetime1">
              <a:rPr lang="en-US" smtClean="0"/>
              <a:pPr/>
              <a:t>5/8/2026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924436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86384" y="2615184"/>
            <a:ext cx="3813048" cy="3557016"/>
          </a:xfrm>
        </p:spPr>
        <p:txBody>
          <a:bodyPr>
            <a:normAutofit/>
          </a:bodyPr>
          <a:lstStyle>
            <a:lvl1pPr>
              <a:defRPr sz="3200">
                <a:solidFill>
                  <a:schemeClr val="tx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rot="16200000" flipH="1">
            <a:off x="-1131161" y="1592957"/>
            <a:ext cx="2973522" cy="365125"/>
          </a:xfrm>
          <a:prstGeom prst="rect">
            <a:avLst/>
          </a:prstGeom>
        </p:spPr>
        <p:txBody>
          <a:bodyPr/>
          <a:lstStyle>
            <a:lvl1pPr>
              <a:defRPr>
                <a:solidFill>
                  <a:schemeClr val="tx1"/>
                </a:solidFill>
              </a:defRPr>
            </a:lvl1pPr>
          </a:lstStyle>
          <a:p>
            <a:r>
              <a:rPr lang="en-US"/>
              <a:t>Sample Footer Text</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519738" y="841248"/>
            <a:ext cx="4956175" cy="3556000"/>
          </a:xfrm>
        </p:spPr>
        <p:txBody>
          <a:bodyPr/>
          <a:lstStyle>
            <a:lvl1pPr>
              <a:defRPr>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rot="5400000">
            <a:off x="10425981" y="4687095"/>
            <a:ext cx="2706690" cy="365125"/>
          </a:xfrm>
          <a:prstGeom prst="rect">
            <a:avLst/>
          </a:prstGeom>
        </p:spPr>
        <p:txBody>
          <a:bodyPr/>
          <a:lstStyle>
            <a:lvl1pPr>
              <a:defRPr>
                <a:solidFill>
                  <a:schemeClr val="tx1"/>
                </a:solidFill>
              </a:defRPr>
            </a:lvl1pPr>
          </a:lstStyle>
          <a:p>
            <a:fld id="{258B73AF-3955-4569-8B4F-B329360A9CBD}" type="datetime1">
              <a:rPr lang="en-US" smtClean="0"/>
              <a:pPr/>
              <a:t>5/8/2026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cxnSp>
        <p:nvCxnSpPr>
          <p:cNvPr id="3" name="Straight Connector 2">
            <a:extLst>
              <a:ext uri="{FF2B5EF4-FFF2-40B4-BE49-F238E27FC236}">
                <a16:creationId xmlns:a16="http://schemas.microsoft.com/office/drawing/2014/main" id="{EF4378AB-83E7-8777-F6CD-8F19BA4FEE73}"/>
              </a:ext>
              <a:ext uri="{C183D7F6-B498-43B3-948B-1728B52AA6E4}">
                <adec:decorative xmlns:adec="http://schemas.microsoft.com/office/drawing/2017/decorative" val="1"/>
              </a:ext>
            </a:extLst>
          </p:cNvPr>
          <p:cNvCxnSpPr>
            <a:cxnSpLocks/>
          </p:cNvCxnSpPr>
          <p:nvPr/>
        </p:nvCxnSpPr>
        <p:spPr>
          <a:xfrm flipV="1">
            <a:off x="5016203"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1675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31520" y="1358617"/>
            <a:ext cx="4145582" cy="4818062"/>
          </a:xfrm>
        </p:spPr>
        <p:txBody>
          <a:bodyPr>
            <a:normAutofit/>
          </a:bodyPr>
          <a:lstStyle>
            <a:lvl1pPr>
              <a:defRPr sz="3200">
                <a:solidFill>
                  <a:schemeClr val="tx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rot="16200000" flipH="1">
            <a:off x="-1131161" y="1592957"/>
            <a:ext cx="2973522" cy="365125"/>
          </a:xfrm>
          <a:prstGeom prst="rect">
            <a:avLst/>
          </a:prstGeom>
        </p:spPr>
        <p:txBody>
          <a:bodyPr/>
          <a:lstStyle>
            <a:lvl1pPr>
              <a:defRPr>
                <a:solidFill>
                  <a:schemeClr val="tx1"/>
                </a:solidFill>
              </a:defRPr>
            </a:lvl1pPr>
          </a:lstStyle>
          <a:p>
            <a:r>
              <a:rPr lang="en-US"/>
              <a:t>Sample Footer Text</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723954" y="841248"/>
            <a:ext cx="5681662" cy="4818062"/>
          </a:xfrm>
        </p:spPr>
        <p:txBody>
          <a:bodyPr/>
          <a:lstStyle>
            <a:lvl1pPr>
              <a:defRPr>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rot="5400000">
            <a:off x="10425981" y="4687095"/>
            <a:ext cx="2706690" cy="365125"/>
          </a:xfrm>
          <a:prstGeom prst="rect">
            <a:avLst/>
          </a:prstGeom>
        </p:spPr>
        <p:txBody>
          <a:bodyPr/>
          <a:lstStyle>
            <a:lvl1pPr>
              <a:defRPr>
                <a:solidFill>
                  <a:schemeClr val="tx1"/>
                </a:solidFill>
              </a:defRPr>
            </a:lvl1pPr>
          </a:lstStyle>
          <a:p>
            <a:fld id="{8695276D-BBED-48BC-B459-1E9A16CF46CD}" type="datetime1">
              <a:rPr lang="en-US" smtClean="0"/>
              <a:pPr/>
              <a:t>5/8/2026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cxnSp>
        <p:nvCxnSpPr>
          <p:cNvPr id="3" name="Straight Connector 2">
            <a:extLst>
              <a:ext uri="{FF2B5EF4-FFF2-40B4-BE49-F238E27FC236}">
                <a16:creationId xmlns:a16="http://schemas.microsoft.com/office/drawing/2014/main" id="{7E04C821-A160-CE80-AFE2-D2549F9F2A41}"/>
              </a:ext>
              <a:ext uri="{C183D7F6-B498-43B3-948B-1728B52AA6E4}">
                <adec:decorative xmlns:adec="http://schemas.microsoft.com/office/drawing/2017/decorative" val="1"/>
              </a:ext>
            </a:extLst>
          </p:cNvPr>
          <p:cNvCxnSpPr>
            <a:cxnSpLocks/>
          </p:cNvCxnSpPr>
          <p:nvPr userDrawn="1"/>
        </p:nvCxnSpPr>
        <p:spPr>
          <a:xfrm flipV="1">
            <a:off x="5250118"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992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31520" y="841248"/>
            <a:ext cx="2999232" cy="5184648"/>
          </a:xfrm>
        </p:spPr>
        <p:txBody>
          <a:bodyPr anchor="t" anchorCtr="0">
            <a:normAutofit/>
          </a:bodyPr>
          <a:lstStyle>
            <a:lvl1pPr>
              <a:defRPr sz="3200">
                <a:solidFill>
                  <a:schemeClr val="tx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rot="16200000" flipH="1">
            <a:off x="-1131161" y="1592957"/>
            <a:ext cx="2973522" cy="365125"/>
          </a:xfrm>
          <a:prstGeom prst="rect">
            <a:avLst/>
          </a:prstGeom>
        </p:spPr>
        <p:txBody>
          <a:bodyPr/>
          <a:lstStyle>
            <a:lvl1pPr>
              <a:defRPr>
                <a:solidFill>
                  <a:schemeClr val="tx1"/>
                </a:solidFill>
              </a:defRPr>
            </a:lvl1pPr>
          </a:lstStyle>
          <a:p>
            <a:r>
              <a:rPr lang="en-US"/>
              <a:t>Sample Footer Text</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666926" y="841248"/>
            <a:ext cx="6260154" cy="5184648"/>
          </a:xfrm>
        </p:spPr>
        <p:txBody>
          <a:bodyPr/>
          <a:lstStyle>
            <a:lvl1pPr>
              <a:defRPr>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rot="5400000">
            <a:off x="10425981" y="4687095"/>
            <a:ext cx="2706690" cy="365125"/>
          </a:xfrm>
          <a:prstGeom prst="rect">
            <a:avLst/>
          </a:prstGeom>
        </p:spPr>
        <p:txBody>
          <a:bodyPr/>
          <a:lstStyle>
            <a:lvl1pPr>
              <a:defRPr>
                <a:solidFill>
                  <a:schemeClr val="tx1"/>
                </a:solidFill>
              </a:defRPr>
            </a:lvl1pPr>
          </a:lstStyle>
          <a:p>
            <a:fld id="{B0ADC593-EA98-4C39-A75F-3F3A9C691019}" type="datetime1">
              <a:rPr lang="en-US" smtClean="0"/>
              <a:pPr/>
              <a:t>5/8/2026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cxnSp>
        <p:nvCxnSpPr>
          <p:cNvPr id="3" name="Straight Connector 2">
            <a:extLst>
              <a:ext uri="{FF2B5EF4-FFF2-40B4-BE49-F238E27FC236}">
                <a16:creationId xmlns:a16="http://schemas.microsoft.com/office/drawing/2014/main" id="{C8293A07-68F2-BD10-B738-E87F3F3D8CF3}"/>
              </a:ext>
              <a:ext uri="{C183D7F6-B498-43B3-948B-1728B52AA6E4}">
                <adec:decorative xmlns:adec="http://schemas.microsoft.com/office/drawing/2017/decorative" val="1"/>
              </a:ext>
            </a:extLst>
          </p:cNvPr>
          <p:cNvCxnSpPr>
            <a:cxnSpLocks/>
          </p:cNvCxnSpPr>
          <p:nvPr/>
        </p:nvCxnSpPr>
        <p:spPr>
          <a:xfrm flipV="1">
            <a:off x="4182210"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954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5697" y="990511"/>
            <a:ext cx="2724240" cy="1858941"/>
          </a:xfrm>
        </p:spPr>
        <p:txBody>
          <a:bodyPr anchor="b"/>
          <a:lstStyle>
            <a:lvl1pPr>
              <a:defRPr lang="en-US" sz="3200" kern="1200" dirty="0">
                <a:solidFill>
                  <a:schemeClr val="tx1"/>
                </a:solidFill>
                <a:latin typeface="+mj-lt"/>
                <a:ea typeface="+mj-ea"/>
                <a:cs typeface="+mj-cs"/>
              </a:defRPr>
            </a:lvl1pPr>
          </a:lstStyle>
          <a:p>
            <a:r>
              <a:rPr lang="en-US"/>
              <a:t>Click to edit Master title style</a:t>
            </a:r>
          </a:p>
        </p:txBody>
      </p:sp>
      <p:sp>
        <p:nvSpPr>
          <p:cNvPr id="3" name="Footer Placeholder 5">
            <a:extLst>
              <a:ext uri="{FF2B5EF4-FFF2-40B4-BE49-F238E27FC236}">
                <a16:creationId xmlns:a16="http://schemas.microsoft.com/office/drawing/2014/main" id="{8B89DDCA-87DB-0908-C1FE-D16DEF719208}"/>
              </a:ext>
            </a:extLst>
          </p:cNvPr>
          <p:cNvSpPr>
            <a:spLocks noGrp="1"/>
          </p:cNvSpPr>
          <p:nvPr>
            <p:ph type="ftr" sz="quarter" idx="16"/>
          </p:nvPr>
        </p:nvSpPr>
        <p:spPr>
          <a:xfrm rot="16200000" flipH="1">
            <a:off x="-1131161" y="1592957"/>
            <a:ext cx="2973522" cy="365125"/>
          </a:xfrm>
          <a:prstGeom prst="rect">
            <a:avLst/>
          </a:prstGeom>
        </p:spPr>
        <p:txBody>
          <a:bodyPr/>
          <a:lstStyle>
            <a:lvl1pPr>
              <a:defRPr>
                <a:solidFill>
                  <a:schemeClr val="tx1"/>
                </a:solidFill>
              </a:defRPr>
            </a:lvl1pPr>
          </a:lstStyle>
          <a:p>
            <a:r>
              <a:rPr lang="en-US"/>
              <a:t>Sample Footer Text</a:t>
            </a:r>
          </a:p>
        </p:txBody>
      </p:sp>
      <p:sp>
        <p:nvSpPr>
          <p:cNvPr id="4" name="Date Placeholder 4">
            <a:extLst>
              <a:ext uri="{FF2B5EF4-FFF2-40B4-BE49-F238E27FC236}">
                <a16:creationId xmlns:a16="http://schemas.microsoft.com/office/drawing/2014/main" id="{8EBE519D-028D-D854-9791-84D8B687B3A9}"/>
              </a:ext>
            </a:extLst>
          </p:cNvPr>
          <p:cNvSpPr>
            <a:spLocks noGrp="1"/>
          </p:cNvSpPr>
          <p:nvPr>
            <p:ph type="dt" sz="half" idx="15"/>
          </p:nvPr>
        </p:nvSpPr>
        <p:spPr>
          <a:xfrm rot="16200000" flipH="1">
            <a:off x="-997746" y="4594946"/>
            <a:ext cx="2706690" cy="365125"/>
          </a:xfrm>
          <a:prstGeom prst="rect">
            <a:avLst/>
          </a:prstGeom>
        </p:spPr>
        <p:txBody>
          <a:bodyPr/>
          <a:lstStyle>
            <a:lvl1pPr algn="l">
              <a:defRPr>
                <a:solidFill>
                  <a:schemeClr val="tx1"/>
                </a:solidFill>
              </a:defRPr>
            </a:lvl1pPr>
          </a:lstStyle>
          <a:p>
            <a:fld id="{7FA43F5B-065E-43CE-B3FD-98C48A6F94D7}" type="datetime1">
              <a:rPr lang="en-US" smtClean="0"/>
              <a:pPr/>
              <a:t>5/8/2026</a:t>
            </a:fld>
            <a:endParaRPr lang="en-US"/>
          </a:p>
        </p:txBody>
      </p:sp>
      <p:sp>
        <p:nvSpPr>
          <p:cNvPr id="9" name="Slide Number Placeholder 6">
            <a:extLst>
              <a:ext uri="{FF2B5EF4-FFF2-40B4-BE49-F238E27FC236}">
                <a16:creationId xmlns:a16="http://schemas.microsoft.com/office/drawing/2014/main" id="{EAF697B0-B4E5-EE0F-75F1-242A9E4FB1F7}"/>
              </a:ext>
            </a:extLst>
          </p:cNvPr>
          <p:cNvSpPr>
            <a:spLocks noGrp="1"/>
          </p:cNvSpPr>
          <p:nvPr>
            <p:ph type="sldNum" sz="quarter" idx="17"/>
          </p:nvPr>
        </p:nvSpPr>
        <p:spPr>
          <a:xfrm>
            <a:off x="88569" y="6264201"/>
            <a:ext cx="574620" cy="365125"/>
          </a:xfrm>
        </p:spPr>
        <p:txBody>
          <a:bodyPr/>
          <a:lstStyle>
            <a:lvl1pPr>
              <a:defRPr>
                <a:solidFill>
                  <a:schemeClr val="tx1"/>
                </a:solidFill>
              </a:defRPr>
            </a:lvl1pPr>
          </a:lstStyle>
          <a:p>
            <a:fld id="{2DE90F28-AFBB-4AB2-AA79-6D3F72ED131B}" type="slidenum">
              <a:rPr lang="en-US" smtClean="0"/>
              <a:pPr/>
              <a:t>‹#›</a:t>
            </a:fld>
            <a:endParaRPr lang="en-US"/>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616690" y="3011335"/>
            <a:ext cx="2718277" cy="2656250"/>
          </a:xfrm>
        </p:spPr>
        <p:txBody>
          <a:bodyPr vert="horz" lIns="91440" tIns="45720" rIns="91440" bIns="45720" rtlCol="0">
            <a:normAutofit/>
          </a:bodyPr>
          <a:lstStyle>
            <a:lvl1pPr marL="0" indent="0">
              <a:buNone/>
              <a:defRPr lang="en-US" dirty="0"/>
            </a:lvl1pPr>
            <a:lvl2pPr marL="228600" indent="0">
              <a:buNone/>
              <a:defRPr lang="en-US" sz="1400" dirty="0"/>
            </a:lvl2pPr>
            <a:lvl3pPr marL="457200" indent="0">
              <a:buNone/>
              <a:defRPr lang="en-US" sz="1400" dirty="0"/>
            </a:lvl3pPr>
            <a:lvl4pPr marL="685800" indent="0">
              <a:buNone/>
              <a:defRPr lang="en-US" sz="1400" dirty="0"/>
            </a:lvl4pPr>
            <a:lvl5pPr marL="914400" indent="0">
              <a:buNone/>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3CA946DA-5AE8-39E2-3ADD-B8F06308C1C6}"/>
              </a:ext>
            </a:extLst>
          </p:cNvPr>
          <p:cNvSpPr>
            <a:spLocks noGrp="1"/>
          </p:cNvSpPr>
          <p:nvPr>
            <p:ph type="pic" sz="quarter" idx="13" hasCustomPrompt="1"/>
          </p:nvPr>
        </p:nvSpPr>
        <p:spPr>
          <a:xfrm>
            <a:off x="3865677" y="0"/>
            <a:ext cx="8326323" cy="6858000"/>
          </a:xfrm>
          <a:custGeom>
            <a:avLst/>
            <a:gdLst>
              <a:gd name="connsiteX0" fmla="*/ 0 w 8326323"/>
              <a:gd name="connsiteY0" fmla="*/ 0 h 6858000"/>
              <a:gd name="connsiteX1" fmla="*/ 8326323 w 8326323"/>
              <a:gd name="connsiteY1" fmla="*/ 0 h 6858000"/>
              <a:gd name="connsiteX2" fmla="*/ 8326323 w 8326323"/>
              <a:gd name="connsiteY2" fmla="*/ 6858000 h 6858000"/>
              <a:gd name="connsiteX3" fmla="*/ 0 w 83263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6323" h="6858000">
                <a:moveTo>
                  <a:pt x="0" y="0"/>
                </a:moveTo>
                <a:lnTo>
                  <a:pt x="8326323" y="0"/>
                </a:lnTo>
                <a:lnTo>
                  <a:pt x="8326323" y="6858000"/>
                </a:lnTo>
                <a:lnTo>
                  <a:pt x="0" y="6858000"/>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lvl1pPr marL="0" indent="0">
              <a:buFont typeface="Arial" panose="020B0604020202020204" pitchFamily="34" charset="0"/>
              <a:buNone/>
              <a:defRPr/>
            </a:lvl1pPr>
          </a:lstStyle>
          <a:p>
            <a:r>
              <a:rPr lang="en-US"/>
              <a:t> </a:t>
            </a:r>
          </a:p>
        </p:txBody>
      </p:sp>
      <p:cxnSp>
        <p:nvCxnSpPr>
          <p:cNvPr id="5" name="Straight Connector 4">
            <a:extLst>
              <a:ext uri="{FF2B5EF4-FFF2-40B4-BE49-F238E27FC236}">
                <a16:creationId xmlns:a16="http://schemas.microsoft.com/office/drawing/2014/main" id="{EA233B23-1BCB-72C2-12F6-A6A2A66483EC}"/>
              </a:ext>
              <a:ext uri="{C183D7F6-B498-43B3-948B-1728B52AA6E4}">
                <adec:decorative xmlns:adec="http://schemas.microsoft.com/office/drawing/2017/decorative" val="1"/>
              </a:ext>
            </a:extLst>
          </p:cNvPr>
          <p:cNvCxnSpPr>
            <a:cxnSpLocks/>
          </p:cNvCxnSpPr>
          <p:nvPr userDrawn="1"/>
        </p:nvCxnSpPr>
        <p:spPr>
          <a:xfrm>
            <a:off x="3859058"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4675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E6C4595-90D4-94E6-CEBA-82807457D2BE}"/>
              </a:ext>
            </a:extLst>
          </p:cNvPr>
          <p:cNvSpPr>
            <a:spLocks noGrp="1"/>
          </p:cNvSpPr>
          <p:nvPr>
            <p:ph type="title"/>
          </p:nvPr>
        </p:nvSpPr>
        <p:spPr>
          <a:xfrm>
            <a:off x="731520" y="365760"/>
            <a:ext cx="10741152" cy="1132258"/>
          </a:xfrm>
        </p:spPr>
        <p:txBody>
          <a:bodyPr/>
          <a:lstStyle/>
          <a:p>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rot="16200000" flipH="1">
            <a:off x="-1131161" y="1592957"/>
            <a:ext cx="2973522" cy="365125"/>
          </a:xfrm>
          <a:prstGeom prst="rect">
            <a:avLst/>
          </a:prstGeom>
        </p:spPr>
        <p:txBody>
          <a:bodyPr/>
          <a:lstStyle>
            <a:lvl1pPr>
              <a:defRPr>
                <a:solidFill>
                  <a:schemeClr val="tx1"/>
                </a:solidFill>
              </a:defRPr>
            </a:lvl1pPr>
          </a:lstStyle>
          <a:p>
            <a:r>
              <a:rPr lang="en-US"/>
              <a:t>Sample Footer Text</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731520" y="1658679"/>
            <a:ext cx="10780776" cy="4925000"/>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rot="5400000">
            <a:off x="10425981" y="4687095"/>
            <a:ext cx="2706690" cy="365125"/>
          </a:xfrm>
          <a:prstGeom prst="rect">
            <a:avLst/>
          </a:prstGeom>
        </p:spPr>
        <p:txBody>
          <a:bodyPr/>
          <a:lstStyle>
            <a:lvl1pPr>
              <a:defRPr>
                <a:solidFill>
                  <a:schemeClr val="tx1"/>
                </a:solidFill>
              </a:defRPr>
            </a:lvl1pPr>
          </a:lstStyle>
          <a:p>
            <a:fld id="{EEE6A364-A39C-470E-B89A-9BD899585684}" type="datetime1">
              <a:rPr lang="en-US" smtClean="0"/>
              <a:pPr/>
              <a:t>5/8/2026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711331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303520" y="548640"/>
            <a:ext cx="6093225" cy="1143000"/>
          </a:xfrm>
        </p:spPr>
        <p:txBody>
          <a:bodyPr anchor="b">
            <a:noAutofit/>
          </a:bodyPr>
          <a:lstStyle>
            <a:lvl1pPr>
              <a:defRPr sz="3200">
                <a:solidFill>
                  <a:schemeClr val="tx1"/>
                </a:solidFill>
              </a:defRPr>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1"/>
            <a:ext cx="4793885" cy="6858000"/>
          </a:xfrm>
          <a:blipFill>
            <a:blip r:embed="rId2">
              <a:alphaModFix amt="70000"/>
              <a:extLst>
                <a:ext uri="{28A0092B-C50C-407E-A947-70E740481C1C}">
                  <a14:useLocalDpi xmlns:a14="http://schemas.microsoft.com/office/drawing/2010/main" val="0"/>
                </a:ext>
              </a:extLst>
            </a:blip>
            <a:stretch>
              <a:fillRect/>
            </a:stretch>
          </a:blipFill>
        </p:spPr>
        <p:txBody>
          <a:bodyPr/>
          <a:lstStyle>
            <a:lvl1pPr>
              <a:defRPr>
                <a:solidFill>
                  <a:schemeClr val="tx1"/>
                </a:solidFill>
              </a:defRPr>
            </a:lvl1pPr>
          </a:lstStyle>
          <a:p>
            <a:r>
              <a:rPr lang="en-US"/>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303520" y="1828800"/>
            <a:ext cx="6071616" cy="448970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DF483F68-3490-71E7-A7DA-DA46BC485F75}"/>
              </a:ext>
              <a:ext uri="{C183D7F6-B498-43B3-948B-1728B52AA6E4}">
                <adec:decorative xmlns:adec="http://schemas.microsoft.com/office/drawing/2017/decorative" val="1"/>
              </a:ext>
            </a:extLst>
          </p:cNvPr>
          <p:cNvCxnSpPr>
            <a:cxnSpLocks/>
          </p:cNvCxnSpPr>
          <p:nvPr/>
        </p:nvCxnSpPr>
        <p:spPr>
          <a:xfrm>
            <a:off x="4797154"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59345FA4-0621-D8F1-73D0-046B7F4D7713}"/>
              </a:ext>
            </a:extLst>
          </p:cNvPr>
          <p:cNvSpPr>
            <a:spLocks noGrp="1"/>
          </p:cNvSpPr>
          <p:nvPr>
            <p:ph type="dt" sz="half" idx="15"/>
          </p:nvPr>
        </p:nvSpPr>
        <p:spPr>
          <a:xfrm rot="5400000">
            <a:off x="10425981" y="4687095"/>
            <a:ext cx="2706690" cy="365125"/>
          </a:xfrm>
          <a:prstGeom prst="rect">
            <a:avLst/>
          </a:prstGeom>
        </p:spPr>
        <p:txBody>
          <a:bodyPr/>
          <a:lstStyle/>
          <a:p>
            <a:fld id="{7FA43F5B-065E-43CE-B3FD-98C48A6F94D7}" type="datetime1">
              <a:rPr lang="en-US" smtClean="0"/>
              <a:pPr/>
              <a:t>5/8/2026</a:t>
            </a:fld>
            <a:endParaRPr lang="en-US"/>
          </a:p>
        </p:txBody>
      </p:sp>
      <p:sp>
        <p:nvSpPr>
          <p:cNvPr id="9" name="Footer Placeholder 8">
            <a:extLst>
              <a:ext uri="{FF2B5EF4-FFF2-40B4-BE49-F238E27FC236}">
                <a16:creationId xmlns:a16="http://schemas.microsoft.com/office/drawing/2014/main" id="{84C51678-E871-8AD4-08DA-BF7B7013A356}"/>
              </a:ext>
            </a:extLst>
          </p:cNvPr>
          <p:cNvSpPr>
            <a:spLocks noGrp="1"/>
          </p:cNvSpPr>
          <p:nvPr>
            <p:ph type="ftr" sz="quarter" idx="16"/>
          </p:nvPr>
        </p:nvSpPr>
        <p:spPr>
          <a:xfrm rot="16200000" flipH="1">
            <a:off x="10292565" y="1592957"/>
            <a:ext cx="2973522" cy="365125"/>
          </a:xfrm>
          <a:prstGeom prst="rect">
            <a:avLst/>
          </a:prstGeom>
        </p:spPr>
        <p:txBody>
          <a:bodyPr/>
          <a:lstStyle/>
          <a:p>
            <a:r>
              <a:rPr lang="en-US"/>
              <a:t>Sample Footer Text</a:t>
            </a:r>
          </a:p>
        </p:txBody>
      </p:sp>
      <p:sp>
        <p:nvSpPr>
          <p:cNvPr id="10" name="Slide Number Placeholder 9">
            <a:extLst>
              <a:ext uri="{FF2B5EF4-FFF2-40B4-BE49-F238E27FC236}">
                <a16:creationId xmlns:a16="http://schemas.microsoft.com/office/drawing/2014/main" id="{3CD01CE4-E064-7D2F-7D3A-9DA85E2777F2}"/>
              </a:ext>
            </a:extLst>
          </p:cNvPr>
          <p:cNvSpPr>
            <a:spLocks noGrp="1"/>
          </p:cNvSpPr>
          <p:nvPr>
            <p:ph type="sldNum" sz="quarter" idx="17"/>
          </p:nvPr>
        </p:nvSpPr>
        <p:spPr/>
        <p:txBody>
          <a:bodyPr/>
          <a:lstStyle/>
          <a:p>
            <a:fld id="{2DE90F28-AFBB-4AB2-AA79-6D3F72ED131B}" type="slidenum">
              <a:rPr lang="en-US" smtClean="0"/>
              <a:pPr/>
              <a:t>‹#›</a:t>
            </a:fld>
            <a:endParaRPr lang="en-US"/>
          </a:p>
        </p:txBody>
      </p:sp>
    </p:spTree>
    <p:extLst>
      <p:ext uri="{BB962C8B-B14F-4D97-AF65-F5344CB8AC3E}">
        <p14:creationId xmlns:p14="http://schemas.microsoft.com/office/powerpoint/2010/main" val="16178815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548640"/>
            <a:ext cx="6135624" cy="1143000"/>
          </a:xfrm>
        </p:spPr>
        <p:txBody>
          <a:bodyPr anchor="b">
            <a:noAutofit/>
          </a:bodyPr>
          <a:lstStyle>
            <a:lvl1pPr>
              <a:defRPr sz="3200">
                <a:solidFill>
                  <a:schemeClr val="tx1"/>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731520" y="1828800"/>
            <a:ext cx="6135624" cy="448970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400544" y="0"/>
            <a:ext cx="4791456" cy="6858000"/>
          </a:xfrm>
          <a:blipFill>
            <a:blip r:embed="rId2">
              <a:alphaModFix amt="70000"/>
              <a:extLst>
                <a:ext uri="{28A0092B-C50C-407E-A947-70E740481C1C}">
                  <a14:useLocalDpi xmlns:a14="http://schemas.microsoft.com/office/drawing/2010/main" val="0"/>
                </a:ext>
              </a:extLst>
            </a:blip>
            <a:stretch>
              <a:fillRect/>
            </a:stretch>
          </a:blipFill>
        </p:spPr>
        <p:txBody>
          <a:bodyPr/>
          <a:lstStyle>
            <a:lvl1pPr>
              <a:defRPr>
                <a:solidFill>
                  <a:schemeClr val="tx1"/>
                </a:solidFill>
              </a:defRPr>
            </a:lvl1pPr>
          </a:lstStyle>
          <a:p>
            <a:r>
              <a:rPr lang="en-US"/>
              <a:t> </a:t>
            </a:r>
          </a:p>
        </p:txBody>
      </p:sp>
      <p:cxnSp>
        <p:nvCxnSpPr>
          <p:cNvPr id="6" name="Straight Connector 5">
            <a:extLst>
              <a:ext uri="{FF2B5EF4-FFF2-40B4-BE49-F238E27FC236}">
                <a16:creationId xmlns:a16="http://schemas.microsoft.com/office/drawing/2014/main" id="{9BC07157-DE89-FE2F-0547-2E4055913A13}"/>
              </a:ext>
              <a:ext uri="{C183D7F6-B498-43B3-948B-1728B52AA6E4}">
                <adec:decorative xmlns:adec="http://schemas.microsoft.com/office/drawing/2017/decorative" val="1"/>
              </a:ext>
            </a:extLst>
          </p:cNvPr>
          <p:cNvCxnSpPr>
            <a:cxnSpLocks/>
          </p:cNvCxnSpPr>
          <p:nvPr/>
        </p:nvCxnSpPr>
        <p:spPr>
          <a:xfrm>
            <a:off x="7382022"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EF7A0C5A-6673-53CC-030B-67BA133D9741}"/>
              </a:ext>
            </a:extLst>
          </p:cNvPr>
          <p:cNvSpPr>
            <a:spLocks noGrp="1"/>
          </p:cNvSpPr>
          <p:nvPr>
            <p:ph type="dt" sz="half" idx="15"/>
          </p:nvPr>
        </p:nvSpPr>
        <p:spPr>
          <a:xfrm rot="5400000">
            <a:off x="-997745" y="4687095"/>
            <a:ext cx="2706690" cy="365125"/>
          </a:xfrm>
          <a:prstGeom prst="rect">
            <a:avLst/>
          </a:prstGeom>
        </p:spPr>
        <p:txBody>
          <a:bodyPr/>
          <a:lstStyle/>
          <a:p>
            <a:fld id="{7FA43F5B-065E-43CE-B3FD-98C48A6F94D7}" type="datetime1">
              <a:rPr lang="en-US" smtClean="0"/>
              <a:pPr/>
              <a:t>5/8/2026</a:t>
            </a:fld>
            <a:endParaRPr lang="en-US"/>
          </a:p>
        </p:txBody>
      </p:sp>
      <p:sp>
        <p:nvSpPr>
          <p:cNvPr id="7" name="Footer Placeholder 6">
            <a:extLst>
              <a:ext uri="{FF2B5EF4-FFF2-40B4-BE49-F238E27FC236}">
                <a16:creationId xmlns:a16="http://schemas.microsoft.com/office/drawing/2014/main" id="{92521688-F793-E4F2-732B-EEE6F58B758E}"/>
              </a:ext>
            </a:extLst>
          </p:cNvPr>
          <p:cNvSpPr>
            <a:spLocks noGrp="1"/>
          </p:cNvSpPr>
          <p:nvPr>
            <p:ph type="ftr" sz="quarter" idx="16"/>
          </p:nvPr>
        </p:nvSpPr>
        <p:spPr>
          <a:xfrm rot="16200000" flipH="1">
            <a:off x="-1131161" y="1592957"/>
            <a:ext cx="2973522" cy="365125"/>
          </a:xfrm>
          <a:prstGeom prst="rect">
            <a:avLst/>
          </a:prstGeom>
        </p:spPr>
        <p:txBody>
          <a:bodyPr/>
          <a:lstStyle/>
          <a:p>
            <a:r>
              <a:rPr lang="en-US"/>
              <a:t>Sample Footer Text</a:t>
            </a:r>
          </a:p>
        </p:txBody>
      </p:sp>
      <p:sp>
        <p:nvSpPr>
          <p:cNvPr id="9" name="Slide Number Placeholder 8">
            <a:extLst>
              <a:ext uri="{FF2B5EF4-FFF2-40B4-BE49-F238E27FC236}">
                <a16:creationId xmlns:a16="http://schemas.microsoft.com/office/drawing/2014/main" id="{2DDBE29E-7417-B57C-BA94-1DBC14BE461B}"/>
              </a:ext>
            </a:extLst>
          </p:cNvPr>
          <p:cNvSpPr>
            <a:spLocks noGrp="1"/>
          </p:cNvSpPr>
          <p:nvPr>
            <p:ph type="sldNum" sz="quarter" idx="17"/>
          </p:nvPr>
        </p:nvSpPr>
        <p:spPr>
          <a:xfrm>
            <a:off x="51117" y="6356350"/>
            <a:ext cx="574620" cy="365125"/>
          </a:xfrm>
        </p:spPr>
        <p:txBody>
          <a:bodyPr/>
          <a:lstStyle/>
          <a:p>
            <a:fld id="{2DE90F28-AFBB-4AB2-AA79-6D3F72ED131B}" type="slidenum">
              <a:rPr lang="en-US" smtClean="0"/>
              <a:pPr/>
              <a:t>‹#›</a:t>
            </a:fld>
            <a:endParaRPr lang="en-US"/>
          </a:p>
        </p:txBody>
      </p:sp>
    </p:spTree>
    <p:extLst>
      <p:ext uri="{BB962C8B-B14F-4D97-AF65-F5344CB8AC3E}">
        <p14:creationId xmlns:p14="http://schemas.microsoft.com/office/powerpoint/2010/main" val="5810361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480560" y="320040"/>
            <a:ext cx="6858000" cy="932688"/>
          </a:xfrm>
        </p:spPr>
        <p:txBody>
          <a:bodyPr anchor="b">
            <a:noAutofit/>
          </a:bodyPr>
          <a:lstStyle>
            <a:lvl1pPr>
              <a:defRPr sz="3200">
                <a:solidFill>
                  <a:schemeClr val="tx1"/>
                </a:solidFill>
              </a:defRPr>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1"/>
            <a:ext cx="4023360" cy="6858000"/>
          </a:xfrm>
          <a:blipFill>
            <a:blip r:embed="rId2">
              <a:alphaModFix amt="70000"/>
              <a:extLst>
                <a:ext uri="{28A0092B-C50C-407E-A947-70E740481C1C}">
                  <a14:useLocalDpi xmlns:a14="http://schemas.microsoft.com/office/drawing/2010/main" val="0"/>
                </a:ext>
              </a:extLst>
            </a:blip>
            <a:stretch>
              <a:fillRect/>
            </a:stretch>
          </a:blipFill>
        </p:spPr>
        <p:txBody>
          <a:bodyPr/>
          <a:lstStyle>
            <a:lvl1pPr>
              <a:defRPr>
                <a:solidFill>
                  <a:schemeClr val="tx1"/>
                </a:solidFill>
              </a:defRPr>
            </a:lvl1pPr>
          </a:lstStyle>
          <a:p>
            <a:r>
              <a:rPr lang="en-US"/>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480560" y="1380744"/>
            <a:ext cx="6858000" cy="498348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466BBA9B-B728-DC67-AD0E-8B0CD6B2553B}"/>
              </a:ext>
              <a:ext uri="{C183D7F6-B498-43B3-948B-1728B52AA6E4}">
                <adec:decorative xmlns:adec="http://schemas.microsoft.com/office/drawing/2017/decorative" val="1"/>
              </a:ext>
            </a:extLst>
          </p:cNvPr>
          <p:cNvCxnSpPr>
            <a:cxnSpLocks/>
          </p:cNvCxnSpPr>
          <p:nvPr userDrawn="1"/>
        </p:nvCxnSpPr>
        <p:spPr>
          <a:xfrm>
            <a:off x="4014020"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Date Placeholder 5">
            <a:extLst>
              <a:ext uri="{FF2B5EF4-FFF2-40B4-BE49-F238E27FC236}">
                <a16:creationId xmlns:a16="http://schemas.microsoft.com/office/drawing/2014/main" id="{9CD3AF4A-6CE8-D602-8B43-2DBEE16BF05E}"/>
              </a:ext>
            </a:extLst>
          </p:cNvPr>
          <p:cNvSpPr>
            <a:spLocks noGrp="1"/>
          </p:cNvSpPr>
          <p:nvPr>
            <p:ph type="dt" sz="half" idx="15"/>
          </p:nvPr>
        </p:nvSpPr>
        <p:spPr>
          <a:xfrm rot="5400000">
            <a:off x="10425981" y="4687095"/>
            <a:ext cx="2706690" cy="365125"/>
          </a:xfrm>
          <a:prstGeom prst="rect">
            <a:avLst/>
          </a:prstGeom>
        </p:spPr>
        <p:txBody>
          <a:bodyPr/>
          <a:lstStyle/>
          <a:p>
            <a:fld id="{7FA43F5B-065E-43CE-B3FD-98C48A6F94D7}" type="datetime1">
              <a:rPr lang="en-US" smtClean="0"/>
              <a:pPr/>
              <a:t>5/8/2026</a:t>
            </a:fld>
            <a:endParaRPr lang="en-US"/>
          </a:p>
        </p:txBody>
      </p:sp>
      <p:sp>
        <p:nvSpPr>
          <p:cNvPr id="9" name="Footer Placeholder 8">
            <a:extLst>
              <a:ext uri="{FF2B5EF4-FFF2-40B4-BE49-F238E27FC236}">
                <a16:creationId xmlns:a16="http://schemas.microsoft.com/office/drawing/2014/main" id="{767E8268-A223-BA56-F272-53477C7091D7}"/>
              </a:ext>
            </a:extLst>
          </p:cNvPr>
          <p:cNvSpPr>
            <a:spLocks noGrp="1"/>
          </p:cNvSpPr>
          <p:nvPr>
            <p:ph type="ftr" sz="quarter" idx="16"/>
          </p:nvPr>
        </p:nvSpPr>
        <p:spPr>
          <a:xfrm rot="16200000" flipH="1">
            <a:off x="10292565" y="1592957"/>
            <a:ext cx="2973522" cy="365125"/>
          </a:xfrm>
          <a:prstGeom prst="rect">
            <a:avLst/>
          </a:prstGeom>
        </p:spPr>
        <p:txBody>
          <a:bodyPr/>
          <a:lstStyle/>
          <a:p>
            <a:r>
              <a:rPr lang="en-US"/>
              <a:t>Sample Footer Text</a:t>
            </a:r>
          </a:p>
        </p:txBody>
      </p:sp>
      <p:sp>
        <p:nvSpPr>
          <p:cNvPr id="10" name="Slide Number Placeholder 9">
            <a:extLst>
              <a:ext uri="{FF2B5EF4-FFF2-40B4-BE49-F238E27FC236}">
                <a16:creationId xmlns:a16="http://schemas.microsoft.com/office/drawing/2014/main" id="{94F7843C-45BC-E180-EC40-8C80397FBC9E}"/>
              </a:ext>
            </a:extLst>
          </p:cNvPr>
          <p:cNvSpPr>
            <a:spLocks noGrp="1"/>
          </p:cNvSpPr>
          <p:nvPr>
            <p:ph type="sldNum" sz="quarter" idx="17"/>
          </p:nvPr>
        </p:nvSpPr>
        <p:spPr/>
        <p:txBody>
          <a:bodyPr/>
          <a:lstStyle/>
          <a:p>
            <a:fld id="{2DE90F28-AFBB-4AB2-AA79-6D3F72ED131B}" type="slidenum">
              <a:rPr lang="en-US" smtClean="0"/>
              <a:pPr/>
              <a:t>‹#›</a:t>
            </a:fld>
            <a:endParaRPr lang="en-US"/>
          </a:p>
        </p:txBody>
      </p:sp>
    </p:spTree>
    <p:extLst>
      <p:ext uri="{BB962C8B-B14F-4D97-AF65-F5344CB8AC3E}">
        <p14:creationId xmlns:p14="http://schemas.microsoft.com/office/powerpoint/2010/main" val="23555134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320040"/>
            <a:ext cx="6858000" cy="932688"/>
          </a:xfrm>
        </p:spPr>
        <p:txBody>
          <a:bodyPr anchor="b">
            <a:noAutofit/>
          </a:bodyPr>
          <a:lstStyle>
            <a:lvl1pPr>
              <a:defRPr sz="3200">
                <a:solidFill>
                  <a:schemeClr val="tx1"/>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731520" y="1380744"/>
            <a:ext cx="6858000" cy="498348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8091732" y="0"/>
            <a:ext cx="4100267" cy="6858000"/>
          </a:xfrm>
          <a:blipFill>
            <a:blip r:embed="rId2">
              <a:alphaModFix amt="70000"/>
              <a:extLst>
                <a:ext uri="{28A0092B-C50C-407E-A947-70E740481C1C}">
                  <a14:useLocalDpi xmlns:a14="http://schemas.microsoft.com/office/drawing/2010/main" val="0"/>
                </a:ext>
              </a:extLst>
            </a:blip>
            <a:stretch>
              <a:fillRect/>
            </a:stretch>
          </a:blipFill>
        </p:spPr>
        <p:txBody>
          <a:bodyPr/>
          <a:lstStyle>
            <a:lvl1pPr>
              <a:defRPr>
                <a:solidFill>
                  <a:schemeClr val="tx1"/>
                </a:solidFill>
              </a:defRPr>
            </a:lvl1pPr>
          </a:lstStyle>
          <a:p>
            <a:r>
              <a:rPr lang="en-US"/>
              <a:t> </a:t>
            </a:r>
          </a:p>
        </p:txBody>
      </p:sp>
      <p:cxnSp>
        <p:nvCxnSpPr>
          <p:cNvPr id="4" name="Straight Connector 3">
            <a:extLst>
              <a:ext uri="{FF2B5EF4-FFF2-40B4-BE49-F238E27FC236}">
                <a16:creationId xmlns:a16="http://schemas.microsoft.com/office/drawing/2014/main" id="{3C626C00-7A36-46A2-880D-F484910B3412}"/>
              </a:ext>
              <a:ext uri="{C183D7F6-B498-43B3-948B-1728B52AA6E4}">
                <adec:decorative xmlns:adec="http://schemas.microsoft.com/office/drawing/2017/decorative" val="1"/>
              </a:ext>
            </a:extLst>
          </p:cNvPr>
          <p:cNvCxnSpPr>
            <a:cxnSpLocks/>
          </p:cNvCxnSpPr>
          <p:nvPr userDrawn="1"/>
        </p:nvCxnSpPr>
        <p:spPr>
          <a:xfrm>
            <a:off x="8077761"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68FF6D8B-36A2-DF79-CDB9-885694DCA71D}"/>
              </a:ext>
            </a:extLst>
          </p:cNvPr>
          <p:cNvSpPr>
            <a:spLocks noGrp="1"/>
          </p:cNvSpPr>
          <p:nvPr>
            <p:ph type="dt" sz="half" idx="15"/>
          </p:nvPr>
        </p:nvSpPr>
        <p:spPr>
          <a:xfrm rot="5400000">
            <a:off x="-997745" y="4687095"/>
            <a:ext cx="2706690" cy="365125"/>
          </a:xfrm>
          <a:prstGeom prst="rect">
            <a:avLst/>
          </a:prstGeom>
        </p:spPr>
        <p:txBody>
          <a:bodyPr/>
          <a:lstStyle/>
          <a:p>
            <a:fld id="{7FA43F5B-065E-43CE-B3FD-98C48A6F94D7}" type="datetime1">
              <a:rPr lang="en-US" smtClean="0"/>
              <a:pPr/>
              <a:t>5/8/2026</a:t>
            </a:fld>
            <a:endParaRPr lang="en-US"/>
          </a:p>
        </p:txBody>
      </p:sp>
      <p:sp>
        <p:nvSpPr>
          <p:cNvPr id="5" name="Footer Placeholder 4">
            <a:extLst>
              <a:ext uri="{FF2B5EF4-FFF2-40B4-BE49-F238E27FC236}">
                <a16:creationId xmlns:a16="http://schemas.microsoft.com/office/drawing/2014/main" id="{63A2396A-E38F-CC9C-7303-71F99D082082}"/>
              </a:ext>
            </a:extLst>
          </p:cNvPr>
          <p:cNvSpPr>
            <a:spLocks noGrp="1"/>
          </p:cNvSpPr>
          <p:nvPr>
            <p:ph type="ftr" sz="quarter" idx="16"/>
          </p:nvPr>
        </p:nvSpPr>
        <p:spPr>
          <a:xfrm rot="16200000" flipH="1">
            <a:off x="-1131161" y="1592957"/>
            <a:ext cx="2973522" cy="365125"/>
          </a:xfrm>
          <a:prstGeom prst="rect">
            <a:avLst/>
          </a:prstGeom>
        </p:spPr>
        <p:txBody>
          <a:bodyPr/>
          <a:lstStyle/>
          <a:p>
            <a:r>
              <a:rPr lang="en-US"/>
              <a:t>Sample Footer Text</a:t>
            </a:r>
          </a:p>
        </p:txBody>
      </p:sp>
      <p:sp>
        <p:nvSpPr>
          <p:cNvPr id="6" name="Slide Number Placeholder 5">
            <a:extLst>
              <a:ext uri="{FF2B5EF4-FFF2-40B4-BE49-F238E27FC236}">
                <a16:creationId xmlns:a16="http://schemas.microsoft.com/office/drawing/2014/main" id="{483B0E4B-031C-4F2A-1993-D824DD71F7DE}"/>
              </a:ext>
            </a:extLst>
          </p:cNvPr>
          <p:cNvSpPr>
            <a:spLocks noGrp="1"/>
          </p:cNvSpPr>
          <p:nvPr>
            <p:ph type="sldNum" sz="quarter" idx="17"/>
          </p:nvPr>
        </p:nvSpPr>
        <p:spPr>
          <a:xfrm>
            <a:off x="51117" y="6356350"/>
            <a:ext cx="574620" cy="365125"/>
          </a:xfrm>
        </p:spPr>
        <p:txBody>
          <a:bodyPr/>
          <a:lstStyle/>
          <a:p>
            <a:fld id="{2DE90F28-AFBB-4AB2-AA79-6D3F72ED131B}" type="slidenum">
              <a:rPr lang="en-US" smtClean="0"/>
              <a:pPr/>
              <a:t>‹#›</a:t>
            </a:fld>
            <a:endParaRPr lang="en-US"/>
          </a:p>
        </p:txBody>
      </p:sp>
    </p:spTree>
    <p:extLst>
      <p:ext uri="{BB962C8B-B14F-4D97-AF65-F5344CB8AC3E}">
        <p14:creationId xmlns:p14="http://schemas.microsoft.com/office/powerpoint/2010/main" val="1295571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32320" y="584339"/>
            <a:ext cx="4361688" cy="1261714"/>
          </a:xfrm>
        </p:spPr>
        <p:txBody>
          <a:bodyPr anchor="b">
            <a:noAutofit/>
          </a:bodyPr>
          <a:lstStyle>
            <a:lvl1pPr>
              <a:defRPr sz="3200">
                <a:solidFill>
                  <a:schemeClr val="tx1"/>
                </a:solidFill>
              </a:defRPr>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0"/>
            <a:ext cx="6611509" cy="6858000"/>
          </a:xfrm>
          <a:blipFill>
            <a:blip r:embed="rId2">
              <a:alphaModFix amt="70000"/>
              <a:extLst>
                <a:ext uri="{28A0092B-C50C-407E-A947-70E740481C1C}">
                  <a14:useLocalDpi xmlns:a14="http://schemas.microsoft.com/office/drawing/2010/main" val="0"/>
                </a:ext>
              </a:extLst>
            </a:blip>
            <a:stretch>
              <a:fillRect/>
            </a:stretch>
          </a:blipFill>
        </p:spPr>
        <p:txBody>
          <a:bodyPr/>
          <a:lstStyle>
            <a:lvl1pPr>
              <a:defRPr lang="en-US"/>
            </a:lvl1pPr>
          </a:lstStyle>
          <a:p>
            <a:r>
              <a:rPr lang="en-US"/>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32320" y="1979463"/>
            <a:ext cx="4362450" cy="43292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FFBFE376-D742-D564-3921-9EE06C25A99D}"/>
              </a:ext>
              <a:ext uri="{C183D7F6-B498-43B3-948B-1728B52AA6E4}">
                <adec:decorative xmlns:adec="http://schemas.microsoft.com/office/drawing/2017/decorative" val="1"/>
              </a:ext>
            </a:extLst>
          </p:cNvPr>
          <p:cNvCxnSpPr>
            <a:cxnSpLocks/>
          </p:cNvCxnSpPr>
          <p:nvPr userDrawn="1"/>
        </p:nvCxnSpPr>
        <p:spPr>
          <a:xfrm>
            <a:off x="6616017"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Date Placeholder 5">
            <a:extLst>
              <a:ext uri="{FF2B5EF4-FFF2-40B4-BE49-F238E27FC236}">
                <a16:creationId xmlns:a16="http://schemas.microsoft.com/office/drawing/2014/main" id="{95BE6B84-4C67-D49C-27F8-C862E16A8FF8}"/>
              </a:ext>
            </a:extLst>
          </p:cNvPr>
          <p:cNvSpPr>
            <a:spLocks noGrp="1"/>
          </p:cNvSpPr>
          <p:nvPr>
            <p:ph type="dt" sz="half" idx="15"/>
          </p:nvPr>
        </p:nvSpPr>
        <p:spPr>
          <a:xfrm rot="5400000">
            <a:off x="10425981" y="4687095"/>
            <a:ext cx="2706690" cy="365125"/>
          </a:xfrm>
          <a:prstGeom prst="rect">
            <a:avLst/>
          </a:prstGeom>
        </p:spPr>
        <p:txBody>
          <a:bodyPr/>
          <a:lstStyle/>
          <a:p>
            <a:fld id="{7FA43F5B-065E-43CE-B3FD-98C48A6F94D7}" type="datetime1">
              <a:rPr lang="en-US" smtClean="0"/>
              <a:pPr/>
              <a:t>5/8/2026</a:t>
            </a:fld>
            <a:endParaRPr lang="en-US"/>
          </a:p>
        </p:txBody>
      </p:sp>
      <p:sp>
        <p:nvSpPr>
          <p:cNvPr id="7" name="Footer Placeholder 6">
            <a:extLst>
              <a:ext uri="{FF2B5EF4-FFF2-40B4-BE49-F238E27FC236}">
                <a16:creationId xmlns:a16="http://schemas.microsoft.com/office/drawing/2014/main" id="{38CDB1B9-EC53-82AC-9108-F0D1BBC43917}"/>
              </a:ext>
            </a:extLst>
          </p:cNvPr>
          <p:cNvSpPr>
            <a:spLocks noGrp="1"/>
          </p:cNvSpPr>
          <p:nvPr>
            <p:ph type="ftr" sz="quarter" idx="16"/>
          </p:nvPr>
        </p:nvSpPr>
        <p:spPr>
          <a:xfrm rot="16200000" flipH="1">
            <a:off x="10292565" y="1592957"/>
            <a:ext cx="2973522" cy="365125"/>
          </a:xfrm>
          <a:prstGeom prst="rect">
            <a:avLst/>
          </a:prstGeom>
        </p:spPr>
        <p:txBody>
          <a:bodyPr/>
          <a:lstStyle/>
          <a:p>
            <a:r>
              <a:rPr lang="en-US"/>
              <a:t>Sample Footer Text</a:t>
            </a:r>
          </a:p>
        </p:txBody>
      </p:sp>
      <p:sp>
        <p:nvSpPr>
          <p:cNvPr id="9" name="Slide Number Placeholder 8">
            <a:extLst>
              <a:ext uri="{FF2B5EF4-FFF2-40B4-BE49-F238E27FC236}">
                <a16:creationId xmlns:a16="http://schemas.microsoft.com/office/drawing/2014/main" id="{E60BD4C5-5651-77FA-20CA-3D813654A922}"/>
              </a:ext>
            </a:extLst>
          </p:cNvPr>
          <p:cNvSpPr>
            <a:spLocks noGrp="1"/>
          </p:cNvSpPr>
          <p:nvPr>
            <p:ph type="sldNum" sz="quarter" idx="17"/>
          </p:nvPr>
        </p:nvSpPr>
        <p:spPr/>
        <p:txBody>
          <a:bodyPr/>
          <a:lstStyle/>
          <a:p>
            <a:fld id="{2DE90F28-AFBB-4AB2-AA79-6D3F72ED131B}" type="slidenum">
              <a:rPr lang="en-US" smtClean="0"/>
              <a:pPr/>
              <a:t>‹#›</a:t>
            </a:fld>
            <a:endParaRPr lang="en-US"/>
          </a:p>
        </p:txBody>
      </p:sp>
    </p:spTree>
    <p:extLst>
      <p:ext uri="{BB962C8B-B14F-4D97-AF65-F5344CB8AC3E}">
        <p14:creationId xmlns:p14="http://schemas.microsoft.com/office/powerpoint/2010/main" val="13476387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583413"/>
            <a:ext cx="4361688" cy="1262639"/>
          </a:xfrm>
        </p:spPr>
        <p:txBody>
          <a:bodyPr anchor="b">
            <a:noAutofit/>
          </a:bodyPr>
          <a:lstStyle>
            <a:lvl1pPr>
              <a:defRPr sz="3200">
                <a:solidFill>
                  <a:schemeClr val="tx1"/>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731520" y="1979461"/>
            <a:ext cx="4360863" cy="432926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5745480" y="0"/>
            <a:ext cx="6446520" cy="6858000"/>
          </a:xfrm>
          <a:blipFill>
            <a:blip r:embed="rId2">
              <a:alphaModFix amt="70000"/>
              <a:extLst>
                <a:ext uri="{28A0092B-C50C-407E-A947-70E740481C1C}">
                  <a14:useLocalDpi xmlns:a14="http://schemas.microsoft.com/office/drawing/2010/main" val="0"/>
                </a:ext>
              </a:extLst>
            </a:blip>
            <a:stretch>
              <a:fillRect/>
            </a:stretch>
          </a:blipFill>
        </p:spPr>
        <p:txBody>
          <a:bodyPr/>
          <a:lstStyle>
            <a:lvl1pPr>
              <a:defRPr>
                <a:solidFill>
                  <a:schemeClr val="tx1"/>
                </a:solidFill>
              </a:defRPr>
            </a:lvl1pPr>
          </a:lstStyle>
          <a:p>
            <a:r>
              <a:rPr lang="en-US"/>
              <a:t> </a:t>
            </a:r>
          </a:p>
        </p:txBody>
      </p:sp>
      <p:cxnSp>
        <p:nvCxnSpPr>
          <p:cNvPr id="5" name="Straight Connector 4">
            <a:extLst>
              <a:ext uri="{FF2B5EF4-FFF2-40B4-BE49-F238E27FC236}">
                <a16:creationId xmlns:a16="http://schemas.microsoft.com/office/drawing/2014/main" id="{1481977D-48BC-F135-96F9-1655E4BEE673}"/>
              </a:ext>
              <a:ext uri="{C183D7F6-B498-43B3-948B-1728B52AA6E4}">
                <adec:decorative xmlns:adec="http://schemas.microsoft.com/office/drawing/2017/decorative" val="1"/>
              </a:ext>
            </a:extLst>
          </p:cNvPr>
          <p:cNvCxnSpPr>
            <a:cxnSpLocks/>
          </p:cNvCxnSpPr>
          <p:nvPr userDrawn="1"/>
        </p:nvCxnSpPr>
        <p:spPr>
          <a:xfrm>
            <a:off x="5732126"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2">
            <a:extLst>
              <a:ext uri="{FF2B5EF4-FFF2-40B4-BE49-F238E27FC236}">
                <a16:creationId xmlns:a16="http://schemas.microsoft.com/office/drawing/2014/main" id="{EA981C2C-E0DD-29A7-8209-50D664881524}"/>
              </a:ext>
            </a:extLst>
          </p:cNvPr>
          <p:cNvSpPr>
            <a:spLocks noGrp="1"/>
          </p:cNvSpPr>
          <p:nvPr>
            <p:ph type="dt" sz="half" idx="15"/>
          </p:nvPr>
        </p:nvSpPr>
        <p:spPr>
          <a:xfrm rot="5400000">
            <a:off x="-997745" y="4687095"/>
            <a:ext cx="2706690" cy="365125"/>
          </a:xfrm>
          <a:prstGeom prst="rect">
            <a:avLst/>
          </a:prstGeom>
        </p:spPr>
        <p:txBody>
          <a:bodyPr/>
          <a:lstStyle/>
          <a:p>
            <a:fld id="{7FA43F5B-065E-43CE-B3FD-98C48A6F94D7}" type="datetime1">
              <a:rPr lang="en-US" smtClean="0"/>
              <a:pPr/>
              <a:t>5/8/2026</a:t>
            </a:fld>
            <a:endParaRPr lang="en-US"/>
          </a:p>
        </p:txBody>
      </p:sp>
      <p:sp>
        <p:nvSpPr>
          <p:cNvPr id="6" name="Footer Placeholder 4">
            <a:extLst>
              <a:ext uri="{FF2B5EF4-FFF2-40B4-BE49-F238E27FC236}">
                <a16:creationId xmlns:a16="http://schemas.microsoft.com/office/drawing/2014/main" id="{D205369F-8CCB-402F-9055-2BF12262B54D}"/>
              </a:ext>
            </a:extLst>
          </p:cNvPr>
          <p:cNvSpPr>
            <a:spLocks noGrp="1"/>
          </p:cNvSpPr>
          <p:nvPr>
            <p:ph type="ftr" sz="quarter" idx="16"/>
          </p:nvPr>
        </p:nvSpPr>
        <p:spPr>
          <a:xfrm rot="16200000" flipH="1">
            <a:off x="-1131161" y="1592957"/>
            <a:ext cx="2973522" cy="365125"/>
          </a:xfrm>
          <a:prstGeom prst="rect">
            <a:avLst/>
          </a:prstGeom>
        </p:spPr>
        <p:txBody>
          <a:bodyPr/>
          <a:lstStyle/>
          <a:p>
            <a:r>
              <a:rPr lang="en-US"/>
              <a:t>Sample Footer Text</a:t>
            </a:r>
          </a:p>
        </p:txBody>
      </p:sp>
      <p:sp>
        <p:nvSpPr>
          <p:cNvPr id="7" name="Slide Number Placeholder 5">
            <a:extLst>
              <a:ext uri="{FF2B5EF4-FFF2-40B4-BE49-F238E27FC236}">
                <a16:creationId xmlns:a16="http://schemas.microsoft.com/office/drawing/2014/main" id="{133591F2-4BD3-37D0-B00E-B2CD5F47A36C}"/>
              </a:ext>
            </a:extLst>
          </p:cNvPr>
          <p:cNvSpPr>
            <a:spLocks noGrp="1"/>
          </p:cNvSpPr>
          <p:nvPr>
            <p:ph type="sldNum" sz="quarter" idx="17"/>
          </p:nvPr>
        </p:nvSpPr>
        <p:spPr>
          <a:xfrm>
            <a:off x="51117" y="6356350"/>
            <a:ext cx="574620" cy="365125"/>
          </a:xfrm>
        </p:spPr>
        <p:txBody>
          <a:bodyPr/>
          <a:lstStyle/>
          <a:p>
            <a:fld id="{2DE90F28-AFBB-4AB2-AA79-6D3F72ED131B}" type="slidenum">
              <a:rPr lang="en-US" smtClean="0"/>
              <a:pPr/>
              <a:t>‹#›</a:t>
            </a:fld>
            <a:endParaRPr lang="en-US"/>
          </a:p>
        </p:txBody>
      </p:sp>
    </p:spTree>
    <p:extLst>
      <p:ext uri="{BB962C8B-B14F-4D97-AF65-F5344CB8AC3E}">
        <p14:creationId xmlns:p14="http://schemas.microsoft.com/office/powerpoint/2010/main" val="4030992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320040"/>
            <a:ext cx="4572000" cy="932688"/>
          </a:xfrm>
        </p:spPr>
        <p:txBody>
          <a:bodyPr anchor="b"/>
          <a:lstStyle>
            <a:lvl1pPr>
              <a:defRPr sz="3200">
                <a:solidFill>
                  <a:schemeClr val="tx1"/>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731520" y="1380744"/>
            <a:ext cx="4572000" cy="498348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5917720" y="0"/>
            <a:ext cx="6274279" cy="6858000"/>
          </a:xfrm>
          <a:blipFill>
            <a:blip r:embed="rId2">
              <a:alphaModFix amt="70000"/>
              <a:extLst>
                <a:ext uri="{28A0092B-C50C-407E-A947-70E740481C1C}">
                  <a14:useLocalDpi xmlns:a14="http://schemas.microsoft.com/office/drawing/2010/main" val="0"/>
                </a:ext>
              </a:extLst>
            </a:blip>
            <a:stretch>
              <a:fillRect/>
            </a:stretch>
          </a:blipFill>
        </p:spPr>
        <p:txBody>
          <a:bodyPr/>
          <a:lstStyle>
            <a:lvl1pPr>
              <a:defRPr>
                <a:solidFill>
                  <a:schemeClr val="tx1"/>
                </a:solidFill>
              </a:defRPr>
            </a:lvl1pPr>
          </a:lstStyle>
          <a:p>
            <a:r>
              <a:rPr lang="en-US"/>
              <a:t> </a:t>
            </a:r>
          </a:p>
        </p:txBody>
      </p:sp>
      <p:cxnSp>
        <p:nvCxnSpPr>
          <p:cNvPr id="5" name="Straight Connector 4">
            <a:extLst>
              <a:ext uri="{FF2B5EF4-FFF2-40B4-BE49-F238E27FC236}">
                <a16:creationId xmlns:a16="http://schemas.microsoft.com/office/drawing/2014/main" id="{B18BEB48-A052-9364-6EF6-F698004CA571}"/>
              </a:ext>
              <a:ext uri="{C183D7F6-B498-43B3-948B-1728B52AA6E4}">
                <adec:decorative xmlns:adec="http://schemas.microsoft.com/office/drawing/2017/decorative" val="1"/>
              </a:ext>
            </a:extLst>
          </p:cNvPr>
          <p:cNvCxnSpPr>
            <a:cxnSpLocks/>
          </p:cNvCxnSpPr>
          <p:nvPr userDrawn="1"/>
        </p:nvCxnSpPr>
        <p:spPr>
          <a:xfrm>
            <a:off x="5911724"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2">
            <a:extLst>
              <a:ext uri="{FF2B5EF4-FFF2-40B4-BE49-F238E27FC236}">
                <a16:creationId xmlns:a16="http://schemas.microsoft.com/office/drawing/2014/main" id="{417D8113-ECE6-D6F5-9CA4-C96A535F4799}"/>
              </a:ext>
            </a:extLst>
          </p:cNvPr>
          <p:cNvSpPr>
            <a:spLocks noGrp="1"/>
          </p:cNvSpPr>
          <p:nvPr>
            <p:ph type="dt" sz="half" idx="15"/>
          </p:nvPr>
        </p:nvSpPr>
        <p:spPr>
          <a:xfrm rot="5400000">
            <a:off x="-997745" y="4687095"/>
            <a:ext cx="2706690" cy="365125"/>
          </a:xfrm>
          <a:prstGeom prst="rect">
            <a:avLst/>
          </a:prstGeom>
        </p:spPr>
        <p:txBody>
          <a:bodyPr/>
          <a:lstStyle/>
          <a:p>
            <a:fld id="{7FA43F5B-065E-43CE-B3FD-98C48A6F94D7}" type="datetime1">
              <a:rPr lang="en-US" smtClean="0"/>
              <a:pPr/>
              <a:t>5/8/2026</a:t>
            </a:fld>
            <a:endParaRPr lang="en-US"/>
          </a:p>
        </p:txBody>
      </p:sp>
      <p:sp>
        <p:nvSpPr>
          <p:cNvPr id="6" name="Footer Placeholder 4">
            <a:extLst>
              <a:ext uri="{FF2B5EF4-FFF2-40B4-BE49-F238E27FC236}">
                <a16:creationId xmlns:a16="http://schemas.microsoft.com/office/drawing/2014/main" id="{629A0137-F97A-8194-464D-3B7D4814A8AE}"/>
              </a:ext>
            </a:extLst>
          </p:cNvPr>
          <p:cNvSpPr>
            <a:spLocks noGrp="1"/>
          </p:cNvSpPr>
          <p:nvPr>
            <p:ph type="ftr" sz="quarter" idx="16"/>
          </p:nvPr>
        </p:nvSpPr>
        <p:spPr>
          <a:xfrm rot="16200000" flipH="1">
            <a:off x="-1131161" y="1592957"/>
            <a:ext cx="2973522" cy="365125"/>
          </a:xfrm>
          <a:prstGeom prst="rect">
            <a:avLst/>
          </a:prstGeom>
        </p:spPr>
        <p:txBody>
          <a:bodyPr/>
          <a:lstStyle/>
          <a:p>
            <a:r>
              <a:rPr lang="en-US"/>
              <a:t>Sample Footer Text</a:t>
            </a:r>
          </a:p>
        </p:txBody>
      </p:sp>
      <p:sp>
        <p:nvSpPr>
          <p:cNvPr id="7" name="Slide Number Placeholder 5">
            <a:extLst>
              <a:ext uri="{FF2B5EF4-FFF2-40B4-BE49-F238E27FC236}">
                <a16:creationId xmlns:a16="http://schemas.microsoft.com/office/drawing/2014/main" id="{E3FE5686-63A9-B1A1-5734-F96A96514650}"/>
              </a:ext>
            </a:extLst>
          </p:cNvPr>
          <p:cNvSpPr>
            <a:spLocks noGrp="1"/>
          </p:cNvSpPr>
          <p:nvPr>
            <p:ph type="sldNum" sz="quarter" idx="17"/>
          </p:nvPr>
        </p:nvSpPr>
        <p:spPr>
          <a:xfrm>
            <a:off x="51117" y="6356350"/>
            <a:ext cx="574620" cy="365125"/>
          </a:xfrm>
        </p:spPr>
        <p:txBody>
          <a:bodyPr/>
          <a:lstStyle/>
          <a:p>
            <a:fld id="{2DE90F28-AFBB-4AB2-AA79-6D3F72ED131B}" type="slidenum">
              <a:rPr lang="en-US" smtClean="0"/>
              <a:pPr/>
              <a:t>‹#›</a:t>
            </a:fld>
            <a:endParaRPr lang="en-US"/>
          </a:p>
        </p:txBody>
      </p:sp>
    </p:spTree>
    <p:extLst>
      <p:ext uri="{BB962C8B-B14F-4D97-AF65-F5344CB8AC3E}">
        <p14:creationId xmlns:p14="http://schemas.microsoft.com/office/powerpoint/2010/main" val="3558760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046720" y="583413"/>
            <a:ext cx="3566160" cy="1527048"/>
          </a:xfrm>
        </p:spPr>
        <p:txBody>
          <a:bodyPr anchor="b">
            <a:normAutofit/>
          </a:bodyPr>
          <a:lstStyle>
            <a:lvl1pPr>
              <a:defRPr sz="3200">
                <a:solidFill>
                  <a:schemeClr val="tx1"/>
                </a:solidFill>
              </a:defRPr>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0"/>
            <a:ext cx="7584144" cy="6858000"/>
          </a:xfrm>
          <a:blipFill>
            <a:blip r:embed="rId2">
              <a:alphaModFix amt="70000"/>
              <a:extLst>
                <a:ext uri="{28A0092B-C50C-407E-A947-70E740481C1C}">
                  <a14:useLocalDpi xmlns:a14="http://schemas.microsoft.com/office/drawing/2010/main" val="0"/>
                </a:ext>
              </a:extLst>
            </a:blip>
            <a:stretch>
              <a:fillRect/>
            </a:stretch>
          </a:blipFill>
        </p:spPr>
        <p:txBody>
          <a:bodyPr/>
          <a:lstStyle>
            <a:lvl1pPr>
              <a:defRPr>
                <a:solidFill>
                  <a:schemeClr val="tx1"/>
                </a:solidFill>
              </a:defRPr>
            </a:lvl1pPr>
          </a:lstStyle>
          <a:p>
            <a:r>
              <a:rPr lang="en-US"/>
              <a:t> </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046720" y="2212975"/>
            <a:ext cx="3566160" cy="40957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C1F1B67D-ECBB-854F-CC29-CAAA9DB18E34}"/>
              </a:ext>
              <a:ext uri="{C183D7F6-B498-43B3-948B-1728B52AA6E4}">
                <adec:decorative xmlns:adec="http://schemas.microsoft.com/office/drawing/2017/decorative" val="1"/>
              </a:ext>
            </a:extLst>
          </p:cNvPr>
          <p:cNvCxnSpPr>
            <a:cxnSpLocks/>
          </p:cNvCxnSpPr>
          <p:nvPr userDrawn="1"/>
        </p:nvCxnSpPr>
        <p:spPr>
          <a:xfrm>
            <a:off x="7582129"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B4A8E04B-FD21-4A20-D196-257B310FD4B4}"/>
              </a:ext>
            </a:extLst>
          </p:cNvPr>
          <p:cNvSpPr>
            <a:spLocks noGrp="1"/>
          </p:cNvSpPr>
          <p:nvPr>
            <p:ph type="dt" sz="half" idx="15"/>
          </p:nvPr>
        </p:nvSpPr>
        <p:spPr>
          <a:xfrm rot="5400000">
            <a:off x="10425981" y="4687095"/>
            <a:ext cx="2706690" cy="365125"/>
          </a:xfrm>
          <a:prstGeom prst="rect">
            <a:avLst/>
          </a:prstGeom>
        </p:spPr>
        <p:txBody>
          <a:bodyPr/>
          <a:lstStyle/>
          <a:p>
            <a:fld id="{7FA43F5B-065E-43CE-B3FD-98C48A6F94D7}" type="datetime1">
              <a:rPr lang="en-US" smtClean="0"/>
              <a:pPr/>
              <a:t>5/8/2026</a:t>
            </a:fld>
            <a:endParaRPr lang="en-US"/>
          </a:p>
        </p:txBody>
      </p:sp>
      <p:sp>
        <p:nvSpPr>
          <p:cNvPr id="9" name="Footer Placeholder 8">
            <a:extLst>
              <a:ext uri="{FF2B5EF4-FFF2-40B4-BE49-F238E27FC236}">
                <a16:creationId xmlns:a16="http://schemas.microsoft.com/office/drawing/2014/main" id="{4FB7A9C8-9922-276E-D7E7-BA37C3C590DA}"/>
              </a:ext>
            </a:extLst>
          </p:cNvPr>
          <p:cNvSpPr>
            <a:spLocks noGrp="1"/>
          </p:cNvSpPr>
          <p:nvPr>
            <p:ph type="ftr" sz="quarter" idx="16"/>
          </p:nvPr>
        </p:nvSpPr>
        <p:spPr>
          <a:xfrm rot="16200000" flipH="1">
            <a:off x="10292565" y="1592957"/>
            <a:ext cx="2973522" cy="365125"/>
          </a:xfrm>
          <a:prstGeom prst="rect">
            <a:avLst/>
          </a:prstGeom>
        </p:spPr>
        <p:txBody>
          <a:bodyPr/>
          <a:lstStyle/>
          <a:p>
            <a:r>
              <a:rPr lang="en-US"/>
              <a:t>Sample Footer Text</a:t>
            </a:r>
          </a:p>
        </p:txBody>
      </p:sp>
      <p:sp>
        <p:nvSpPr>
          <p:cNvPr id="10" name="Slide Number Placeholder 9">
            <a:extLst>
              <a:ext uri="{FF2B5EF4-FFF2-40B4-BE49-F238E27FC236}">
                <a16:creationId xmlns:a16="http://schemas.microsoft.com/office/drawing/2014/main" id="{C7BD9853-F841-5935-2E22-F5DA78B10918}"/>
              </a:ext>
            </a:extLst>
          </p:cNvPr>
          <p:cNvSpPr>
            <a:spLocks noGrp="1"/>
          </p:cNvSpPr>
          <p:nvPr>
            <p:ph type="sldNum" sz="quarter" idx="17"/>
          </p:nvPr>
        </p:nvSpPr>
        <p:spPr/>
        <p:txBody>
          <a:bodyPr/>
          <a:lstStyle/>
          <a:p>
            <a:fld id="{2DE90F28-AFBB-4AB2-AA79-6D3F72ED131B}" type="slidenum">
              <a:rPr lang="en-US" smtClean="0"/>
              <a:pPr/>
              <a:t>‹#›</a:t>
            </a:fld>
            <a:endParaRPr lang="en-US"/>
          </a:p>
        </p:txBody>
      </p:sp>
    </p:spTree>
    <p:extLst>
      <p:ext uri="{BB962C8B-B14F-4D97-AF65-F5344CB8AC3E}">
        <p14:creationId xmlns:p14="http://schemas.microsoft.com/office/powerpoint/2010/main" val="28587501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583413"/>
            <a:ext cx="3401568" cy="1527048"/>
          </a:xfrm>
        </p:spPr>
        <p:txBody>
          <a:bodyPr anchor="b">
            <a:normAutofit/>
          </a:bodyPr>
          <a:lstStyle>
            <a:lvl1pPr>
              <a:defRPr sz="3200">
                <a:solidFill>
                  <a:schemeClr val="tx1"/>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731520" y="2212975"/>
            <a:ext cx="3401568" cy="40957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4761780" y="0"/>
            <a:ext cx="7430219" cy="6858000"/>
          </a:xfrm>
          <a:blipFill>
            <a:blip r:embed="rId2">
              <a:alphaModFix amt="70000"/>
              <a:extLst>
                <a:ext uri="{28A0092B-C50C-407E-A947-70E740481C1C}">
                  <a14:useLocalDpi xmlns:a14="http://schemas.microsoft.com/office/drawing/2010/main" val="0"/>
                </a:ext>
              </a:extLst>
            </a:blip>
            <a:stretch>
              <a:fillRect/>
            </a:stretch>
          </a:blipFill>
        </p:spPr>
        <p:txBody>
          <a:bodyPr/>
          <a:lstStyle>
            <a:lvl1pPr>
              <a:defRPr lang="en-US"/>
            </a:lvl1pPr>
          </a:lstStyle>
          <a:p>
            <a:r>
              <a:rPr lang="en-US"/>
              <a:t> </a:t>
            </a:r>
          </a:p>
        </p:txBody>
      </p:sp>
      <p:cxnSp>
        <p:nvCxnSpPr>
          <p:cNvPr id="5" name="Straight Connector 4">
            <a:extLst>
              <a:ext uri="{FF2B5EF4-FFF2-40B4-BE49-F238E27FC236}">
                <a16:creationId xmlns:a16="http://schemas.microsoft.com/office/drawing/2014/main" id="{E88ED8BF-3BC1-C0A7-67E1-8F6CE5DBA66D}"/>
              </a:ext>
              <a:ext uri="{C183D7F6-B498-43B3-948B-1728B52AA6E4}">
                <adec:decorative xmlns:adec="http://schemas.microsoft.com/office/drawing/2017/decorative" val="1"/>
              </a:ext>
            </a:extLst>
          </p:cNvPr>
          <p:cNvCxnSpPr>
            <a:cxnSpLocks/>
          </p:cNvCxnSpPr>
          <p:nvPr userDrawn="1"/>
        </p:nvCxnSpPr>
        <p:spPr>
          <a:xfrm>
            <a:off x="4748153"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2">
            <a:extLst>
              <a:ext uri="{FF2B5EF4-FFF2-40B4-BE49-F238E27FC236}">
                <a16:creationId xmlns:a16="http://schemas.microsoft.com/office/drawing/2014/main" id="{72C41D87-A2F7-832F-EE5D-4A82C0898306}"/>
              </a:ext>
            </a:extLst>
          </p:cNvPr>
          <p:cNvSpPr>
            <a:spLocks noGrp="1"/>
          </p:cNvSpPr>
          <p:nvPr>
            <p:ph type="dt" sz="half" idx="15"/>
          </p:nvPr>
        </p:nvSpPr>
        <p:spPr>
          <a:xfrm rot="5400000">
            <a:off x="-997745" y="4687095"/>
            <a:ext cx="2706690" cy="365125"/>
          </a:xfrm>
          <a:prstGeom prst="rect">
            <a:avLst/>
          </a:prstGeom>
        </p:spPr>
        <p:txBody>
          <a:bodyPr/>
          <a:lstStyle/>
          <a:p>
            <a:fld id="{7FA43F5B-065E-43CE-B3FD-98C48A6F94D7}" type="datetime1">
              <a:rPr lang="en-US" smtClean="0"/>
              <a:pPr/>
              <a:t>5/8/2026</a:t>
            </a:fld>
            <a:endParaRPr lang="en-US"/>
          </a:p>
        </p:txBody>
      </p:sp>
      <p:sp>
        <p:nvSpPr>
          <p:cNvPr id="6" name="Footer Placeholder 4">
            <a:extLst>
              <a:ext uri="{FF2B5EF4-FFF2-40B4-BE49-F238E27FC236}">
                <a16:creationId xmlns:a16="http://schemas.microsoft.com/office/drawing/2014/main" id="{B2FFE48E-EFB9-58B7-9159-E1F3B1F35D72}"/>
              </a:ext>
            </a:extLst>
          </p:cNvPr>
          <p:cNvSpPr>
            <a:spLocks noGrp="1"/>
          </p:cNvSpPr>
          <p:nvPr>
            <p:ph type="ftr" sz="quarter" idx="16"/>
          </p:nvPr>
        </p:nvSpPr>
        <p:spPr>
          <a:xfrm rot="16200000" flipH="1">
            <a:off x="-1131161" y="1592957"/>
            <a:ext cx="2973522" cy="365125"/>
          </a:xfrm>
          <a:prstGeom prst="rect">
            <a:avLst/>
          </a:prstGeom>
        </p:spPr>
        <p:txBody>
          <a:bodyPr/>
          <a:lstStyle/>
          <a:p>
            <a:r>
              <a:rPr lang="en-US"/>
              <a:t>Sample Footer Text</a:t>
            </a:r>
          </a:p>
        </p:txBody>
      </p:sp>
      <p:sp>
        <p:nvSpPr>
          <p:cNvPr id="7" name="Slide Number Placeholder 5">
            <a:extLst>
              <a:ext uri="{FF2B5EF4-FFF2-40B4-BE49-F238E27FC236}">
                <a16:creationId xmlns:a16="http://schemas.microsoft.com/office/drawing/2014/main" id="{C03AB52F-F281-1BB9-9D9F-9FC67E6B879C}"/>
              </a:ext>
            </a:extLst>
          </p:cNvPr>
          <p:cNvSpPr>
            <a:spLocks noGrp="1"/>
          </p:cNvSpPr>
          <p:nvPr>
            <p:ph type="sldNum" sz="quarter" idx="17"/>
          </p:nvPr>
        </p:nvSpPr>
        <p:spPr>
          <a:xfrm>
            <a:off x="51117" y="6356350"/>
            <a:ext cx="574620" cy="365125"/>
          </a:xfrm>
        </p:spPr>
        <p:txBody>
          <a:bodyPr/>
          <a:lstStyle/>
          <a:p>
            <a:fld id="{2DE90F28-AFBB-4AB2-AA79-6D3F72ED131B}" type="slidenum">
              <a:rPr lang="en-US" smtClean="0"/>
              <a:pPr/>
              <a:t>‹#›</a:t>
            </a:fld>
            <a:endParaRPr lang="en-US"/>
          </a:p>
        </p:txBody>
      </p:sp>
    </p:spTree>
    <p:extLst>
      <p:ext uri="{BB962C8B-B14F-4D97-AF65-F5344CB8AC3E}">
        <p14:creationId xmlns:p14="http://schemas.microsoft.com/office/powerpoint/2010/main" val="16670292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5012268"/>
            <a:ext cx="3739896" cy="1390330"/>
          </a:xfrm>
        </p:spPr>
        <p:txBody>
          <a:bodyPr anchor="t">
            <a:normAutofit/>
          </a:bodyPr>
          <a:lstStyle>
            <a:lvl1pPr>
              <a:defRPr sz="3200">
                <a:solidFill>
                  <a:schemeClr val="tx1"/>
                </a:solidFill>
              </a:defRPr>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12192000" cy="4635132"/>
          </a:xfrm>
          <a:blipFill>
            <a:blip r:embed="rId2">
              <a:alphaModFix amt="70000"/>
              <a:extLst>
                <a:ext uri="{28A0092B-C50C-407E-A947-70E740481C1C}">
                  <a14:useLocalDpi xmlns:a14="http://schemas.microsoft.com/office/drawing/2010/main" val="0"/>
                </a:ext>
              </a:extLst>
            </a:blip>
            <a:stretch>
              <a:fillRect/>
            </a:stretch>
          </a:blipFill>
        </p:spPr>
        <p:txBody>
          <a:bodyPr/>
          <a:lstStyle>
            <a:lvl1pPr>
              <a:defRPr>
                <a:solidFill>
                  <a:schemeClr val="tx1"/>
                </a:solidFill>
              </a:defRPr>
            </a:lvl1pPr>
          </a:lstStyle>
          <a:p>
            <a:r>
              <a:rPr lang="en-US"/>
              <a:t> </a:t>
            </a:r>
          </a:p>
        </p:txBody>
      </p:sp>
      <p:sp>
        <p:nvSpPr>
          <p:cNvPr id="4" name="Footer Placeholder 5">
            <a:extLst>
              <a:ext uri="{FF2B5EF4-FFF2-40B4-BE49-F238E27FC236}">
                <a16:creationId xmlns:a16="http://schemas.microsoft.com/office/drawing/2014/main" id="{485E715F-A05B-F2BC-ABF4-447E9B58E0C2}"/>
              </a:ext>
            </a:extLst>
          </p:cNvPr>
          <p:cNvSpPr>
            <a:spLocks noGrp="1"/>
          </p:cNvSpPr>
          <p:nvPr>
            <p:ph type="ftr" sz="quarter" idx="15"/>
          </p:nvPr>
        </p:nvSpPr>
        <p:spPr>
          <a:xfrm rot="16200000">
            <a:off x="-499001" y="5684309"/>
            <a:ext cx="1709209" cy="365125"/>
          </a:xfrm>
          <a:prstGeom prst="rect">
            <a:avLst/>
          </a:prstGeom>
        </p:spPr>
        <p:txBody>
          <a:bodyPr/>
          <a:lstStyle/>
          <a:p>
            <a:r>
              <a:rPr lang="en-US"/>
              <a:t>Sample Footer Text</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846320" y="5012267"/>
            <a:ext cx="6400800" cy="1390330"/>
          </a:xfrm>
        </p:spPr>
        <p:txBody>
          <a:bodyPr>
            <a:noAutofit/>
          </a:bodyPr>
          <a:lstStyle>
            <a:lvl1pPr marL="0" indent="0">
              <a:buFont typeface="Arial" panose="020B0604020202020204" pitchFamily="34" charset="0"/>
              <a:buNone/>
              <a:defRPr sz="1800">
                <a:solidFill>
                  <a:schemeClr val="tx1"/>
                </a:solidFill>
              </a:defRPr>
            </a:lvl1pPr>
            <a:lvl2pPr marL="228600" indent="0">
              <a:buFont typeface="Arial" panose="020B0604020202020204" pitchFamily="34" charset="0"/>
              <a:buNone/>
              <a:defRPr sz="1600">
                <a:solidFill>
                  <a:schemeClr val="tx1"/>
                </a:solidFill>
              </a:defRPr>
            </a:lvl2pPr>
            <a:lvl3pPr marL="457200" indent="0">
              <a:buFont typeface="Arial" panose="020B0604020202020204" pitchFamily="34" charset="0"/>
              <a:buNone/>
              <a:defRPr sz="1400">
                <a:solidFill>
                  <a:schemeClr val="tx1"/>
                </a:solidFill>
              </a:defRPr>
            </a:lvl3pPr>
            <a:lvl4pPr marL="685800" indent="0">
              <a:buFont typeface="Arial" panose="020B0604020202020204" pitchFamily="34" charset="0"/>
              <a:buNone/>
              <a:defRPr sz="1200">
                <a:solidFill>
                  <a:schemeClr val="tx1"/>
                </a:solidFill>
              </a:defRPr>
            </a:lvl4pPr>
            <a:lvl5pPr marL="914400" indent="0">
              <a:buFont typeface="Arial" panose="020B0604020202020204" pitchFamily="34" charset="0"/>
              <a:buNone/>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rot="5400000">
            <a:off x="11173959" y="5435073"/>
            <a:ext cx="1210734" cy="365125"/>
          </a:xfrm>
          <a:prstGeom prst="rect">
            <a:avLst/>
          </a:prstGeom>
        </p:spPr>
        <p:txBody>
          <a:bodyPr/>
          <a:lstStyle>
            <a:lvl1pPr>
              <a:defRPr>
                <a:solidFill>
                  <a:schemeClr val="tx1"/>
                </a:solidFill>
              </a:defRPr>
            </a:lvl1pPr>
          </a:lstStyle>
          <a:p>
            <a:fld id="{ADC8C146-0A20-4029-98D5-9A42EEDF8B24}" type="datetime1">
              <a:rPr lang="en-US" smtClean="0"/>
              <a:pPr/>
              <a:t>5/8/2026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cxnSp>
        <p:nvCxnSpPr>
          <p:cNvPr id="3" name="Straight Connector 2">
            <a:extLst>
              <a:ext uri="{FF2B5EF4-FFF2-40B4-BE49-F238E27FC236}">
                <a16:creationId xmlns:a16="http://schemas.microsoft.com/office/drawing/2014/main" id="{2A2B6090-1D21-5610-7943-4C4F96A6C767}"/>
              </a:ext>
              <a:ext uri="{C183D7F6-B498-43B3-948B-1728B52AA6E4}">
                <adec:decorative xmlns:adec="http://schemas.microsoft.com/office/drawing/2017/decorative" val="1"/>
              </a:ext>
            </a:extLst>
          </p:cNvPr>
          <p:cNvCxnSpPr>
            <a:cxnSpLocks/>
          </p:cNvCxnSpPr>
          <p:nvPr/>
        </p:nvCxnSpPr>
        <p:spPr>
          <a:xfrm flipH="1">
            <a:off x="0" y="4638230"/>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1719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09600" y="5218032"/>
            <a:ext cx="10972800" cy="786384"/>
          </a:xfrm>
        </p:spPr>
        <p:txBody>
          <a:bodyPr anchor="b">
            <a:normAutofit/>
          </a:bodyPr>
          <a:lstStyle>
            <a:lvl1pPr algn="ctr">
              <a:defRPr sz="4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09600" y="5972629"/>
            <a:ext cx="10972800" cy="480373"/>
          </a:xfrm>
        </p:spPr>
        <p:txBody>
          <a:bodyPr anchor="t">
            <a:normAutofit/>
          </a:bodyPr>
          <a:lstStyle>
            <a:lvl1pPr marL="0" indent="0" algn="ctr">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0" y="0"/>
            <a:ext cx="12191999" cy="4986425"/>
          </a:xfrm>
          <a:blipFill>
            <a:blip r:embed="rId2">
              <a:alphaModFix amt="70000"/>
              <a:extLst>
                <a:ext uri="{28A0092B-C50C-407E-A947-70E740481C1C}">
                  <a14:useLocalDpi xmlns:a14="http://schemas.microsoft.com/office/drawing/2010/main" val="0"/>
                </a:ext>
              </a:extLst>
            </a:blip>
            <a:stretch>
              <a:fillRect/>
            </a:stretch>
          </a:blipFill>
        </p:spPr>
        <p:txBody>
          <a:bodyPr/>
          <a:lstStyle>
            <a:lvl1pPr>
              <a:defRPr>
                <a:solidFill>
                  <a:schemeClr val="tx1"/>
                </a:solidFill>
              </a:defRPr>
            </a:lvl1pPr>
          </a:lstStyle>
          <a:p>
            <a:r>
              <a:rPr lang="en-US"/>
              <a:t> </a:t>
            </a:r>
          </a:p>
        </p:txBody>
      </p:sp>
      <p:sp>
        <p:nvSpPr>
          <p:cNvPr id="6" name="Footer Placeholder 5">
            <a:extLst>
              <a:ext uri="{FF2B5EF4-FFF2-40B4-BE49-F238E27FC236}">
                <a16:creationId xmlns:a16="http://schemas.microsoft.com/office/drawing/2014/main" id="{8C88BD73-E6AB-68A9-F41B-313E0C44777C}"/>
              </a:ext>
            </a:extLst>
          </p:cNvPr>
          <p:cNvSpPr>
            <a:spLocks noGrp="1"/>
          </p:cNvSpPr>
          <p:nvPr>
            <p:ph type="ftr" sz="quarter" idx="15"/>
          </p:nvPr>
        </p:nvSpPr>
        <p:spPr>
          <a:xfrm rot="16200000">
            <a:off x="-396119" y="5787191"/>
            <a:ext cx="1503444" cy="365125"/>
          </a:xfrm>
          <a:prstGeom prst="rect">
            <a:avLst/>
          </a:prstGeom>
        </p:spPr>
        <p:txBody>
          <a:bodyPr/>
          <a:lstStyle/>
          <a:p>
            <a:r>
              <a:rPr lang="en-US"/>
              <a:t>Sample Footer Text</a:t>
            </a:r>
          </a:p>
        </p:txBody>
      </p:sp>
      <p:sp>
        <p:nvSpPr>
          <p:cNvPr id="5" name="Date Placeholder 4">
            <a:extLst>
              <a:ext uri="{FF2B5EF4-FFF2-40B4-BE49-F238E27FC236}">
                <a16:creationId xmlns:a16="http://schemas.microsoft.com/office/drawing/2014/main" id="{BEAA6162-61A3-2C41-311C-F407FC4B4DA9}"/>
              </a:ext>
            </a:extLst>
          </p:cNvPr>
          <p:cNvSpPr>
            <a:spLocks noGrp="1"/>
          </p:cNvSpPr>
          <p:nvPr>
            <p:ph type="dt" sz="half" idx="14"/>
          </p:nvPr>
        </p:nvSpPr>
        <p:spPr>
          <a:xfrm rot="5400000">
            <a:off x="10425981" y="4687095"/>
            <a:ext cx="2706690" cy="365125"/>
          </a:xfrm>
          <a:prstGeom prst="rect">
            <a:avLst/>
          </a:prstGeom>
        </p:spPr>
        <p:txBody>
          <a:bodyPr/>
          <a:lstStyle/>
          <a:p>
            <a:fld id="{7FA43F5B-065E-43CE-B3FD-98C48A6F94D7}" type="datetime1">
              <a:rPr lang="en-US" smtClean="0"/>
              <a:t>5/8/2026</a:t>
            </a:fld>
            <a:endParaRPr lang="en-US"/>
          </a:p>
        </p:txBody>
      </p:sp>
      <p:cxnSp>
        <p:nvCxnSpPr>
          <p:cNvPr id="4" name="Straight Connector 3">
            <a:extLst>
              <a:ext uri="{FF2B5EF4-FFF2-40B4-BE49-F238E27FC236}">
                <a16:creationId xmlns:a16="http://schemas.microsoft.com/office/drawing/2014/main" id="{1DABF624-39B6-C7A2-98E7-26593626B429}"/>
              </a:ext>
              <a:ext uri="{C183D7F6-B498-43B3-948B-1728B52AA6E4}">
                <adec:decorative xmlns:adec="http://schemas.microsoft.com/office/drawing/2017/decorative" val="1"/>
              </a:ext>
            </a:extLst>
          </p:cNvPr>
          <p:cNvCxnSpPr>
            <a:cxnSpLocks/>
          </p:cNvCxnSpPr>
          <p:nvPr userDrawn="1"/>
        </p:nvCxnSpPr>
        <p:spPr>
          <a:xfrm flipH="1">
            <a:off x="4" y="4989940"/>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BE6B102F-64E7-9387-1F8F-DB4AC825773A}"/>
              </a:ext>
            </a:extLst>
          </p:cNvPr>
          <p:cNvSpPr>
            <a:spLocks noGrp="1"/>
          </p:cNvSpPr>
          <p:nvPr>
            <p:ph type="sldNum" sz="quarter" idx="16"/>
          </p:nvPr>
        </p:nvSpPr>
        <p:spPr/>
        <p:txBody>
          <a:bodyPr/>
          <a:lstStyle/>
          <a:p>
            <a:fld id="{2DE90F28-AFBB-4AB2-AA79-6D3F72ED131B}" type="slidenum">
              <a:rPr lang="en-US" smtClean="0"/>
              <a:t>‹#›</a:t>
            </a:fld>
            <a:endParaRPr lang="en-US"/>
          </a:p>
        </p:txBody>
      </p:sp>
    </p:spTree>
    <p:extLst>
      <p:ext uri="{BB962C8B-B14F-4D97-AF65-F5344CB8AC3E}">
        <p14:creationId xmlns:p14="http://schemas.microsoft.com/office/powerpoint/2010/main" val="133463125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4162317"/>
            <a:ext cx="2953618" cy="1892808"/>
          </a:xfrm>
        </p:spPr>
        <p:txBody>
          <a:bodyPr anchor="t">
            <a:normAutofit/>
          </a:bodyPr>
          <a:lstStyle>
            <a:lvl1pPr>
              <a:defRPr sz="3200">
                <a:solidFill>
                  <a:schemeClr val="tx1"/>
                </a:solidFill>
              </a:defRPr>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12192000" cy="3778270"/>
          </a:xfrm>
          <a:blipFill>
            <a:blip r:embed="rId2">
              <a:alphaModFix amt="70000"/>
              <a:extLst>
                <a:ext uri="{28A0092B-C50C-407E-A947-70E740481C1C}">
                  <a14:useLocalDpi xmlns:a14="http://schemas.microsoft.com/office/drawing/2010/main" val="0"/>
                </a:ext>
              </a:extLst>
            </a:blip>
            <a:stretch>
              <a:fillRect/>
            </a:stretch>
          </a:blipFill>
        </p:spPr>
        <p:txBody>
          <a:bodyPr/>
          <a:lstStyle>
            <a:lvl1pPr>
              <a:defRPr>
                <a:solidFill>
                  <a:schemeClr val="tx1"/>
                </a:solidFill>
              </a:defRPr>
            </a:lvl1pPr>
          </a:lstStyle>
          <a:p>
            <a:r>
              <a:rPr lang="en-US"/>
              <a:t> </a:t>
            </a:r>
          </a:p>
        </p:txBody>
      </p:sp>
      <p:cxnSp>
        <p:nvCxnSpPr>
          <p:cNvPr id="3" name="Straight Connector 2">
            <a:extLst>
              <a:ext uri="{FF2B5EF4-FFF2-40B4-BE49-F238E27FC236}">
                <a16:creationId xmlns:a16="http://schemas.microsoft.com/office/drawing/2014/main" id="{2405500C-1C2B-4DBE-7BD5-6BEE65AA2531}"/>
              </a:ext>
              <a:ext uri="{C183D7F6-B498-43B3-948B-1728B52AA6E4}">
                <adec:decorative xmlns:adec="http://schemas.microsoft.com/office/drawing/2017/decorative" val="1"/>
              </a:ext>
            </a:extLst>
          </p:cNvPr>
          <p:cNvCxnSpPr>
            <a:cxnSpLocks/>
          </p:cNvCxnSpPr>
          <p:nvPr/>
        </p:nvCxnSpPr>
        <p:spPr>
          <a:xfrm flipH="1">
            <a:off x="0" y="3784300"/>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ooter Placeholder 9">
            <a:extLst>
              <a:ext uri="{FF2B5EF4-FFF2-40B4-BE49-F238E27FC236}">
                <a16:creationId xmlns:a16="http://schemas.microsoft.com/office/drawing/2014/main" id="{EFC0BAFC-A983-7661-7BE4-9CB4E1AAE80B}"/>
              </a:ext>
            </a:extLst>
          </p:cNvPr>
          <p:cNvSpPr>
            <a:spLocks noGrp="1"/>
          </p:cNvSpPr>
          <p:nvPr>
            <p:ph type="ftr" sz="quarter" idx="16"/>
          </p:nvPr>
        </p:nvSpPr>
        <p:spPr>
          <a:xfrm rot="16200000" flipH="1">
            <a:off x="-923978" y="5259333"/>
            <a:ext cx="2559157" cy="365125"/>
          </a:xfrm>
          <a:prstGeom prst="rect">
            <a:avLst/>
          </a:prstGeom>
        </p:spPr>
        <p:txBody>
          <a:bodyPr/>
          <a:lstStyle/>
          <a:p>
            <a:r>
              <a:rPr lang="en-US"/>
              <a:t>Sample Footer Text</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840480" y="4162318"/>
            <a:ext cx="7589520" cy="2240280"/>
          </a:xfrm>
        </p:spPr>
        <p:txBody>
          <a:bodyPr>
            <a:noAutofit/>
          </a:bodyPr>
          <a:lstStyle>
            <a:lvl1pPr marL="0" indent="0">
              <a:buFont typeface="Arial" panose="020B0604020202020204" pitchFamily="34" charset="0"/>
              <a:buNone/>
              <a:defRPr sz="1800">
                <a:solidFill>
                  <a:schemeClr val="tx1"/>
                </a:solidFill>
              </a:defRPr>
            </a:lvl1pPr>
            <a:lvl2pPr marL="514350" indent="-285750">
              <a:buFont typeface="Arial" panose="020B0604020202020204" pitchFamily="34" charset="0"/>
              <a:buChar char="•"/>
              <a:defRPr sz="1600">
                <a:solidFill>
                  <a:schemeClr val="tx1"/>
                </a:solidFill>
              </a:defRPr>
            </a:lvl2pPr>
            <a:lvl3pPr marL="742950" indent="-285750">
              <a:buFont typeface="Arial" panose="020B0604020202020204" pitchFamily="34" charset="0"/>
              <a:buChar char="•"/>
              <a:defRPr sz="1400">
                <a:solidFill>
                  <a:schemeClr val="tx1"/>
                </a:solidFill>
              </a:defRPr>
            </a:lvl3pPr>
            <a:lvl4pPr marL="857250" indent="-171450">
              <a:buFont typeface="Arial" panose="020B0604020202020204" pitchFamily="34" charset="0"/>
              <a:buChar char="•"/>
              <a:defRPr sz="1200">
                <a:solidFill>
                  <a:schemeClr val="tx1"/>
                </a:solidFill>
              </a:defRPr>
            </a:lvl4pPr>
            <a:lvl5pPr marL="1085850" indent="-171450">
              <a:buFont typeface="Arial" panose="020B0604020202020204" pitchFamily="34" charset="0"/>
              <a:buChar cha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8">
            <a:extLst>
              <a:ext uri="{FF2B5EF4-FFF2-40B4-BE49-F238E27FC236}">
                <a16:creationId xmlns:a16="http://schemas.microsoft.com/office/drawing/2014/main" id="{273E16F8-613D-6FF2-3AAE-FB4255DC1EF7}"/>
              </a:ext>
            </a:extLst>
          </p:cNvPr>
          <p:cNvSpPr>
            <a:spLocks noGrp="1"/>
          </p:cNvSpPr>
          <p:nvPr>
            <p:ph type="dt" sz="half" idx="15"/>
          </p:nvPr>
        </p:nvSpPr>
        <p:spPr>
          <a:xfrm rot="5400000">
            <a:off x="10425981" y="4687095"/>
            <a:ext cx="2706690" cy="365125"/>
          </a:xfrm>
          <a:prstGeom prst="rect">
            <a:avLst/>
          </a:prstGeom>
        </p:spPr>
        <p:txBody>
          <a:bodyPr/>
          <a:lstStyle/>
          <a:p>
            <a:fld id="{7FA43F5B-065E-43CE-B3FD-98C48A6F94D7}" type="datetime1">
              <a:rPr lang="en-US" smtClean="0"/>
              <a:t>5/8/2026</a:t>
            </a:fld>
            <a:endParaRPr lang="en-US"/>
          </a:p>
        </p:txBody>
      </p:sp>
      <p:sp>
        <p:nvSpPr>
          <p:cNvPr id="12" name="Slide Number Placeholder 11">
            <a:extLst>
              <a:ext uri="{FF2B5EF4-FFF2-40B4-BE49-F238E27FC236}">
                <a16:creationId xmlns:a16="http://schemas.microsoft.com/office/drawing/2014/main" id="{64EC89D4-F3C3-252D-E57A-D34A76D8BD1E}"/>
              </a:ext>
            </a:extLst>
          </p:cNvPr>
          <p:cNvSpPr>
            <a:spLocks noGrp="1"/>
          </p:cNvSpPr>
          <p:nvPr>
            <p:ph type="sldNum" sz="quarter" idx="17"/>
          </p:nvPr>
        </p:nvSpPr>
        <p:spPr>
          <a:xfrm>
            <a:off x="11512296" y="6356350"/>
            <a:ext cx="574620" cy="365125"/>
          </a:xfrm>
        </p:spPr>
        <p:txBody>
          <a:bodyPr/>
          <a:lstStyle/>
          <a:p>
            <a:fld id="{2DE90F28-AFBB-4AB2-AA79-6D3F72ED131B}" type="slidenum">
              <a:rPr lang="en-US" smtClean="0"/>
              <a:t>‹#›</a:t>
            </a:fld>
            <a:endParaRPr lang="en-US"/>
          </a:p>
        </p:txBody>
      </p:sp>
    </p:spTree>
    <p:extLst>
      <p:ext uri="{BB962C8B-B14F-4D97-AF65-F5344CB8AC3E}">
        <p14:creationId xmlns:p14="http://schemas.microsoft.com/office/powerpoint/2010/main" val="3391748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813647"/>
            <a:ext cx="2953618" cy="1892808"/>
          </a:xfrm>
        </p:spPr>
        <p:txBody>
          <a:bodyPr anchor="b" anchorCtr="0">
            <a:normAutofit/>
          </a:bodyPr>
          <a:lstStyle>
            <a:lvl1pPr>
              <a:defRPr sz="3200">
                <a:solidFill>
                  <a:schemeClr val="tx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D1C5DDB1-0680-6692-8E8B-F9D50E915262}"/>
              </a:ext>
            </a:extLst>
          </p:cNvPr>
          <p:cNvSpPr>
            <a:spLocks noGrp="1"/>
          </p:cNvSpPr>
          <p:nvPr>
            <p:ph type="ftr" sz="quarter" idx="16"/>
          </p:nvPr>
        </p:nvSpPr>
        <p:spPr>
          <a:xfrm rot="16200000" flipH="1">
            <a:off x="-853249" y="1315045"/>
            <a:ext cx="2417698" cy="365125"/>
          </a:xfrm>
          <a:prstGeom prst="rect">
            <a:avLst/>
          </a:prstGeom>
        </p:spPr>
        <p:txBody>
          <a:bodyPr/>
          <a:lstStyle>
            <a:lvl1pPr>
              <a:defRPr>
                <a:solidFill>
                  <a:schemeClr val="tx1"/>
                </a:solidFill>
              </a:defRPr>
            </a:lvl1pPr>
          </a:lstStyle>
          <a:p>
            <a:r>
              <a:rPr lang="en-US"/>
              <a:t>Sample Footer Text</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66175"/>
            <a:ext cx="7409228" cy="2240280"/>
          </a:xfrm>
        </p:spPr>
        <p:txBody>
          <a:bodyPr anchor="b" anchorCtr="0">
            <a:noAutofit/>
          </a:bodyPr>
          <a:lstStyle>
            <a:lvl1pPr marL="0" indent="0">
              <a:buFont typeface="Arial" panose="020B0604020202020204" pitchFamily="34" charset="0"/>
              <a:buNone/>
              <a:defRPr sz="1800">
                <a:solidFill>
                  <a:schemeClr val="tx1"/>
                </a:solidFill>
              </a:defRPr>
            </a:lvl1pPr>
            <a:lvl2pPr marL="514350" indent="-285750">
              <a:buFont typeface="Arial" panose="020B0604020202020204" pitchFamily="34" charset="0"/>
              <a:buChar char="•"/>
              <a:defRPr sz="1600">
                <a:solidFill>
                  <a:schemeClr val="tx1"/>
                </a:solidFill>
              </a:defRPr>
            </a:lvl2pPr>
            <a:lvl3pPr marL="742950" indent="-285750">
              <a:buFont typeface="Arial" panose="020B0604020202020204" pitchFamily="34" charset="0"/>
              <a:buChar char="•"/>
              <a:defRPr sz="1400">
                <a:solidFill>
                  <a:schemeClr val="tx1"/>
                </a:solidFill>
              </a:defRPr>
            </a:lvl3pPr>
            <a:lvl4pPr marL="857250" indent="-171450">
              <a:buFont typeface="Arial" panose="020B0604020202020204" pitchFamily="34" charset="0"/>
              <a:buChar char="•"/>
              <a:defRPr sz="1200">
                <a:solidFill>
                  <a:schemeClr val="tx1"/>
                </a:solidFill>
              </a:defRPr>
            </a:lvl4pPr>
            <a:lvl5pPr marL="1085850" indent="-171450">
              <a:buFont typeface="Arial" panose="020B0604020202020204" pitchFamily="34" charset="0"/>
              <a:buChar cha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865DF332-3FBA-2C89-59F5-FA1778C4985A}"/>
              </a:ext>
            </a:extLst>
          </p:cNvPr>
          <p:cNvSpPr>
            <a:spLocks noGrp="1"/>
          </p:cNvSpPr>
          <p:nvPr>
            <p:ph type="dt" sz="half" idx="15"/>
          </p:nvPr>
        </p:nvSpPr>
        <p:spPr>
          <a:xfrm rot="5400000">
            <a:off x="10902234" y="1160706"/>
            <a:ext cx="1754184" cy="365125"/>
          </a:xfrm>
          <a:prstGeom prst="rect">
            <a:avLst/>
          </a:prstGeom>
        </p:spPr>
        <p:txBody>
          <a:bodyPr/>
          <a:lstStyle>
            <a:lvl1pPr>
              <a:defRPr>
                <a:solidFill>
                  <a:schemeClr val="tx1"/>
                </a:solidFill>
              </a:defRPr>
            </a:lvl1pPr>
          </a:lstStyle>
          <a:p>
            <a:fld id="{7FA43F5B-065E-43CE-B3FD-98C48A6F94D7}" type="datetime1">
              <a:rPr lang="en-US" smtClean="0"/>
              <a:pPr/>
              <a:t>5/8/2026</a:t>
            </a:fld>
            <a:endParaRPr lang="en-US"/>
          </a:p>
        </p:txBody>
      </p:sp>
      <p:sp>
        <p:nvSpPr>
          <p:cNvPr id="9" name="Slide Number Placeholder 8">
            <a:extLst>
              <a:ext uri="{FF2B5EF4-FFF2-40B4-BE49-F238E27FC236}">
                <a16:creationId xmlns:a16="http://schemas.microsoft.com/office/drawing/2014/main" id="{BB9E9CA5-FE3A-8B3B-FD85-EEC977EA262E}"/>
              </a:ext>
            </a:extLst>
          </p:cNvPr>
          <p:cNvSpPr>
            <a:spLocks noGrp="1"/>
          </p:cNvSpPr>
          <p:nvPr>
            <p:ph type="sldNum" sz="quarter" idx="17"/>
          </p:nvPr>
        </p:nvSpPr>
        <p:spPr>
          <a:xfrm>
            <a:off x="11512296" y="2353708"/>
            <a:ext cx="574620" cy="365125"/>
          </a:xfrm>
        </p:spPr>
        <p:txBody>
          <a:bodyPr/>
          <a:lstStyle>
            <a:lvl1pPr>
              <a:defRPr>
                <a:solidFill>
                  <a:schemeClr val="tx1"/>
                </a:solidFill>
              </a:defRPr>
            </a:lvl1pPr>
          </a:lstStyle>
          <a:p>
            <a:fld id="{2DE90F28-AFBB-4AB2-AA79-6D3F72ED131B}" type="slidenum">
              <a:rPr lang="en-US" smtClean="0"/>
              <a:pPr/>
              <a:t>‹#›</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3079730"/>
            <a:ext cx="12192000" cy="3778270"/>
          </a:xfrm>
          <a:blipFill>
            <a:blip r:embed="rId2">
              <a:alphaModFix amt="70000"/>
              <a:extLst>
                <a:ext uri="{28A0092B-C50C-407E-A947-70E740481C1C}">
                  <a14:useLocalDpi xmlns:a14="http://schemas.microsoft.com/office/drawing/2010/main" val="0"/>
                </a:ext>
              </a:extLst>
            </a:blip>
            <a:stretch>
              <a:fillRect/>
            </a:stretch>
          </a:blipFill>
        </p:spPr>
        <p:txBody>
          <a:bodyPr/>
          <a:lstStyle>
            <a:lvl1pPr>
              <a:defRPr>
                <a:solidFill>
                  <a:schemeClr val="tx1"/>
                </a:solidFill>
              </a:defRPr>
            </a:lvl1pPr>
          </a:lstStyle>
          <a:p>
            <a:r>
              <a:rPr lang="en-US"/>
              <a:t> </a:t>
            </a:r>
          </a:p>
        </p:txBody>
      </p:sp>
      <p:cxnSp>
        <p:nvCxnSpPr>
          <p:cNvPr id="5" name="Straight Connector 4">
            <a:extLst>
              <a:ext uri="{FF2B5EF4-FFF2-40B4-BE49-F238E27FC236}">
                <a16:creationId xmlns:a16="http://schemas.microsoft.com/office/drawing/2014/main" id="{98916A20-C6D4-6297-2A89-F60B0B6DAF9A}"/>
              </a:ext>
              <a:ext uri="{C183D7F6-B498-43B3-948B-1728B52AA6E4}">
                <adec:decorative xmlns:adec="http://schemas.microsoft.com/office/drawing/2017/decorative" val="1"/>
              </a:ext>
            </a:extLst>
          </p:cNvPr>
          <p:cNvCxnSpPr>
            <a:cxnSpLocks/>
          </p:cNvCxnSpPr>
          <p:nvPr userDrawn="1"/>
        </p:nvCxnSpPr>
        <p:spPr>
          <a:xfrm flipH="1">
            <a:off x="0" y="3071719"/>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48311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Content with Pictur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40080" y="5577840"/>
            <a:ext cx="10972802" cy="970463"/>
          </a:xfrm>
        </p:spPr>
        <p:txBody>
          <a:bodyPr anchor="t" anchorCtr="0"/>
          <a:lstStyle>
            <a:lvl1pPr>
              <a:defRPr>
                <a:solidFill>
                  <a:schemeClr val="tx1"/>
                </a:solidFill>
              </a:defRPr>
            </a:lvl1pPr>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rot="16200000" flipH="1">
            <a:off x="-1131161" y="1592957"/>
            <a:ext cx="2973522" cy="365125"/>
          </a:xfrm>
          <a:prstGeom prst="rect">
            <a:avLst/>
          </a:prstGeom>
        </p:spPr>
        <p:txBody>
          <a:bodyPr/>
          <a:lstStyle>
            <a:lvl1pPr>
              <a:defRPr>
                <a:solidFill>
                  <a:schemeClr val="tx1"/>
                </a:solidFill>
              </a:defRPr>
            </a:lvl1pPr>
          </a:lstStyle>
          <a:p>
            <a:r>
              <a:rPr lang="en-US"/>
              <a:t>Sample Footer Text</a:t>
            </a:r>
          </a:p>
        </p:txBody>
      </p:sp>
      <p:sp>
        <p:nvSpPr>
          <p:cNvPr id="10" name="Picture Placeholder 9">
            <a:extLst>
              <a:ext uri="{FF2B5EF4-FFF2-40B4-BE49-F238E27FC236}">
                <a16:creationId xmlns:a16="http://schemas.microsoft.com/office/drawing/2014/main" id="{F715F3DA-3DCE-67E6-E94C-48C96A36C98B}"/>
              </a:ext>
            </a:extLst>
          </p:cNvPr>
          <p:cNvSpPr>
            <a:spLocks noGrp="1"/>
          </p:cNvSpPr>
          <p:nvPr>
            <p:ph type="pic" sz="quarter" idx="13" hasCustomPrompt="1"/>
          </p:nvPr>
        </p:nvSpPr>
        <p:spPr>
          <a:xfrm>
            <a:off x="640080" y="365760"/>
            <a:ext cx="5898743" cy="4425696"/>
          </a:xfrm>
          <a:custGeom>
            <a:avLst/>
            <a:gdLst>
              <a:gd name="connsiteX0" fmla="*/ 2983368 w 6446520"/>
              <a:gd name="connsiteY0" fmla="*/ 0 h 4425696"/>
              <a:gd name="connsiteX1" fmla="*/ 3463152 w 6446520"/>
              <a:gd name="connsiteY1" fmla="*/ 0 h 4425696"/>
              <a:gd name="connsiteX2" fmla="*/ 3552820 w 6446520"/>
              <a:gd name="connsiteY2" fmla="*/ 7008 h 4425696"/>
              <a:gd name="connsiteX3" fmla="*/ 6446520 w 6446520"/>
              <a:gd name="connsiteY3" fmla="*/ 3302772 h 4425696"/>
              <a:gd name="connsiteX4" fmla="*/ 6446520 w 6446520"/>
              <a:gd name="connsiteY4" fmla="*/ 4425696 h 4425696"/>
              <a:gd name="connsiteX5" fmla="*/ 0 w 6446520"/>
              <a:gd name="connsiteY5" fmla="*/ 4425696 h 4425696"/>
              <a:gd name="connsiteX6" fmla="*/ 0 w 6446520"/>
              <a:gd name="connsiteY6" fmla="*/ 3302772 h 4425696"/>
              <a:gd name="connsiteX7" fmla="*/ 2893701 w 6446520"/>
              <a:gd name="connsiteY7" fmla="*/ 7008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6520" h="4425696">
                <a:moveTo>
                  <a:pt x="2983368" y="0"/>
                </a:moveTo>
                <a:lnTo>
                  <a:pt x="3463152" y="0"/>
                </a:lnTo>
                <a:lnTo>
                  <a:pt x="3552820" y="7008"/>
                </a:lnTo>
                <a:cubicBezTo>
                  <a:pt x="5178169" y="176660"/>
                  <a:pt x="6446520" y="1587478"/>
                  <a:pt x="6446520" y="3302772"/>
                </a:cubicBezTo>
                <a:lnTo>
                  <a:pt x="6446520" y="4425696"/>
                </a:lnTo>
                <a:lnTo>
                  <a:pt x="0" y="4425696"/>
                </a:lnTo>
                <a:lnTo>
                  <a:pt x="0" y="3302772"/>
                </a:lnTo>
                <a:cubicBezTo>
                  <a:pt x="0" y="1587478"/>
                  <a:pt x="1268352" y="176660"/>
                  <a:pt x="2893701" y="7008"/>
                </a:cubicBezTo>
                <a:close/>
              </a:path>
            </a:pathLst>
          </a:custGeom>
          <a:blipFill dpi="0" rotWithShape="1">
            <a:blip r:embed="rId2">
              <a:alphaModFix amt="71000"/>
              <a:extLst>
                <a:ext uri="{28A0092B-C50C-407E-A947-70E740481C1C}">
                  <a14:useLocalDpi xmlns:a14="http://schemas.microsoft.com/office/drawing/2010/main" val="0"/>
                </a:ext>
              </a:extLst>
            </a:blip>
            <a:srcRect/>
            <a:stretch>
              <a:fillRect/>
            </a:stretch>
          </a:blipFill>
          <a:ln w="6350">
            <a:solidFill>
              <a:schemeClr val="tx1"/>
            </a:solidFill>
          </a:ln>
        </p:spPr>
        <p:txBody>
          <a:bodyPr wrap="square">
            <a:noAutofit/>
          </a:bodyPr>
          <a:lstStyle>
            <a:lvl1pPr>
              <a:defRPr>
                <a:solidFill>
                  <a:schemeClr val="tx1"/>
                </a:solidFill>
              </a:defRPr>
            </a:lvl1pPr>
          </a:lstStyle>
          <a:p>
            <a:r>
              <a:rPr lang="en-US"/>
              <a:t> </a:t>
            </a:r>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6950303" y="365760"/>
            <a:ext cx="4571137" cy="4428871"/>
          </a:xfrm>
        </p:spPr>
        <p:txBody>
          <a:bodyPr anchor="b" anchorCtr="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rot="5400000">
            <a:off x="10425981" y="4687095"/>
            <a:ext cx="2706690" cy="365125"/>
          </a:xfrm>
          <a:prstGeom prst="rect">
            <a:avLst/>
          </a:prstGeom>
        </p:spPr>
        <p:txBody>
          <a:bodyPr/>
          <a:lstStyle>
            <a:lvl1pPr>
              <a:defRPr>
                <a:solidFill>
                  <a:schemeClr val="tx1"/>
                </a:solidFill>
              </a:defRPr>
            </a:lvl1pPr>
          </a:lstStyle>
          <a:p>
            <a:fld id="{4766791B-F730-470C-BD5E-FFF8D449589F}" type="datetime1">
              <a:rPr lang="en-US" smtClean="0"/>
              <a:pPr/>
              <a:t>5/8/2026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cxnSp>
        <p:nvCxnSpPr>
          <p:cNvPr id="3" name="Straight Connector 2">
            <a:extLst>
              <a:ext uri="{FF2B5EF4-FFF2-40B4-BE49-F238E27FC236}">
                <a16:creationId xmlns:a16="http://schemas.microsoft.com/office/drawing/2014/main" id="{F5EDA098-8E4B-3EB1-646C-4227A3202019}"/>
              </a:ext>
              <a:ext uri="{C183D7F6-B498-43B3-948B-1728B52AA6E4}">
                <adec:decorative xmlns:adec="http://schemas.microsoft.com/office/drawing/2017/decorative" val="1"/>
              </a:ext>
            </a:extLst>
          </p:cNvPr>
          <p:cNvCxnSpPr>
            <a:cxnSpLocks/>
          </p:cNvCxnSpPr>
          <p:nvPr userDrawn="1"/>
        </p:nvCxnSpPr>
        <p:spPr>
          <a:xfrm flipH="1">
            <a:off x="0" y="5212080"/>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50665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40080" y="4882896"/>
            <a:ext cx="3657603" cy="1453896"/>
          </a:xfrm>
        </p:spPr>
        <p:txBody>
          <a:bodyPr anchor="t">
            <a:normAutofit/>
          </a:bodyPr>
          <a:lstStyle>
            <a:lvl1pPr algn="ctr">
              <a:defRPr sz="3200">
                <a:solidFill>
                  <a:schemeClr val="tx1"/>
                </a:solidFill>
              </a:defRPr>
            </a:lvl1pPr>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rot="16200000" flipH="1">
            <a:off x="-1131161" y="1592957"/>
            <a:ext cx="2973522" cy="365125"/>
          </a:xfrm>
          <a:prstGeom prst="rect">
            <a:avLst/>
          </a:prstGeom>
        </p:spPr>
        <p:txBody>
          <a:bodyPr/>
          <a:lstStyle>
            <a:lvl1pPr>
              <a:defRPr>
                <a:solidFill>
                  <a:schemeClr val="tx1"/>
                </a:solidFill>
              </a:defRPr>
            </a:lvl1pPr>
          </a:lstStyle>
          <a:p>
            <a:r>
              <a:rPr lang="en-US"/>
              <a:t>Sample Footer Text</a:t>
            </a:r>
          </a:p>
        </p:txBody>
      </p:sp>
      <p:sp>
        <p:nvSpPr>
          <p:cNvPr id="16" name="Picture Placeholder 15">
            <a:extLst>
              <a:ext uri="{FF2B5EF4-FFF2-40B4-BE49-F238E27FC236}">
                <a16:creationId xmlns:a16="http://schemas.microsoft.com/office/drawing/2014/main" id="{838F5DE0-1AA8-5320-EBEC-7B2EEF399630}"/>
              </a:ext>
            </a:extLst>
          </p:cNvPr>
          <p:cNvSpPr>
            <a:spLocks noGrp="1"/>
          </p:cNvSpPr>
          <p:nvPr>
            <p:ph type="pic" sz="quarter" idx="13" hasCustomPrompt="1"/>
          </p:nvPr>
        </p:nvSpPr>
        <p:spPr>
          <a:xfrm>
            <a:off x="731520" y="548642"/>
            <a:ext cx="3490175" cy="4041647"/>
          </a:xfrm>
          <a:custGeom>
            <a:avLst/>
            <a:gdLst>
              <a:gd name="connsiteX0" fmla="*/ 1745088 w 3490175"/>
              <a:gd name="connsiteY0" fmla="*/ 0 h 4041647"/>
              <a:gd name="connsiteX1" fmla="*/ 3490175 w 3490175"/>
              <a:gd name="connsiteY1" fmla="*/ 1745088 h 4041647"/>
              <a:gd name="connsiteX2" fmla="*/ 3490175 w 3490175"/>
              <a:gd name="connsiteY2" fmla="*/ 3141232 h 4041647"/>
              <a:gd name="connsiteX3" fmla="*/ 3490175 w 3490175"/>
              <a:gd name="connsiteY3" fmla="*/ 3490175 h 4041647"/>
              <a:gd name="connsiteX4" fmla="*/ 3490175 w 3490175"/>
              <a:gd name="connsiteY4" fmla="*/ 4041647 h 4041647"/>
              <a:gd name="connsiteX5" fmla="*/ 0 w 3490175"/>
              <a:gd name="connsiteY5" fmla="*/ 4041647 h 4041647"/>
              <a:gd name="connsiteX6" fmla="*/ 0 w 3490175"/>
              <a:gd name="connsiteY6" fmla="*/ 3490175 h 4041647"/>
              <a:gd name="connsiteX7" fmla="*/ 0 w 3490175"/>
              <a:gd name="connsiteY7" fmla="*/ 3141232 h 4041647"/>
              <a:gd name="connsiteX8" fmla="*/ 0 w 3490175"/>
              <a:gd name="connsiteY8" fmla="*/ 1745088 h 4041647"/>
              <a:gd name="connsiteX9" fmla="*/ 1745088 w 3490175"/>
              <a:gd name="connsiteY9" fmla="*/ 0 h 404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175" h="4041647">
                <a:moveTo>
                  <a:pt x="1745088" y="0"/>
                </a:moveTo>
                <a:cubicBezTo>
                  <a:pt x="2708873" y="0"/>
                  <a:pt x="3490175" y="781302"/>
                  <a:pt x="3490175" y="1745088"/>
                </a:cubicBezTo>
                <a:lnTo>
                  <a:pt x="3490175" y="3141232"/>
                </a:lnTo>
                <a:lnTo>
                  <a:pt x="3490175" y="3490175"/>
                </a:lnTo>
                <a:lnTo>
                  <a:pt x="3490175" y="4041647"/>
                </a:lnTo>
                <a:lnTo>
                  <a:pt x="0" y="4041647"/>
                </a:lnTo>
                <a:lnTo>
                  <a:pt x="0" y="3490175"/>
                </a:lnTo>
                <a:lnTo>
                  <a:pt x="0" y="3141232"/>
                </a:lnTo>
                <a:lnTo>
                  <a:pt x="0" y="1745088"/>
                </a:lnTo>
                <a:cubicBezTo>
                  <a:pt x="0" y="781302"/>
                  <a:pt x="781302" y="0"/>
                  <a:pt x="1745088" y="0"/>
                </a:cubicBezTo>
                <a:close/>
              </a:path>
            </a:pathLst>
          </a:custGeom>
          <a:blipFill dpi="0" rotWithShape="1">
            <a:blip r:embed="rId2">
              <a:alphaModFix amt="81000"/>
              <a:extLst>
                <a:ext uri="{28A0092B-C50C-407E-A947-70E740481C1C}">
                  <a14:useLocalDpi xmlns:a14="http://schemas.microsoft.com/office/drawing/2010/main" val="0"/>
                </a:ext>
              </a:extLst>
            </a:blip>
            <a:srcRect/>
            <a:stretch>
              <a:fillRect/>
            </a:stretch>
          </a:blipFill>
          <a:ln w="6350">
            <a:solidFill>
              <a:schemeClr val="tx1"/>
            </a:solidFill>
          </a:ln>
        </p:spPr>
        <p:txBody>
          <a:bodyPr wrap="square">
            <a:noAutofit/>
          </a:bodyPr>
          <a:lstStyle>
            <a:lvl1pPr>
              <a:defRPr>
                <a:solidFill>
                  <a:schemeClr val="tx1"/>
                </a:solidFill>
              </a:defRPr>
            </a:lvl1pPr>
          </a:lstStyle>
          <a:p>
            <a:r>
              <a:rPr lang="en-US"/>
              <a:t> </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4937760" y="549275"/>
            <a:ext cx="6561138" cy="57594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rot="5400000">
            <a:off x="10425981" y="4687095"/>
            <a:ext cx="2706690" cy="365125"/>
          </a:xfrm>
          <a:prstGeom prst="rect">
            <a:avLst/>
          </a:prstGeom>
        </p:spPr>
        <p:txBody>
          <a:bodyPr/>
          <a:lstStyle>
            <a:lvl1pPr>
              <a:defRPr>
                <a:solidFill>
                  <a:schemeClr val="tx1"/>
                </a:solidFill>
              </a:defRPr>
            </a:lvl1pPr>
          </a:lstStyle>
          <a:p>
            <a:fld id="{D73859A7-84EB-4384-87AF-59CC16704CF8}" type="datetime1">
              <a:rPr lang="en-US" smtClean="0"/>
              <a:pPr/>
              <a:t>5/8/2026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cxnSp>
        <p:nvCxnSpPr>
          <p:cNvPr id="3" name="Straight Connector 2">
            <a:extLst>
              <a:ext uri="{FF2B5EF4-FFF2-40B4-BE49-F238E27FC236}">
                <a16:creationId xmlns:a16="http://schemas.microsoft.com/office/drawing/2014/main" id="{619C3A72-7CAE-129F-7490-B687280EF1C9}"/>
              </a:ext>
              <a:ext uri="{C183D7F6-B498-43B3-948B-1728B52AA6E4}">
                <adec:decorative xmlns:adec="http://schemas.microsoft.com/office/drawing/2017/decorative" val="1"/>
              </a:ext>
            </a:extLst>
          </p:cNvPr>
          <p:cNvCxnSpPr>
            <a:cxnSpLocks/>
          </p:cNvCxnSpPr>
          <p:nvPr userDrawn="1"/>
        </p:nvCxnSpPr>
        <p:spPr>
          <a:xfrm>
            <a:off x="4646117"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68862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ntent with Picture 17">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F8B008C-A5E8-826A-5F68-E2A4C542B6F6}"/>
              </a:ext>
            </a:extLst>
          </p:cNvPr>
          <p:cNvSpPr>
            <a:spLocks noGrp="1"/>
          </p:cNvSpPr>
          <p:nvPr>
            <p:ph type="title"/>
          </p:nvPr>
        </p:nvSpPr>
        <p:spPr>
          <a:xfrm>
            <a:off x="731520" y="320040"/>
            <a:ext cx="10780776" cy="932688"/>
          </a:xfrm>
        </p:spPr>
        <p:txBody>
          <a:bodyPr anchor="b"/>
          <a:lstStyle>
            <a:lvl1pPr>
              <a:defRPr sz="3200">
                <a:solidFill>
                  <a:schemeClr val="tx1"/>
                </a:solidFill>
              </a:defRPr>
            </a:lvl1pPr>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rot="16200000" flipH="1">
            <a:off x="-1131161" y="1592957"/>
            <a:ext cx="2973522" cy="365125"/>
          </a:xfrm>
          <a:prstGeom prst="rect">
            <a:avLst/>
          </a:prstGeom>
        </p:spPr>
        <p:txBody>
          <a:bodyPr/>
          <a:lstStyle>
            <a:lvl1pPr>
              <a:defRPr>
                <a:solidFill>
                  <a:schemeClr val="tx1"/>
                </a:solidFill>
              </a:defRPr>
            </a:lvl1pPr>
          </a:lstStyle>
          <a:p>
            <a:r>
              <a:rPr lang="en-US"/>
              <a:t>Sample Footer Text</a:t>
            </a:r>
          </a:p>
        </p:txBody>
      </p:sp>
      <p:sp>
        <p:nvSpPr>
          <p:cNvPr id="16" name="Picture Placeholder 15">
            <a:extLst>
              <a:ext uri="{FF2B5EF4-FFF2-40B4-BE49-F238E27FC236}">
                <a16:creationId xmlns:a16="http://schemas.microsoft.com/office/drawing/2014/main" id="{838F5DE0-1AA8-5320-EBEC-7B2EEF399630}"/>
              </a:ext>
            </a:extLst>
          </p:cNvPr>
          <p:cNvSpPr>
            <a:spLocks noGrp="1"/>
          </p:cNvSpPr>
          <p:nvPr>
            <p:ph type="pic" sz="quarter" idx="13" hasCustomPrompt="1"/>
          </p:nvPr>
        </p:nvSpPr>
        <p:spPr>
          <a:xfrm>
            <a:off x="731520" y="1816163"/>
            <a:ext cx="3920691" cy="4540188"/>
          </a:xfrm>
          <a:custGeom>
            <a:avLst/>
            <a:gdLst>
              <a:gd name="connsiteX0" fmla="*/ 1745088 w 3490175"/>
              <a:gd name="connsiteY0" fmla="*/ 0 h 4041647"/>
              <a:gd name="connsiteX1" fmla="*/ 3490175 w 3490175"/>
              <a:gd name="connsiteY1" fmla="*/ 1745088 h 4041647"/>
              <a:gd name="connsiteX2" fmla="*/ 3490175 w 3490175"/>
              <a:gd name="connsiteY2" fmla="*/ 3141232 h 4041647"/>
              <a:gd name="connsiteX3" fmla="*/ 3490175 w 3490175"/>
              <a:gd name="connsiteY3" fmla="*/ 3490175 h 4041647"/>
              <a:gd name="connsiteX4" fmla="*/ 3490175 w 3490175"/>
              <a:gd name="connsiteY4" fmla="*/ 4041647 h 4041647"/>
              <a:gd name="connsiteX5" fmla="*/ 0 w 3490175"/>
              <a:gd name="connsiteY5" fmla="*/ 4041647 h 4041647"/>
              <a:gd name="connsiteX6" fmla="*/ 0 w 3490175"/>
              <a:gd name="connsiteY6" fmla="*/ 3490175 h 4041647"/>
              <a:gd name="connsiteX7" fmla="*/ 0 w 3490175"/>
              <a:gd name="connsiteY7" fmla="*/ 3141232 h 4041647"/>
              <a:gd name="connsiteX8" fmla="*/ 0 w 3490175"/>
              <a:gd name="connsiteY8" fmla="*/ 1745088 h 4041647"/>
              <a:gd name="connsiteX9" fmla="*/ 1745088 w 3490175"/>
              <a:gd name="connsiteY9" fmla="*/ 0 h 404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175" h="4041647">
                <a:moveTo>
                  <a:pt x="1745088" y="0"/>
                </a:moveTo>
                <a:cubicBezTo>
                  <a:pt x="2708873" y="0"/>
                  <a:pt x="3490175" y="781302"/>
                  <a:pt x="3490175" y="1745088"/>
                </a:cubicBezTo>
                <a:lnTo>
                  <a:pt x="3490175" y="3141232"/>
                </a:lnTo>
                <a:lnTo>
                  <a:pt x="3490175" y="3490175"/>
                </a:lnTo>
                <a:lnTo>
                  <a:pt x="3490175" y="4041647"/>
                </a:lnTo>
                <a:lnTo>
                  <a:pt x="0" y="4041647"/>
                </a:lnTo>
                <a:lnTo>
                  <a:pt x="0" y="3490175"/>
                </a:lnTo>
                <a:lnTo>
                  <a:pt x="0" y="3141232"/>
                </a:lnTo>
                <a:lnTo>
                  <a:pt x="0" y="1745088"/>
                </a:lnTo>
                <a:cubicBezTo>
                  <a:pt x="0" y="781302"/>
                  <a:pt x="781302" y="0"/>
                  <a:pt x="1745088" y="0"/>
                </a:cubicBezTo>
                <a:close/>
              </a:path>
            </a:pathLst>
          </a:custGeom>
          <a:blipFill>
            <a:blip r:embed="rId2">
              <a:alphaModFix amt="70000"/>
              <a:extLst>
                <a:ext uri="{28A0092B-C50C-407E-A947-70E740481C1C}">
                  <a14:useLocalDpi xmlns:a14="http://schemas.microsoft.com/office/drawing/2010/main" val="0"/>
                </a:ext>
              </a:extLst>
            </a:blip>
            <a:stretch>
              <a:fillRect/>
            </a:stretch>
          </a:blipFill>
          <a:ln w="6350">
            <a:solidFill>
              <a:schemeClr val="tx1"/>
            </a:solidFill>
          </a:ln>
        </p:spPr>
        <p:txBody>
          <a:bodyPr wrap="square">
            <a:noAutofit/>
          </a:bodyPr>
          <a:lstStyle>
            <a:lvl1pPr>
              <a:defRPr>
                <a:solidFill>
                  <a:schemeClr val="tx1"/>
                </a:solidFill>
              </a:defRPr>
            </a:lvl1pPr>
          </a:lstStyle>
          <a:p>
            <a:r>
              <a:rPr lang="en-US"/>
              <a:t> </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49516" y="1812758"/>
            <a:ext cx="6349381" cy="45401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rot="5400000">
            <a:off x="10425981" y="4687095"/>
            <a:ext cx="2706690" cy="365125"/>
          </a:xfrm>
          <a:prstGeom prst="rect">
            <a:avLst/>
          </a:prstGeom>
        </p:spPr>
        <p:txBody>
          <a:bodyPr/>
          <a:lstStyle>
            <a:lvl1pPr>
              <a:defRPr>
                <a:solidFill>
                  <a:schemeClr val="tx1"/>
                </a:solidFill>
              </a:defRPr>
            </a:lvl1pPr>
          </a:lstStyle>
          <a:p>
            <a:fld id="{D73859A7-84EB-4384-87AF-59CC16704CF8}" type="datetime1">
              <a:rPr lang="en-US" smtClean="0"/>
              <a:pPr/>
              <a:t>5/8/2026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9905947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Content with Picture 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8164" y="559341"/>
            <a:ext cx="10755670" cy="932688"/>
          </a:xfrm>
        </p:spPr>
        <p:txBody>
          <a:bodyPr anchor="b"/>
          <a:lstStyle/>
          <a:p>
            <a:r>
              <a:rPr lang="en-US"/>
              <a:t>Click to edit Master title style</a:t>
            </a:r>
          </a:p>
        </p:txBody>
      </p:sp>
      <p:sp>
        <p:nvSpPr>
          <p:cNvPr id="9" name="Footer Placeholder 5">
            <a:extLst>
              <a:ext uri="{FF2B5EF4-FFF2-40B4-BE49-F238E27FC236}">
                <a16:creationId xmlns:a16="http://schemas.microsoft.com/office/drawing/2014/main" id="{3C89FBB9-2C05-A4C1-ECB4-D6A5C4219E42}"/>
              </a:ext>
            </a:extLst>
          </p:cNvPr>
          <p:cNvSpPr>
            <a:spLocks noGrp="1"/>
          </p:cNvSpPr>
          <p:nvPr>
            <p:ph type="ftr" sz="quarter" idx="16"/>
          </p:nvPr>
        </p:nvSpPr>
        <p:spPr>
          <a:xfrm rot="16200000" flipH="1">
            <a:off x="-1131161" y="1592957"/>
            <a:ext cx="2973522" cy="365125"/>
          </a:xfrm>
          <a:prstGeom prst="rect">
            <a:avLst/>
          </a:prstGeom>
        </p:spPr>
        <p:txBody>
          <a:bodyPr/>
          <a:lstStyle>
            <a:lvl1pPr>
              <a:defRPr>
                <a:solidFill>
                  <a:schemeClr val="tx1"/>
                </a:solidFill>
              </a:defRPr>
            </a:lvl1pPr>
          </a:lstStyle>
          <a:p>
            <a:r>
              <a:rPr lang="en-US"/>
              <a:t>Sample Footer Text</a:t>
            </a:r>
          </a:p>
        </p:txBody>
      </p:sp>
      <p:sp>
        <p:nvSpPr>
          <p:cNvPr id="3" name="Date Placeholder 4">
            <a:extLst>
              <a:ext uri="{FF2B5EF4-FFF2-40B4-BE49-F238E27FC236}">
                <a16:creationId xmlns:a16="http://schemas.microsoft.com/office/drawing/2014/main" id="{BBB07A11-50DE-6BC0-0514-6E2C14A47985}"/>
              </a:ext>
            </a:extLst>
          </p:cNvPr>
          <p:cNvSpPr>
            <a:spLocks noGrp="1"/>
          </p:cNvSpPr>
          <p:nvPr>
            <p:ph type="dt" sz="half" idx="15"/>
          </p:nvPr>
        </p:nvSpPr>
        <p:spPr>
          <a:xfrm rot="16200000" flipH="1">
            <a:off x="-997746" y="4594946"/>
            <a:ext cx="2706690" cy="365125"/>
          </a:xfrm>
          <a:prstGeom prst="rect">
            <a:avLst/>
          </a:prstGeom>
        </p:spPr>
        <p:txBody>
          <a:bodyPr/>
          <a:lstStyle>
            <a:lvl1pPr algn="l">
              <a:defRPr>
                <a:solidFill>
                  <a:schemeClr val="tx1"/>
                </a:solidFill>
              </a:defRPr>
            </a:lvl1pPr>
          </a:lstStyle>
          <a:p>
            <a:fld id="{7FA43F5B-065E-43CE-B3FD-98C48A6F94D7}" type="datetime1">
              <a:rPr lang="en-US" smtClean="0"/>
              <a:pPr/>
              <a:t>5/8/2026</a:t>
            </a:fld>
            <a:endParaRPr lang="en-US"/>
          </a:p>
        </p:txBody>
      </p:sp>
      <p:sp>
        <p:nvSpPr>
          <p:cNvPr id="6" name="Slide Number Placeholder 6">
            <a:extLst>
              <a:ext uri="{FF2B5EF4-FFF2-40B4-BE49-F238E27FC236}">
                <a16:creationId xmlns:a16="http://schemas.microsoft.com/office/drawing/2014/main" id="{03ED5F49-F9F7-05A9-62AC-C9C8DF2EADE8}"/>
              </a:ext>
            </a:extLst>
          </p:cNvPr>
          <p:cNvSpPr>
            <a:spLocks noGrp="1"/>
          </p:cNvSpPr>
          <p:nvPr>
            <p:ph type="sldNum" sz="quarter" idx="17"/>
          </p:nvPr>
        </p:nvSpPr>
        <p:spPr>
          <a:xfrm>
            <a:off x="88569" y="6264201"/>
            <a:ext cx="574620" cy="365125"/>
          </a:xfrm>
        </p:spPr>
        <p:txBody>
          <a:bodyPr/>
          <a:lstStyle>
            <a:lvl1pPr>
              <a:defRPr>
                <a:solidFill>
                  <a:schemeClr val="tx1"/>
                </a:solidFill>
              </a:defRPr>
            </a:lvl1pPr>
          </a:lstStyle>
          <a:p>
            <a:fld id="{2DE90F28-AFBB-4AB2-AA79-6D3F72ED131B}" type="slidenum">
              <a:rPr lang="en-US" smtClean="0"/>
              <a:pPr/>
              <a:t>‹#›</a:t>
            </a:fld>
            <a:endParaRPr lang="en-US"/>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711200" y="1713652"/>
            <a:ext cx="4387012" cy="4612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96F64025-FA05-CC42-8294-F944BC95DD00}"/>
              </a:ext>
            </a:extLst>
          </p:cNvPr>
          <p:cNvSpPr>
            <a:spLocks noGrp="1"/>
          </p:cNvSpPr>
          <p:nvPr>
            <p:ph type="pic" sz="quarter" idx="13" hasCustomPrompt="1"/>
          </p:nvPr>
        </p:nvSpPr>
        <p:spPr>
          <a:xfrm>
            <a:off x="5658927" y="1713653"/>
            <a:ext cx="6533071" cy="5144347"/>
          </a:xfrm>
          <a:custGeom>
            <a:avLst/>
            <a:gdLst>
              <a:gd name="connsiteX0" fmla="*/ 0 w 6460672"/>
              <a:gd name="connsiteY0" fmla="*/ 0 h 5029200"/>
              <a:gd name="connsiteX1" fmla="*/ 6460672 w 6460672"/>
              <a:gd name="connsiteY1" fmla="*/ 0 h 5029200"/>
              <a:gd name="connsiteX2" fmla="*/ 6460672 w 6460672"/>
              <a:gd name="connsiteY2" fmla="*/ 5029200 h 5029200"/>
              <a:gd name="connsiteX3" fmla="*/ 0 w 6460672"/>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6460672" h="5029200">
                <a:moveTo>
                  <a:pt x="0" y="0"/>
                </a:moveTo>
                <a:lnTo>
                  <a:pt x="6460672" y="0"/>
                </a:lnTo>
                <a:lnTo>
                  <a:pt x="6460672" y="5029200"/>
                </a:lnTo>
                <a:lnTo>
                  <a:pt x="0" y="5029200"/>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vert="horz" wrap="square" lIns="91440" tIns="45720" rIns="91440" bIns="45720" rtlCol="0">
            <a:noAutofit/>
          </a:bodyPr>
          <a:lstStyle>
            <a:lvl1pPr marL="0" indent="0">
              <a:buFont typeface="Arial" panose="020B0604020202020204" pitchFamily="34" charset="0"/>
              <a:buNone/>
              <a:defRPr lang="en-US" dirty="0"/>
            </a:lvl1pPr>
          </a:lstStyle>
          <a:p>
            <a:pPr marL="285750" lvl="0" indent="-285750"/>
            <a:r>
              <a:rPr lang="en-US"/>
              <a:t> </a:t>
            </a:r>
          </a:p>
        </p:txBody>
      </p:sp>
    </p:spTree>
    <p:extLst>
      <p:ext uri="{BB962C8B-B14F-4D97-AF65-F5344CB8AC3E}">
        <p14:creationId xmlns:p14="http://schemas.microsoft.com/office/powerpoint/2010/main" val="10943799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ntent with Pictur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8164" y="559341"/>
            <a:ext cx="10864236" cy="932688"/>
          </a:xfrm>
        </p:spPr>
        <p:txBody>
          <a:bodyPr anchor="b"/>
          <a:lstStyle/>
          <a:p>
            <a:r>
              <a:rPr lang="en-US"/>
              <a:t>Click to edit Master title style</a:t>
            </a:r>
          </a:p>
        </p:txBody>
      </p:sp>
      <p:sp>
        <p:nvSpPr>
          <p:cNvPr id="5" name="Footer Placeholder 3">
            <a:extLst>
              <a:ext uri="{FF2B5EF4-FFF2-40B4-BE49-F238E27FC236}">
                <a16:creationId xmlns:a16="http://schemas.microsoft.com/office/drawing/2014/main" id="{E4C77EC0-4873-6982-138B-77EBB60FCE21}"/>
              </a:ext>
            </a:extLst>
          </p:cNvPr>
          <p:cNvSpPr>
            <a:spLocks noGrp="1"/>
          </p:cNvSpPr>
          <p:nvPr>
            <p:ph type="ftr" sz="quarter" idx="16"/>
          </p:nvPr>
        </p:nvSpPr>
        <p:spPr>
          <a:xfrm rot="16200000" flipH="1">
            <a:off x="-1131161" y="1592957"/>
            <a:ext cx="2973522" cy="365125"/>
          </a:xfrm>
          <a:prstGeom prst="rect">
            <a:avLst/>
          </a:prstGeom>
        </p:spPr>
        <p:txBody>
          <a:bodyPr/>
          <a:lstStyle>
            <a:lvl1pPr>
              <a:defRPr>
                <a:solidFill>
                  <a:schemeClr val="tx1"/>
                </a:solidFill>
              </a:defRPr>
            </a:lvl1pPr>
          </a:lstStyle>
          <a:p>
            <a:r>
              <a:rPr lang="en-US"/>
              <a:t>Sample Footer Text</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712148" y="1676967"/>
            <a:ext cx="4304208" cy="42076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9">
            <a:extLst>
              <a:ext uri="{FF2B5EF4-FFF2-40B4-BE49-F238E27FC236}">
                <a16:creationId xmlns:a16="http://schemas.microsoft.com/office/drawing/2014/main" id="{9EA9F84E-FFD2-9D14-4000-EB54F5065147}"/>
              </a:ext>
            </a:extLst>
          </p:cNvPr>
          <p:cNvSpPr>
            <a:spLocks noGrp="1"/>
          </p:cNvSpPr>
          <p:nvPr>
            <p:ph type="pic" sz="quarter" idx="18" hasCustomPrompt="1"/>
          </p:nvPr>
        </p:nvSpPr>
        <p:spPr>
          <a:xfrm>
            <a:off x="5483476" y="1694325"/>
            <a:ext cx="5990360" cy="4207696"/>
          </a:xfrm>
          <a:custGeom>
            <a:avLst/>
            <a:gdLst>
              <a:gd name="connsiteX0" fmla="*/ 2983368 w 6446520"/>
              <a:gd name="connsiteY0" fmla="*/ 0 h 4425696"/>
              <a:gd name="connsiteX1" fmla="*/ 3463152 w 6446520"/>
              <a:gd name="connsiteY1" fmla="*/ 0 h 4425696"/>
              <a:gd name="connsiteX2" fmla="*/ 3552820 w 6446520"/>
              <a:gd name="connsiteY2" fmla="*/ 7008 h 4425696"/>
              <a:gd name="connsiteX3" fmla="*/ 6446520 w 6446520"/>
              <a:gd name="connsiteY3" fmla="*/ 3302772 h 4425696"/>
              <a:gd name="connsiteX4" fmla="*/ 6446520 w 6446520"/>
              <a:gd name="connsiteY4" fmla="*/ 4425696 h 4425696"/>
              <a:gd name="connsiteX5" fmla="*/ 0 w 6446520"/>
              <a:gd name="connsiteY5" fmla="*/ 4425696 h 4425696"/>
              <a:gd name="connsiteX6" fmla="*/ 0 w 6446520"/>
              <a:gd name="connsiteY6" fmla="*/ 3302772 h 4425696"/>
              <a:gd name="connsiteX7" fmla="*/ 2893701 w 6446520"/>
              <a:gd name="connsiteY7" fmla="*/ 7008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6520" h="4425696">
                <a:moveTo>
                  <a:pt x="2983368" y="0"/>
                </a:moveTo>
                <a:lnTo>
                  <a:pt x="3463152" y="0"/>
                </a:lnTo>
                <a:lnTo>
                  <a:pt x="3552820" y="7008"/>
                </a:lnTo>
                <a:cubicBezTo>
                  <a:pt x="5178169" y="176660"/>
                  <a:pt x="6446520" y="1587478"/>
                  <a:pt x="6446520" y="3302772"/>
                </a:cubicBezTo>
                <a:lnTo>
                  <a:pt x="6446520" y="4425696"/>
                </a:lnTo>
                <a:lnTo>
                  <a:pt x="0" y="4425696"/>
                </a:lnTo>
                <a:lnTo>
                  <a:pt x="0" y="3302772"/>
                </a:lnTo>
                <a:cubicBezTo>
                  <a:pt x="0" y="1587478"/>
                  <a:pt x="1268352" y="176660"/>
                  <a:pt x="2893701" y="7008"/>
                </a:cubicBezTo>
                <a:close/>
              </a:path>
            </a:pathLst>
          </a:custGeom>
          <a:blipFill dpi="0" rotWithShape="1">
            <a:blip r:embed="rId2">
              <a:alphaModFix amt="73000"/>
              <a:extLst>
                <a:ext uri="{28A0092B-C50C-407E-A947-70E740481C1C}">
                  <a14:useLocalDpi xmlns:a14="http://schemas.microsoft.com/office/drawing/2010/main" val="0"/>
                </a:ext>
              </a:extLst>
            </a:blip>
            <a:srcRect/>
            <a:stretch>
              <a:fillRect/>
            </a:stretch>
          </a:blipFill>
          <a:ln w="6350">
            <a:solidFill>
              <a:schemeClr val="tx1"/>
            </a:solidFill>
          </a:ln>
        </p:spPr>
        <p:txBody>
          <a:bodyPr wrap="square">
            <a:noAutofit/>
          </a:bodyPr>
          <a:lstStyle>
            <a:lvl1pPr marL="0" indent="0">
              <a:buFont typeface="Arial" panose="020B0604020202020204" pitchFamily="34" charset="0"/>
              <a:buNone/>
              <a:defRPr>
                <a:solidFill>
                  <a:schemeClr val="tx1"/>
                </a:solidFill>
              </a:defRPr>
            </a:lvl1pPr>
          </a:lstStyle>
          <a:p>
            <a:r>
              <a:rPr lang="en-US"/>
              <a:t> </a:t>
            </a:r>
          </a:p>
        </p:txBody>
      </p:sp>
      <p:sp>
        <p:nvSpPr>
          <p:cNvPr id="7" name="Date Placeholder 2">
            <a:extLst>
              <a:ext uri="{FF2B5EF4-FFF2-40B4-BE49-F238E27FC236}">
                <a16:creationId xmlns:a16="http://schemas.microsoft.com/office/drawing/2014/main" id="{B1DEFE62-48FB-6384-52E6-28C55B7237A0}"/>
              </a:ext>
            </a:extLst>
          </p:cNvPr>
          <p:cNvSpPr>
            <a:spLocks noGrp="1"/>
          </p:cNvSpPr>
          <p:nvPr>
            <p:ph type="dt" sz="half" idx="15"/>
          </p:nvPr>
        </p:nvSpPr>
        <p:spPr>
          <a:xfrm rot="5400000">
            <a:off x="10425981" y="4687095"/>
            <a:ext cx="2706690" cy="365125"/>
          </a:xfrm>
          <a:prstGeom prst="rect">
            <a:avLst/>
          </a:prstGeom>
        </p:spPr>
        <p:txBody>
          <a:bodyPr/>
          <a:lstStyle>
            <a:lvl1pPr>
              <a:defRPr>
                <a:solidFill>
                  <a:schemeClr val="tx1"/>
                </a:solidFill>
              </a:defRPr>
            </a:lvl1pPr>
          </a:lstStyle>
          <a:p>
            <a:fld id="{7FA43F5B-065E-43CE-B3FD-98C48A6F94D7}" type="datetime1">
              <a:rPr lang="en-US" smtClean="0"/>
              <a:pPr/>
              <a:t>5/8/2026</a:t>
            </a:fld>
            <a:endParaRPr lang="en-US"/>
          </a:p>
        </p:txBody>
      </p:sp>
      <p:sp>
        <p:nvSpPr>
          <p:cNvPr id="11" name="Slide Number Placeholder 8">
            <a:extLst>
              <a:ext uri="{FF2B5EF4-FFF2-40B4-BE49-F238E27FC236}">
                <a16:creationId xmlns:a16="http://schemas.microsoft.com/office/drawing/2014/main" id="{70C3045B-A291-FDD5-BEE7-EB765F9DE6BB}"/>
              </a:ext>
            </a:extLst>
          </p:cNvPr>
          <p:cNvSpPr>
            <a:spLocks noGrp="1"/>
          </p:cNvSpPr>
          <p:nvPr>
            <p:ph type="sldNum" sz="quarter" idx="17"/>
          </p:nvPr>
        </p:nvSpPr>
        <p:spPr>
          <a:xfrm>
            <a:off x="11512296" y="6356350"/>
            <a:ext cx="574620" cy="365125"/>
          </a:xfrm>
        </p:spPr>
        <p:txBody>
          <a:bodyPr/>
          <a:lstStyle>
            <a:lvl1pPr>
              <a:defRPr>
                <a:solidFill>
                  <a:schemeClr val="tx1"/>
                </a:solidFill>
              </a:defRPr>
            </a:lvl1pPr>
          </a:lstStyle>
          <a:p>
            <a:fld id="{2DE90F28-AFBB-4AB2-AA79-6D3F72ED131B}" type="slidenum">
              <a:rPr lang="en-US" smtClean="0"/>
              <a:pPr/>
              <a:t>‹#›</a:t>
            </a:fld>
            <a:endParaRPr lang="en-US"/>
          </a:p>
        </p:txBody>
      </p:sp>
    </p:spTree>
    <p:extLst>
      <p:ext uri="{BB962C8B-B14F-4D97-AF65-F5344CB8AC3E}">
        <p14:creationId xmlns:p14="http://schemas.microsoft.com/office/powerpoint/2010/main" val="6068737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Number Larg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7BBF55A-D91F-143D-FBB6-73995F00EAC2}"/>
              </a:ext>
            </a:extLst>
          </p:cNvPr>
          <p:cNvSpPr>
            <a:spLocks noGrp="1"/>
          </p:cNvSpPr>
          <p:nvPr>
            <p:ph type="title"/>
          </p:nvPr>
        </p:nvSpPr>
        <p:spPr>
          <a:xfrm>
            <a:off x="2057400" y="4937761"/>
            <a:ext cx="6987537" cy="1353312"/>
          </a:xfrm>
        </p:spPr>
        <p:txBody>
          <a:bodyPr anchor="t">
            <a:normAutofit/>
          </a:bodyPr>
          <a:lstStyle>
            <a:lvl1pPr>
              <a:lnSpc>
                <a:spcPct val="110000"/>
              </a:lnSpc>
              <a:spcBef>
                <a:spcPts val="1000"/>
              </a:spcBef>
              <a:defRPr sz="2800" cap="none" baseline="0">
                <a:latin typeface="+mn-lt"/>
              </a:defRPr>
            </a:lvl1pPr>
          </a:lstStyle>
          <a:p>
            <a:r>
              <a:rPr lang="en-US"/>
              <a:t>Click to edit Master 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rot="16200000" flipH="1">
            <a:off x="-1131161" y="1592957"/>
            <a:ext cx="2973522" cy="365125"/>
          </a:xfrm>
          <a:prstGeom prst="rect">
            <a:avLst/>
          </a:prstGeom>
        </p:spPr>
        <p:txBody>
          <a:bodyPr/>
          <a:lstStyle>
            <a:lvl1pPr>
              <a:defRPr>
                <a:solidFill>
                  <a:schemeClr val="tx1"/>
                </a:solidFill>
              </a:defRPr>
            </a:lvl1pPr>
          </a:lstStyle>
          <a:p>
            <a:r>
              <a:rPr lang="en-US"/>
              <a:t>Sample Footer Text</a:t>
            </a:r>
          </a:p>
        </p:txBody>
      </p:sp>
      <p:sp>
        <p:nvSpPr>
          <p:cNvPr id="9" name="Content Placeholder 8">
            <a:extLst>
              <a:ext uri="{FF2B5EF4-FFF2-40B4-BE49-F238E27FC236}">
                <a16:creationId xmlns:a16="http://schemas.microsoft.com/office/drawing/2014/main" id="{072A4B4E-0B2F-F1BB-322A-713D1FB5F2FE}"/>
              </a:ext>
            </a:extLst>
          </p:cNvPr>
          <p:cNvSpPr>
            <a:spLocks noGrp="1"/>
          </p:cNvSpPr>
          <p:nvPr>
            <p:ph sz="quarter" idx="13" hasCustomPrompt="1"/>
          </p:nvPr>
        </p:nvSpPr>
        <p:spPr>
          <a:xfrm>
            <a:off x="2057400" y="549021"/>
            <a:ext cx="9455150" cy="4333875"/>
          </a:xfrm>
        </p:spPr>
        <p:txBody>
          <a:bodyPr anchor="b">
            <a:normAutofit/>
          </a:bodyPr>
          <a:lstStyle>
            <a:lvl1pPr>
              <a:defRPr sz="23200">
                <a:latin typeface="+mj-lt"/>
              </a:defRPr>
            </a:lvl1pPr>
          </a:lstStyle>
          <a:p>
            <a:pPr lvl="0"/>
            <a:r>
              <a:rPr lang="en-US"/>
              <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rot="5400000">
            <a:off x="10425981" y="4687095"/>
            <a:ext cx="2706690" cy="365125"/>
          </a:xfrm>
          <a:prstGeom prst="rect">
            <a:avLst/>
          </a:prstGeom>
        </p:spPr>
        <p:txBody>
          <a:bodyPr/>
          <a:lstStyle>
            <a:lvl1pPr>
              <a:defRPr>
                <a:solidFill>
                  <a:schemeClr val="tx1"/>
                </a:solidFill>
              </a:defRPr>
            </a:lvl1pPr>
          </a:lstStyle>
          <a:p>
            <a:fld id="{E5AD3D17-73C9-402C-91E7-BA73E6829C50}" type="datetime1">
              <a:rPr lang="en-US" smtClean="0"/>
              <a:pPr/>
              <a:t>5/8/2026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cxnSp>
        <p:nvCxnSpPr>
          <p:cNvPr id="7" name="Straight Connector 6">
            <a:extLst>
              <a:ext uri="{FF2B5EF4-FFF2-40B4-BE49-F238E27FC236}">
                <a16:creationId xmlns:a16="http://schemas.microsoft.com/office/drawing/2014/main" id="{8546D47F-2AE5-2705-911C-52BBD6B7D8EA}"/>
              </a:ext>
            </a:extLst>
          </p:cNvPr>
          <p:cNvCxnSpPr>
            <a:cxnSpLocks/>
          </p:cNvCxnSpPr>
          <p:nvPr userDrawn="1"/>
        </p:nvCxnSpPr>
        <p:spPr>
          <a:xfrm flipV="1">
            <a:off x="1371600"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106359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Number Large 2">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07161BC5-1283-62A1-6BD4-C13D49861D6F}"/>
              </a:ext>
            </a:extLst>
          </p:cNvPr>
          <p:cNvSpPr>
            <a:spLocks noGrp="1"/>
          </p:cNvSpPr>
          <p:nvPr>
            <p:ph type="title"/>
          </p:nvPr>
        </p:nvSpPr>
        <p:spPr>
          <a:xfrm>
            <a:off x="2333244" y="4846320"/>
            <a:ext cx="7525512" cy="1545336"/>
          </a:xfrm>
        </p:spPr>
        <p:txBody>
          <a:bodyPr anchor="t">
            <a:normAutofit/>
          </a:bodyPr>
          <a:lstStyle>
            <a:lvl1pPr algn="ctr">
              <a:lnSpc>
                <a:spcPct val="110000"/>
              </a:lnSpc>
              <a:spcBef>
                <a:spcPts val="1000"/>
              </a:spcBef>
              <a:defRPr sz="2800" cap="none" baseline="0">
                <a:latin typeface="+mn-lt"/>
              </a:defRPr>
            </a:lvl1pPr>
          </a:lstStyle>
          <a:p>
            <a:r>
              <a:rPr lang="en-US"/>
              <a:t>Click to edit Master 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rot="16200000" flipH="1">
            <a:off x="-1131161" y="1592957"/>
            <a:ext cx="2973522" cy="365125"/>
          </a:xfrm>
          <a:prstGeom prst="rect">
            <a:avLst/>
          </a:prstGeom>
        </p:spPr>
        <p:txBody>
          <a:bodyPr/>
          <a:lstStyle>
            <a:lvl1pPr>
              <a:defRPr>
                <a:solidFill>
                  <a:schemeClr val="tx1"/>
                </a:solidFill>
              </a:defRPr>
            </a:lvl1pPr>
          </a:lstStyle>
          <a:p>
            <a:r>
              <a:rPr lang="en-US"/>
              <a:t>Sample Footer Text</a:t>
            </a:r>
          </a:p>
        </p:txBody>
      </p:sp>
      <p:sp>
        <p:nvSpPr>
          <p:cNvPr id="7" name="Content Placeholder 8">
            <a:extLst>
              <a:ext uri="{FF2B5EF4-FFF2-40B4-BE49-F238E27FC236}">
                <a16:creationId xmlns:a16="http://schemas.microsoft.com/office/drawing/2014/main" id="{6217EA84-48D2-BF27-881E-1EED3BB2FA90}"/>
              </a:ext>
            </a:extLst>
          </p:cNvPr>
          <p:cNvSpPr>
            <a:spLocks noGrp="1"/>
          </p:cNvSpPr>
          <p:nvPr>
            <p:ph sz="quarter" idx="13" hasCustomPrompt="1"/>
          </p:nvPr>
        </p:nvSpPr>
        <p:spPr>
          <a:xfrm>
            <a:off x="824484" y="549021"/>
            <a:ext cx="10543032" cy="4205859"/>
          </a:xfrm>
        </p:spPr>
        <p:txBody>
          <a:bodyPr anchor="b">
            <a:normAutofit/>
          </a:bodyPr>
          <a:lstStyle>
            <a:lvl1pPr algn="ctr">
              <a:defRPr sz="23200">
                <a:latin typeface="+mj-lt"/>
              </a:defRPr>
            </a:lvl1pPr>
          </a:lstStyle>
          <a:p>
            <a:pPr lvl="0"/>
            <a:r>
              <a:rPr lang="en-US"/>
              <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rot="5400000">
            <a:off x="10425981" y="4687095"/>
            <a:ext cx="2706690" cy="365125"/>
          </a:xfrm>
          <a:prstGeom prst="rect">
            <a:avLst/>
          </a:prstGeom>
        </p:spPr>
        <p:txBody>
          <a:bodyPr/>
          <a:lstStyle>
            <a:lvl1pPr>
              <a:defRPr>
                <a:solidFill>
                  <a:schemeClr val="tx1"/>
                </a:solidFill>
              </a:defRPr>
            </a:lvl1pPr>
          </a:lstStyle>
          <a:p>
            <a:fld id="{C77A7CDD-9512-40CC-9351-FC0DE186CFBD}" type="datetime1">
              <a:rPr lang="en-US" smtClean="0"/>
              <a:pPr/>
              <a:t>5/8/2026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02158447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Number Large 3">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7792842B-25D6-4A1E-C1C2-AEE71B415CE0}"/>
              </a:ext>
            </a:extLst>
          </p:cNvPr>
          <p:cNvSpPr>
            <a:spLocks noGrp="1"/>
          </p:cNvSpPr>
          <p:nvPr>
            <p:ph type="title"/>
          </p:nvPr>
        </p:nvSpPr>
        <p:spPr>
          <a:xfrm>
            <a:off x="7223760" y="1371600"/>
            <a:ext cx="4114800" cy="4114800"/>
          </a:xfrm>
        </p:spPr>
        <p:txBody>
          <a:bodyPr anchor="ctr">
            <a:normAutofit/>
          </a:bodyPr>
          <a:lstStyle>
            <a:lvl1pPr>
              <a:lnSpc>
                <a:spcPct val="110000"/>
              </a:lnSpc>
              <a:spcBef>
                <a:spcPts val="1000"/>
              </a:spcBef>
              <a:defRPr sz="2800" cap="none" baseline="0">
                <a:latin typeface="+mn-lt"/>
              </a:defRPr>
            </a:lvl1pPr>
          </a:lstStyle>
          <a:p>
            <a:r>
              <a:rPr lang="en-US"/>
              <a:t>Click to edit Master 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rot="16200000" flipH="1">
            <a:off x="-1131161" y="1592957"/>
            <a:ext cx="2973522" cy="365125"/>
          </a:xfrm>
          <a:prstGeom prst="rect">
            <a:avLst/>
          </a:prstGeom>
        </p:spPr>
        <p:txBody>
          <a:bodyPr/>
          <a:lstStyle>
            <a:lvl1pPr>
              <a:defRPr>
                <a:solidFill>
                  <a:schemeClr val="tx1"/>
                </a:solidFill>
              </a:defRPr>
            </a:lvl1pPr>
          </a:lstStyle>
          <a:p>
            <a:r>
              <a:rPr lang="en-US"/>
              <a:t>Sample Footer Text</a:t>
            </a:r>
          </a:p>
        </p:txBody>
      </p:sp>
      <p:sp>
        <p:nvSpPr>
          <p:cNvPr id="7" name="Content Placeholder 8">
            <a:extLst>
              <a:ext uri="{FF2B5EF4-FFF2-40B4-BE49-F238E27FC236}">
                <a16:creationId xmlns:a16="http://schemas.microsoft.com/office/drawing/2014/main" id="{12DBA1DA-C8D5-2565-57BF-FEDE64BF7000}"/>
              </a:ext>
            </a:extLst>
          </p:cNvPr>
          <p:cNvSpPr>
            <a:spLocks noGrp="1"/>
          </p:cNvSpPr>
          <p:nvPr>
            <p:ph sz="quarter" idx="13" hasCustomPrompt="1"/>
          </p:nvPr>
        </p:nvSpPr>
        <p:spPr>
          <a:xfrm>
            <a:off x="914400" y="353237"/>
            <a:ext cx="5937337" cy="6368237"/>
          </a:xfrm>
        </p:spPr>
        <p:txBody>
          <a:bodyPr anchor="ctr">
            <a:normAutofit/>
          </a:bodyPr>
          <a:lstStyle>
            <a:lvl1pPr>
              <a:lnSpc>
                <a:spcPct val="90000"/>
              </a:lnSpc>
              <a:spcBef>
                <a:spcPts val="0"/>
              </a:spcBef>
              <a:defRPr sz="23200">
                <a:latin typeface="+mj-lt"/>
              </a:defRPr>
            </a:lvl1pPr>
          </a:lstStyle>
          <a:p>
            <a:pPr lvl="0"/>
            <a:r>
              <a:rPr lang="en-US"/>
              <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rot="5400000">
            <a:off x="10425981" y="4687095"/>
            <a:ext cx="2706690" cy="365125"/>
          </a:xfrm>
          <a:prstGeom prst="rect">
            <a:avLst/>
          </a:prstGeom>
        </p:spPr>
        <p:txBody>
          <a:bodyPr/>
          <a:lstStyle>
            <a:lvl1pPr>
              <a:defRPr>
                <a:solidFill>
                  <a:schemeClr val="tx1"/>
                </a:solidFill>
              </a:defRPr>
            </a:lvl1pPr>
          </a:lstStyle>
          <a:p>
            <a:fld id="{483EFCC7-B7E8-4ABE-BBCB-C75FD27800CD}" type="datetime1">
              <a:rPr lang="en-US" smtClean="0"/>
              <a:pPr/>
              <a:t>5/8/2026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06578573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with Picture 3">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C3D1438-E7DE-BCF4-D0DD-97184D8B7208}"/>
              </a:ext>
            </a:extLst>
          </p:cNvPr>
          <p:cNvSpPr>
            <a:spLocks noGrp="1"/>
          </p:cNvSpPr>
          <p:nvPr>
            <p:ph type="title"/>
          </p:nvPr>
        </p:nvSpPr>
        <p:spPr>
          <a:xfrm>
            <a:off x="5909930" y="640097"/>
            <a:ext cx="4362148" cy="3474720"/>
          </a:xfrm>
        </p:spPr>
        <p:txBody>
          <a:bodyPr/>
          <a:lstStyle/>
          <a:p>
            <a:r>
              <a:rPr lang="en-US"/>
              <a:t>Click to edit Master title style</a:t>
            </a:r>
          </a:p>
        </p:txBody>
      </p:sp>
      <p:sp>
        <p:nvSpPr>
          <p:cNvPr id="14" name="Text Placeholder 15">
            <a:extLst>
              <a:ext uri="{FF2B5EF4-FFF2-40B4-BE49-F238E27FC236}">
                <a16:creationId xmlns:a16="http://schemas.microsoft.com/office/drawing/2014/main" id="{E9EB830E-59F9-793F-E2E7-110D033D7F86}"/>
              </a:ext>
            </a:extLst>
          </p:cNvPr>
          <p:cNvSpPr>
            <a:spLocks noGrp="1"/>
          </p:cNvSpPr>
          <p:nvPr>
            <p:ph type="body" sz="quarter" idx="17"/>
          </p:nvPr>
        </p:nvSpPr>
        <p:spPr>
          <a:xfrm>
            <a:off x="5909929" y="4818889"/>
            <a:ext cx="4206701" cy="1188720"/>
          </a:xfrm>
        </p:spPr>
        <p:txBody>
          <a:bodyPr anchor="t">
            <a:normAutofit/>
          </a:bodyPr>
          <a:lstStyle>
            <a:lvl1pPr algn="l">
              <a:defRPr sz="2000"/>
            </a:lvl1pPr>
          </a:lstStyle>
          <a:p>
            <a:pPr lvl="0"/>
            <a:r>
              <a:rPr lang="en-US"/>
              <a:t>Click to edit Master text styles</a:t>
            </a:r>
          </a:p>
        </p:txBody>
      </p:sp>
      <p:sp>
        <p:nvSpPr>
          <p:cNvPr id="9" name="Picture Placeholder 8">
            <a:extLst>
              <a:ext uri="{FF2B5EF4-FFF2-40B4-BE49-F238E27FC236}">
                <a16:creationId xmlns:a16="http://schemas.microsoft.com/office/drawing/2014/main" id="{2C9C23E6-AA65-EED1-FC7F-E4138D9D0DF7}"/>
              </a:ext>
            </a:extLst>
          </p:cNvPr>
          <p:cNvSpPr>
            <a:spLocks noGrp="1"/>
          </p:cNvSpPr>
          <p:nvPr>
            <p:ph type="pic" sz="quarter" idx="13" hasCustomPrompt="1"/>
          </p:nvPr>
        </p:nvSpPr>
        <p:spPr>
          <a:xfrm>
            <a:off x="0" y="0"/>
            <a:ext cx="5060950" cy="6858000"/>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a:lstStyle/>
          <a:p>
            <a:r>
              <a:rPr lang="en-US"/>
              <a:t> </a:t>
            </a:r>
          </a:p>
        </p:txBody>
      </p:sp>
      <p:cxnSp>
        <p:nvCxnSpPr>
          <p:cNvPr id="7" name="Straight Connector 6">
            <a:extLst>
              <a:ext uri="{FF2B5EF4-FFF2-40B4-BE49-F238E27FC236}">
                <a16:creationId xmlns:a16="http://schemas.microsoft.com/office/drawing/2014/main" id="{63DCC7EC-EB64-3FA5-9B9F-4B65F8B35369}"/>
              </a:ext>
              <a:ext uri="{C183D7F6-B498-43B3-948B-1728B52AA6E4}">
                <adec:decorative xmlns:adec="http://schemas.microsoft.com/office/drawing/2017/decorative" val="1"/>
              </a:ext>
            </a:extLst>
          </p:cNvPr>
          <p:cNvCxnSpPr>
            <a:cxnSpLocks/>
          </p:cNvCxnSpPr>
          <p:nvPr userDrawn="1"/>
        </p:nvCxnSpPr>
        <p:spPr>
          <a:xfrm>
            <a:off x="5060487"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Date Placeholder 7">
            <a:extLst>
              <a:ext uri="{FF2B5EF4-FFF2-40B4-BE49-F238E27FC236}">
                <a16:creationId xmlns:a16="http://schemas.microsoft.com/office/drawing/2014/main" id="{B5721EA9-D34D-C406-42C9-D1C3DC0550EB}"/>
              </a:ext>
            </a:extLst>
          </p:cNvPr>
          <p:cNvSpPr>
            <a:spLocks noGrp="1"/>
          </p:cNvSpPr>
          <p:nvPr>
            <p:ph type="dt" sz="half" idx="14"/>
          </p:nvPr>
        </p:nvSpPr>
        <p:spPr>
          <a:xfrm rot="5400000">
            <a:off x="10425981" y="4687095"/>
            <a:ext cx="2706690" cy="365125"/>
          </a:xfrm>
          <a:prstGeom prst="rect">
            <a:avLst/>
          </a:prstGeom>
        </p:spPr>
        <p:txBody>
          <a:bodyPr/>
          <a:lstStyle/>
          <a:p>
            <a:fld id="{7FA43F5B-065E-43CE-B3FD-98C48A6F94D7}" type="datetime1">
              <a:rPr lang="en-US" smtClean="0"/>
              <a:pPr/>
              <a:t>5/8/2026</a:t>
            </a:fld>
            <a:endParaRPr lang="en-US"/>
          </a:p>
        </p:txBody>
      </p:sp>
      <p:sp>
        <p:nvSpPr>
          <p:cNvPr id="10" name="Footer Placeholder 9">
            <a:extLst>
              <a:ext uri="{FF2B5EF4-FFF2-40B4-BE49-F238E27FC236}">
                <a16:creationId xmlns:a16="http://schemas.microsoft.com/office/drawing/2014/main" id="{B8A451BA-6597-98CC-3A5A-099DB053853F}"/>
              </a:ext>
            </a:extLst>
          </p:cNvPr>
          <p:cNvSpPr>
            <a:spLocks noGrp="1"/>
          </p:cNvSpPr>
          <p:nvPr>
            <p:ph type="ftr" sz="quarter" idx="15"/>
          </p:nvPr>
        </p:nvSpPr>
        <p:spPr>
          <a:xfrm rot="16200000" flipH="1">
            <a:off x="10292565" y="1592957"/>
            <a:ext cx="2973522" cy="365125"/>
          </a:xfrm>
          <a:prstGeom prst="rect">
            <a:avLst/>
          </a:prstGeom>
        </p:spPr>
        <p:txBody>
          <a:bodyPr/>
          <a:lstStyle/>
          <a:p>
            <a:r>
              <a:rPr lang="en-US"/>
              <a:t>Sample Footer Text</a:t>
            </a:r>
          </a:p>
        </p:txBody>
      </p:sp>
      <p:sp>
        <p:nvSpPr>
          <p:cNvPr id="11" name="Slide Number Placeholder 10">
            <a:extLst>
              <a:ext uri="{FF2B5EF4-FFF2-40B4-BE49-F238E27FC236}">
                <a16:creationId xmlns:a16="http://schemas.microsoft.com/office/drawing/2014/main" id="{ED98AED2-58CC-D8F4-37CF-06D4C6AE089B}"/>
              </a:ext>
            </a:extLst>
          </p:cNvPr>
          <p:cNvSpPr>
            <a:spLocks noGrp="1"/>
          </p:cNvSpPr>
          <p:nvPr>
            <p:ph type="sldNum" sz="quarter" idx="16"/>
          </p:nvPr>
        </p:nvSpPr>
        <p:spPr/>
        <p:txBody>
          <a:bodyPr/>
          <a:lstStyle/>
          <a:p>
            <a:fld id="{2DE90F28-AFBB-4AB2-AA79-6D3F72ED131B}" type="slidenum">
              <a:rPr lang="en-US" smtClean="0"/>
              <a:pPr/>
              <a:t>‹#›</a:t>
            </a:fld>
            <a:endParaRPr lang="en-US"/>
          </a:p>
        </p:txBody>
      </p:sp>
    </p:spTree>
    <p:extLst>
      <p:ext uri="{BB962C8B-B14F-4D97-AF65-F5344CB8AC3E}">
        <p14:creationId xmlns:p14="http://schemas.microsoft.com/office/powerpoint/2010/main" val="22801104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Number Large 4">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E9039192-694E-62AB-FB7F-F6E803456FEC}"/>
              </a:ext>
            </a:extLst>
          </p:cNvPr>
          <p:cNvSpPr>
            <a:spLocks noGrp="1"/>
          </p:cNvSpPr>
          <p:nvPr>
            <p:ph type="title"/>
          </p:nvPr>
        </p:nvSpPr>
        <p:spPr>
          <a:xfrm>
            <a:off x="2333244" y="5687755"/>
            <a:ext cx="7525512" cy="603317"/>
          </a:xfrm>
        </p:spPr>
        <p:txBody>
          <a:bodyPr anchor="t">
            <a:normAutofit/>
          </a:bodyPr>
          <a:lstStyle>
            <a:lvl1pPr algn="ctr">
              <a:lnSpc>
                <a:spcPct val="110000"/>
              </a:lnSpc>
              <a:spcBef>
                <a:spcPts val="1000"/>
              </a:spcBef>
              <a:defRPr sz="2000" cap="none" baseline="0">
                <a:latin typeface="+mn-lt"/>
              </a:defRPr>
            </a:lvl1pPr>
          </a:lstStyle>
          <a:p>
            <a:r>
              <a:rPr lang="en-US"/>
              <a:t>Click to edit Master title style</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rot="16200000" flipH="1">
            <a:off x="-1131161" y="1592957"/>
            <a:ext cx="2973522" cy="365125"/>
          </a:xfrm>
          <a:prstGeom prst="rect">
            <a:avLst/>
          </a:prstGeom>
        </p:spPr>
        <p:txBody>
          <a:bodyPr/>
          <a:lstStyle>
            <a:lvl1pPr>
              <a:defRPr>
                <a:solidFill>
                  <a:schemeClr val="tx1"/>
                </a:solidFill>
              </a:defRPr>
            </a:lvl1pPr>
          </a:lstStyle>
          <a:p>
            <a:r>
              <a:rPr lang="en-US"/>
              <a:t>Sample Footer Text</a:t>
            </a:r>
          </a:p>
        </p:txBody>
      </p:sp>
      <p:sp>
        <p:nvSpPr>
          <p:cNvPr id="2" name="Content Placeholder 8">
            <a:extLst>
              <a:ext uri="{FF2B5EF4-FFF2-40B4-BE49-F238E27FC236}">
                <a16:creationId xmlns:a16="http://schemas.microsoft.com/office/drawing/2014/main" id="{669733E3-85D7-9D43-FABD-E3A6C144668D}"/>
              </a:ext>
            </a:extLst>
          </p:cNvPr>
          <p:cNvSpPr>
            <a:spLocks noGrp="1"/>
          </p:cNvSpPr>
          <p:nvPr>
            <p:ph sz="quarter" idx="13" hasCustomPrompt="1"/>
          </p:nvPr>
        </p:nvSpPr>
        <p:spPr>
          <a:xfrm>
            <a:off x="1935038" y="2390272"/>
            <a:ext cx="8321926" cy="3449054"/>
          </a:xfrm>
        </p:spPr>
        <p:txBody>
          <a:bodyPr anchor="b">
            <a:normAutofit/>
          </a:bodyPr>
          <a:lstStyle>
            <a:lvl1pPr algn="ctr">
              <a:defRPr sz="23200">
                <a:latin typeface="+mj-lt"/>
              </a:defRPr>
            </a:lvl1pPr>
          </a:lstStyle>
          <a:p>
            <a:pPr lvl="0"/>
            <a:r>
              <a:rPr lang="en-US"/>
              <a: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rot="5400000">
            <a:off x="10425981" y="4687095"/>
            <a:ext cx="2706690" cy="365125"/>
          </a:xfrm>
          <a:prstGeom prst="rect">
            <a:avLst/>
          </a:prstGeom>
        </p:spPr>
        <p:txBody>
          <a:bodyPr/>
          <a:lstStyle>
            <a:lvl1pPr>
              <a:defRPr>
                <a:solidFill>
                  <a:schemeClr val="tx1"/>
                </a:solidFill>
              </a:defRPr>
            </a:lvl1pPr>
          </a:lstStyle>
          <a:p>
            <a:fld id="{F140A1F3-DA5D-4F2E-B759-748FF8D0ACA9}" type="datetime1">
              <a:rPr lang="en-US" smtClean="0"/>
              <a:pPr/>
              <a:t>5/8/2026</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
        <p:nvSpPr>
          <p:cNvPr id="7" name="Freeform: Shape 15">
            <a:extLst>
              <a:ext uri="{FF2B5EF4-FFF2-40B4-BE49-F238E27FC236}">
                <a16:creationId xmlns:a16="http://schemas.microsoft.com/office/drawing/2014/main" id="{CD72DDC7-047B-67C7-5CC9-82D9E661F5C0}"/>
              </a:ext>
              <a:ext uri="{C183D7F6-B498-43B3-948B-1728B52AA6E4}">
                <adec:decorative xmlns:adec="http://schemas.microsoft.com/office/drawing/2017/decorative" val="1"/>
              </a:ext>
            </a:extLst>
          </p:cNvPr>
          <p:cNvSpPr/>
          <p:nvPr userDrawn="1"/>
        </p:nvSpPr>
        <p:spPr>
          <a:xfrm rot="16200000">
            <a:off x="3057205" y="-1430380"/>
            <a:ext cx="6077590" cy="10510705"/>
          </a:xfrm>
          <a:custGeom>
            <a:avLst/>
            <a:gdLst>
              <a:gd name="connsiteX0" fmla="*/ 5325805 w 5325805"/>
              <a:gd name="connsiteY0" fmla="*/ 2714782 h 5429563"/>
              <a:gd name="connsiteX1" fmla="*/ 2611024 w 5325805"/>
              <a:gd name="connsiteY1" fmla="*/ 5429563 h 5429563"/>
              <a:gd name="connsiteX2" fmla="*/ 1942188 w 5325805"/>
              <a:gd name="connsiteY2" fmla="*/ 5429563 h 5429563"/>
              <a:gd name="connsiteX3" fmla="*/ 668836 w 5325805"/>
              <a:gd name="connsiteY3" fmla="*/ 5429563 h 5429563"/>
              <a:gd name="connsiteX4" fmla="*/ 0 w 5325805"/>
              <a:gd name="connsiteY4" fmla="*/ 5429563 h 5429563"/>
              <a:gd name="connsiteX5" fmla="*/ 0 w 5325805"/>
              <a:gd name="connsiteY5" fmla="*/ 0 h 5429563"/>
              <a:gd name="connsiteX6" fmla="*/ 668836 w 5325805"/>
              <a:gd name="connsiteY6" fmla="*/ 0 h 5429563"/>
              <a:gd name="connsiteX7" fmla="*/ 1942188 w 5325805"/>
              <a:gd name="connsiteY7" fmla="*/ 0 h 5429563"/>
              <a:gd name="connsiteX8" fmla="*/ 2611024 w 5325805"/>
              <a:gd name="connsiteY8" fmla="*/ 0 h 5429563"/>
              <a:gd name="connsiteX9" fmla="*/ 5325805 w 5325805"/>
              <a:gd name="connsiteY9" fmla="*/ 2714782 h 5429563"/>
              <a:gd name="connsiteX0" fmla="*/ 668836 w 5325805"/>
              <a:gd name="connsiteY0" fmla="*/ 5429563 h 5476799"/>
              <a:gd name="connsiteX1" fmla="*/ 0 w 5325805"/>
              <a:gd name="connsiteY1" fmla="*/ 5429563 h 5476799"/>
              <a:gd name="connsiteX2" fmla="*/ 0 w 5325805"/>
              <a:gd name="connsiteY2" fmla="*/ 0 h 5476799"/>
              <a:gd name="connsiteX3" fmla="*/ 668836 w 5325805"/>
              <a:gd name="connsiteY3" fmla="*/ 0 h 5476799"/>
              <a:gd name="connsiteX4" fmla="*/ 1942188 w 5325805"/>
              <a:gd name="connsiteY4" fmla="*/ 0 h 5476799"/>
              <a:gd name="connsiteX5" fmla="*/ 2611024 w 5325805"/>
              <a:gd name="connsiteY5" fmla="*/ 0 h 5476799"/>
              <a:gd name="connsiteX6" fmla="*/ 5325805 w 5325805"/>
              <a:gd name="connsiteY6" fmla="*/ 2714782 h 5476799"/>
              <a:gd name="connsiteX7" fmla="*/ 2611024 w 5325805"/>
              <a:gd name="connsiteY7" fmla="*/ 5429563 h 5476799"/>
              <a:gd name="connsiteX8" fmla="*/ 1942188 w 5325805"/>
              <a:gd name="connsiteY8" fmla="*/ 5429563 h 5476799"/>
              <a:gd name="connsiteX9" fmla="*/ 716072 w 5325805"/>
              <a:gd name="connsiteY9" fmla="*/ 5476799 h 5476799"/>
              <a:gd name="connsiteX0" fmla="*/ 668836 w 5325805"/>
              <a:gd name="connsiteY0" fmla="*/ 5429563 h 5429563"/>
              <a:gd name="connsiteX1" fmla="*/ 0 w 5325805"/>
              <a:gd name="connsiteY1" fmla="*/ 5429563 h 5429563"/>
              <a:gd name="connsiteX2" fmla="*/ 0 w 5325805"/>
              <a:gd name="connsiteY2" fmla="*/ 0 h 5429563"/>
              <a:gd name="connsiteX3" fmla="*/ 668836 w 5325805"/>
              <a:gd name="connsiteY3" fmla="*/ 0 h 5429563"/>
              <a:gd name="connsiteX4" fmla="*/ 1942188 w 5325805"/>
              <a:gd name="connsiteY4" fmla="*/ 0 h 5429563"/>
              <a:gd name="connsiteX5" fmla="*/ 2611024 w 5325805"/>
              <a:gd name="connsiteY5" fmla="*/ 0 h 5429563"/>
              <a:gd name="connsiteX6" fmla="*/ 5325805 w 5325805"/>
              <a:gd name="connsiteY6" fmla="*/ 2714782 h 5429563"/>
              <a:gd name="connsiteX7" fmla="*/ 2611024 w 5325805"/>
              <a:gd name="connsiteY7" fmla="*/ 5429563 h 5429563"/>
              <a:gd name="connsiteX8" fmla="*/ 1942188 w 5325805"/>
              <a:gd name="connsiteY8" fmla="*/ 5429563 h 5429563"/>
              <a:gd name="connsiteX0" fmla="*/ 0 w 5325805"/>
              <a:gd name="connsiteY0" fmla="*/ 5429563 h 5429563"/>
              <a:gd name="connsiteX1" fmla="*/ 0 w 5325805"/>
              <a:gd name="connsiteY1" fmla="*/ 0 h 5429563"/>
              <a:gd name="connsiteX2" fmla="*/ 668836 w 5325805"/>
              <a:gd name="connsiteY2" fmla="*/ 0 h 5429563"/>
              <a:gd name="connsiteX3" fmla="*/ 1942188 w 5325805"/>
              <a:gd name="connsiteY3" fmla="*/ 0 h 5429563"/>
              <a:gd name="connsiteX4" fmla="*/ 2611024 w 5325805"/>
              <a:gd name="connsiteY4" fmla="*/ 0 h 5429563"/>
              <a:gd name="connsiteX5" fmla="*/ 5325805 w 5325805"/>
              <a:gd name="connsiteY5" fmla="*/ 2714782 h 5429563"/>
              <a:gd name="connsiteX6" fmla="*/ 2611024 w 5325805"/>
              <a:gd name="connsiteY6" fmla="*/ 5429563 h 5429563"/>
              <a:gd name="connsiteX7" fmla="*/ 1942188 w 5325805"/>
              <a:gd name="connsiteY7" fmla="*/ 5429563 h 5429563"/>
              <a:gd name="connsiteX0" fmla="*/ 0 w 5325805"/>
              <a:gd name="connsiteY0" fmla="*/ 0 h 5429563"/>
              <a:gd name="connsiteX1" fmla="*/ 668836 w 5325805"/>
              <a:gd name="connsiteY1" fmla="*/ 0 h 5429563"/>
              <a:gd name="connsiteX2" fmla="*/ 1942188 w 5325805"/>
              <a:gd name="connsiteY2" fmla="*/ 0 h 5429563"/>
              <a:gd name="connsiteX3" fmla="*/ 2611024 w 5325805"/>
              <a:gd name="connsiteY3" fmla="*/ 0 h 5429563"/>
              <a:gd name="connsiteX4" fmla="*/ 5325805 w 5325805"/>
              <a:gd name="connsiteY4" fmla="*/ 2714782 h 5429563"/>
              <a:gd name="connsiteX5" fmla="*/ 2611024 w 5325805"/>
              <a:gd name="connsiteY5" fmla="*/ 5429563 h 5429563"/>
              <a:gd name="connsiteX6" fmla="*/ 1942188 w 5325805"/>
              <a:gd name="connsiteY6" fmla="*/ 5429563 h 5429563"/>
              <a:gd name="connsiteX0" fmla="*/ 0 w 4656969"/>
              <a:gd name="connsiteY0" fmla="*/ 0 h 5429563"/>
              <a:gd name="connsiteX1" fmla="*/ 1273352 w 4656969"/>
              <a:gd name="connsiteY1" fmla="*/ 0 h 5429563"/>
              <a:gd name="connsiteX2" fmla="*/ 1942188 w 4656969"/>
              <a:gd name="connsiteY2" fmla="*/ 0 h 5429563"/>
              <a:gd name="connsiteX3" fmla="*/ 4656969 w 4656969"/>
              <a:gd name="connsiteY3" fmla="*/ 2714782 h 5429563"/>
              <a:gd name="connsiteX4" fmla="*/ 1942188 w 4656969"/>
              <a:gd name="connsiteY4" fmla="*/ 5429563 h 5429563"/>
              <a:gd name="connsiteX5" fmla="*/ 1273352 w 4656969"/>
              <a:gd name="connsiteY5" fmla="*/ 5429563 h 5429563"/>
              <a:gd name="connsiteX0" fmla="*/ 0 w 3383617"/>
              <a:gd name="connsiteY0" fmla="*/ 0 h 5429563"/>
              <a:gd name="connsiteX1" fmla="*/ 668836 w 3383617"/>
              <a:gd name="connsiteY1" fmla="*/ 0 h 5429563"/>
              <a:gd name="connsiteX2" fmla="*/ 3383617 w 3383617"/>
              <a:gd name="connsiteY2" fmla="*/ 2714782 h 5429563"/>
              <a:gd name="connsiteX3" fmla="*/ 668836 w 3383617"/>
              <a:gd name="connsiteY3" fmla="*/ 5429563 h 5429563"/>
              <a:gd name="connsiteX4" fmla="*/ 0 w 3383617"/>
              <a:gd name="connsiteY4" fmla="*/ 5429563 h 5429563"/>
              <a:gd name="connsiteX0" fmla="*/ 0 w 3383617"/>
              <a:gd name="connsiteY0" fmla="*/ 0 h 5429563"/>
              <a:gd name="connsiteX1" fmla="*/ 248198 w 3383617"/>
              <a:gd name="connsiteY1" fmla="*/ 41 h 5429563"/>
              <a:gd name="connsiteX2" fmla="*/ 668836 w 3383617"/>
              <a:gd name="connsiteY2" fmla="*/ 0 h 5429563"/>
              <a:gd name="connsiteX3" fmla="*/ 3383617 w 3383617"/>
              <a:gd name="connsiteY3" fmla="*/ 2714782 h 5429563"/>
              <a:gd name="connsiteX4" fmla="*/ 668836 w 3383617"/>
              <a:gd name="connsiteY4" fmla="*/ 5429563 h 5429563"/>
              <a:gd name="connsiteX5" fmla="*/ 0 w 3383617"/>
              <a:gd name="connsiteY5" fmla="*/ 5429563 h 5429563"/>
              <a:gd name="connsiteX0" fmla="*/ 248198 w 3383617"/>
              <a:gd name="connsiteY0" fmla="*/ 41 h 5429563"/>
              <a:gd name="connsiteX1" fmla="*/ 668836 w 3383617"/>
              <a:gd name="connsiteY1" fmla="*/ 0 h 5429563"/>
              <a:gd name="connsiteX2" fmla="*/ 3383617 w 3383617"/>
              <a:gd name="connsiteY2" fmla="*/ 2714782 h 5429563"/>
              <a:gd name="connsiteX3" fmla="*/ 668836 w 3383617"/>
              <a:gd name="connsiteY3" fmla="*/ 5429563 h 5429563"/>
              <a:gd name="connsiteX4" fmla="*/ 0 w 3383617"/>
              <a:gd name="connsiteY4" fmla="*/ 5429563 h 5429563"/>
              <a:gd name="connsiteX0" fmla="*/ 4110 w 3139529"/>
              <a:gd name="connsiteY0" fmla="*/ 41 h 5429563"/>
              <a:gd name="connsiteX1" fmla="*/ 424748 w 3139529"/>
              <a:gd name="connsiteY1" fmla="*/ 0 h 5429563"/>
              <a:gd name="connsiteX2" fmla="*/ 3139529 w 3139529"/>
              <a:gd name="connsiteY2" fmla="*/ 2714782 h 5429563"/>
              <a:gd name="connsiteX3" fmla="*/ 424748 w 3139529"/>
              <a:gd name="connsiteY3" fmla="*/ 5429563 h 5429563"/>
              <a:gd name="connsiteX4" fmla="*/ 0 w 3139529"/>
              <a:gd name="connsiteY4" fmla="*/ 5429563 h 5429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9529" h="5429563">
                <a:moveTo>
                  <a:pt x="4110" y="41"/>
                </a:moveTo>
                <a:lnTo>
                  <a:pt x="424748" y="0"/>
                </a:lnTo>
                <a:cubicBezTo>
                  <a:pt x="1924080" y="0"/>
                  <a:pt x="3139529" y="1215450"/>
                  <a:pt x="3139529" y="2714782"/>
                </a:cubicBezTo>
                <a:cubicBezTo>
                  <a:pt x="3139529" y="4214114"/>
                  <a:pt x="1924080" y="5429563"/>
                  <a:pt x="424748" y="5429563"/>
                </a:cubicBezTo>
                <a:lnTo>
                  <a:pt x="0" y="5429563"/>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Tree>
    <p:extLst>
      <p:ext uri="{BB962C8B-B14F-4D97-AF65-F5344CB8AC3E}">
        <p14:creationId xmlns:p14="http://schemas.microsoft.com/office/powerpoint/2010/main" val="7758145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hasCustomPrompt="1"/>
          </p:nvPr>
        </p:nvSpPr>
        <p:spPr>
          <a:xfrm>
            <a:off x="612648" y="-1228126"/>
            <a:ext cx="10652760" cy="1133856"/>
          </a:xfrm>
        </p:spPr>
        <p:txBody>
          <a:bodyPr/>
          <a:lstStyle>
            <a:lvl1pPr>
              <a:defRPr cap="none" baseline="0">
                <a:solidFill>
                  <a:schemeClr val="tx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rot="16200000" flipH="1">
            <a:off x="-1131161" y="1592957"/>
            <a:ext cx="2973522" cy="365125"/>
          </a:xfrm>
          <a:prstGeom prst="rect">
            <a:avLst/>
          </a:prstGeom>
        </p:spPr>
        <p:txBody>
          <a:bodyPr/>
          <a:lstStyle>
            <a:lvl1pPr>
              <a:defRPr>
                <a:solidFill>
                  <a:schemeClr val="tx1"/>
                </a:solidFill>
              </a:defRPr>
            </a:lvl1pPr>
          </a:lstStyle>
          <a:p>
            <a:r>
              <a:rPr lang="en-US"/>
              <a:t>Sample Footer Text</a:t>
            </a:r>
          </a:p>
        </p:txBody>
      </p:sp>
      <p:sp>
        <p:nvSpPr>
          <p:cNvPr id="7" name="Content Placeholder 6">
            <a:extLst>
              <a:ext uri="{FF2B5EF4-FFF2-40B4-BE49-F238E27FC236}">
                <a16:creationId xmlns:a16="http://schemas.microsoft.com/office/drawing/2014/main" id="{EAA4897F-B66E-DAD4-F56C-6152B417CC54}"/>
              </a:ext>
            </a:extLst>
          </p:cNvPr>
          <p:cNvSpPr>
            <a:spLocks noGrp="1"/>
          </p:cNvSpPr>
          <p:nvPr>
            <p:ph sz="quarter" idx="13" hasCustomPrompt="1"/>
          </p:nvPr>
        </p:nvSpPr>
        <p:spPr>
          <a:xfrm>
            <a:off x="2624138" y="2268748"/>
            <a:ext cx="6943724" cy="3954255"/>
          </a:xfrm>
        </p:spPr>
        <p:txBody>
          <a:bodyPr anchor="ctr" anchorCtr="0">
            <a:noAutofit/>
          </a:bodyPr>
          <a:lstStyle>
            <a:lvl1pPr marL="0" indent="0" algn="ctr">
              <a:lnSpc>
                <a:spcPct val="110000"/>
              </a:lnSpc>
              <a:buNone/>
              <a:defRPr sz="4400" b="0" cap="all" baseline="0">
                <a:solidFill>
                  <a:schemeClr val="tx1"/>
                </a:solidFill>
              </a:defRPr>
            </a:lvl1pPr>
            <a:lvl2pPr marL="228600" indent="0" algn="ctr">
              <a:lnSpc>
                <a:spcPct val="110000"/>
              </a:lnSpc>
              <a:buNone/>
              <a:defRPr sz="4400" b="0" cap="all" baseline="0">
                <a:solidFill>
                  <a:schemeClr val="tx1"/>
                </a:solidFill>
              </a:defRPr>
            </a:lvl2pPr>
            <a:lvl3pPr marL="457200" indent="0" algn="ctr">
              <a:lnSpc>
                <a:spcPct val="110000"/>
              </a:lnSpc>
              <a:buNone/>
              <a:defRPr sz="4400" b="0" cap="all" baseline="0">
                <a:solidFill>
                  <a:schemeClr val="tx1"/>
                </a:solidFill>
              </a:defRPr>
            </a:lvl3pPr>
            <a:lvl4pPr marL="685800" indent="0" algn="ctr">
              <a:lnSpc>
                <a:spcPct val="110000"/>
              </a:lnSpc>
              <a:buNone/>
              <a:defRPr sz="4400" b="0" cap="all" baseline="0">
                <a:solidFill>
                  <a:schemeClr val="tx1"/>
                </a:solidFill>
              </a:defRPr>
            </a:lvl4pPr>
            <a:lvl5pPr marL="914400" indent="0" algn="ctr">
              <a:lnSpc>
                <a:spcPct val="110000"/>
              </a:lnSpc>
              <a:buNone/>
              <a:defRPr sz="4400" b="0" cap="all" baseline="0">
                <a:solidFill>
                  <a:schemeClr val="tx1"/>
                </a:solidFill>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rot="5400000">
            <a:off x="10425981" y="4687095"/>
            <a:ext cx="2706690" cy="365125"/>
          </a:xfrm>
          <a:prstGeom prst="rect">
            <a:avLst/>
          </a:prstGeom>
        </p:spPr>
        <p:txBody>
          <a:bodyPr/>
          <a:lstStyle>
            <a:lvl1pPr>
              <a:defRPr>
                <a:solidFill>
                  <a:schemeClr val="tx1"/>
                </a:solidFill>
              </a:defRPr>
            </a:lvl1pPr>
          </a:lstStyle>
          <a:p>
            <a:fld id="{F140A1F3-DA5D-4F2E-B759-748FF8D0ACA9}" type="datetime1">
              <a:rPr lang="en-US" smtClean="0"/>
              <a:pPr/>
              <a:t>5/8/2026</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
        <p:nvSpPr>
          <p:cNvPr id="6" name="Freeform: Shape 15">
            <a:extLst>
              <a:ext uri="{FF2B5EF4-FFF2-40B4-BE49-F238E27FC236}">
                <a16:creationId xmlns:a16="http://schemas.microsoft.com/office/drawing/2014/main" id="{8EFA7EFC-C6F9-B1D5-025F-824C1CE9A204}"/>
              </a:ext>
              <a:ext uri="{C183D7F6-B498-43B3-948B-1728B52AA6E4}">
                <adec:decorative xmlns:adec="http://schemas.microsoft.com/office/drawing/2017/decorative" val="1"/>
              </a:ext>
            </a:extLst>
          </p:cNvPr>
          <p:cNvSpPr/>
          <p:nvPr userDrawn="1"/>
        </p:nvSpPr>
        <p:spPr>
          <a:xfrm rot="16200000">
            <a:off x="3057205" y="-1430380"/>
            <a:ext cx="6077590" cy="10510705"/>
          </a:xfrm>
          <a:custGeom>
            <a:avLst/>
            <a:gdLst>
              <a:gd name="connsiteX0" fmla="*/ 5325805 w 5325805"/>
              <a:gd name="connsiteY0" fmla="*/ 2714782 h 5429563"/>
              <a:gd name="connsiteX1" fmla="*/ 2611024 w 5325805"/>
              <a:gd name="connsiteY1" fmla="*/ 5429563 h 5429563"/>
              <a:gd name="connsiteX2" fmla="*/ 1942188 w 5325805"/>
              <a:gd name="connsiteY2" fmla="*/ 5429563 h 5429563"/>
              <a:gd name="connsiteX3" fmla="*/ 668836 w 5325805"/>
              <a:gd name="connsiteY3" fmla="*/ 5429563 h 5429563"/>
              <a:gd name="connsiteX4" fmla="*/ 0 w 5325805"/>
              <a:gd name="connsiteY4" fmla="*/ 5429563 h 5429563"/>
              <a:gd name="connsiteX5" fmla="*/ 0 w 5325805"/>
              <a:gd name="connsiteY5" fmla="*/ 0 h 5429563"/>
              <a:gd name="connsiteX6" fmla="*/ 668836 w 5325805"/>
              <a:gd name="connsiteY6" fmla="*/ 0 h 5429563"/>
              <a:gd name="connsiteX7" fmla="*/ 1942188 w 5325805"/>
              <a:gd name="connsiteY7" fmla="*/ 0 h 5429563"/>
              <a:gd name="connsiteX8" fmla="*/ 2611024 w 5325805"/>
              <a:gd name="connsiteY8" fmla="*/ 0 h 5429563"/>
              <a:gd name="connsiteX9" fmla="*/ 5325805 w 5325805"/>
              <a:gd name="connsiteY9" fmla="*/ 2714782 h 5429563"/>
              <a:gd name="connsiteX0" fmla="*/ 668836 w 5325805"/>
              <a:gd name="connsiteY0" fmla="*/ 5429563 h 5476799"/>
              <a:gd name="connsiteX1" fmla="*/ 0 w 5325805"/>
              <a:gd name="connsiteY1" fmla="*/ 5429563 h 5476799"/>
              <a:gd name="connsiteX2" fmla="*/ 0 w 5325805"/>
              <a:gd name="connsiteY2" fmla="*/ 0 h 5476799"/>
              <a:gd name="connsiteX3" fmla="*/ 668836 w 5325805"/>
              <a:gd name="connsiteY3" fmla="*/ 0 h 5476799"/>
              <a:gd name="connsiteX4" fmla="*/ 1942188 w 5325805"/>
              <a:gd name="connsiteY4" fmla="*/ 0 h 5476799"/>
              <a:gd name="connsiteX5" fmla="*/ 2611024 w 5325805"/>
              <a:gd name="connsiteY5" fmla="*/ 0 h 5476799"/>
              <a:gd name="connsiteX6" fmla="*/ 5325805 w 5325805"/>
              <a:gd name="connsiteY6" fmla="*/ 2714782 h 5476799"/>
              <a:gd name="connsiteX7" fmla="*/ 2611024 w 5325805"/>
              <a:gd name="connsiteY7" fmla="*/ 5429563 h 5476799"/>
              <a:gd name="connsiteX8" fmla="*/ 1942188 w 5325805"/>
              <a:gd name="connsiteY8" fmla="*/ 5429563 h 5476799"/>
              <a:gd name="connsiteX9" fmla="*/ 716072 w 5325805"/>
              <a:gd name="connsiteY9" fmla="*/ 5476799 h 5476799"/>
              <a:gd name="connsiteX0" fmla="*/ 668836 w 5325805"/>
              <a:gd name="connsiteY0" fmla="*/ 5429563 h 5429563"/>
              <a:gd name="connsiteX1" fmla="*/ 0 w 5325805"/>
              <a:gd name="connsiteY1" fmla="*/ 5429563 h 5429563"/>
              <a:gd name="connsiteX2" fmla="*/ 0 w 5325805"/>
              <a:gd name="connsiteY2" fmla="*/ 0 h 5429563"/>
              <a:gd name="connsiteX3" fmla="*/ 668836 w 5325805"/>
              <a:gd name="connsiteY3" fmla="*/ 0 h 5429563"/>
              <a:gd name="connsiteX4" fmla="*/ 1942188 w 5325805"/>
              <a:gd name="connsiteY4" fmla="*/ 0 h 5429563"/>
              <a:gd name="connsiteX5" fmla="*/ 2611024 w 5325805"/>
              <a:gd name="connsiteY5" fmla="*/ 0 h 5429563"/>
              <a:gd name="connsiteX6" fmla="*/ 5325805 w 5325805"/>
              <a:gd name="connsiteY6" fmla="*/ 2714782 h 5429563"/>
              <a:gd name="connsiteX7" fmla="*/ 2611024 w 5325805"/>
              <a:gd name="connsiteY7" fmla="*/ 5429563 h 5429563"/>
              <a:gd name="connsiteX8" fmla="*/ 1942188 w 5325805"/>
              <a:gd name="connsiteY8" fmla="*/ 5429563 h 5429563"/>
              <a:gd name="connsiteX0" fmla="*/ 0 w 5325805"/>
              <a:gd name="connsiteY0" fmla="*/ 5429563 h 5429563"/>
              <a:gd name="connsiteX1" fmla="*/ 0 w 5325805"/>
              <a:gd name="connsiteY1" fmla="*/ 0 h 5429563"/>
              <a:gd name="connsiteX2" fmla="*/ 668836 w 5325805"/>
              <a:gd name="connsiteY2" fmla="*/ 0 h 5429563"/>
              <a:gd name="connsiteX3" fmla="*/ 1942188 w 5325805"/>
              <a:gd name="connsiteY3" fmla="*/ 0 h 5429563"/>
              <a:gd name="connsiteX4" fmla="*/ 2611024 w 5325805"/>
              <a:gd name="connsiteY4" fmla="*/ 0 h 5429563"/>
              <a:gd name="connsiteX5" fmla="*/ 5325805 w 5325805"/>
              <a:gd name="connsiteY5" fmla="*/ 2714782 h 5429563"/>
              <a:gd name="connsiteX6" fmla="*/ 2611024 w 5325805"/>
              <a:gd name="connsiteY6" fmla="*/ 5429563 h 5429563"/>
              <a:gd name="connsiteX7" fmla="*/ 1942188 w 5325805"/>
              <a:gd name="connsiteY7" fmla="*/ 5429563 h 5429563"/>
              <a:gd name="connsiteX0" fmla="*/ 0 w 5325805"/>
              <a:gd name="connsiteY0" fmla="*/ 0 h 5429563"/>
              <a:gd name="connsiteX1" fmla="*/ 668836 w 5325805"/>
              <a:gd name="connsiteY1" fmla="*/ 0 h 5429563"/>
              <a:gd name="connsiteX2" fmla="*/ 1942188 w 5325805"/>
              <a:gd name="connsiteY2" fmla="*/ 0 h 5429563"/>
              <a:gd name="connsiteX3" fmla="*/ 2611024 w 5325805"/>
              <a:gd name="connsiteY3" fmla="*/ 0 h 5429563"/>
              <a:gd name="connsiteX4" fmla="*/ 5325805 w 5325805"/>
              <a:gd name="connsiteY4" fmla="*/ 2714782 h 5429563"/>
              <a:gd name="connsiteX5" fmla="*/ 2611024 w 5325805"/>
              <a:gd name="connsiteY5" fmla="*/ 5429563 h 5429563"/>
              <a:gd name="connsiteX6" fmla="*/ 1942188 w 5325805"/>
              <a:gd name="connsiteY6" fmla="*/ 5429563 h 5429563"/>
              <a:gd name="connsiteX0" fmla="*/ 0 w 4656969"/>
              <a:gd name="connsiteY0" fmla="*/ 0 h 5429563"/>
              <a:gd name="connsiteX1" fmla="*/ 1273352 w 4656969"/>
              <a:gd name="connsiteY1" fmla="*/ 0 h 5429563"/>
              <a:gd name="connsiteX2" fmla="*/ 1942188 w 4656969"/>
              <a:gd name="connsiteY2" fmla="*/ 0 h 5429563"/>
              <a:gd name="connsiteX3" fmla="*/ 4656969 w 4656969"/>
              <a:gd name="connsiteY3" fmla="*/ 2714782 h 5429563"/>
              <a:gd name="connsiteX4" fmla="*/ 1942188 w 4656969"/>
              <a:gd name="connsiteY4" fmla="*/ 5429563 h 5429563"/>
              <a:gd name="connsiteX5" fmla="*/ 1273352 w 4656969"/>
              <a:gd name="connsiteY5" fmla="*/ 5429563 h 5429563"/>
              <a:gd name="connsiteX0" fmla="*/ 0 w 3383617"/>
              <a:gd name="connsiteY0" fmla="*/ 0 h 5429563"/>
              <a:gd name="connsiteX1" fmla="*/ 668836 w 3383617"/>
              <a:gd name="connsiteY1" fmla="*/ 0 h 5429563"/>
              <a:gd name="connsiteX2" fmla="*/ 3383617 w 3383617"/>
              <a:gd name="connsiteY2" fmla="*/ 2714782 h 5429563"/>
              <a:gd name="connsiteX3" fmla="*/ 668836 w 3383617"/>
              <a:gd name="connsiteY3" fmla="*/ 5429563 h 5429563"/>
              <a:gd name="connsiteX4" fmla="*/ 0 w 3383617"/>
              <a:gd name="connsiteY4" fmla="*/ 5429563 h 5429563"/>
              <a:gd name="connsiteX0" fmla="*/ 0 w 3383617"/>
              <a:gd name="connsiteY0" fmla="*/ 0 h 5429563"/>
              <a:gd name="connsiteX1" fmla="*/ 248198 w 3383617"/>
              <a:gd name="connsiteY1" fmla="*/ 41 h 5429563"/>
              <a:gd name="connsiteX2" fmla="*/ 668836 w 3383617"/>
              <a:gd name="connsiteY2" fmla="*/ 0 h 5429563"/>
              <a:gd name="connsiteX3" fmla="*/ 3383617 w 3383617"/>
              <a:gd name="connsiteY3" fmla="*/ 2714782 h 5429563"/>
              <a:gd name="connsiteX4" fmla="*/ 668836 w 3383617"/>
              <a:gd name="connsiteY4" fmla="*/ 5429563 h 5429563"/>
              <a:gd name="connsiteX5" fmla="*/ 0 w 3383617"/>
              <a:gd name="connsiteY5" fmla="*/ 5429563 h 5429563"/>
              <a:gd name="connsiteX0" fmla="*/ 248198 w 3383617"/>
              <a:gd name="connsiteY0" fmla="*/ 41 h 5429563"/>
              <a:gd name="connsiteX1" fmla="*/ 668836 w 3383617"/>
              <a:gd name="connsiteY1" fmla="*/ 0 h 5429563"/>
              <a:gd name="connsiteX2" fmla="*/ 3383617 w 3383617"/>
              <a:gd name="connsiteY2" fmla="*/ 2714782 h 5429563"/>
              <a:gd name="connsiteX3" fmla="*/ 668836 w 3383617"/>
              <a:gd name="connsiteY3" fmla="*/ 5429563 h 5429563"/>
              <a:gd name="connsiteX4" fmla="*/ 0 w 3383617"/>
              <a:gd name="connsiteY4" fmla="*/ 5429563 h 5429563"/>
              <a:gd name="connsiteX0" fmla="*/ 4110 w 3139529"/>
              <a:gd name="connsiteY0" fmla="*/ 41 h 5429563"/>
              <a:gd name="connsiteX1" fmla="*/ 424748 w 3139529"/>
              <a:gd name="connsiteY1" fmla="*/ 0 h 5429563"/>
              <a:gd name="connsiteX2" fmla="*/ 3139529 w 3139529"/>
              <a:gd name="connsiteY2" fmla="*/ 2714782 h 5429563"/>
              <a:gd name="connsiteX3" fmla="*/ 424748 w 3139529"/>
              <a:gd name="connsiteY3" fmla="*/ 5429563 h 5429563"/>
              <a:gd name="connsiteX4" fmla="*/ 0 w 3139529"/>
              <a:gd name="connsiteY4" fmla="*/ 5429563 h 5429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9529" h="5429563">
                <a:moveTo>
                  <a:pt x="4110" y="41"/>
                </a:moveTo>
                <a:lnTo>
                  <a:pt x="424748" y="0"/>
                </a:lnTo>
                <a:cubicBezTo>
                  <a:pt x="1924080" y="0"/>
                  <a:pt x="3139529" y="1215450"/>
                  <a:pt x="3139529" y="2714782"/>
                </a:cubicBezTo>
                <a:cubicBezTo>
                  <a:pt x="3139529" y="4214114"/>
                  <a:pt x="1924080" y="5429563"/>
                  <a:pt x="424748" y="5429563"/>
                </a:cubicBezTo>
                <a:lnTo>
                  <a:pt x="0" y="5429563"/>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Tree>
    <p:extLst>
      <p:ext uri="{BB962C8B-B14F-4D97-AF65-F5344CB8AC3E}">
        <p14:creationId xmlns:p14="http://schemas.microsoft.com/office/powerpoint/2010/main" val="29183606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228126"/>
            <a:ext cx="10652760" cy="1133856"/>
          </a:xfrm>
        </p:spPr>
        <p:txBody>
          <a:bodyPr/>
          <a:lstStyle>
            <a:lvl1pPr>
              <a:defRPr>
                <a:solidFill>
                  <a:schemeClr val="tx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rot="16200000" flipH="1">
            <a:off x="-1131161" y="1592957"/>
            <a:ext cx="2973522" cy="365125"/>
          </a:xfrm>
          <a:prstGeom prst="rect">
            <a:avLst/>
          </a:prstGeom>
        </p:spPr>
        <p:txBody>
          <a:bodyPr/>
          <a:lstStyle>
            <a:lvl1pPr>
              <a:defRPr>
                <a:solidFill>
                  <a:schemeClr val="tx1"/>
                </a:solidFill>
              </a:defRPr>
            </a:lvl1pPr>
          </a:lstStyle>
          <a:p>
            <a:r>
              <a:rPr lang="en-US"/>
              <a:t>Sample Footer Text</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914400" y="2194560"/>
            <a:ext cx="8266176" cy="4142232"/>
          </a:xfrm>
        </p:spPr>
        <p:txBody>
          <a:bodyPr anchor="t" anchorCtr="0">
            <a:noAutofit/>
          </a:bodyPr>
          <a:lstStyle>
            <a:lvl1pPr marL="0" indent="0">
              <a:lnSpc>
                <a:spcPct val="100000"/>
              </a:lnSpc>
              <a:buNone/>
              <a:defRPr sz="4400" b="0" cap="all" baseline="0">
                <a:solidFill>
                  <a:schemeClr val="tx1"/>
                </a:solidFill>
              </a:defRPr>
            </a:lvl1pPr>
            <a:lvl2pPr marL="228600" indent="0">
              <a:lnSpc>
                <a:spcPct val="100000"/>
              </a:lnSpc>
              <a:buNone/>
              <a:defRPr sz="4000" b="0" cap="all" baseline="0">
                <a:solidFill>
                  <a:schemeClr val="tx1"/>
                </a:solidFill>
              </a:defRPr>
            </a:lvl2pPr>
            <a:lvl3pPr marL="457200" indent="0">
              <a:lnSpc>
                <a:spcPct val="100000"/>
              </a:lnSpc>
              <a:buNone/>
              <a:defRPr sz="3600" b="0" cap="all" baseline="0">
                <a:solidFill>
                  <a:schemeClr val="tx1"/>
                </a:solidFill>
              </a:defRPr>
            </a:lvl3pPr>
            <a:lvl4pPr marL="685800" indent="0">
              <a:lnSpc>
                <a:spcPct val="100000"/>
              </a:lnSpc>
              <a:buNone/>
              <a:defRPr sz="3200" b="0" cap="all" baseline="0">
                <a:solidFill>
                  <a:schemeClr val="tx1"/>
                </a:solidFill>
              </a:defRPr>
            </a:lvl4pPr>
            <a:lvl5pPr marL="914400" indent="0">
              <a:lnSpc>
                <a:spcPct val="100000"/>
              </a:lnSpc>
              <a:buNone/>
              <a:defRPr sz="2800" b="0" cap="all" baseline="0">
                <a:solidFill>
                  <a:schemeClr val="tx1"/>
                </a:solidFill>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rot="5400000">
            <a:off x="10425981" y="4687095"/>
            <a:ext cx="2706690" cy="365125"/>
          </a:xfrm>
          <a:prstGeom prst="rect">
            <a:avLst/>
          </a:prstGeom>
        </p:spPr>
        <p:txBody>
          <a:bodyPr/>
          <a:lstStyle>
            <a:lvl1pPr>
              <a:defRPr>
                <a:solidFill>
                  <a:schemeClr val="tx1"/>
                </a:solidFill>
              </a:defRPr>
            </a:lvl1pPr>
          </a:lstStyle>
          <a:p>
            <a:fld id="{301B1322-4C31-4D1F-88B1-5F79F56892AE}" type="datetime1">
              <a:rPr lang="en-US" smtClean="0"/>
              <a:pPr/>
              <a:t>5/8/2026</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8990732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228126"/>
            <a:ext cx="10652760" cy="1133856"/>
          </a:xfrm>
        </p:spPr>
        <p:txBody>
          <a:bodyPr/>
          <a:lstStyle>
            <a:lvl1pPr>
              <a:defRPr>
                <a:solidFill>
                  <a:schemeClr val="tx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rot="16200000" flipH="1">
            <a:off x="-1131161" y="1592957"/>
            <a:ext cx="2973522" cy="365125"/>
          </a:xfrm>
          <a:prstGeom prst="rect">
            <a:avLst/>
          </a:prstGeom>
        </p:spPr>
        <p:txBody>
          <a:bodyPr/>
          <a:lstStyle>
            <a:lvl1pPr>
              <a:defRPr>
                <a:solidFill>
                  <a:schemeClr val="tx1"/>
                </a:solidFill>
              </a:defRPr>
            </a:lvl1pPr>
          </a:lstStyle>
          <a:p>
            <a:r>
              <a:rPr lang="en-US"/>
              <a:t>Sample Footer Text</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2057400" y="914399"/>
            <a:ext cx="8266176" cy="5308603"/>
          </a:xfrm>
        </p:spPr>
        <p:txBody>
          <a:bodyPr anchor="b">
            <a:noAutofit/>
          </a:bodyPr>
          <a:lstStyle>
            <a:lvl1pPr marL="0" indent="0">
              <a:lnSpc>
                <a:spcPct val="100000"/>
              </a:lnSpc>
              <a:buNone/>
              <a:defRPr sz="6000" b="0" cap="all" baseline="0">
                <a:solidFill>
                  <a:schemeClr val="tx1"/>
                </a:solidFill>
              </a:defRPr>
            </a:lvl1pPr>
            <a:lvl2pPr marL="228600" indent="0">
              <a:lnSpc>
                <a:spcPct val="100000"/>
              </a:lnSpc>
              <a:buNone/>
              <a:defRPr sz="4800" b="0" cap="all" baseline="0">
                <a:solidFill>
                  <a:schemeClr val="tx1"/>
                </a:solidFill>
              </a:defRPr>
            </a:lvl2pPr>
            <a:lvl3pPr marL="457200" indent="0">
              <a:lnSpc>
                <a:spcPct val="100000"/>
              </a:lnSpc>
              <a:buNone/>
              <a:defRPr sz="4400" b="0" cap="all" baseline="0">
                <a:solidFill>
                  <a:schemeClr val="tx1"/>
                </a:solidFill>
              </a:defRPr>
            </a:lvl3pPr>
            <a:lvl4pPr marL="685800" indent="0">
              <a:lnSpc>
                <a:spcPct val="100000"/>
              </a:lnSpc>
              <a:buNone/>
              <a:defRPr sz="4000" b="0" cap="all" baseline="0">
                <a:solidFill>
                  <a:schemeClr val="tx1"/>
                </a:solidFill>
              </a:defRPr>
            </a:lvl4pPr>
            <a:lvl5pPr marL="914400" indent="0">
              <a:lnSpc>
                <a:spcPct val="100000"/>
              </a:lnSpc>
              <a:buNone/>
              <a:defRPr sz="3600" b="0" cap="all" baseline="0">
                <a:solidFill>
                  <a:schemeClr val="tx1"/>
                </a:solidFill>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rot="5400000">
            <a:off x="10425981" y="4687095"/>
            <a:ext cx="2706690" cy="365125"/>
          </a:xfrm>
          <a:prstGeom prst="rect">
            <a:avLst/>
          </a:prstGeom>
        </p:spPr>
        <p:txBody>
          <a:bodyPr/>
          <a:lstStyle>
            <a:lvl1pPr>
              <a:defRPr>
                <a:solidFill>
                  <a:schemeClr val="tx1"/>
                </a:solidFill>
              </a:defRPr>
            </a:lvl1pPr>
          </a:lstStyle>
          <a:p>
            <a:fld id="{507735E4-737B-43D4-B991-92C3D63DE68F}" type="datetime1">
              <a:rPr lang="en-US" smtClean="0"/>
              <a:pPr/>
              <a:t>5/8/2026</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cxnSp>
        <p:nvCxnSpPr>
          <p:cNvPr id="6" name="Straight Connector 5">
            <a:extLst>
              <a:ext uri="{FF2B5EF4-FFF2-40B4-BE49-F238E27FC236}">
                <a16:creationId xmlns:a16="http://schemas.microsoft.com/office/drawing/2014/main" id="{EB4D1622-620E-FFB0-8FFF-DB6230E152A6}"/>
              </a:ext>
            </a:extLst>
          </p:cNvPr>
          <p:cNvCxnSpPr>
            <a:cxnSpLocks/>
          </p:cNvCxnSpPr>
          <p:nvPr/>
        </p:nvCxnSpPr>
        <p:spPr>
          <a:xfrm flipV="1">
            <a:off x="1371600"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96284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Statem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228126"/>
            <a:ext cx="10652760" cy="1133856"/>
          </a:xfrm>
        </p:spPr>
        <p:txBody>
          <a:bodyPr/>
          <a:lstStyle>
            <a:lvl1pPr>
              <a:defRPr>
                <a:solidFill>
                  <a:schemeClr val="tx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rot="16200000" flipH="1">
            <a:off x="-1131161" y="1592957"/>
            <a:ext cx="2973522" cy="365125"/>
          </a:xfrm>
          <a:prstGeom prst="rect">
            <a:avLst/>
          </a:prstGeom>
        </p:spPr>
        <p:txBody>
          <a:bodyPr/>
          <a:lstStyle>
            <a:lvl1pPr>
              <a:defRPr>
                <a:solidFill>
                  <a:schemeClr val="tx1"/>
                </a:solidFill>
              </a:defRPr>
            </a:lvl1pPr>
          </a:lstStyle>
          <a:p>
            <a:r>
              <a:rPr lang="en-US"/>
              <a:t>Sample Footer Text</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2057400" y="914400"/>
            <a:ext cx="8266176" cy="5029200"/>
          </a:xfrm>
        </p:spPr>
        <p:txBody>
          <a:bodyPr anchor="ctr">
            <a:noAutofit/>
          </a:bodyPr>
          <a:lstStyle>
            <a:lvl1pPr marL="0" indent="0">
              <a:lnSpc>
                <a:spcPct val="100000"/>
              </a:lnSpc>
              <a:buNone/>
              <a:defRPr sz="6000" b="0" cap="all" baseline="0">
                <a:solidFill>
                  <a:schemeClr val="tx1"/>
                </a:solidFill>
              </a:defRPr>
            </a:lvl1pPr>
            <a:lvl2pPr marL="228600" indent="0">
              <a:lnSpc>
                <a:spcPct val="100000"/>
              </a:lnSpc>
              <a:buNone/>
              <a:defRPr sz="4800" b="0" cap="all" baseline="0">
                <a:solidFill>
                  <a:schemeClr val="tx1"/>
                </a:solidFill>
              </a:defRPr>
            </a:lvl2pPr>
            <a:lvl3pPr marL="457200" indent="0">
              <a:lnSpc>
                <a:spcPct val="100000"/>
              </a:lnSpc>
              <a:buNone/>
              <a:defRPr sz="4400" b="0" cap="all" baseline="0">
                <a:solidFill>
                  <a:schemeClr val="tx1"/>
                </a:solidFill>
              </a:defRPr>
            </a:lvl3pPr>
            <a:lvl4pPr marL="685800" indent="0">
              <a:lnSpc>
                <a:spcPct val="100000"/>
              </a:lnSpc>
              <a:buNone/>
              <a:defRPr sz="4000" b="0" cap="all" baseline="0">
                <a:solidFill>
                  <a:schemeClr val="tx1"/>
                </a:solidFill>
              </a:defRPr>
            </a:lvl4pPr>
            <a:lvl5pPr marL="914400" indent="0">
              <a:lnSpc>
                <a:spcPct val="100000"/>
              </a:lnSpc>
              <a:buNone/>
              <a:defRPr sz="3600" b="0" cap="all" baseline="0">
                <a:solidFill>
                  <a:schemeClr val="tx1"/>
                </a:solidFill>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rot="5400000">
            <a:off x="10425981" y="4687095"/>
            <a:ext cx="2706690" cy="365125"/>
          </a:xfrm>
          <a:prstGeom prst="rect">
            <a:avLst/>
          </a:prstGeom>
        </p:spPr>
        <p:txBody>
          <a:bodyPr/>
          <a:lstStyle>
            <a:lvl1pPr>
              <a:defRPr>
                <a:solidFill>
                  <a:schemeClr val="tx1"/>
                </a:solidFill>
              </a:defRPr>
            </a:lvl1pPr>
          </a:lstStyle>
          <a:p>
            <a:fld id="{507735E4-737B-43D4-B991-92C3D63DE68F}" type="datetime1">
              <a:rPr lang="en-US" smtClean="0"/>
              <a:pPr/>
              <a:t>5/8/2026</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cxnSp>
        <p:nvCxnSpPr>
          <p:cNvPr id="6" name="Straight Connector 5">
            <a:extLst>
              <a:ext uri="{FF2B5EF4-FFF2-40B4-BE49-F238E27FC236}">
                <a16:creationId xmlns:a16="http://schemas.microsoft.com/office/drawing/2014/main" id="{EB4D1622-620E-FFB0-8FFF-DB6230E152A6}"/>
              </a:ext>
            </a:extLst>
          </p:cNvPr>
          <p:cNvCxnSpPr>
            <a:cxnSpLocks/>
          </p:cNvCxnSpPr>
          <p:nvPr/>
        </p:nvCxnSpPr>
        <p:spPr>
          <a:xfrm flipV="1">
            <a:off x="1371600"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79277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6D87B9B-22A3-322E-B7E8-223255AD0957}"/>
              </a:ext>
            </a:extLst>
          </p:cNvPr>
          <p:cNvSpPr>
            <a:spLocks noGrp="1"/>
          </p:cNvSpPr>
          <p:nvPr>
            <p:ph type="title" hasCustomPrompt="1"/>
          </p:nvPr>
        </p:nvSpPr>
        <p:spPr>
          <a:xfrm>
            <a:off x="2940168" y="5669280"/>
            <a:ext cx="6311664" cy="466344"/>
          </a:xfrm>
        </p:spPr>
        <p:txBody>
          <a:bodyPr anchor="ctr">
            <a:normAutofit/>
          </a:bodyPr>
          <a:lstStyle>
            <a:lvl1pPr algn="ctr">
              <a:lnSpc>
                <a:spcPct val="110000"/>
              </a:lnSpc>
              <a:spcBef>
                <a:spcPts val="1000"/>
              </a:spcBef>
              <a:defRPr sz="1800" cap="all" baseline="0">
                <a:latin typeface="+mn-lt"/>
              </a:defRPr>
            </a:lvl1pPr>
          </a:lstStyle>
          <a:p>
            <a:r>
              <a:rPr lang="en-US"/>
              <a:t>Quote Author</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rot="16200000" flipH="1">
            <a:off x="-1131161" y="1592957"/>
            <a:ext cx="2973522" cy="365125"/>
          </a:xfrm>
          <a:prstGeom prst="rect">
            <a:avLst/>
          </a:prstGeom>
        </p:spPr>
        <p:txBody>
          <a:bodyPr/>
          <a:lstStyle>
            <a:lvl1pPr>
              <a:defRPr>
                <a:solidFill>
                  <a:schemeClr val="tx1"/>
                </a:solidFill>
              </a:defRPr>
            </a:lvl1pPr>
          </a:lstStyle>
          <a:p>
            <a:r>
              <a:rPr lang="en-US"/>
              <a:t>Sample Footer Text</a:t>
            </a:r>
          </a:p>
        </p:txBody>
      </p:sp>
      <p:sp>
        <p:nvSpPr>
          <p:cNvPr id="8" name="Content Placeholder 8">
            <a:extLst>
              <a:ext uri="{FF2B5EF4-FFF2-40B4-BE49-F238E27FC236}">
                <a16:creationId xmlns:a16="http://schemas.microsoft.com/office/drawing/2014/main" id="{6A9BC83F-8FE5-5223-2B3A-6E122D336309}"/>
              </a:ext>
            </a:extLst>
          </p:cNvPr>
          <p:cNvSpPr>
            <a:spLocks noGrp="1"/>
          </p:cNvSpPr>
          <p:nvPr>
            <p:ph sz="quarter" idx="13" hasCustomPrompt="1"/>
          </p:nvPr>
        </p:nvSpPr>
        <p:spPr>
          <a:xfrm>
            <a:off x="2597135" y="1744578"/>
            <a:ext cx="6997730" cy="3507906"/>
          </a:xfrm>
        </p:spPr>
        <p:txBody>
          <a:bodyPr anchor="b">
            <a:normAutofit/>
          </a:bodyPr>
          <a:lstStyle>
            <a:lvl1pPr algn="ctr">
              <a:lnSpc>
                <a:spcPct val="100000"/>
              </a:lnSpc>
              <a:spcBef>
                <a:spcPts val="0"/>
              </a:spcBef>
              <a:defRPr sz="6000" cap="all" baseline="0">
                <a:latin typeface="+mn-lt"/>
              </a:defRPr>
            </a:lvl1pPr>
          </a:lstStyle>
          <a:p>
            <a:pPr lvl="0"/>
            <a:r>
              <a:rPr lang="en-US"/>
              <a:t>Click to add Quote</a:t>
            </a:r>
          </a:p>
        </p:txBody>
      </p:sp>
      <p:sp>
        <p:nvSpPr>
          <p:cNvPr id="9" name="Freeform: Shape 15">
            <a:extLst>
              <a:ext uri="{FF2B5EF4-FFF2-40B4-BE49-F238E27FC236}">
                <a16:creationId xmlns:a16="http://schemas.microsoft.com/office/drawing/2014/main" id="{9F353A57-FA3C-A68C-4908-E774A52CB1B6}"/>
              </a:ext>
              <a:ext uri="{C183D7F6-B498-43B3-948B-1728B52AA6E4}">
                <adec:decorative xmlns:adec="http://schemas.microsoft.com/office/drawing/2017/decorative" val="1"/>
              </a:ext>
            </a:extLst>
          </p:cNvPr>
          <p:cNvSpPr/>
          <p:nvPr userDrawn="1"/>
        </p:nvSpPr>
        <p:spPr>
          <a:xfrm rot="16200000">
            <a:off x="2811380" y="-1681974"/>
            <a:ext cx="6569242" cy="10510705"/>
          </a:xfrm>
          <a:custGeom>
            <a:avLst/>
            <a:gdLst>
              <a:gd name="connsiteX0" fmla="*/ 5325805 w 5325805"/>
              <a:gd name="connsiteY0" fmla="*/ 2714782 h 5429563"/>
              <a:gd name="connsiteX1" fmla="*/ 2611024 w 5325805"/>
              <a:gd name="connsiteY1" fmla="*/ 5429563 h 5429563"/>
              <a:gd name="connsiteX2" fmla="*/ 1942188 w 5325805"/>
              <a:gd name="connsiteY2" fmla="*/ 5429563 h 5429563"/>
              <a:gd name="connsiteX3" fmla="*/ 668836 w 5325805"/>
              <a:gd name="connsiteY3" fmla="*/ 5429563 h 5429563"/>
              <a:gd name="connsiteX4" fmla="*/ 0 w 5325805"/>
              <a:gd name="connsiteY4" fmla="*/ 5429563 h 5429563"/>
              <a:gd name="connsiteX5" fmla="*/ 0 w 5325805"/>
              <a:gd name="connsiteY5" fmla="*/ 0 h 5429563"/>
              <a:gd name="connsiteX6" fmla="*/ 668836 w 5325805"/>
              <a:gd name="connsiteY6" fmla="*/ 0 h 5429563"/>
              <a:gd name="connsiteX7" fmla="*/ 1942188 w 5325805"/>
              <a:gd name="connsiteY7" fmla="*/ 0 h 5429563"/>
              <a:gd name="connsiteX8" fmla="*/ 2611024 w 5325805"/>
              <a:gd name="connsiteY8" fmla="*/ 0 h 5429563"/>
              <a:gd name="connsiteX9" fmla="*/ 5325805 w 5325805"/>
              <a:gd name="connsiteY9" fmla="*/ 2714782 h 5429563"/>
              <a:gd name="connsiteX0" fmla="*/ 668836 w 5325805"/>
              <a:gd name="connsiteY0" fmla="*/ 5429563 h 5476799"/>
              <a:gd name="connsiteX1" fmla="*/ 0 w 5325805"/>
              <a:gd name="connsiteY1" fmla="*/ 5429563 h 5476799"/>
              <a:gd name="connsiteX2" fmla="*/ 0 w 5325805"/>
              <a:gd name="connsiteY2" fmla="*/ 0 h 5476799"/>
              <a:gd name="connsiteX3" fmla="*/ 668836 w 5325805"/>
              <a:gd name="connsiteY3" fmla="*/ 0 h 5476799"/>
              <a:gd name="connsiteX4" fmla="*/ 1942188 w 5325805"/>
              <a:gd name="connsiteY4" fmla="*/ 0 h 5476799"/>
              <a:gd name="connsiteX5" fmla="*/ 2611024 w 5325805"/>
              <a:gd name="connsiteY5" fmla="*/ 0 h 5476799"/>
              <a:gd name="connsiteX6" fmla="*/ 5325805 w 5325805"/>
              <a:gd name="connsiteY6" fmla="*/ 2714782 h 5476799"/>
              <a:gd name="connsiteX7" fmla="*/ 2611024 w 5325805"/>
              <a:gd name="connsiteY7" fmla="*/ 5429563 h 5476799"/>
              <a:gd name="connsiteX8" fmla="*/ 1942188 w 5325805"/>
              <a:gd name="connsiteY8" fmla="*/ 5429563 h 5476799"/>
              <a:gd name="connsiteX9" fmla="*/ 716072 w 5325805"/>
              <a:gd name="connsiteY9" fmla="*/ 5476799 h 5476799"/>
              <a:gd name="connsiteX0" fmla="*/ 668836 w 5325805"/>
              <a:gd name="connsiteY0" fmla="*/ 5429563 h 5429563"/>
              <a:gd name="connsiteX1" fmla="*/ 0 w 5325805"/>
              <a:gd name="connsiteY1" fmla="*/ 5429563 h 5429563"/>
              <a:gd name="connsiteX2" fmla="*/ 0 w 5325805"/>
              <a:gd name="connsiteY2" fmla="*/ 0 h 5429563"/>
              <a:gd name="connsiteX3" fmla="*/ 668836 w 5325805"/>
              <a:gd name="connsiteY3" fmla="*/ 0 h 5429563"/>
              <a:gd name="connsiteX4" fmla="*/ 1942188 w 5325805"/>
              <a:gd name="connsiteY4" fmla="*/ 0 h 5429563"/>
              <a:gd name="connsiteX5" fmla="*/ 2611024 w 5325805"/>
              <a:gd name="connsiteY5" fmla="*/ 0 h 5429563"/>
              <a:gd name="connsiteX6" fmla="*/ 5325805 w 5325805"/>
              <a:gd name="connsiteY6" fmla="*/ 2714782 h 5429563"/>
              <a:gd name="connsiteX7" fmla="*/ 2611024 w 5325805"/>
              <a:gd name="connsiteY7" fmla="*/ 5429563 h 5429563"/>
              <a:gd name="connsiteX8" fmla="*/ 1942188 w 5325805"/>
              <a:gd name="connsiteY8" fmla="*/ 5429563 h 5429563"/>
              <a:gd name="connsiteX0" fmla="*/ 0 w 5325805"/>
              <a:gd name="connsiteY0" fmla="*/ 5429563 h 5429563"/>
              <a:gd name="connsiteX1" fmla="*/ 0 w 5325805"/>
              <a:gd name="connsiteY1" fmla="*/ 0 h 5429563"/>
              <a:gd name="connsiteX2" fmla="*/ 668836 w 5325805"/>
              <a:gd name="connsiteY2" fmla="*/ 0 h 5429563"/>
              <a:gd name="connsiteX3" fmla="*/ 1942188 w 5325805"/>
              <a:gd name="connsiteY3" fmla="*/ 0 h 5429563"/>
              <a:gd name="connsiteX4" fmla="*/ 2611024 w 5325805"/>
              <a:gd name="connsiteY4" fmla="*/ 0 h 5429563"/>
              <a:gd name="connsiteX5" fmla="*/ 5325805 w 5325805"/>
              <a:gd name="connsiteY5" fmla="*/ 2714782 h 5429563"/>
              <a:gd name="connsiteX6" fmla="*/ 2611024 w 5325805"/>
              <a:gd name="connsiteY6" fmla="*/ 5429563 h 5429563"/>
              <a:gd name="connsiteX7" fmla="*/ 1942188 w 5325805"/>
              <a:gd name="connsiteY7" fmla="*/ 5429563 h 5429563"/>
              <a:gd name="connsiteX0" fmla="*/ 0 w 5325805"/>
              <a:gd name="connsiteY0" fmla="*/ 0 h 5429563"/>
              <a:gd name="connsiteX1" fmla="*/ 668836 w 5325805"/>
              <a:gd name="connsiteY1" fmla="*/ 0 h 5429563"/>
              <a:gd name="connsiteX2" fmla="*/ 1942188 w 5325805"/>
              <a:gd name="connsiteY2" fmla="*/ 0 h 5429563"/>
              <a:gd name="connsiteX3" fmla="*/ 2611024 w 5325805"/>
              <a:gd name="connsiteY3" fmla="*/ 0 h 5429563"/>
              <a:gd name="connsiteX4" fmla="*/ 5325805 w 5325805"/>
              <a:gd name="connsiteY4" fmla="*/ 2714782 h 5429563"/>
              <a:gd name="connsiteX5" fmla="*/ 2611024 w 5325805"/>
              <a:gd name="connsiteY5" fmla="*/ 5429563 h 5429563"/>
              <a:gd name="connsiteX6" fmla="*/ 1942188 w 5325805"/>
              <a:gd name="connsiteY6" fmla="*/ 5429563 h 5429563"/>
              <a:gd name="connsiteX0" fmla="*/ 0 w 4656969"/>
              <a:gd name="connsiteY0" fmla="*/ 0 h 5429563"/>
              <a:gd name="connsiteX1" fmla="*/ 1273352 w 4656969"/>
              <a:gd name="connsiteY1" fmla="*/ 0 h 5429563"/>
              <a:gd name="connsiteX2" fmla="*/ 1942188 w 4656969"/>
              <a:gd name="connsiteY2" fmla="*/ 0 h 5429563"/>
              <a:gd name="connsiteX3" fmla="*/ 4656969 w 4656969"/>
              <a:gd name="connsiteY3" fmla="*/ 2714782 h 5429563"/>
              <a:gd name="connsiteX4" fmla="*/ 1942188 w 4656969"/>
              <a:gd name="connsiteY4" fmla="*/ 5429563 h 5429563"/>
              <a:gd name="connsiteX5" fmla="*/ 1273352 w 4656969"/>
              <a:gd name="connsiteY5" fmla="*/ 5429563 h 5429563"/>
              <a:gd name="connsiteX0" fmla="*/ 0 w 3383617"/>
              <a:gd name="connsiteY0" fmla="*/ 0 h 5429563"/>
              <a:gd name="connsiteX1" fmla="*/ 668836 w 3383617"/>
              <a:gd name="connsiteY1" fmla="*/ 0 h 5429563"/>
              <a:gd name="connsiteX2" fmla="*/ 3383617 w 3383617"/>
              <a:gd name="connsiteY2" fmla="*/ 2714782 h 5429563"/>
              <a:gd name="connsiteX3" fmla="*/ 668836 w 3383617"/>
              <a:gd name="connsiteY3" fmla="*/ 5429563 h 5429563"/>
              <a:gd name="connsiteX4" fmla="*/ 0 w 3383617"/>
              <a:gd name="connsiteY4" fmla="*/ 5429563 h 5429563"/>
              <a:gd name="connsiteX0" fmla="*/ 0 w 3383617"/>
              <a:gd name="connsiteY0" fmla="*/ 0 h 5429563"/>
              <a:gd name="connsiteX1" fmla="*/ 248198 w 3383617"/>
              <a:gd name="connsiteY1" fmla="*/ 41 h 5429563"/>
              <a:gd name="connsiteX2" fmla="*/ 668836 w 3383617"/>
              <a:gd name="connsiteY2" fmla="*/ 0 h 5429563"/>
              <a:gd name="connsiteX3" fmla="*/ 3383617 w 3383617"/>
              <a:gd name="connsiteY3" fmla="*/ 2714782 h 5429563"/>
              <a:gd name="connsiteX4" fmla="*/ 668836 w 3383617"/>
              <a:gd name="connsiteY4" fmla="*/ 5429563 h 5429563"/>
              <a:gd name="connsiteX5" fmla="*/ 0 w 3383617"/>
              <a:gd name="connsiteY5" fmla="*/ 5429563 h 5429563"/>
              <a:gd name="connsiteX0" fmla="*/ 248198 w 3383617"/>
              <a:gd name="connsiteY0" fmla="*/ 41 h 5429563"/>
              <a:gd name="connsiteX1" fmla="*/ 668836 w 3383617"/>
              <a:gd name="connsiteY1" fmla="*/ 0 h 5429563"/>
              <a:gd name="connsiteX2" fmla="*/ 3383617 w 3383617"/>
              <a:gd name="connsiteY2" fmla="*/ 2714782 h 5429563"/>
              <a:gd name="connsiteX3" fmla="*/ 668836 w 3383617"/>
              <a:gd name="connsiteY3" fmla="*/ 5429563 h 5429563"/>
              <a:gd name="connsiteX4" fmla="*/ 0 w 3383617"/>
              <a:gd name="connsiteY4" fmla="*/ 5429563 h 5429563"/>
              <a:gd name="connsiteX0" fmla="*/ 4110 w 3139529"/>
              <a:gd name="connsiteY0" fmla="*/ 41 h 5429563"/>
              <a:gd name="connsiteX1" fmla="*/ 424748 w 3139529"/>
              <a:gd name="connsiteY1" fmla="*/ 0 h 5429563"/>
              <a:gd name="connsiteX2" fmla="*/ 3139529 w 3139529"/>
              <a:gd name="connsiteY2" fmla="*/ 2714782 h 5429563"/>
              <a:gd name="connsiteX3" fmla="*/ 424748 w 3139529"/>
              <a:gd name="connsiteY3" fmla="*/ 5429563 h 5429563"/>
              <a:gd name="connsiteX4" fmla="*/ 0 w 3139529"/>
              <a:gd name="connsiteY4" fmla="*/ 5429563 h 5429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9529" h="5429563">
                <a:moveTo>
                  <a:pt x="4110" y="41"/>
                </a:moveTo>
                <a:lnTo>
                  <a:pt x="424748" y="0"/>
                </a:lnTo>
                <a:cubicBezTo>
                  <a:pt x="1924080" y="0"/>
                  <a:pt x="3139529" y="1215450"/>
                  <a:pt x="3139529" y="2714782"/>
                </a:cubicBezTo>
                <a:cubicBezTo>
                  <a:pt x="3139529" y="4214114"/>
                  <a:pt x="1924080" y="5429563"/>
                  <a:pt x="424748" y="5429563"/>
                </a:cubicBezTo>
                <a:lnTo>
                  <a:pt x="0" y="5429563"/>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rot="5400000">
            <a:off x="10425981" y="4687095"/>
            <a:ext cx="2706690" cy="365125"/>
          </a:xfrm>
          <a:prstGeom prst="rect">
            <a:avLst/>
          </a:prstGeom>
        </p:spPr>
        <p:txBody>
          <a:bodyPr/>
          <a:lstStyle>
            <a:lvl1pPr>
              <a:defRPr>
                <a:solidFill>
                  <a:schemeClr val="tx1"/>
                </a:solidFill>
              </a:defRPr>
            </a:lvl1pPr>
          </a:lstStyle>
          <a:p>
            <a:fld id="{4D63035D-22A0-4334-A9AE-2457016C8B47}" type="datetime1">
              <a:rPr lang="en-US" smtClean="0"/>
              <a:pPr/>
              <a:t>5/8/2026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57309461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Quote 2">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3008E7D-CE80-FED6-37C3-0C80349764CF}"/>
              </a:ext>
            </a:extLst>
          </p:cNvPr>
          <p:cNvSpPr>
            <a:spLocks noGrp="1"/>
          </p:cNvSpPr>
          <p:nvPr>
            <p:ph type="title" hasCustomPrompt="1"/>
          </p:nvPr>
        </p:nvSpPr>
        <p:spPr>
          <a:xfrm>
            <a:off x="2057386" y="5349240"/>
            <a:ext cx="9052559" cy="466344"/>
          </a:xfrm>
        </p:spPr>
        <p:txBody>
          <a:bodyPr anchor="ctr">
            <a:normAutofit/>
          </a:bodyPr>
          <a:lstStyle>
            <a:lvl1pPr>
              <a:defRPr sz="1800">
                <a:latin typeface="+mn-lt"/>
              </a:defRPr>
            </a:lvl1pPr>
          </a:lstStyle>
          <a:p>
            <a:r>
              <a:rPr lang="en-US"/>
              <a:t>Quote Author</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rot="16200000" flipH="1">
            <a:off x="-1131161" y="1592957"/>
            <a:ext cx="2973522" cy="365125"/>
          </a:xfrm>
          <a:prstGeom prst="rect">
            <a:avLst/>
          </a:prstGeom>
        </p:spPr>
        <p:txBody>
          <a:bodyPr/>
          <a:lstStyle>
            <a:lvl1pPr algn="l" rtl="1">
              <a:defRPr>
                <a:solidFill>
                  <a:schemeClr val="tx1"/>
                </a:solidFill>
              </a:defRPr>
            </a:lvl1pPr>
          </a:lstStyle>
          <a:p>
            <a:r>
              <a:rPr lang="en-US"/>
              <a:t>Sample Footer Text</a:t>
            </a:r>
          </a:p>
        </p:txBody>
      </p:sp>
      <p:sp>
        <p:nvSpPr>
          <p:cNvPr id="10" name="Content Placeholder 12">
            <a:extLst>
              <a:ext uri="{FF2B5EF4-FFF2-40B4-BE49-F238E27FC236}">
                <a16:creationId xmlns:a16="http://schemas.microsoft.com/office/drawing/2014/main" id="{4858928B-5A9F-47D7-A728-92043F9C616D}"/>
              </a:ext>
            </a:extLst>
          </p:cNvPr>
          <p:cNvSpPr>
            <a:spLocks noGrp="1"/>
          </p:cNvSpPr>
          <p:nvPr>
            <p:ph sz="quarter" idx="15" hasCustomPrompt="1"/>
          </p:nvPr>
        </p:nvSpPr>
        <p:spPr>
          <a:xfrm>
            <a:off x="2057387" y="1344168"/>
            <a:ext cx="9052559" cy="3291840"/>
          </a:xfrm>
        </p:spPr>
        <p:txBody>
          <a:bodyPr anchor="ctr">
            <a:normAutofit/>
          </a:bodyPr>
          <a:lstStyle>
            <a:lvl1pPr>
              <a:lnSpc>
                <a:spcPct val="100000"/>
              </a:lnSpc>
              <a:spcBef>
                <a:spcPts val="0"/>
              </a:spcBef>
              <a:defRPr sz="5400" cap="all" baseline="0"/>
            </a:lvl1pPr>
          </a:lstStyle>
          <a:p>
            <a:pPr lvl="0"/>
            <a:r>
              <a:rPr lang="en-US"/>
              <a:t>Click to add Quote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rot="5400000">
            <a:off x="10425981" y="4687095"/>
            <a:ext cx="2706690" cy="365125"/>
          </a:xfrm>
          <a:prstGeom prst="rect">
            <a:avLst/>
          </a:prstGeom>
        </p:spPr>
        <p:txBody>
          <a:bodyPr/>
          <a:lstStyle>
            <a:lvl1pPr algn="l" rtl="1">
              <a:defRPr>
                <a:solidFill>
                  <a:schemeClr val="tx1"/>
                </a:solidFill>
              </a:defRPr>
            </a:lvl1pPr>
          </a:lstStyle>
          <a:p>
            <a:fld id="{29247CA6-BC1D-429A-A289-4E939E49554A}" type="datetime1">
              <a:rPr lang="en-US" smtClean="0"/>
              <a:pPr/>
              <a:t>5/8/2026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rtl="1">
              <a:defRPr>
                <a:solidFill>
                  <a:schemeClr val="tx1"/>
                </a:solidFill>
              </a:defRPr>
            </a:lvl1pPr>
          </a:lstStyle>
          <a:p>
            <a:fld id="{CC057153-B650-4DEB-B370-79DDCFDCE934}" type="slidenum">
              <a:rPr lang="en-US" smtClean="0"/>
              <a:pPr/>
              <a:t>‹#›</a:t>
            </a:fld>
            <a:endParaRPr lang="en-US"/>
          </a:p>
        </p:txBody>
      </p:sp>
      <p:cxnSp>
        <p:nvCxnSpPr>
          <p:cNvPr id="7" name="Straight Connector 6">
            <a:extLst>
              <a:ext uri="{FF2B5EF4-FFF2-40B4-BE49-F238E27FC236}">
                <a16:creationId xmlns:a16="http://schemas.microsoft.com/office/drawing/2014/main" id="{AC7AD265-7A5D-626D-3F70-B7BA0D0172D9}"/>
              </a:ext>
            </a:extLst>
          </p:cNvPr>
          <p:cNvCxnSpPr>
            <a:cxnSpLocks/>
          </p:cNvCxnSpPr>
          <p:nvPr userDrawn="1"/>
        </p:nvCxnSpPr>
        <p:spPr>
          <a:xfrm flipV="1">
            <a:off x="1371600"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679646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Quote 3">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9CADAEB-D17D-F975-9A7E-9ECADE7C15A6}"/>
              </a:ext>
            </a:extLst>
          </p:cNvPr>
          <p:cNvSpPr>
            <a:spLocks noGrp="1"/>
          </p:cNvSpPr>
          <p:nvPr>
            <p:ph type="title" hasCustomPrompt="1"/>
          </p:nvPr>
        </p:nvSpPr>
        <p:spPr>
          <a:xfrm>
            <a:off x="914398" y="5529263"/>
            <a:ext cx="8961121" cy="977900"/>
          </a:xfrm>
        </p:spPr>
        <p:txBody>
          <a:bodyPr anchor="ctr">
            <a:normAutofit/>
          </a:bodyPr>
          <a:lstStyle>
            <a:lvl1pPr>
              <a:defRPr sz="1800">
                <a:latin typeface="+mn-lt"/>
              </a:defRPr>
            </a:lvl1pPr>
          </a:lstStyle>
          <a:p>
            <a:r>
              <a:rPr lang="en-US"/>
              <a:t>Quote Author</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rot="16200000" flipH="1">
            <a:off x="-1131161" y="1592957"/>
            <a:ext cx="2973522" cy="365125"/>
          </a:xfrm>
          <a:prstGeom prst="rect">
            <a:avLst/>
          </a:prstGeom>
        </p:spPr>
        <p:txBody>
          <a:bodyPr/>
          <a:lstStyle>
            <a:lvl1pPr algn="l" rtl="1">
              <a:defRPr/>
            </a:lvl1pPr>
          </a:lstStyle>
          <a:p>
            <a:r>
              <a:rPr lang="en-US"/>
              <a:t>Sample Footer Text</a:t>
            </a:r>
          </a:p>
        </p:txBody>
      </p:sp>
      <p:sp>
        <p:nvSpPr>
          <p:cNvPr id="13" name="Content Placeholder 12">
            <a:extLst>
              <a:ext uri="{FF2B5EF4-FFF2-40B4-BE49-F238E27FC236}">
                <a16:creationId xmlns:a16="http://schemas.microsoft.com/office/drawing/2014/main" id="{E77C66A4-AAA2-6143-2AAE-5C8823111D3A}"/>
              </a:ext>
            </a:extLst>
          </p:cNvPr>
          <p:cNvSpPr>
            <a:spLocks noGrp="1"/>
          </p:cNvSpPr>
          <p:nvPr>
            <p:ph sz="quarter" idx="15" hasCustomPrompt="1"/>
          </p:nvPr>
        </p:nvSpPr>
        <p:spPr>
          <a:xfrm>
            <a:off x="914400" y="1005839"/>
            <a:ext cx="8961438" cy="3751899"/>
          </a:xfrm>
        </p:spPr>
        <p:txBody>
          <a:bodyPr>
            <a:normAutofit/>
          </a:bodyPr>
          <a:lstStyle>
            <a:lvl1pPr>
              <a:lnSpc>
                <a:spcPct val="100000"/>
              </a:lnSpc>
              <a:spcBef>
                <a:spcPts val="0"/>
              </a:spcBef>
              <a:defRPr sz="6000" cap="all" baseline="0"/>
            </a:lvl1pPr>
          </a:lstStyle>
          <a:p>
            <a:pPr lvl="0"/>
            <a:r>
              <a:rPr lang="en-US"/>
              <a:t>Click to add Quote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rot="5400000">
            <a:off x="10425981" y="4687095"/>
            <a:ext cx="2706690" cy="365125"/>
          </a:xfrm>
          <a:prstGeom prst="rect">
            <a:avLst/>
          </a:prstGeom>
        </p:spPr>
        <p:txBody>
          <a:bodyPr/>
          <a:lstStyle>
            <a:lvl1pPr algn="l" rtl="1">
              <a:defRPr/>
            </a:lvl1pPr>
          </a:lstStyle>
          <a:p>
            <a:fld id="{DF8418BD-2BA9-41CB-AB89-625779A7563D}" type="datetime1">
              <a:rPr lang="en-US" smtClean="0"/>
              <a:pPr/>
              <a:t>5/8/2026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rtl="1">
              <a:defRPr/>
            </a:lvl1pPr>
          </a:lstStyle>
          <a:p>
            <a:fld id="{CC057153-B650-4DEB-B370-79DDCFDCE934}" type="slidenum">
              <a:rPr lang="en-US" smtClean="0"/>
              <a:pPr/>
              <a:t>‹#›</a:t>
            </a:fld>
            <a:endParaRPr lang="en-US"/>
          </a:p>
        </p:txBody>
      </p:sp>
      <p:cxnSp>
        <p:nvCxnSpPr>
          <p:cNvPr id="7" name="Straight Connector 6">
            <a:extLst>
              <a:ext uri="{FF2B5EF4-FFF2-40B4-BE49-F238E27FC236}">
                <a16:creationId xmlns:a16="http://schemas.microsoft.com/office/drawing/2014/main" id="{05852FC1-DF85-9E04-E064-E263DDD72C88}"/>
              </a:ext>
              <a:ext uri="{C183D7F6-B498-43B3-948B-1728B52AA6E4}">
                <adec:decorative xmlns:adec="http://schemas.microsoft.com/office/drawing/2017/decorative" val="1"/>
              </a:ext>
            </a:extLst>
          </p:cNvPr>
          <p:cNvCxnSpPr>
            <a:cxnSpLocks/>
          </p:cNvCxnSpPr>
          <p:nvPr userDrawn="1"/>
        </p:nvCxnSpPr>
        <p:spPr>
          <a:xfrm flipH="1">
            <a:off x="4" y="5143500"/>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25518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365760"/>
            <a:ext cx="10741152" cy="1132258"/>
          </a:xfrm>
        </p:spPr>
        <p:txBody>
          <a:bodyPr/>
          <a:lstStyle>
            <a:lvl1pPr>
              <a:defRPr>
                <a:solidFill>
                  <a:schemeClr val="tx1"/>
                </a:solidFill>
              </a:defRPr>
            </a:lvl1pPr>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rot="16200000" flipH="1">
            <a:off x="-1131161" y="1592957"/>
            <a:ext cx="2973522" cy="365125"/>
          </a:xfrm>
          <a:prstGeom prst="rect">
            <a:avLst/>
          </a:prstGeom>
        </p:spPr>
        <p:txBody>
          <a:bodyPr/>
          <a:lstStyle>
            <a:lvl1pPr>
              <a:defRPr>
                <a:solidFill>
                  <a:schemeClr val="tx1"/>
                </a:solidFill>
              </a:defRPr>
            </a:lvl1pPr>
          </a:lstStyle>
          <a:p>
            <a:r>
              <a:rPr lang="en-US"/>
              <a:t>Sample Footer Text</a:t>
            </a:r>
          </a:p>
        </p:txBody>
      </p:sp>
      <p:sp>
        <p:nvSpPr>
          <p:cNvPr id="4" name="Content Placeholder 3">
            <a:extLst>
              <a:ext uri="{FF2B5EF4-FFF2-40B4-BE49-F238E27FC236}">
                <a16:creationId xmlns:a16="http://schemas.microsoft.com/office/drawing/2014/main" id="{2172FE6B-A4D8-8ED7-89D7-5E7F2C5B8F5F}"/>
              </a:ext>
            </a:extLst>
          </p:cNvPr>
          <p:cNvSpPr>
            <a:spLocks noGrp="1"/>
          </p:cNvSpPr>
          <p:nvPr>
            <p:ph sz="quarter" idx="15"/>
          </p:nvPr>
        </p:nvSpPr>
        <p:spPr>
          <a:xfrm>
            <a:off x="731838" y="2103438"/>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686405AE-ED31-677D-86D8-01EAD583735E}"/>
              </a:ext>
            </a:extLst>
          </p:cNvPr>
          <p:cNvSpPr>
            <a:spLocks noGrp="1"/>
          </p:cNvSpPr>
          <p:nvPr>
            <p:ph sz="quarter" idx="16"/>
          </p:nvPr>
        </p:nvSpPr>
        <p:spPr>
          <a:xfrm>
            <a:off x="6284947" y="2103121"/>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rot="5400000">
            <a:off x="10425981" y="4687095"/>
            <a:ext cx="2706690" cy="365125"/>
          </a:xfrm>
          <a:prstGeom prst="rect">
            <a:avLst/>
          </a:prstGeom>
        </p:spPr>
        <p:txBody>
          <a:bodyPr/>
          <a:lstStyle>
            <a:lvl1pPr>
              <a:defRPr>
                <a:solidFill>
                  <a:schemeClr val="tx1"/>
                </a:solidFill>
              </a:defRPr>
            </a:lvl1pPr>
          </a:lstStyle>
          <a:p>
            <a:fld id="{9E765B10-D26A-480A-9509-A9831C5E60D8}" type="datetime1">
              <a:rPr lang="en-US" smtClean="0"/>
              <a:pPr/>
              <a:t>5/8/2026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0948472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85A6F3D-6630-C2E0-DC0A-6D2C0AACFF58}"/>
              </a:ext>
            </a:extLst>
          </p:cNvPr>
          <p:cNvSpPr>
            <a:spLocks noGrp="1"/>
          </p:cNvSpPr>
          <p:nvPr>
            <p:ph type="title"/>
          </p:nvPr>
        </p:nvSpPr>
        <p:spPr>
          <a:xfrm>
            <a:off x="731520" y="365760"/>
            <a:ext cx="10741152" cy="1132258"/>
          </a:xfrm>
        </p:spPr>
        <p:txBody>
          <a:bodyPr/>
          <a:lstStyle>
            <a:lvl1pPr>
              <a:defRPr>
                <a:solidFill>
                  <a:schemeClr val="tx1"/>
                </a:solidFill>
              </a:defRPr>
            </a:lvl1pPr>
          </a:lstStyle>
          <a:p>
            <a:r>
              <a:rPr lang="en-US"/>
              <a:t>Click to edit Master title style</a:t>
            </a:r>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a:xfrm rot="16200000" flipH="1">
            <a:off x="-1131161" y="1592957"/>
            <a:ext cx="2973522" cy="365125"/>
          </a:xfrm>
          <a:prstGeom prst="rect">
            <a:avLst/>
          </a:prstGeom>
        </p:spPr>
        <p:txBody>
          <a:bodyPr/>
          <a:lstStyle>
            <a:lvl1pPr>
              <a:defRPr>
                <a:solidFill>
                  <a:schemeClr val="tx1"/>
                </a:solidFill>
              </a:defRPr>
            </a:lvl1pPr>
          </a:lstStyle>
          <a:p>
            <a:r>
              <a:rPr lang="en-US"/>
              <a:t>Sample Footer Text</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731520" y="2103120"/>
            <a:ext cx="5157787" cy="559834"/>
          </a:xfrm>
        </p:spPr>
        <p:txBody>
          <a:bodyPr anchor="b">
            <a:norm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Content Placeholder 3">
            <a:extLst>
              <a:ext uri="{FF2B5EF4-FFF2-40B4-BE49-F238E27FC236}">
                <a16:creationId xmlns:a16="http://schemas.microsoft.com/office/drawing/2014/main" id="{9C38DBB1-A1FA-A460-88C8-B05F1570CA97}"/>
              </a:ext>
            </a:extLst>
          </p:cNvPr>
          <p:cNvSpPr>
            <a:spLocks noGrp="1"/>
          </p:cNvSpPr>
          <p:nvPr>
            <p:ph sz="quarter" idx="15"/>
          </p:nvPr>
        </p:nvSpPr>
        <p:spPr>
          <a:xfrm>
            <a:off x="731838" y="2743200"/>
            <a:ext cx="5157187" cy="3763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09360" y="2103120"/>
            <a:ext cx="5183188" cy="559834"/>
          </a:xfrm>
        </p:spPr>
        <p:txBody>
          <a:bodyPr anchor="b">
            <a:norm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3">
            <a:extLst>
              <a:ext uri="{FF2B5EF4-FFF2-40B4-BE49-F238E27FC236}">
                <a16:creationId xmlns:a16="http://schemas.microsoft.com/office/drawing/2014/main" id="{82D763CC-A010-6A2B-FEF3-388EAC8417D7}"/>
              </a:ext>
            </a:extLst>
          </p:cNvPr>
          <p:cNvSpPr>
            <a:spLocks noGrp="1"/>
          </p:cNvSpPr>
          <p:nvPr>
            <p:ph sz="quarter" idx="16"/>
          </p:nvPr>
        </p:nvSpPr>
        <p:spPr>
          <a:xfrm>
            <a:off x="6309361" y="2743200"/>
            <a:ext cx="5183188" cy="3763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a:xfrm rot="5400000">
            <a:off x="10425981" y="4687095"/>
            <a:ext cx="2706690" cy="365125"/>
          </a:xfrm>
          <a:prstGeom prst="rect">
            <a:avLst/>
          </a:prstGeom>
        </p:spPr>
        <p:txBody>
          <a:bodyPr/>
          <a:lstStyle>
            <a:lvl1pPr>
              <a:defRPr>
                <a:solidFill>
                  <a:schemeClr val="tx1"/>
                </a:solidFill>
              </a:defRPr>
            </a:lvl1pPr>
          </a:lstStyle>
          <a:p>
            <a:fld id="{5BCCB42A-67CE-499B-A4FA-7D4E4469B142}" type="datetime1">
              <a:rPr lang="en-US" smtClean="0"/>
              <a:pPr/>
              <a:t>5/8/2026</a:t>
            </a:fld>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357690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with Picture 4">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23BF3C-9B75-66EF-8F1A-8B97381705BC}"/>
              </a:ext>
            </a:extLst>
          </p:cNvPr>
          <p:cNvSpPr>
            <a:spLocks noGrp="1"/>
          </p:cNvSpPr>
          <p:nvPr>
            <p:ph type="title"/>
          </p:nvPr>
        </p:nvSpPr>
        <p:spPr>
          <a:xfrm>
            <a:off x="838200" y="873764"/>
            <a:ext cx="4654296" cy="3739896"/>
          </a:xfrm>
        </p:spPr>
        <p:txBody>
          <a:bodyPr/>
          <a:lstStyle/>
          <a:p>
            <a:r>
              <a:rPr lang="en-US"/>
              <a:t>Click to edit Master title style</a:t>
            </a:r>
          </a:p>
        </p:txBody>
      </p:sp>
      <p:sp>
        <p:nvSpPr>
          <p:cNvPr id="7" name="Text Placeholder 15">
            <a:extLst>
              <a:ext uri="{FF2B5EF4-FFF2-40B4-BE49-F238E27FC236}">
                <a16:creationId xmlns:a16="http://schemas.microsoft.com/office/drawing/2014/main" id="{1B44AFE9-43F1-4797-1ECE-FD5190E5805A}"/>
              </a:ext>
            </a:extLst>
          </p:cNvPr>
          <p:cNvSpPr>
            <a:spLocks noGrp="1"/>
          </p:cNvSpPr>
          <p:nvPr>
            <p:ph type="body" sz="quarter" idx="17"/>
          </p:nvPr>
        </p:nvSpPr>
        <p:spPr>
          <a:xfrm>
            <a:off x="838201" y="4732531"/>
            <a:ext cx="4206240" cy="1380743"/>
          </a:xfrm>
        </p:spPr>
        <p:txBody>
          <a:bodyPr anchor="t">
            <a:normAutofit/>
          </a:bodyPr>
          <a:lstStyle>
            <a:lvl1pPr algn="l">
              <a:defRPr sz="2000"/>
            </a:lvl1pPr>
          </a:lstStyle>
          <a:p>
            <a:pPr lvl="0"/>
            <a:r>
              <a:rPr lang="en-US"/>
              <a:t>Click to edit Master text styles</a:t>
            </a:r>
          </a:p>
        </p:txBody>
      </p:sp>
      <p:sp>
        <p:nvSpPr>
          <p:cNvPr id="13" name="Footer Placeholder 12">
            <a:extLst>
              <a:ext uri="{FF2B5EF4-FFF2-40B4-BE49-F238E27FC236}">
                <a16:creationId xmlns:a16="http://schemas.microsoft.com/office/drawing/2014/main" id="{B2603722-CE80-C718-39E9-BB79F1F68C31}"/>
              </a:ext>
            </a:extLst>
          </p:cNvPr>
          <p:cNvSpPr>
            <a:spLocks noGrp="1"/>
          </p:cNvSpPr>
          <p:nvPr>
            <p:ph type="ftr" sz="quarter" idx="15"/>
          </p:nvPr>
        </p:nvSpPr>
        <p:spPr>
          <a:xfrm rot="16200000" flipH="1">
            <a:off x="-1131161" y="1592957"/>
            <a:ext cx="2973522" cy="365125"/>
          </a:xfrm>
          <a:prstGeom prst="rect">
            <a:avLst/>
          </a:prstGeom>
        </p:spPr>
        <p:txBody>
          <a:bodyPr/>
          <a:lstStyle>
            <a:lvl1pPr>
              <a:defRPr>
                <a:solidFill>
                  <a:schemeClr val="tx1"/>
                </a:solidFill>
              </a:defRPr>
            </a:lvl1pPr>
          </a:lstStyle>
          <a:p>
            <a:r>
              <a:rPr lang="en-US"/>
              <a:t>Sample Footer Text</a:t>
            </a:r>
          </a:p>
        </p:txBody>
      </p:sp>
      <p:sp>
        <p:nvSpPr>
          <p:cNvPr id="10" name="Picture Placeholder 9">
            <a:extLst>
              <a:ext uri="{FF2B5EF4-FFF2-40B4-BE49-F238E27FC236}">
                <a16:creationId xmlns:a16="http://schemas.microsoft.com/office/drawing/2014/main" id="{884C280F-E753-FE97-A722-F86168AC97B1}"/>
              </a:ext>
            </a:extLst>
          </p:cNvPr>
          <p:cNvSpPr>
            <a:spLocks noGrp="1"/>
          </p:cNvSpPr>
          <p:nvPr>
            <p:ph type="pic" sz="quarter" idx="13" hasCustomPrompt="1"/>
          </p:nvPr>
        </p:nvSpPr>
        <p:spPr>
          <a:xfrm>
            <a:off x="5947472" y="854346"/>
            <a:ext cx="5403280" cy="5258929"/>
          </a:xfrm>
          <a:custGeom>
            <a:avLst/>
            <a:gdLst>
              <a:gd name="connsiteX0" fmla="*/ 2701640 w 5403280"/>
              <a:gd name="connsiteY0" fmla="*/ 0 h 5258929"/>
              <a:gd name="connsiteX1" fmla="*/ 5403280 w 5403280"/>
              <a:gd name="connsiteY1" fmla="*/ 2701640 h 5258929"/>
              <a:gd name="connsiteX2" fmla="*/ 5403280 w 5403280"/>
              <a:gd name="connsiteY2" fmla="*/ 5258929 h 5258929"/>
              <a:gd name="connsiteX3" fmla="*/ 0 w 5403280"/>
              <a:gd name="connsiteY3" fmla="*/ 5258929 h 5258929"/>
              <a:gd name="connsiteX4" fmla="*/ 0 w 5403280"/>
              <a:gd name="connsiteY4" fmla="*/ 2701640 h 5258929"/>
              <a:gd name="connsiteX5" fmla="*/ 2701640 w 5403280"/>
              <a:gd name="connsiteY5" fmla="*/ 0 h 525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3280" h="5258929">
                <a:moveTo>
                  <a:pt x="2701640" y="0"/>
                </a:moveTo>
                <a:cubicBezTo>
                  <a:pt x="4193715" y="0"/>
                  <a:pt x="5403280" y="1209565"/>
                  <a:pt x="5403280" y="2701640"/>
                </a:cubicBezTo>
                <a:lnTo>
                  <a:pt x="5403280" y="5258929"/>
                </a:lnTo>
                <a:lnTo>
                  <a:pt x="0" y="5258929"/>
                </a:lnTo>
                <a:lnTo>
                  <a:pt x="0" y="2701640"/>
                </a:lnTo>
                <a:cubicBezTo>
                  <a:pt x="0" y="1209565"/>
                  <a:pt x="1209565" y="0"/>
                  <a:pt x="2701640" y="0"/>
                </a:cubicBezTo>
                <a:close/>
              </a:path>
            </a:pathLst>
          </a:custGeom>
          <a:blipFill>
            <a:blip r:embed="rId2">
              <a:alphaModFix amt="70000"/>
              <a:extLst>
                <a:ext uri="{28A0092B-C50C-407E-A947-70E740481C1C}">
                  <a14:useLocalDpi xmlns:a14="http://schemas.microsoft.com/office/drawing/2010/main" val="0"/>
                </a:ext>
              </a:extLst>
            </a:blip>
            <a:stretch>
              <a:fillRect/>
            </a:stretch>
          </a:blipFill>
          <a:ln w="6350">
            <a:solidFill>
              <a:schemeClr val="tx1"/>
            </a:solidFill>
          </a:ln>
        </p:spPr>
        <p:txBody>
          <a:bodyPr wrap="square">
            <a:noAutofit/>
          </a:bodyPr>
          <a:lstStyle>
            <a:lvl1pPr>
              <a:defRPr>
                <a:solidFill>
                  <a:schemeClr val="tx1"/>
                </a:solidFill>
              </a:defRPr>
            </a:lvl1pPr>
          </a:lstStyle>
          <a:p>
            <a:r>
              <a:rPr lang="en-US"/>
              <a:t> </a:t>
            </a:r>
          </a:p>
        </p:txBody>
      </p:sp>
      <p:sp>
        <p:nvSpPr>
          <p:cNvPr id="4" name="Date Placeholder 3">
            <a:extLst>
              <a:ext uri="{FF2B5EF4-FFF2-40B4-BE49-F238E27FC236}">
                <a16:creationId xmlns:a16="http://schemas.microsoft.com/office/drawing/2014/main" id="{223A58B4-E2D1-FBC8-004D-0E9EEBBE13DB}"/>
              </a:ext>
            </a:extLst>
          </p:cNvPr>
          <p:cNvSpPr>
            <a:spLocks noGrp="1"/>
          </p:cNvSpPr>
          <p:nvPr>
            <p:ph type="dt" sz="half" idx="10"/>
          </p:nvPr>
        </p:nvSpPr>
        <p:spPr>
          <a:xfrm rot="5400000">
            <a:off x="10425981" y="4687095"/>
            <a:ext cx="2706690" cy="365125"/>
          </a:xfrm>
          <a:prstGeom prst="rect">
            <a:avLst/>
          </a:prstGeom>
        </p:spPr>
        <p:txBody>
          <a:bodyPr/>
          <a:lstStyle/>
          <a:p>
            <a:fld id="{7FA43F5B-065E-43CE-B3FD-98C48A6F94D7}" type="datetime1">
              <a:rPr lang="en-US" smtClean="0"/>
              <a:t>5/8/2026</a:t>
            </a:fld>
            <a:endParaRPr lang="en-US"/>
          </a:p>
        </p:txBody>
      </p:sp>
      <p:sp>
        <p:nvSpPr>
          <p:cNvPr id="14" name="Slide Number Placeholder 13">
            <a:extLst>
              <a:ext uri="{FF2B5EF4-FFF2-40B4-BE49-F238E27FC236}">
                <a16:creationId xmlns:a16="http://schemas.microsoft.com/office/drawing/2014/main" id="{7E80C6A5-61FE-078D-49D9-31BD1294014C}"/>
              </a:ext>
            </a:extLst>
          </p:cNvPr>
          <p:cNvSpPr>
            <a:spLocks noGrp="1"/>
          </p:cNvSpPr>
          <p:nvPr>
            <p:ph type="sldNum" sz="quarter" idx="16"/>
          </p:nvPr>
        </p:nvSpPr>
        <p:spPr/>
        <p:txBody>
          <a:bodyPr/>
          <a:lstStyle>
            <a:lvl1pPr>
              <a:defRPr>
                <a:solidFill>
                  <a:schemeClr val="tx1"/>
                </a:solidFill>
              </a:defRPr>
            </a:lvl1pPr>
          </a:lstStyle>
          <a:p>
            <a:fld id="{2DE90F28-AFBB-4AB2-AA79-6D3F72ED131B}" type="slidenum">
              <a:rPr lang="en-US" smtClean="0"/>
              <a:pPr/>
              <a:t>‹#›</a:t>
            </a:fld>
            <a:endParaRPr lang="en-US"/>
          </a:p>
        </p:txBody>
      </p:sp>
    </p:spTree>
    <p:extLst>
      <p:ext uri="{BB962C8B-B14F-4D97-AF65-F5344CB8AC3E}">
        <p14:creationId xmlns:p14="http://schemas.microsoft.com/office/powerpoint/2010/main" val="6417353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796BC8-E1B7-E6D6-E86F-4A5CAECDFEFC}"/>
              </a:ext>
            </a:extLst>
          </p:cNvPr>
          <p:cNvSpPr>
            <a:spLocks noGrp="1"/>
          </p:cNvSpPr>
          <p:nvPr>
            <p:ph type="title"/>
          </p:nvPr>
        </p:nvSpPr>
        <p:spPr>
          <a:xfrm>
            <a:off x="731520" y="365760"/>
            <a:ext cx="10741152" cy="1132258"/>
          </a:xfrm>
        </p:spPr>
        <p:txBody>
          <a:bodyPr/>
          <a:lstStyle>
            <a:lvl1pPr>
              <a:defRPr>
                <a:solidFill>
                  <a:schemeClr val="tx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a:xfrm rot="16200000" flipH="1">
            <a:off x="-1131161" y="1592957"/>
            <a:ext cx="2973522" cy="365125"/>
          </a:xfrm>
          <a:prstGeom prst="rect">
            <a:avLst/>
          </a:prstGeom>
        </p:spPr>
        <p:txBody>
          <a:bodyPr/>
          <a:lstStyle>
            <a:lvl1pPr>
              <a:defRPr>
                <a:solidFill>
                  <a:schemeClr val="tx1"/>
                </a:solidFill>
              </a:defRPr>
            </a:lvl1pPr>
          </a:lstStyle>
          <a:p>
            <a:r>
              <a:rPr lang="en-US"/>
              <a:t>Sample Footer Text</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a:xfrm rot="5400000">
            <a:off x="10425981" y="4687095"/>
            <a:ext cx="2706690" cy="365125"/>
          </a:xfrm>
          <a:prstGeom prst="rect">
            <a:avLst/>
          </a:prstGeom>
        </p:spPr>
        <p:txBody>
          <a:bodyPr/>
          <a:lstStyle>
            <a:lvl1pPr>
              <a:defRPr>
                <a:solidFill>
                  <a:schemeClr val="tx1"/>
                </a:solidFill>
              </a:defRPr>
            </a:lvl1pPr>
          </a:lstStyle>
          <a:p>
            <a:fld id="{EF9E5040-F7E0-40EC-B8E9-CED28200FAA3}" type="datetime1">
              <a:rPr lang="en-US" smtClean="0"/>
              <a:pPr/>
              <a:t>5/8/2026</a:t>
            </a:fld>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9214747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Empt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a:xfrm rot="16200000" flipH="1">
            <a:off x="-1131161" y="1592957"/>
            <a:ext cx="2973522" cy="365125"/>
          </a:xfrm>
          <a:prstGeom prst="rect">
            <a:avLst/>
          </a:prstGeom>
        </p:spPr>
        <p:txBody>
          <a:bodyPr/>
          <a:lstStyle>
            <a:lvl1pPr>
              <a:defRPr>
                <a:solidFill>
                  <a:schemeClr val="tx1"/>
                </a:solidFill>
              </a:defRPr>
            </a:lvl1pPr>
          </a:lstStyle>
          <a:p>
            <a:r>
              <a:rPr lang="en-US"/>
              <a:t>Sample Footer Text</a:t>
            </a:r>
          </a:p>
        </p:txBody>
      </p:sp>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a:xfrm rot="5400000">
            <a:off x="10425981" y="4687095"/>
            <a:ext cx="2706690" cy="365125"/>
          </a:xfrm>
          <a:prstGeom prst="rect">
            <a:avLst/>
          </a:prstGeom>
        </p:spPr>
        <p:txBody>
          <a:bodyPr/>
          <a:lstStyle>
            <a:lvl1pPr>
              <a:defRPr>
                <a:solidFill>
                  <a:schemeClr val="tx1"/>
                </a:solidFill>
              </a:defRPr>
            </a:lvl1pPr>
          </a:lstStyle>
          <a:p>
            <a:fld id="{87CFF128-BAC7-4E0D-8F77-28A571D93B6F}" type="datetime1">
              <a:rPr lang="en-US" smtClean="0"/>
              <a:pPr/>
              <a:t>5/8/2026</a:t>
            </a:fld>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7833616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731520" y="553616"/>
            <a:ext cx="3595634" cy="1757505"/>
          </a:xfrm>
        </p:spPr>
        <p:txBody>
          <a:bodyPr anchor="t">
            <a:normAutofit/>
          </a:bodyPr>
          <a:lstStyle>
            <a:lvl1pPr>
              <a:defRPr sz="3200" baseline="0">
                <a:solidFill>
                  <a:schemeClr val="tx1"/>
                </a:solidFill>
              </a:defRPr>
            </a:lvl1pPr>
          </a:lstStyle>
          <a:p>
            <a:r>
              <a:rPr lang="en-US"/>
              <a:t>Click to edit Master title style</a:t>
            </a:r>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a:xfrm rot="16200000" flipH="1">
            <a:off x="-1131161" y="1592957"/>
            <a:ext cx="2973522" cy="365125"/>
          </a:xfrm>
          <a:prstGeom prst="rect">
            <a:avLst/>
          </a:prstGeom>
        </p:spPr>
        <p:txBody>
          <a:bodyPr/>
          <a:lstStyle>
            <a:lvl1pPr>
              <a:defRPr>
                <a:solidFill>
                  <a:schemeClr val="tx1"/>
                </a:solidFill>
              </a:defRPr>
            </a:lvl1pPr>
          </a:lstStyle>
          <a:p>
            <a:r>
              <a:rPr lang="en-US"/>
              <a:t>Sample Footer Text</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731520" y="2311121"/>
            <a:ext cx="3595634" cy="3993263"/>
          </a:xfrm>
        </p:spPr>
        <p:txBody>
          <a:bodyPr anchor="t">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4846320" y="553615"/>
            <a:ext cx="6440258" cy="5755109"/>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a:xfrm rot="5400000">
            <a:off x="10425981" y="4687095"/>
            <a:ext cx="2706690" cy="365125"/>
          </a:xfrm>
          <a:prstGeom prst="rect">
            <a:avLst/>
          </a:prstGeom>
        </p:spPr>
        <p:txBody>
          <a:bodyPr/>
          <a:lstStyle>
            <a:lvl1pPr>
              <a:defRPr>
                <a:solidFill>
                  <a:schemeClr val="tx1"/>
                </a:solidFill>
              </a:defRPr>
            </a:lvl1pPr>
          </a:lstStyle>
          <a:p>
            <a:fld id="{12DB3EA1-DD0C-4B8D-8364-52024B4530F1}" type="datetime1">
              <a:rPr lang="en-US" smtClean="0"/>
              <a:pPr/>
              <a:t>5/8/2026</a:t>
            </a:fld>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cxnSp>
        <p:nvCxnSpPr>
          <p:cNvPr id="8" name="Straight Connector 7">
            <a:extLst>
              <a:ext uri="{FF2B5EF4-FFF2-40B4-BE49-F238E27FC236}">
                <a16:creationId xmlns:a16="http://schemas.microsoft.com/office/drawing/2014/main" id="{3A126498-5D70-71A2-A52F-877C850B34BC}"/>
              </a:ext>
              <a:ext uri="{C183D7F6-B498-43B3-948B-1728B52AA6E4}">
                <adec:decorative xmlns:adec="http://schemas.microsoft.com/office/drawing/2017/decorative" val="1"/>
              </a:ext>
            </a:extLst>
          </p:cNvPr>
          <p:cNvCxnSpPr>
            <a:cxnSpLocks/>
          </p:cNvCxnSpPr>
          <p:nvPr/>
        </p:nvCxnSpPr>
        <p:spPr>
          <a:xfrm>
            <a:off x="4575863"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87966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75F4D28-38E0-121F-D54D-1FCE2D6321C8}"/>
              </a:ext>
            </a:extLst>
          </p:cNvPr>
          <p:cNvSpPr>
            <a:spLocks noGrp="1"/>
          </p:cNvSpPr>
          <p:nvPr>
            <p:ph type="title"/>
          </p:nvPr>
        </p:nvSpPr>
        <p:spPr>
          <a:xfrm>
            <a:off x="731520" y="553616"/>
            <a:ext cx="3595634" cy="2250544"/>
          </a:xfrm>
        </p:spPr>
        <p:txBody>
          <a:bodyPr anchor="t">
            <a:normAutofit/>
          </a:bodyPr>
          <a:lstStyle>
            <a:lvl1pPr>
              <a:defRPr sz="3200" baseline="0">
                <a:solidFill>
                  <a:schemeClr val="tx1"/>
                </a:solidFill>
              </a:defRPr>
            </a:lvl1pPr>
          </a:lstStyle>
          <a:p>
            <a:r>
              <a:rPr lang="en-US"/>
              <a:t>Click to edit Master title style</a:t>
            </a:r>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a:xfrm rot="16200000" flipH="1">
            <a:off x="-1131161" y="1592957"/>
            <a:ext cx="2973522" cy="365125"/>
          </a:xfrm>
          <a:prstGeom prst="rect">
            <a:avLst/>
          </a:prstGeom>
        </p:spPr>
        <p:txBody>
          <a:bodyPr/>
          <a:lstStyle>
            <a:lvl1pPr>
              <a:defRPr>
                <a:solidFill>
                  <a:schemeClr val="tx1"/>
                </a:solidFill>
              </a:defRPr>
            </a:lvl1pPr>
          </a:lstStyle>
          <a:p>
            <a:r>
              <a:rPr lang="en-US"/>
              <a:t>Sample Footer Text</a:t>
            </a:r>
          </a:p>
        </p:txBody>
      </p:sp>
      <p:sp>
        <p:nvSpPr>
          <p:cNvPr id="3" name="Text Placeholder 3">
            <a:extLst>
              <a:ext uri="{FF2B5EF4-FFF2-40B4-BE49-F238E27FC236}">
                <a16:creationId xmlns:a16="http://schemas.microsoft.com/office/drawing/2014/main" id="{23EFCC9B-CBB5-5DB3-0C1A-D7607EED4E32}"/>
              </a:ext>
            </a:extLst>
          </p:cNvPr>
          <p:cNvSpPr>
            <a:spLocks noGrp="1"/>
          </p:cNvSpPr>
          <p:nvPr>
            <p:ph type="body" sz="half" idx="14"/>
          </p:nvPr>
        </p:nvSpPr>
        <p:spPr>
          <a:xfrm>
            <a:off x="731520" y="2931865"/>
            <a:ext cx="3595634" cy="3372519"/>
          </a:xfrm>
        </p:spPr>
        <p:txBody>
          <a:bodyPr anchor="b">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9">
            <a:extLst>
              <a:ext uri="{FF2B5EF4-FFF2-40B4-BE49-F238E27FC236}">
                <a16:creationId xmlns:a16="http://schemas.microsoft.com/office/drawing/2014/main" id="{71602F00-69F8-D44C-0F84-384694CA224A}"/>
              </a:ext>
            </a:extLst>
          </p:cNvPr>
          <p:cNvSpPr>
            <a:spLocks noGrp="1"/>
          </p:cNvSpPr>
          <p:nvPr>
            <p:ph type="pic" sz="quarter" idx="13" hasCustomPrompt="1"/>
          </p:nvPr>
        </p:nvSpPr>
        <p:spPr>
          <a:xfrm>
            <a:off x="5091497" y="598627"/>
            <a:ext cx="6304337" cy="5775923"/>
          </a:xfrm>
          <a:custGeom>
            <a:avLst/>
            <a:gdLst>
              <a:gd name="connsiteX0" fmla="*/ 2701640 w 5403280"/>
              <a:gd name="connsiteY0" fmla="*/ 0 h 5258929"/>
              <a:gd name="connsiteX1" fmla="*/ 5403280 w 5403280"/>
              <a:gd name="connsiteY1" fmla="*/ 2701640 h 5258929"/>
              <a:gd name="connsiteX2" fmla="*/ 5403280 w 5403280"/>
              <a:gd name="connsiteY2" fmla="*/ 5258929 h 5258929"/>
              <a:gd name="connsiteX3" fmla="*/ 0 w 5403280"/>
              <a:gd name="connsiteY3" fmla="*/ 5258929 h 5258929"/>
              <a:gd name="connsiteX4" fmla="*/ 0 w 5403280"/>
              <a:gd name="connsiteY4" fmla="*/ 2701640 h 5258929"/>
              <a:gd name="connsiteX5" fmla="*/ 2701640 w 5403280"/>
              <a:gd name="connsiteY5" fmla="*/ 0 h 525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3280" h="5258929">
                <a:moveTo>
                  <a:pt x="2701640" y="0"/>
                </a:moveTo>
                <a:cubicBezTo>
                  <a:pt x="4193715" y="0"/>
                  <a:pt x="5403280" y="1209565"/>
                  <a:pt x="5403280" y="2701640"/>
                </a:cubicBezTo>
                <a:lnTo>
                  <a:pt x="5403280" y="5258929"/>
                </a:lnTo>
                <a:lnTo>
                  <a:pt x="0" y="5258929"/>
                </a:lnTo>
                <a:lnTo>
                  <a:pt x="0" y="2701640"/>
                </a:lnTo>
                <a:cubicBezTo>
                  <a:pt x="0" y="1209565"/>
                  <a:pt x="1209565" y="0"/>
                  <a:pt x="2701640" y="0"/>
                </a:cubicBezTo>
                <a:close/>
              </a:path>
            </a:pathLst>
          </a:custGeom>
          <a:blipFill>
            <a:blip r:embed="rId2">
              <a:alphaModFix amt="70000"/>
              <a:extLst>
                <a:ext uri="{28A0092B-C50C-407E-A947-70E740481C1C}">
                  <a14:useLocalDpi xmlns:a14="http://schemas.microsoft.com/office/drawing/2010/main" val="0"/>
                </a:ext>
              </a:extLst>
            </a:blip>
            <a:stretch>
              <a:fillRect/>
            </a:stretch>
          </a:blipFill>
          <a:ln w="6350">
            <a:solidFill>
              <a:schemeClr val="tx1"/>
            </a:solidFill>
          </a:ln>
        </p:spPr>
        <p:txBody>
          <a:bodyPr wrap="square">
            <a:noAutofit/>
          </a:bodyPr>
          <a:lstStyle>
            <a:lvl1pPr>
              <a:defRPr>
                <a:solidFill>
                  <a:schemeClr val="tx1"/>
                </a:solidFill>
              </a:defRPr>
            </a:lvl1pPr>
          </a:lstStyle>
          <a:p>
            <a:r>
              <a:rPr lang="en-US"/>
              <a:t> </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a:xfrm rot="5400000">
            <a:off x="10425981" y="4687095"/>
            <a:ext cx="2706690" cy="365125"/>
          </a:xfrm>
          <a:prstGeom prst="rect">
            <a:avLst/>
          </a:prstGeom>
        </p:spPr>
        <p:txBody>
          <a:bodyPr/>
          <a:lstStyle>
            <a:lvl1pPr>
              <a:defRPr>
                <a:solidFill>
                  <a:schemeClr val="tx1"/>
                </a:solidFill>
              </a:defRPr>
            </a:lvl1pPr>
          </a:lstStyle>
          <a:p>
            <a:fld id="{3D157344-9CC7-412D-8C20-072BE86D5A11}" type="datetime1">
              <a:rPr lang="en-US" smtClean="0"/>
              <a:pPr/>
              <a:t>5/8/2026</a:t>
            </a:fld>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7558038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Conclus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457200"/>
            <a:ext cx="7342307" cy="1133856"/>
          </a:xfrm>
          <a:noFill/>
        </p:spPr>
        <p:txBody>
          <a:bodyPr anchor="b">
            <a:noAutofit/>
          </a:bodyPr>
          <a:lstStyle>
            <a:lvl1pPr>
              <a:defRPr sz="6000">
                <a:solidFill>
                  <a:schemeClr val="tx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rot="16200000" flipH="1">
            <a:off x="-1131161" y="1592957"/>
            <a:ext cx="2973522" cy="365125"/>
          </a:xfrm>
          <a:prstGeom prst="rect">
            <a:avLst/>
          </a:prstGeom>
          <a:noFill/>
        </p:spPr>
        <p:txBody>
          <a:bodyPr/>
          <a:lstStyle>
            <a:lvl1pPr>
              <a:defRPr>
                <a:solidFill>
                  <a:schemeClr val="tx1"/>
                </a:solidFill>
              </a:defRPr>
            </a:lvl1pPr>
          </a:lstStyle>
          <a:p>
            <a:r>
              <a:rPr lang="en-US"/>
              <a:t>Sample Footer Text</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841248" y="2624328"/>
            <a:ext cx="10424160" cy="3200400"/>
          </a:xfrm>
          <a:noFill/>
        </p:spPr>
        <p:txBody>
          <a:bodyPr/>
          <a:lstStyle>
            <a:lvl1pPr marL="0" indent="0">
              <a:buNone/>
              <a:defRPr>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rot="5400000">
            <a:off x="10425981" y="4687095"/>
            <a:ext cx="2706690" cy="365125"/>
          </a:xfrm>
          <a:prstGeom prst="rect">
            <a:avLst/>
          </a:prstGeom>
          <a:noFill/>
        </p:spPr>
        <p:txBody>
          <a:bodyPr/>
          <a:lstStyle>
            <a:lvl1pPr>
              <a:defRPr>
                <a:solidFill>
                  <a:schemeClr val="tx1"/>
                </a:solidFill>
              </a:defRPr>
            </a:lvl1pPr>
          </a:lstStyle>
          <a:p>
            <a:fld id="{157987AA-E4E6-4FC1-BAD8-09A952212C58}" type="datetime1">
              <a:rPr lang="en-US" smtClean="0"/>
              <a:pPr/>
              <a:t>5/8/2026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noFill/>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41857208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clusion 2">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CE8CC034-C652-239B-0064-9B0543AC25C5}"/>
              </a:ext>
            </a:extLst>
          </p:cNvPr>
          <p:cNvSpPr>
            <a:spLocks noGrp="1"/>
          </p:cNvSpPr>
          <p:nvPr>
            <p:ph type="title"/>
          </p:nvPr>
        </p:nvSpPr>
        <p:spPr>
          <a:xfrm>
            <a:off x="731520" y="365760"/>
            <a:ext cx="10741152" cy="1132258"/>
          </a:xfrm>
        </p:spPr>
        <p:txBody>
          <a:bodyPr/>
          <a:lstStyle>
            <a:lvl1pPr>
              <a:defRPr lang="en-US" dirty="0"/>
            </a:lvl1pPr>
          </a:lstStyle>
          <a:p>
            <a:r>
              <a:rPr lang="en-US"/>
              <a:t>Click to edit Master 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rot="16200000" flipH="1">
            <a:off x="-1131161" y="1592957"/>
            <a:ext cx="2973522" cy="365125"/>
          </a:xfrm>
          <a:prstGeom prst="rect">
            <a:avLst/>
          </a:prstGeom>
        </p:spPr>
        <p:txBody>
          <a:bodyPr/>
          <a:lstStyle>
            <a:lvl1pPr>
              <a:defRPr>
                <a:solidFill>
                  <a:schemeClr val="tx1"/>
                </a:solidFill>
              </a:defRPr>
            </a:lvl1pPr>
          </a:lstStyle>
          <a:p>
            <a:r>
              <a:rPr lang="en-US"/>
              <a:t>Sample Footer Text</a:t>
            </a:r>
          </a:p>
        </p:txBody>
      </p:sp>
      <p:sp>
        <p:nvSpPr>
          <p:cNvPr id="2" name="Content Placeholder 7">
            <a:extLst>
              <a:ext uri="{FF2B5EF4-FFF2-40B4-BE49-F238E27FC236}">
                <a16:creationId xmlns:a16="http://schemas.microsoft.com/office/drawing/2014/main" id="{D051F68D-E2E5-C625-0273-281CE6D4939F}"/>
              </a:ext>
            </a:extLst>
          </p:cNvPr>
          <p:cNvSpPr>
            <a:spLocks noGrp="1"/>
          </p:cNvSpPr>
          <p:nvPr>
            <p:ph sz="quarter" idx="13"/>
          </p:nvPr>
        </p:nvSpPr>
        <p:spPr>
          <a:xfrm>
            <a:off x="731520" y="2301836"/>
            <a:ext cx="10741150" cy="3921165"/>
          </a:xfrm>
          <a:noFill/>
        </p:spPr>
        <p:txBody>
          <a:bodyPr/>
          <a:lstStyle>
            <a:lvl1pPr marL="0" indent="0">
              <a:buNone/>
              <a:defRPr>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rot="5400000">
            <a:off x="10425981" y="4687095"/>
            <a:ext cx="2706690" cy="365125"/>
          </a:xfrm>
          <a:prstGeom prst="rect">
            <a:avLst/>
          </a:prstGeom>
        </p:spPr>
        <p:txBody>
          <a:bodyPr/>
          <a:lstStyle>
            <a:lvl1pPr>
              <a:defRPr>
                <a:solidFill>
                  <a:schemeClr val="tx1"/>
                </a:solidFill>
              </a:defRPr>
            </a:lvl1pPr>
          </a:lstStyle>
          <a:p>
            <a:fld id="{EEE2A7A0-B9EE-41A8-8016-28E5803F20B2}" type="datetime1">
              <a:rPr lang="en-US" smtClean="0"/>
              <a:pPr/>
              <a:t>5/8/2026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61207363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with Pictur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A180A8E-4668-486A-95D0-DBD6BDD7C43F}"/>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1CBB8E81-5147-5506-5F4B-DBC0E7AF26E1}"/>
              </a:ext>
              <a:ext uri="{C183D7F6-B498-43B3-948B-1728B52AA6E4}">
                <adec:decorative xmlns:adec="http://schemas.microsoft.com/office/drawing/2017/decorative" val="1"/>
              </a:ext>
            </a:extLst>
          </p:cNvPr>
          <p:cNvCxnSpPr>
            <a:cxnSpLocks/>
          </p:cNvCxnSpPr>
          <p:nvPr/>
        </p:nvCxnSpPr>
        <p:spPr>
          <a:xfrm>
            <a:off x="11506200" y="637890"/>
            <a:ext cx="0" cy="5572410"/>
          </a:xfrm>
          <a:prstGeom prst="line">
            <a:avLst/>
          </a:prstGeom>
          <a:ln w="12700">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4852B95-CFB8-EEBE-3973-7363B361118A}"/>
              </a:ext>
              <a:ext uri="{C183D7F6-B498-43B3-948B-1728B52AA6E4}">
                <adec:decorative xmlns:adec="http://schemas.microsoft.com/office/drawing/2017/decorative" val="1"/>
              </a:ext>
            </a:extLst>
          </p:cNvPr>
          <p:cNvCxnSpPr>
            <a:cxnSpLocks/>
          </p:cNvCxnSpPr>
          <p:nvPr/>
        </p:nvCxnSpPr>
        <p:spPr>
          <a:xfrm>
            <a:off x="696332" y="768924"/>
            <a:ext cx="0" cy="4800600"/>
          </a:xfrm>
          <a:prstGeom prst="line">
            <a:avLst/>
          </a:prstGeom>
          <a:ln w="127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F1A205B3-F30A-B2B0-2AFF-593443D32773}"/>
              </a:ext>
              <a:ext uri="{C183D7F6-B498-43B3-948B-1728B52AA6E4}">
                <adec:decorative xmlns:adec="http://schemas.microsoft.com/office/drawing/2017/decorative" val="0"/>
              </a:ext>
            </a:extLst>
          </p:cNvPr>
          <p:cNvSpPr>
            <a:spLocks noGrp="1"/>
          </p:cNvSpPr>
          <p:nvPr>
            <p:ph type="pic" sz="quarter" idx="14" hasCustomPrompt="1"/>
          </p:nvPr>
        </p:nvSpPr>
        <p:spPr>
          <a:xfrm>
            <a:off x="5503863" y="1354138"/>
            <a:ext cx="5322887" cy="4481512"/>
          </a:xfrm>
          <a:blipFill>
            <a:blip r:embed="rId2">
              <a:alphaModFix amt="70000"/>
            </a:blip>
            <a:stretch>
              <a:fillRect/>
            </a:stretch>
          </a:blipFill>
        </p:spPr>
        <p:txBody>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DE07B916-0B90-35E7-AFFD-50AAA1ED4584}"/>
              </a:ext>
            </a:extLst>
          </p:cNvPr>
          <p:cNvSpPr>
            <a:spLocks noGrp="1"/>
          </p:cNvSpPr>
          <p:nvPr>
            <p:ph type="ctrTitle"/>
          </p:nvPr>
        </p:nvSpPr>
        <p:spPr>
          <a:xfrm>
            <a:off x="914400" y="831992"/>
            <a:ext cx="5897880" cy="4258956"/>
          </a:xfrm>
          <a:solidFill>
            <a:schemeClr val="bg2"/>
          </a:solidFill>
        </p:spPr>
        <p:txBody>
          <a:bodyPr lIns="182880" rIns="228600" bIns="91440" anchor="b">
            <a:normAutofit/>
          </a:bodyPr>
          <a:lstStyle>
            <a:lvl1pPr algn="r">
              <a:lnSpc>
                <a:spcPct val="80000"/>
              </a:lnSpc>
              <a:defRPr sz="720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26AEA00-2D64-E177-C13E-F879B49AC353}"/>
              </a:ext>
            </a:extLst>
          </p:cNvPr>
          <p:cNvSpPr>
            <a:spLocks noGrp="1"/>
          </p:cNvSpPr>
          <p:nvPr>
            <p:ph type="subTitle" idx="1"/>
          </p:nvPr>
        </p:nvSpPr>
        <p:spPr>
          <a:xfrm>
            <a:off x="605431" y="5372809"/>
            <a:ext cx="2364946" cy="909119"/>
          </a:xfrm>
          <a:solidFill>
            <a:schemeClr val="bg2"/>
          </a:solidFill>
        </p:spPr>
        <p:txBody>
          <a:bodyPr vert="horz" lIns="91440" tIns="45720" rIns="91440" bIns="45720" rtlCol="0" anchor="b">
            <a:normAutofit/>
          </a:bodyPr>
          <a:lstStyle>
            <a:lvl1pPr marL="0" indent="0">
              <a:lnSpc>
                <a:spcPct val="100000"/>
              </a:lnSpc>
              <a:buNone/>
              <a:defRPr lang="en-US" sz="1600" cap="all" baseline="0" dirty="0">
                <a:solidFill>
                  <a:schemeClr val="accent3">
                    <a:lumMod val="75000"/>
                  </a:schemeClr>
                </a:solidFill>
                <a:latin typeface="+mj-lt"/>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4098519F-6576-5C5F-82CA-E9D93EB8AD91}"/>
              </a:ext>
            </a:extLst>
          </p:cNvPr>
          <p:cNvSpPr>
            <a:spLocks noGrp="1"/>
          </p:cNvSpPr>
          <p:nvPr>
            <p:ph type="ftr" sz="quarter" idx="11"/>
          </p:nvPr>
        </p:nvSpPr>
        <p:spPr>
          <a:xfrm>
            <a:off x="9547529" y="612251"/>
            <a:ext cx="2070397" cy="518965"/>
          </a:xfrm>
          <a:solidFill>
            <a:schemeClr val="bg2"/>
          </a:solidFill>
        </p:spPr>
        <p:txBody>
          <a:bodyPr anchor="t"/>
          <a:lstStyle>
            <a:lvl1pPr algn="r">
              <a:defRPr sz="1050"/>
            </a:lvl1pPr>
          </a:lstStyle>
          <a:p>
            <a:r>
              <a:rPr lang="en-US"/>
              <a:t>Sample Footer Text</a:t>
            </a:r>
          </a:p>
        </p:txBody>
      </p:sp>
      <p:sp>
        <p:nvSpPr>
          <p:cNvPr id="4" name="Date Placeholder 3">
            <a:extLst>
              <a:ext uri="{FF2B5EF4-FFF2-40B4-BE49-F238E27FC236}">
                <a16:creationId xmlns:a16="http://schemas.microsoft.com/office/drawing/2014/main" id="{F8C94BB4-778E-86AE-EEFF-88EE621D2809}"/>
              </a:ext>
            </a:extLst>
          </p:cNvPr>
          <p:cNvSpPr>
            <a:spLocks noGrp="1"/>
          </p:cNvSpPr>
          <p:nvPr>
            <p:ph type="dt" sz="half" idx="10"/>
          </p:nvPr>
        </p:nvSpPr>
        <p:spPr>
          <a:xfrm rot="5400000">
            <a:off x="10897326" y="5229935"/>
            <a:ext cx="1223795" cy="365125"/>
          </a:xfrm>
          <a:solidFill>
            <a:schemeClr val="bg2"/>
          </a:solidFill>
        </p:spPr>
        <p:txBody>
          <a:bodyPr rIns="182880"/>
          <a:lstStyle/>
          <a:p>
            <a:fld id="{F695BADC-4FD4-44DC-8CD5-A8F9C57A8D9D}" type="datetime1">
              <a:rPr lang="en-US" smtClean="0"/>
              <a:t>5/8/2026</a:t>
            </a:fld>
            <a:endParaRPr lang="en-US"/>
          </a:p>
        </p:txBody>
      </p:sp>
      <p:sp>
        <p:nvSpPr>
          <p:cNvPr id="6" name="Slide Number Placeholder 5">
            <a:extLst>
              <a:ext uri="{FF2B5EF4-FFF2-40B4-BE49-F238E27FC236}">
                <a16:creationId xmlns:a16="http://schemas.microsoft.com/office/drawing/2014/main" id="{758D55B4-EFB5-E5DE-2242-A16C643CABC8}"/>
              </a:ext>
            </a:extLst>
          </p:cNvPr>
          <p:cNvSpPr>
            <a:spLocks noGrp="1"/>
          </p:cNvSpPr>
          <p:nvPr>
            <p:ph type="sldNum" sz="quarter" idx="12"/>
          </p:nvPr>
        </p:nvSpPr>
        <p:spPr>
          <a:xfrm>
            <a:off x="11201400" y="6029866"/>
            <a:ext cx="461438" cy="365125"/>
          </a:xfrm>
          <a:solidFill>
            <a:schemeClr val="bg2"/>
          </a:solidFill>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6747023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602986" y="265728"/>
            <a:ext cx="10981137" cy="1325563"/>
          </a:xfrm>
          <a:noFill/>
        </p:spPr>
        <p:txBody>
          <a:bodyPr/>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602986" y="1736176"/>
            <a:ext cx="10981137" cy="41988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p:txBody>
          <a:bodyPr/>
          <a:lstStyle/>
          <a:p>
            <a:fld id="{D849E410-BE9E-427B-BCB5-604E33C4348E}"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18802505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with Pictur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C4281C-DEF6-4D7C-EC36-131C16834D55}"/>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703AEE2D-28E0-27BB-C888-0E680A8672DD}"/>
              </a:ext>
              <a:ext uri="{C183D7F6-B498-43B3-948B-1728B52AA6E4}">
                <adec:decorative xmlns:adec="http://schemas.microsoft.com/office/drawing/2017/decorative" val="1"/>
              </a:ext>
            </a:extLst>
          </p:cNvPr>
          <p:cNvCxnSpPr>
            <a:cxnSpLocks/>
          </p:cNvCxnSpPr>
          <p:nvPr/>
        </p:nvCxnSpPr>
        <p:spPr>
          <a:xfrm>
            <a:off x="11506200" y="637890"/>
            <a:ext cx="0" cy="5572410"/>
          </a:xfrm>
          <a:prstGeom prst="line">
            <a:avLst/>
          </a:prstGeom>
          <a:ln w="12700">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sp>
        <p:nvSpPr>
          <p:cNvPr id="19" name="Picture Placeholder 18">
            <a:extLst>
              <a:ext uri="{FF2B5EF4-FFF2-40B4-BE49-F238E27FC236}">
                <a16:creationId xmlns:a16="http://schemas.microsoft.com/office/drawing/2014/main" id="{A4559E1C-1A97-34BF-0042-9A52A91DA7B8}"/>
              </a:ext>
            </a:extLst>
          </p:cNvPr>
          <p:cNvSpPr>
            <a:spLocks noGrp="1"/>
          </p:cNvSpPr>
          <p:nvPr>
            <p:ph type="pic" sz="quarter" idx="13" hasCustomPrompt="1"/>
          </p:nvPr>
        </p:nvSpPr>
        <p:spPr>
          <a:xfrm>
            <a:off x="0" y="0"/>
            <a:ext cx="8077200" cy="5486400"/>
          </a:xfrm>
          <a:custGeom>
            <a:avLst/>
            <a:gdLst>
              <a:gd name="connsiteX0" fmla="*/ 0 w 8077200"/>
              <a:gd name="connsiteY0" fmla="*/ 0 h 5486400"/>
              <a:gd name="connsiteX1" fmla="*/ 8077200 w 8077200"/>
              <a:gd name="connsiteY1" fmla="*/ 0 h 5486400"/>
              <a:gd name="connsiteX2" fmla="*/ 8077200 w 8077200"/>
              <a:gd name="connsiteY2" fmla="*/ 3429000 h 5486400"/>
              <a:gd name="connsiteX3" fmla="*/ 4003452 w 8077200"/>
              <a:gd name="connsiteY3" fmla="*/ 3429000 h 5486400"/>
              <a:gd name="connsiteX4" fmla="*/ 4003452 w 8077200"/>
              <a:gd name="connsiteY4" fmla="*/ 5486400 h 5486400"/>
              <a:gd name="connsiteX5" fmla="*/ 0 w 8077200"/>
              <a:gd name="connsiteY5" fmla="*/ 548640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77200" h="5486400">
                <a:moveTo>
                  <a:pt x="0" y="0"/>
                </a:moveTo>
                <a:lnTo>
                  <a:pt x="8077200" y="0"/>
                </a:lnTo>
                <a:lnTo>
                  <a:pt x="8077200" y="3429000"/>
                </a:lnTo>
                <a:lnTo>
                  <a:pt x="4003452" y="3429000"/>
                </a:lnTo>
                <a:lnTo>
                  <a:pt x="4003452" y="5486400"/>
                </a:lnTo>
                <a:lnTo>
                  <a:pt x="0" y="5486400"/>
                </a:lnTo>
                <a:close/>
              </a:path>
            </a:pathLst>
          </a:custGeom>
          <a:blipFill>
            <a:blip r:embed="rId2">
              <a:alphaModFix amt="70000"/>
            </a:blip>
            <a:stretch>
              <a:fillRect/>
            </a:stretch>
          </a:blipFill>
        </p:spPr>
        <p:txBody>
          <a:bodyPr wrap="square">
            <a:noAutofit/>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DE07B916-0B90-35E7-AFFD-50AAA1ED4584}"/>
              </a:ext>
            </a:extLst>
          </p:cNvPr>
          <p:cNvSpPr>
            <a:spLocks noGrp="1"/>
          </p:cNvSpPr>
          <p:nvPr>
            <p:ph type="ctrTitle"/>
          </p:nvPr>
        </p:nvSpPr>
        <p:spPr>
          <a:xfrm>
            <a:off x="4004737" y="3339967"/>
            <a:ext cx="6838935" cy="2657530"/>
          </a:xfrm>
          <a:solidFill>
            <a:schemeClr val="bg2"/>
          </a:solidFill>
        </p:spPr>
        <p:txBody>
          <a:bodyPr vert="horz" lIns="137160" tIns="228600" rIns="91440" bIns="137160" rtlCol="0" anchor="t">
            <a:normAutofit/>
          </a:bodyPr>
          <a:lstStyle>
            <a:lvl1pPr>
              <a:lnSpc>
                <a:spcPct val="80000"/>
              </a:lnSpc>
              <a:defRPr lang="en-US" sz="6800" spc="-100" baseline="0" dirty="0">
                <a:solidFill>
                  <a:schemeClr val="accent1"/>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926AEA00-2D64-E177-C13E-F879B49AC353}"/>
              </a:ext>
            </a:extLst>
          </p:cNvPr>
          <p:cNvSpPr>
            <a:spLocks noGrp="1"/>
          </p:cNvSpPr>
          <p:nvPr>
            <p:ph type="subTitle" idx="1"/>
          </p:nvPr>
        </p:nvSpPr>
        <p:spPr>
          <a:xfrm>
            <a:off x="4004737" y="5997496"/>
            <a:ext cx="6881278" cy="582705"/>
          </a:xfrm>
        </p:spPr>
        <p:txBody>
          <a:bodyPr vert="horz" lIns="164592" tIns="45720" rIns="91440" bIns="45720" rtlCol="0">
            <a:normAutofit/>
          </a:bodyPr>
          <a:lstStyle>
            <a:lvl1pPr marL="0" indent="0">
              <a:buNone/>
              <a:defRPr lang="en-US" sz="1600" cap="all" baseline="0" dirty="0">
                <a:solidFill>
                  <a:schemeClr val="accent3">
                    <a:lumMod val="75000"/>
                  </a:schemeClr>
                </a:solidFill>
                <a:latin typeface="+mj-lt"/>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4098519F-6576-5C5F-82CA-E9D93EB8AD91}"/>
              </a:ext>
            </a:extLst>
          </p:cNvPr>
          <p:cNvSpPr>
            <a:spLocks noGrp="1"/>
          </p:cNvSpPr>
          <p:nvPr>
            <p:ph type="ftr" sz="quarter" idx="11"/>
          </p:nvPr>
        </p:nvSpPr>
        <p:spPr>
          <a:xfrm>
            <a:off x="8465270" y="446266"/>
            <a:ext cx="3156629" cy="582705"/>
          </a:xfrm>
          <a:solidFill>
            <a:schemeClr val="bg2"/>
          </a:solidFill>
        </p:spPr>
        <p:txBody>
          <a:bodyPr anchor="ctr"/>
          <a:lstStyle>
            <a:lvl1pPr algn="r">
              <a:defRPr sz="1050"/>
            </a:lvl1pPr>
          </a:lstStyle>
          <a:p>
            <a:r>
              <a:rPr lang="en-US"/>
              <a:t>Sample Footer Text</a:t>
            </a:r>
          </a:p>
        </p:txBody>
      </p:sp>
      <p:sp>
        <p:nvSpPr>
          <p:cNvPr id="4" name="Date Placeholder 3">
            <a:extLst>
              <a:ext uri="{FF2B5EF4-FFF2-40B4-BE49-F238E27FC236}">
                <a16:creationId xmlns:a16="http://schemas.microsoft.com/office/drawing/2014/main" id="{F8C94BB4-778E-86AE-EEFF-88EE621D2809}"/>
              </a:ext>
            </a:extLst>
          </p:cNvPr>
          <p:cNvSpPr>
            <a:spLocks noGrp="1"/>
          </p:cNvSpPr>
          <p:nvPr>
            <p:ph type="dt" sz="half" idx="10"/>
          </p:nvPr>
        </p:nvSpPr>
        <p:spPr>
          <a:xfrm rot="5400000">
            <a:off x="10890996" y="5229935"/>
            <a:ext cx="1223793" cy="365125"/>
          </a:xfrm>
          <a:solidFill>
            <a:schemeClr val="bg2"/>
          </a:solidFill>
        </p:spPr>
        <p:txBody>
          <a:bodyPr rIns="182880"/>
          <a:lstStyle/>
          <a:p>
            <a:fld id="{FA9F19E7-5A41-482B-8FA2-1C0353416DB6}" type="datetime1">
              <a:rPr lang="en-US" smtClean="0"/>
              <a:t>5/8/2026</a:t>
            </a:fld>
            <a:endParaRPr lang="en-US"/>
          </a:p>
        </p:txBody>
      </p:sp>
      <p:sp>
        <p:nvSpPr>
          <p:cNvPr id="6" name="Slide Number Placeholder 5">
            <a:extLst>
              <a:ext uri="{FF2B5EF4-FFF2-40B4-BE49-F238E27FC236}">
                <a16:creationId xmlns:a16="http://schemas.microsoft.com/office/drawing/2014/main" id="{758D55B4-EFB5-E5DE-2242-A16C643CABC8}"/>
              </a:ext>
            </a:extLst>
          </p:cNvPr>
          <p:cNvSpPr>
            <a:spLocks noGrp="1"/>
          </p:cNvSpPr>
          <p:nvPr>
            <p:ph type="sldNum" sz="quarter" idx="12"/>
          </p:nvPr>
        </p:nvSpPr>
        <p:spPr>
          <a:xfrm>
            <a:off x="11219688" y="6029868"/>
            <a:ext cx="429372" cy="365125"/>
          </a:xfrm>
          <a:solidFill>
            <a:schemeClr val="bg2"/>
          </a:solidFill>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294362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with Picture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C4281C-DEF6-4D7C-EC36-131C16834D55}"/>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9B7AE09E-7342-F8D6-76B9-3191D2C214A6}"/>
              </a:ext>
              <a:ext uri="{C183D7F6-B498-43B3-948B-1728B52AA6E4}">
                <adec:decorative xmlns:adec="http://schemas.microsoft.com/office/drawing/2017/decorative" val="1"/>
              </a:ext>
            </a:extLst>
          </p:cNvPr>
          <p:cNvCxnSpPr>
            <a:cxnSpLocks/>
          </p:cNvCxnSpPr>
          <p:nvPr/>
        </p:nvCxnSpPr>
        <p:spPr>
          <a:xfrm>
            <a:off x="11502895" y="1090397"/>
            <a:ext cx="0" cy="4396003"/>
          </a:xfrm>
          <a:prstGeom prst="line">
            <a:avLst/>
          </a:prstGeom>
          <a:ln w="127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FD120947-D69A-84F3-7617-0239E8E5C7F8}"/>
              </a:ext>
              <a:ext uri="{C183D7F6-B498-43B3-948B-1728B52AA6E4}">
                <adec:decorative xmlns:adec="http://schemas.microsoft.com/office/drawing/2017/decorative" val="0"/>
              </a:ext>
            </a:extLst>
          </p:cNvPr>
          <p:cNvSpPr>
            <a:spLocks noGrp="1"/>
          </p:cNvSpPr>
          <p:nvPr>
            <p:ph type="pic" sz="quarter" idx="13" hasCustomPrompt="1"/>
          </p:nvPr>
        </p:nvSpPr>
        <p:spPr>
          <a:xfrm>
            <a:off x="-791" y="1371600"/>
            <a:ext cx="6706392" cy="5486400"/>
          </a:xfrm>
          <a:blipFill>
            <a:blip r:embed="rId2">
              <a:alphaModFix amt="70000"/>
            </a:blip>
            <a:stretch>
              <a:fillRect/>
            </a:stretch>
          </a:blipFill>
        </p:spPr>
        <p:txBody>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DE07B916-0B90-35E7-AFFD-50AAA1ED4584}"/>
              </a:ext>
            </a:extLst>
          </p:cNvPr>
          <p:cNvSpPr>
            <a:spLocks noGrp="1"/>
          </p:cNvSpPr>
          <p:nvPr>
            <p:ph type="ctrTitle"/>
          </p:nvPr>
        </p:nvSpPr>
        <p:spPr>
          <a:xfrm>
            <a:off x="4133850" y="685799"/>
            <a:ext cx="6373670" cy="2743201"/>
          </a:xfrm>
          <a:solidFill>
            <a:schemeClr val="bg2"/>
          </a:solidFill>
        </p:spPr>
        <p:txBody>
          <a:bodyPr vert="horz" lIns="182880" tIns="45720" rIns="91440" bIns="91440" rtlCol="0" anchor="b">
            <a:normAutofit/>
          </a:bodyPr>
          <a:lstStyle>
            <a:lvl1pPr>
              <a:lnSpc>
                <a:spcPct val="80000"/>
              </a:lnSpc>
              <a:defRPr lang="en-US" sz="6800" dirty="0">
                <a:solidFill>
                  <a:schemeClr val="accent1"/>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926AEA00-2D64-E177-C13E-F879B49AC353}"/>
              </a:ext>
            </a:extLst>
          </p:cNvPr>
          <p:cNvSpPr>
            <a:spLocks noGrp="1"/>
          </p:cNvSpPr>
          <p:nvPr>
            <p:ph type="subTitle" idx="1"/>
          </p:nvPr>
        </p:nvSpPr>
        <p:spPr>
          <a:xfrm>
            <a:off x="7500457" y="5570290"/>
            <a:ext cx="4114799" cy="699518"/>
          </a:xfrm>
        </p:spPr>
        <p:txBody>
          <a:bodyPr vert="horz" lIns="91440" tIns="45720" rIns="91440" bIns="45720" rtlCol="0" anchor="b">
            <a:normAutofit/>
          </a:bodyPr>
          <a:lstStyle>
            <a:lvl1pPr marL="0" indent="0" algn="r">
              <a:buNone/>
              <a:defRPr lang="en-US" sz="1600" cap="all" baseline="0" dirty="0">
                <a:solidFill>
                  <a:schemeClr val="accent3">
                    <a:lumMod val="75000"/>
                  </a:schemeClr>
                </a:solidFill>
                <a:latin typeface="+mj-lt"/>
              </a:defRPr>
            </a:lvl1pPr>
          </a:lstStyle>
          <a:p>
            <a:pPr lvl="0"/>
            <a:r>
              <a:rPr lang="en-US"/>
              <a:t>Click to edit Master subtitle style</a:t>
            </a:r>
            <a:endParaRPr lang="en-US" dirty="0"/>
          </a:p>
        </p:txBody>
      </p:sp>
      <p:sp>
        <p:nvSpPr>
          <p:cNvPr id="6" name="Slide Number Placeholder 5">
            <a:extLst>
              <a:ext uri="{FF2B5EF4-FFF2-40B4-BE49-F238E27FC236}">
                <a16:creationId xmlns:a16="http://schemas.microsoft.com/office/drawing/2014/main" id="{B945FE83-3A40-27CC-D68D-E889297B8CA2}"/>
              </a:ext>
            </a:extLst>
          </p:cNvPr>
          <p:cNvSpPr>
            <a:spLocks noGrp="1"/>
          </p:cNvSpPr>
          <p:nvPr>
            <p:ph type="sldNum" sz="quarter" idx="14"/>
          </p:nvPr>
        </p:nvSpPr>
        <p:spPr>
          <a:xfrm>
            <a:off x="145716" y="508084"/>
            <a:ext cx="429372" cy="365125"/>
          </a:xfrm>
          <a:noFill/>
        </p:spPr>
        <p:txBody>
          <a:bodyPr/>
          <a:lstStyle/>
          <a:p>
            <a:fld id="{27F8DDA4-3B80-4E8A-A8F5-521F73BF9127}" type="slidenum">
              <a:rPr lang="en-US" smtClean="0"/>
              <a:t>‹#›</a:t>
            </a:fld>
            <a:endParaRPr lang="en-US"/>
          </a:p>
        </p:txBody>
      </p:sp>
      <p:sp>
        <p:nvSpPr>
          <p:cNvPr id="4" name="Date Placeholder 3">
            <a:extLst>
              <a:ext uri="{FF2B5EF4-FFF2-40B4-BE49-F238E27FC236}">
                <a16:creationId xmlns:a16="http://schemas.microsoft.com/office/drawing/2014/main" id="{F8C94BB4-778E-86AE-EEFF-88EE621D2809}"/>
              </a:ext>
            </a:extLst>
          </p:cNvPr>
          <p:cNvSpPr>
            <a:spLocks noGrp="1"/>
          </p:cNvSpPr>
          <p:nvPr>
            <p:ph type="dt" sz="half" idx="10"/>
          </p:nvPr>
        </p:nvSpPr>
        <p:spPr>
          <a:xfrm>
            <a:off x="603663" y="508084"/>
            <a:ext cx="1203320" cy="365125"/>
          </a:xfrm>
          <a:solidFill>
            <a:schemeClr val="bg2"/>
          </a:solidFill>
        </p:spPr>
        <p:txBody>
          <a:bodyPr/>
          <a:lstStyle>
            <a:lvl1pPr algn="l">
              <a:defRPr/>
            </a:lvl1pPr>
          </a:lstStyle>
          <a:p>
            <a:fld id="{D666FC17-48E9-4EB3-BB0E-C81F4FBF1D65}" type="datetime1">
              <a:rPr lang="en-US" smtClean="0"/>
              <a:t>5/8/2026</a:t>
            </a:fld>
            <a:endParaRPr lang="en-US"/>
          </a:p>
        </p:txBody>
      </p:sp>
      <p:sp>
        <p:nvSpPr>
          <p:cNvPr id="5" name="Footer Placeholder 4">
            <a:extLst>
              <a:ext uri="{FF2B5EF4-FFF2-40B4-BE49-F238E27FC236}">
                <a16:creationId xmlns:a16="http://schemas.microsoft.com/office/drawing/2014/main" id="{4098519F-6576-5C5F-82CA-E9D93EB8AD91}"/>
              </a:ext>
            </a:extLst>
          </p:cNvPr>
          <p:cNvSpPr>
            <a:spLocks noGrp="1"/>
          </p:cNvSpPr>
          <p:nvPr>
            <p:ph type="ftr" sz="quarter" idx="11"/>
          </p:nvPr>
        </p:nvSpPr>
        <p:spPr>
          <a:xfrm>
            <a:off x="10134603" y="612063"/>
            <a:ext cx="1487296" cy="478334"/>
          </a:xfrm>
          <a:solidFill>
            <a:schemeClr val="bg2"/>
          </a:solidFill>
        </p:spPr>
        <p:txBody>
          <a:bodyPr anchor="t"/>
          <a:lstStyle>
            <a:lvl1pPr algn="r">
              <a:defRPr sz="1050"/>
            </a:lvl1pPr>
          </a:lstStyle>
          <a:p>
            <a:r>
              <a:rPr lang="en-US"/>
              <a:t>Sample Footer Text</a:t>
            </a:r>
          </a:p>
        </p:txBody>
      </p:sp>
    </p:spTree>
    <p:extLst>
      <p:ext uri="{BB962C8B-B14F-4D97-AF65-F5344CB8AC3E}">
        <p14:creationId xmlns:p14="http://schemas.microsoft.com/office/powerpoint/2010/main" val="3143483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51CC58D-28EC-93AD-7E10-1DA3DC6322E1}"/>
              </a:ext>
            </a:extLst>
          </p:cNvPr>
          <p:cNvSpPr>
            <a:spLocks noGrp="1"/>
          </p:cNvSpPr>
          <p:nvPr>
            <p:ph type="title"/>
          </p:nvPr>
        </p:nvSpPr>
        <p:spPr>
          <a:xfrm>
            <a:off x="838200" y="859536"/>
            <a:ext cx="7478991" cy="3635797"/>
          </a:xfrm>
        </p:spPr>
        <p:txBody>
          <a:bodyPr anchor="t">
            <a:normAutofit/>
          </a:bodyPr>
          <a:lstStyle>
            <a:lvl1pPr>
              <a:defRPr sz="6000"/>
            </a:lvl1pPr>
          </a:lstStyle>
          <a:p>
            <a:r>
              <a:rPr lang="en-US"/>
              <a:t>Click to edit Master title style</a:t>
            </a:r>
          </a:p>
        </p:txBody>
      </p:sp>
      <p:cxnSp>
        <p:nvCxnSpPr>
          <p:cNvPr id="7" name="Straight Connector 6">
            <a:extLst>
              <a:ext uri="{FF2B5EF4-FFF2-40B4-BE49-F238E27FC236}">
                <a16:creationId xmlns:a16="http://schemas.microsoft.com/office/drawing/2014/main" id="{0E0B119D-A456-DE33-9525-49696D3FEE6E}"/>
              </a:ext>
              <a:ext uri="{C183D7F6-B498-43B3-948B-1728B52AA6E4}">
                <adec:decorative xmlns:adec="http://schemas.microsoft.com/office/drawing/2017/decorative" val="1"/>
              </a:ext>
            </a:extLst>
          </p:cNvPr>
          <p:cNvCxnSpPr>
            <a:cxnSpLocks/>
          </p:cNvCxnSpPr>
          <p:nvPr/>
        </p:nvCxnSpPr>
        <p:spPr>
          <a:xfrm flipH="1">
            <a:off x="4" y="5143500"/>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15">
            <a:extLst>
              <a:ext uri="{FF2B5EF4-FFF2-40B4-BE49-F238E27FC236}">
                <a16:creationId xmlns:a16="http://schemas.microsoft.com/office/drawing/2014/main" id="{BFFB480A-CB2C-F6F3-1181-7B482DE48A11}"/>
              </a:ext>
            </a:extLst>
          </p:cNvPr>
          <p:cNvSpPr>
            <a:spLocks noGrp="1"/>
          </p:cNvSpPr>
          <p:nvPr>
            <p:ph type="body" sz="quarter" idx="15"/>
          </p:nvPr>
        </p:nvSpPr>
        <p:spPr>
          <a:xfrm>
            <a:off x="4693339" y="5225354"/>
            <a:ext cx="6669986" cy="1545336"/>
          </a:xfrm>
        </p:spPr>
        <p:txBody>
          <a:bodyPr anchor="ctr">
            <a:normAutofit/>
          </a:bodyPr>
          <a:lstStyle>
            <a:lvl1pPr algn="r">
              <a:defRPr sz="2000"/>
            </a:lvl1pPr>
          </a:lstStyle>
          <a:p>
            <a:pPr lvl="0"/>
            <a:r>
              <a:rPr lang="en-US"/>
              <a:t>Click to edit Master text styles</a:t>
            </a:r>
          </a:p>
        </p:txBody>
      </p:sp>
      <p:sp>
        <p:nvSpPr>
          <p:cNvPr id="5" name="Footer Placeholder 4">
            <a:extLst>
              <a:ext uri="{FF2B5EF4-FFF2-40B4-BE49-F238E27FC236}">
                <a16:creationId xmlns:a16="http://schemas.microsoft.com/office/drawing/2014/main" id="{87416322-573D-C8CC-7277-1611B4285D78}"/>
              </a:ext>
            </a:extLst>
          </p:cNvPr>
          <p:cNvSpPr>
            <a:spLocks noGrp="1"/>
          </p:cNvSpPr>
          <p:nvPr>
            <p:ph type="ftr" sz="quarter" idx="11"/>
          </p:nvPr>
        </p:nvSpPr>
        <p:spPr>
          <a:xfrm rot="16200000" flipH="1">
            <a:off x="-1131161" y="1592957"/>
            <a:ext cx="2973522" cy="365125"/>
          </a:xfrm>
          <a:prstGeom prst="rect">
            <a:avLst/>
          </a:prstGeom>
        </p:spPr>
        <p:txBody>
          <a:bodyPr/>
          <a:lstStyle/>
          <a:p>
            <a:r>
              <a:rPr lang="en-US"/>
              <a:t>Sample Footer Text</a:t>
            </a:r>
          </a:p>
        </p:txBody>
      </p:sp>
      <p:sp>
        <p:nvSpPr>
          <p:cNvPr id="4" name="Date Placeholder 3">
            <a:extLst>
              <a:ext uri="{FF2B5EF4-FFF2-40B4-BE49-F238E27FC236}">
                <a16:creationId xmlns:a16="http://schemas.microsoft.com/office/drawing/2014/main" id="{029C7DE3-77E6-7F1C-2D66-87946BDD6322}"/>
              </a:ext>
            </a:extLst>
          </p:cNvPr>
          <p:cNvSpPr>
            <a:spLocks noGrp="1"/>
          </p:cNvSpPr>
          <p:nvPr>
            <p:ph type="dt" sz="half" idx="10"/>
          </p:nvPr>
        </p:nvSpPr>
        <p:spPr>
          <a:xfrm rot="5400000">
            <a:off x="10425981" y="4687095"/>
            <a:ext cx="2706690" cy="365125"/>
          </a:xfrm>
          <a:prstGeom prst="rect">
            <a:avLst/>
          </a:prstGeom>
        </p:spPr>
        <p:txBody>
          <a:bodyPr/>
          <a:lstStyle/>
          <a:p>
            <a:fld id="{7FA43F5B-065E-43CE-B3FD-98C48A6F94D7}" type="datetime1">
              <a:rPr lang="en-US" smtClean="0"/>
              <a:t>5/8/2026</a:t>
            </a:fld>
            <a:endParaRPr lang="en-US"/>
          </a:p>
        </p:txBody>
      </p:sp>
      <p:sp>
        <p:nvSpPr>
          <p:cNvPr id="6" name="Slide Number Placeholder 5">
            <a:extLst>
              <a:ext uri="{FF2B5EF4-FFF2-40B4-BE49-F238E27FC236}">
                <a16:creationId xmlns:a16="http://schemas.microsoft.com/office/drawing/2014/main" id="{A939072A-E9FB-537C-7C31-2FB111D3C65A}"/>
              </a:ext>
            </a:extLst>
          </p:cNvPr>
          <p:cNvSpPr>
            <a:spLocks noGrp="1"/>
          </p:cNvSpPr>
          <p:nvPr>
            <p:ph type="sldNum" sz="quarter" idx="12"/>
          </p:nvPr>
        </p:nvSpPr>
        <p:spPr/>
        <p:txBody>
          <a:bodyPr/>
          <a:lstStyle/>
          <a:p>
            <a:fld id="{2DE90F28-AFBB-4AB2-AA79-6D3F72ED131B}" type="slidenum">
              <a:rPr lang="en-US" smtClean="0"/>
              <a:t>‹#›</a:t>
            </a:fld>
            <a:endParaRPr lang="en-US"/>
          </a:p>
        </p:txBody>
      </p:sp>
    </p:spTree>
    <p:extLst>
      <p:ext uri="{BB962C8B-B14F-4D97-AF65-F5344CB8AC3E}">
        <p14:creationId xmlns:p14="http://schemas.microsoft.com/office/powerpoint/2010/main" val="141472973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with Picture 4">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A180A8E-4668-486A-95D0-DBD6BDD7C43F}"/>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34852B95-CFB8-EEBE-3973-7363B361118A}"/>
              </a:ext>
              <a:ext uri="{C183D7F6-B498-43B3-948B-1728B52AA6E4}">
                <adec:decorative xmlns:adec="http://schemas.microsoft.com/office/drawing/2017/decorative" val="1"/>
              </a:ext>
            </a:extLst>
          </p:cNvPr>
          <p:cNvCxnSpPr>
            <a:cxnSpLocks/>
          </p:cNvCxnSpPr>
          <p:nvPr/>
        </p:nvCxnSpPr>
        <p:spPr>
          <a:xfrm>
            <a:off x="687188" y="1339110"/>
            <a:ext cx="0" cy="3352800"/>
          </a:xfrm>
          <a:prstGeom prst="line">
            <a:avLst/>
          </a:prstGeom>
          <a:ln w="127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4A713A6-3149-A53D-DA59-E54D39D6841D}"/>
              </a:ext>
              <a:ext uri="{C183D7F6-B498-43B3-948B-1728B52AA6E4}">
                <adec:decorative xmlns:adec="http://schemas.microsoft.com/office/drawing/2017/decorative" val="1"/>
              </a:ext>
            </a:extLst>
          </p:cNvPr>
          <p:cNvCxnSpPr>
            <a:cxnSpLocks/>
          </p:cNvCxnSpPr>
          <p:nvPr/>
        </p:nvCxnSpPr>
        <p:spPr>
          <a:xfrm>
            <a:off x="923544" y="6212428"/>
            <a:ext cx="10326625" cy="0"/>
          </a:xfrm>
          <a:prstGeom prst="line">
            <a:avLst/>
          </a:prstGeom>
          <a:ln w="127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F1A205B3-F30A-B2B0-2AFF-593443D32773}"/>
              </a:ext>
            </a:extLst>
          </p:cNvPr>
          <p:cNvSpPr>
            <a:spLocks noGrp="1"/>
          </p:cNvSpPr>
          <p:nvPr>
            <p:ph type="pic" sz="quarter" idx="14" hasCustomPrompt="1"/>
          </p:nvPr>
        </p:nvSpPr>
        <p:spPr>
          <a:xfrm>
            <a:off x="4800600" y="1371600"/>
            <a:ext cx="6705599" cy="4191000"/>
          </a:xfrm>
          <a:blipFill>
            <a:blip r:embed="rId2">
              <a:alphaModFix amt="70000"/>
            </a:blip>
            <a:stretch>
              <a:fillRect/>
            </a:stretch>
          </a:blipFill>
        </p:spPr>
        <p:txBody>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DE07B916-0B90-35E7-AFFD-50AAA1ED4584}"/>
              </a:ext>
            </a:extLst>
          </p:cNvPr>
          <p:cNvSpPr>
            <a:spLocks noGrp="1"/>
          </p:cNvSpPr>
          <p:nvPr>
            <p:ph type="ctrTitle"/>
          </p:nvPr>
        </p:nvSpPr>
        <p:spPr>
          <a:xfrm>
            <a:off x="500213" y="3447288"/>
            <a:ext cx="5852160" cy="3072792"/>
          </a:xfrm>
          <a:solidFill>
            <a:schemeClr val="bg2"/>
          </a:solidFill>
        </p:spPr>
        <p:txBody>
          <a:bodyPr vert="horz" lIns="182880" tIns="45720" rIns="228600" bIns="91440" rtlCol="0" anchor="b">
            <a:normAutofit/>
          </a:bodyPr>
          <a:lstStyle>
            <a:lvl1pPr>
              <a:lnSpc>
                <a:spcPct val="80000"/>
              </a:lnSpc>
              <a:defRPr lang="en-US" sz="7200" dirty="0">
                <a:solidFill>
                  <a:schemeClr val="accent1"/>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926AEA00-2D64-E177-C13E-F879B49AC353}"/>
              </a:ext>
            </a:extLst>
          </p:cNvPr>
          <p:cNvSpPr>
            <a:spLocks noGrp="1"/>
          </p:cNvSpPr>
          <p:nvPr>
            <p:ph type="subTitle" idx="1"/>
          </p:nvPr>
        </p:nvSpPr>
        <p:spPr>
          <a:xfrm>
            <a:off x="592362" y="612648"/>
            <a:ext cx="3248116" cy="758952"/>
          </a:xfrm>
          <a:solidFill>
            <a:schemeClr val="bg2"/>
          </a:solidFill>
        </p:spPr>
        <p:txBody>
          <a:bodyPr vert="horz" lIns="91440" tIns="45720" rIns="91440" bIns="45720" rtlCol="0">
            <a:normAutofit/>
          </a:bodyPr>
          <a:lstStyle>
            <a:lvl1pPr marL="0" indent="0">
              <a:lnSpc>
                <a:spcPct val="100000"/>
              </a:lnSpc>
              <a:buNone/>
              <a:defRPr lang="en-US" sz="1600" cap="all" baseline="0" dirty="0">
                <a:solidFill>
                  <a:schemeClr val="accent3">
                    <a:lumMod val="75000"/>
                  </a:schemeClr>
                </a:solidFill>
                <a:latin typeface="+mj-lt"/>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4098519F-6576-5C5F-82CA-E9D93EB8AD91}"/>
              </a:ext>
            </a:extLst>
          </p:cNvPr>
          <p:cNvSpPr>
            <a:spLocks noGrp="1"/>
          </p:cNvSpPr>
          <p:nvPr>
            <p:ph type="ftr" sz="quarter" idx="11"/>
          </p:nvPr>
        </p:nvSpPr>
        <p:spPr>
          <a:xfrm>
            <a:off x="8763000" y="620267"/>
            <a:ext cx="2854926" cy="443682"/>
          </a:xfrm>
          <a:solidFill>
            <a:schemeClr val="bg2"/>
          </a:solidFill>
        </p:spPr>
        <p:txBody>
          <a:bodyPr anchor="t"/>
          <a:lstStyle>
            <a:lvl1pPr algn="r">
              <a:defRPr sz="1050"/>
            </a:lvl1pPr>
          </a:lstStyle>
          <a:p>
            <a:r>
              <a:rPr lang="en-US"/>
              <a:t>Sample Footer Text</a:t>
            </a:r>
          </a:p>
        </p:txBody>
      </p:sp>
      <p:sp>
        <p:nvSpPr>
          <p:cNvPr id="4" name="Date Placeholder 3">
            <a:extLst>
              <a:ext uri="{FF2B5EF4-FFF2-40B4-BE49-F238E27FC236}">
                <a16:creationId xmlns:a16="http://schemas.microsoft.com/office/drawing/2014/main" id="{F8C94BB4-778E-86AE-EEFF-88EE621D2809}"/>
              </a:ext>
            </a:extLst>
          </p:cNvPr>
          <p:cNvSpPr>
            <a:spLocks noGrp="1"/>
          </p:cNvSpPr>
          <p:nvPr>
            <p:ph type="dt" sz="half" idx="10"/>
          </p:nvPr>
        </p:nvSpPr>
        <p:spPr>
          <a:xfrm>
            <a:off x="9973610" y="6055170"/>
            <a:ext cx="1256738" cy="365125"/>
          </a:xfrm>
          <a:solidFill>
            <a:schemeClr val="bg2"/>
          </a:solidFill>
        </p:spPr>
        <p:txBody>
          <a:bodyPr/>
          <a:lstStyle/>
          <a:p>
            <a:fld id="{4C6CA39F-8041-4925-BD95-F0F6BD0D2137}" type="datetime1">
              <a:rPr lang="en-US" smtClean="0"/>
              <a:t>5/8/2026</a:t>
            </a:fld>
            <a:endParaRPr lang="en-US"/>
          </a:p>
        </p:txBody>
      </p:sp>
      <p:sp>
        <p:nvSpPr>
          <p:cNvPr id="6" name="Slide Number Placeholder 5">
            <a:extLst>
              <a:ext uri="{FF2B5EF4-FFF2-40B4-BE49-F238E27FC236}">
                <a16:creationId xmlns:a16="http://schemas.microsoft.com/office/drawing/2014/main" id="{758D55B4-EFB5-E5DE-2242-A16C643CABC8}"/>
              </a:ext>
            </a:extLst>
          </p:cNvPr>
          <p:cNvSpPr>
            <a:spLocks noGrp="1"/>
          </p:cNvSpPr>
          <p:nvPr>
            <p:ph type="sldNum" sz="quarter" idx="12"/>
          </p:nvPr>
        </p:nvSpPr>
        <p:spPr>
          <a:xfrm>
            <a:off x="11230348" y="6055170"/>
            <a:ext cx="461440" cy="365125"/>
          </a:xfrm>
          <a:solidFill>
            <a:schemeClr val="bg2"/>
          </a:solidFill>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15136557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with Picture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A180A8E-4668-486A-95D0-DBD6BDD7C43F}"/>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84A713A6-3149-A53D-DA59-E54D39D6841D}"/>
              </a:ext>
              <a:ext uri="{C183D7F6-B498-43B3-948B-1728B52AA6E4}">
                <adec:decorative xmlns:adec="http://schemas.microsoft.com/office/drawing/2017/decorative" val="1"/>
              </a:ext>
            </a:extLst>
          </p:cNvPr>
          <p:cNvCxnSpPr>
            <a:cxnSpLocks/>
          </p:cNvCxnSpPr>
          <p:nvPr/>
        </p:nvCxnSpPr>
        <p:spPr>
          <a:xfrm>
            <a:off x="11500489" y="1054208"/>
            <a:ext cx="0" cy="4781975"/>
          </a:xfrm>
          <a:prstGeom prst="line">
            <a:avLst/>
          </a:prstGeom>
          <a:ln w="127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E07B916-0B90-35E7-AFFD-50AAA1ED4584}"/>
              </a:ext>
            </a:extLst>
          </p:cNvPr>
          <p:cNvSpPr>
            <a:spLocks noGrp="1"/>
          </p:cNvSpPr>
          <p:nvPr>
            <p:ph type="ctrTitle"/>
          </p:nvPr>
        </p:nvSpPr>
        <p:spPr>
          <a:xfrm>
            <a:off x="673753" y="355601"/>
            <a:ext cx="8275505" cy="1693334"/>
          </a:xfrm>
          <a:noFill/>
        </p:spPr>
        <p:txBody>
          <a:bodyPr vert="horz" lIns="91440" tIns="45720" rIns="91440" bIns="137160" rtlCol="0" anchor="b">
            <a:normAutofit/>
          </a:bodyPr>
          <a:lstStyle>
            <a:lvl1pPr>
              <a:lnSpc>
                <a:spcPct val="80000"/>
              </a:lnSpc>
              <a:defRPr lang="en-US" sz="5800" dirty="0">
                <a:solidFill>
                  <a:schemeClr val="accent1"/>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926AEA00-2D64-E177-C13E-F879B49AC353}"/>
              </a:ext>
            </a:extLst>
          </p:cNvPr>
          <p:cNvSpPr>
            <a:spLocks noGrp="1"/>
          </p:cNvSpPr>
          <p:nvPr>
            <p:ph type="subTitle" idx="1"/>
          </p:nvPr>
        </p:nvSpPr>
        <p:spPr>
          <a:xfrm>
            <a:off x="673752" y="1902527"/>
            <a:ext cx="8275504" cy="498021"/>
          </a:xfrm>
        </p:spPr>
        <p:txBody>
          <a:bodyPr vert="horz" lIns="91440" tIns="45720" rIns="91440" bIns="45720" rtlCol="0">
            <a:normAutofit/>
          </a:bodyPr>
          <a:lstStyle>
            <a:lvl1pPr marL="0" indent="0">
              <a:lnSpc>
                <a:spcPct val="100000"/>
              </a:lnSpc>
              <a:buNone/>
              <a:defRPr lang="en-US" sz="1400" cap="all" baseline="0" dirty="0">
                <a:solidFill>
                  <a:schemeClr val="accent5"/>
                </a:solidFill>
                <a:latin typeface="+mj-lt"/>
              </a:defRPr>
            </a:lvl1pPr>
          </a:lstStyle>
          <a:p>
            <a:pPr lvl="0"/>
            <a:r>
              <a:rPr lang="en-US"/>
              <a:t>Click to edit Master subtitle style</a:t>
            </a:r>
            <a:endParaRPr lang="en-US" dirty="0"/>
          </a:p>
        </p:txBody>
      </p:sp>
      <p:sp>
        <p:nvSpPr>
          <p:cNvPr id="10" name="Picture Placeholder 9">
            <a:extLst>
              <a:ext uri="{FF2B5EF4-FFF2-40B4-BE49-F238E27FC236}">
                <a16:creationId xmlns:a16="http://schemas.microsoft.com/office/drawing/2014/main" id="{4F8C8803-B94B-A385-87A1-A21C9AD88D84}"/>
              </a:ext>
            </a:extLst>
          </p:cNvPr>
          <p:cNvSpPr>
            <a:spLocks noGrp="1"/>
          </p:cNvSpPr>
          <p:nvPr>
            <p:ph type="pic" sz="quarter" idx="13" hasCustomPrompt="1"/>
          </p:nvPr>
        </p:nvSpPr>
        <p:spPr>
          <a:xfrm>
            <a:off x="-1" y="2441123"/>
            <a:ext cx="10495289" cy="4416877"/>
          </a:xfrm>
          <a:blipFill>
            <a:blip r:embed="rId2">
              <a:alphaModFix amt="70000"/>
            </a:blip>
            <a:stretch>
              <a:fillRect/>
            </a:stretch>
          </a:blipFill>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4098519F-6576-5C5F-82CA-E9D93EB8AD91}"/>
              </a:ext>
            </a:extLst>
          </p:cNvPr>
          <p:cNvSpPr>
            <a:spLocks noGrp="1"/>
          </p:cNvSpPr>
          <p:nvPr>
            <p:ph type="ftr" sz="quarter" idx="11"/>
          </p:nvPr>
        </p:nvSpPr>
        <p:spPr>
          <a:xfrm>
            <a:off x="9753600" y="613218"/>
            <a:ext cx="1865242" cy="535746"/>
          </a:xfrm>
          <a:solidFill>
            <a:schemeClr val="bg2"/>
          </a:solidFill>
        </p:spPr>
        <p:txBody>
          <a:bodyPr anchor="t"/>
          <a:lstStyle>
            <a:lvl1pPr algn="r">
              <a:defRPr sz="1050"/>
            </a:lvl1pPr>
          </a:lstStyle>
          <a:p>
            <a:r>
              <a:rPr lang="en-US"/>
              <a:t>Sample Footer Text</a:t>
            </a:r>
          </a:p>
        </p:txBody>
      </p:sp>
      <p:sp>
        <p:nvSpPr>
          <p:cNvPr id="4" name="Date Placeholder 3">
            <a:extLst>
              <a:ext uri="{FF2B5EF4-FFF2-40B4-BE49-F238E27FC236}">
                <a16:creationId xmlns:a16="http://schemas.microsoft.com/office/drawing/2014/main" id="{F8C94BB4-778E-86AE-EEFF-88EE621D2809}"/>
              </a:ext>
            </a:extLst>
          </p:cNvPr>
          <p:cNvSpPr>
            <a:spLocks noGrp="1"/>
          </p:cNvSpPr>
          <p:nvPr>
            <p:ph type="dt" sz="half" idx="10"/>
          </p:nvPr>
        </p:nvSpPr>
        <p:spPr>
          <a:xfrm rot="5400000">
            <a:off x="10880856" y="5137717"/>
            <a:ext cx="1256738" cy="365125"/>
          </a:xfrm>
          <a:solidFill>
            <a:schemeClr val="bg2"/>
          </a:solidFill>
        </p:spPr>
        <p:txBody>
          <a:bodyPr/>
          <a:lstStyle/>
          <a:p>
            <a:fld id="{A198F7BC-ABFF-4CAB-9ECC-8B1B0BCD965C}" type="datetime1">
              <a:rPr lang="en-US" smtClean="0"/>
              <a:t>5/8/2026</a:t>
            </a:fld>
            <a:endParaRPr lang="en-US"/>
          </a:p>
        </p:txBody>
      </p:sp>
      <p:sp>
        <p:nvSpPr>
          <p:cNvPr id="6" name="Slide Number Placeholder 5">
            <a:extLst>
              <a:ext uri="{FF2B5EF4-FFF2-40B4-BE49-F238E27FC236}">
                <a16:creationId xmlns:a16="http://schemas.microsoft.com/office/drawing/2014/main" id="{758D55B4-EFB5-E5DE-2242-A16C643CABC8}"/>
              </a:ext>
            </a:extLst>
          </p:cNvPr>
          <p:cNvSpPr>
            <a:spLocks noGrp="1"/>
          </p:cNvSpPr>
          <p:nvPr>
            <p:ph type="sldNum" sz="quarter" idx="12"/>
          </p:nvPr>
        </p:nvSpPr>
        <p:spPr>
          <a:xfrm>
            <a:off x="11186803" y="6029867"/>
            <a:ext cx="461440" cy="365125"/>
          </a:xfrm>
          <a:solidFill>
            <a:schemeClr val="bg2"/>
          </a:solidFill>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6073827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with Picture 6">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A180A8E-4668-486A-95D0-DBD6BDD7C43F}"/>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84A713A6-3149-A53D-DA59-E54D39D6841D}"/>
              </a:ext>
              <a:ext uri="{C183D7F6-B498-43B3-948B-1728B52AA6E4}">
                <adec:decorative xmlns:adec="http://schemas.microsoft.com/office/drawing/2017/decorative" val="1"/>
              </a:ext>
            </a:extLst>
          </p:cNvPr>
          <p:cNvCxnSpPr>
            <a:cxnSpLocks/>
          </p:cNvCxnSpPr>
          <p:nvPr/>
        </p:nvCxnSpPr>
        <p:spPr>
          <a:xfrm>
            <a:off x="11502284" y="760367"/>
            <a:ext cx="0" cy="5387340"/>
          </a:xfrm>
          <a:prstGeom prst="line">
            <a:avLst/>
          </a:prstGeom>
          <a:ln w="127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E07B916-0B90-35E7-AFFD-50AAA1ED4584}"/>
              </a:ext>
            </a:extLst>
          </p:cNvPr>
          <p:cNvSpPr>
            <a:spLocks noGrp="1"/>
          </p:cNvSpPr>
          <p:nvPr>
            <p:ph type="ctrTitle"/>
          </p:nvPr>
        </p:nvSpPr>
        <p:spPr>
          <a:xfrm>
            <a:off x="634070" y="4370832"/>
            <a:ext cx="9546250" cy="1668980"/>
          </a:xfrm>
          <a:solidFill>
            <a:schemeClr val="bg2"/>
          </a:solidFill>
        </p:spPr>
        <p:txBody>
          <a:bodyPr vert="horz" lIns="91440" tIns="45720" rIns="91440" bIns="0" rtlCol="0" anchor="b">
            <a:normAutofit/>
          </a:bodyPr>
          <a:lstStyle>
            <a:lvl1pPr>
              <a:lnSpc>
                <a:spcPct val="80000"/>
              </a:lnSpc>
              <a:defRPr lang="en-US" sz="6600" dirty="0">
                <a:solidFill>
                  <a:schemeClr val="accent1"/>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926AEA00-2D64-E177-C13E-F879B49AC353}"/>
              </a:ext>
            </a:extLst>
          </p:cNvPr>
          <p:cNvSpPr>
            <a:spLocks noGrp="1"/>
          </p:cNvSpPr>
          <p:nvPr>
            <p:ph type="subTitle" idx="1"/>
          </p:nvPr>
        </p:nvSpPr>
        <p:spPr>
          <a:xfrm>
            <a:off x="634070" y="6055054"/>
            <a:ext cx="9546250" cy="473761"/>
          </a:xfrm>
        </p:spPr>
        <p:txBody>
          <a:bodyPr vert="horz" lIns="91440" tIns="45720" rIns="91440" bIns="45720" rtlCol="0">
            <a:normAutofit/>
          </a:bodyPr>
          <a:lstStyle>
            <a:lvl1pPr marL="0" indent="0">
              <a:lnSpc>
                <a:spcPct val="100000"/>
              </a:lnSpc>
              <a:buNone/>
              <a:defRPr lang="en-US" sz="1400" cap="all" baseline="0" dirty="0">
                <a:solidFill>
                  <a:schemeClr val="accent5"/>
                </a:solidFill>
                <a:latin typeface="+mj-lt"/>
              </a:defRPr>
            </a:lvl1pPr>
          </a:lstStyle>
          <a:p>
            <a:pPr lvl="0"/>
            <a:r>
              <a:rPr lang="en-US"/>
              <a:t>Click to edit Master subtitle style</a:t>
            </a:r>
            <a:endParaRPr lang="en-US" dirty="0"/>
          </a:p>
        </p:txBody>
      </p:sp>
      <p:sp>
        <p:nvSpPr>
          <p:cNvPr id="10" name="Picture Placeholder 9">
            <a:extLst>
              <a:ext uri="{FF2B5EF4-FFF2-40B4-BE49-F238E27FC236}">
                <a16:creationId xmlns:a16="http://schemas.microsoft.com/office/drawing/2014/main" id="{4F8C8803-B94B-A385-87A1-A21C9AD88D84}"/>
              </a:ext>
            </a:extLst>
          </p:cNvPr>
          <p:cNvSpPr>
            <a:spLocks noGrp="1"/>
          </p:cNvSpPr>
          <p:nvPr>
            <p:ph type="pic" sz="quarter" idx="13" hasCustomPrompt="1"/>
          </p:nvPr>
        </p:nvSpPr>
        <p:spPr>
          <a:xfrm>
            <a:off x="0" y="1"/>
            <a:ext cx="10820400" cy="4114800"/>
          </a:xfrm>
          <a:blipFill>
            <a:blip r:embed="rId2">
              <a:alphaModFix amt="70000"/>
            </a:blip>
            <a:stretch>
              <a:fillRect/>
            </a:stretch>
          </a:blipFill>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4098519F-6576-5C5F-82CA-E9D93EB8AD91}"/>
              </a:ext>
            </a:extLst>
          </p:cNvPr>
          <p:cNvSpPr>
            <a:spLocks noGrp="1"/>
          </p:cNvSpPr>
          <p:nvPr>
            <p:ph type="ftr" sz="quarter" idx="11"/>
          </p:nvPr>
        </p:nvSpPr>
        <p:spPr>
          <a:xfrm rot="5400000">
            <a:off x="10667029" y="1260113"/>
            <a:ext cx="1678344" cy="365125"/>
          </a:xfrm>
          <a:solidFill>
            <a:schemeClr val="bg2"/>
          </a:solidFill>
        </p:spPr>
        <p:txBody>
          <a:bodyPr anchor="ctr"/>
          <a:lstStyle>
            <a:lvl1pPr algn="l">
              <a:defRPr sz="900" b="1"/>
            </a:lvl1pPr>
          </a:lstStyle>
          <a:p>
            <a:r>
              <a:rPr lang="en-US"/>
              <a:t>Sample Footer Text</a:t>
            </a:r>
          </a:p>
        </p:txBody>
      </p:sp>
      <p:sp>
        <p:nvSpPr>
          <p:cNvPr id="4" name="Date Placeholder 3">
            <a:extLst>
              <a:ext uri="{FF2B5EF4-FFF2-40B4-BE49-F238E27FC236}">
                <a16:creationId xmlns:a16="http://schemas.microsoft.com/office/drawing/2014/main" id="{F8C94BB4-778E-86AE-EEFF-88EE621D2809}"/>
              </a:ext>
            </a:extLst>
          </p:cNvPr>
          <p:cNvSpPr>
            <a:spLocks noGrp="1"/>
          </p:cNvSpPr>
          <p:nvPr>
            <p:ph type="dt" sz="half" idx="10"/>
          </p:nvPr>
        </p:nvSpPr>
        <p:spPr>
          <a:xfrm rot="5400000">
            <a:off x="10961764" y="5297730"/>
            <a:ext cx="1091183" cy="365128"/>
          </a:xfrm>
          <a:solidFill>
            <a:schemeClr val="bg2"/>
          </a:solidFill>
        </p:spPr>
        <p:txBody>
          <a:bodyPr/>
          <a:lstStyle/>
          <a:p>
            <a:fld id="{3939EC85-F003-4305-AB12-223D18998537}" type="datetime1">
              <a:rPr lang="en-US" smtClean="0"/>
              <a:t>5/8/2026</a:t>
            </a:fld>
            <a:endParaRPr lang="en-US"/>
          </a:p>
        </p:txBody>
      </p:sp>
      <p:sp>
        <p:nvSpPr>
          <p:cNvPr id="6" name="Slide Number Placeholder 5">
            <a:extLst>
              <a:ext uri="{FF2B5EF4-FFF2-40B4-BE49-F238E27FC236}">
                <a16:creationId xmlns:a16="http://schemas.microsoft.com/office/drawing/2014/main" id="{758D55B4-EFB5-E5DE-2242-A16C643CABC8}"/>
              </a:ext>
            </a:extLst>
          </p:cNvPr>
          <p:cNvSpPr>
            <a:spLocks noGrp="1"/>
          </p:cNvSpPr>
          <p:nvPr>
            <p:ph type="sldNum" sz="quarter" idx="12"/>
          </p:nvPr>
        </p:nvSpPr>
        <p:spPr>
          <a:xfrm>
            <a:off x="11225781" y="6029867"/>
            <a:ext cx="422461" cy="365125"/>
          </a:xfrm>
          <a:solidFill>
            <a:schemeClr val="bg2"/>
          </a:solidFill>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31804574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C4281C-DEF6-4D7C-EC36-131C16834D55}"/>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238427E1-A276-BBD2-B377-380EC166BB79}"/>
              </a:ext>
              <a:ext uri="{C183D7F6-B498-43B3-948B-1728B52AA6E4}">
                <adec:decorative xmlns:adec="http://schemas.microsoft.com/office/drawing/2017/decorative" val="1"/>
              </a:ext>
            </a:extLst>
          </p:cNvPr>
          <p:cNvCxnSpPr>
            <a:cxnSpLocks/>
          </p:cNvCxnSpPr>
          <p:nvPr/>
        </p:nvCxnSpPr>
        <p:spPr>
          <a:xfrm>
            <a:off x="689066" y="1014984"/>
            <a:ext cx="0" cy="4471416"/>
          </a:xfrm>
          <a:prstGeom prst="line">
            <a:avLst/>
          </a:prstGeom>
          <a:ln w="127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B7AE09E-7342-F8D6-76B9-3191D2C214A6}"/>
              </a:ext>
              <a:ext uri="{C183D7F6-B498-43B3-948B-1728B52AA6E4}">
                <adec:decorative xmlns:adec="http://schemas.microsoft.com/office/drawing/2017/decorative" val="1"/>
              </a:ext>
            </a:extLst>
          </p:cNvPr>
          <p:cNvCxnSpPr>
            <a:cxnSpLocks/>
          </p:cNvCxnSpPr>
          <p:nvPr/>
        </p:nvCxnSpPr>
        <p:spPr>
          <a:xfrm>
            <a:off x="11502895" y="1090397"/>
            <a:ext cx="0" cy="4743475"/>
          </a:xfrm>
          <a:prstGeom prst="line">
            <a:avLst/>
          </a:prstGeom>
          <a:ln w="127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E07B916-0B90-35E7-AFFD-50AAA1ED4584}"/>
              </a:ext>
            </a:extLst>
          </p:cNvPr>
          <p:cNvSpPr>
            <a:spLocks noGrp="1"/>
          </p:cNvSpPr>
          <p:nvPr>
            <p:ph type="ctrTitle"/>
          </p:nvPr>
        </p:nvSpPr>
        <p:spPr>
          <a:xfrm>
            <a:off x="137159" y="338328"/>
            <a:ext cx="9006837" cy="3776472"/>
          </a:xfrm>
          <a:solidFill>
            <a:schemeClr val="bg2"/>
          </a:solidFill>
        </p:spPr>
        <p:txBody>
          <a:bodyPr vert="horz" lIns="91440" tIns="45720" rIns="91440" bIns="137160" rtlCol="0" anchor="t">
            <a:normAutofit/>
          </a:bodyPr>
          <a:lstStyle>
            <a:lvl1pPr>
              <a:lnSpc>
                <a:spcPct val="80000"/>
              </a:lnSpc>
              <a:defRPr lang="en-US" sz="8000" spc="-100" baseline="0" dirty="0">
                <a:solidFill>
                  <a:schemeClr val="accent1"/>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926AEA00-2D64-E177-C13E-F879B49AC353}"/>
              </a:ext>
            </a:extLst>
          </p:cNvPr>
          <p:cNvSpPr>
            <a:spLocks noGrp="1"/>
          </p:cNvSpPr>
          <p:nvPr>
            <p:ph type="subTitle" idx="1"/>
          </p:nvPr>
        </p:nvSpPr>
        <p:spPr>
          <a:xfrm>
            <a:off x="529194" y="5496339"/>
            <a:ext cx="3585604" cy="771684"/>
          </a:xfrm>
        </p:spPr>
        <p:txBody>
          <a:bodyPr vert="horz" lIns="91440" tIns="45720" rIns="91440" bIns="45720" rtlCol="0" anchor="b">
            <a:normAutofit/>
          </a:bodyPr>
          <a:lstStyle>
            <a:lvl1pPr marL="0" indent="0">
              <a:buNone/>
              <a:defRPr lang="en-US" sz="1600" cap="all" spc="100" baseline="0" dirty="0">
                <a:solidFill>
                  <a:schemeClr val="accent5"/>
                </a:solidFill>
                <a:latin typeface="+mj-lt"/>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4098519F-6576-5C5F-82CA-E9D93EB8AD91}"/>
              </a:ext>
            </a:extLst>
          </p:cNvPr>
          <p:cNvSpPr>
            <a:spLocks noGrp="1"/>
          </p:cNvSpPr>
          <p:nvPr>
            <p:ph type="ftr" sz="quarter" idx="11"/>
          </p:nvPr>
        </p:nvSpPr>
        <p:spPr>
          <a:xfrm>
            <a:off x="9144000" y="487335"/>
            <a:ext cx="2474835" cy="496639"/>
          </a:xfrm>
          <a:noFill/>
        </p:spPr>
        <p:txBody>
          <a:bodyPr/>
          <a:lstStyle>
            <a:lvl1pPr algn="r">
              <a:defRPr sz="1050"/>
            </a:lvl1pPr>
          </a:lstStyle>
          <a:p>
            <a:r>
              <a:rPr lang="en-US" dirty="0"/>
              <a:t>Sample Footer Text</a:t>
            </a:r>
          </a:p>
        </p:txBody>
      </p:sp>
      <p:sp>
        <p:nvSpPr>
          <p:cNvPr id="4" name="Date Placeholder 3">
            <a:extLst>
              <a:ext uri="{FF2B5EF4-FFF2-40B4-BE49-F238E27FC236}">
                <a16:creationId xmlns:a16="http://schemas.microsoft.com/office/drawing/2014/main" id="{F8C94BB4-778E-86AE-EEFF-88EE621D2809}"/>
              </a:ext>
            </a:extLst>
          </p:cNvPr>
          <p:cNvSpPr>
            <a:spLocks noGrp="1"/>
          </p:cNvSpPr>
          <p:nvPr>
            <p:ph type="dt" sz="half" idx="10"/>
          </p:nvPr>
        </p:nvSpPr>
        <p:spPr>
          <a:noFill/>
        </p:spPr>
        <p:txBody>
          <a:bodyPr/>
          <a:lstStyle/>
          <a:p>
            <a:fld id="{06866CBB-6F1F-436D-A8C6-FABC4CF2B536}" type="datetime1">
              <a:rPr lang="en-US" smtClean="0"/>
              <a:t>5/8/2026</a:t>
            </a:fld>
            <a:endParaRPr lang="en-US"/>
          </a:p>
        </p:txBody>
      </p:sp>
      <p:sp>
        <p:nvSpPr>
          <p:cNvPr id="6" name="Slide Number Placeholder 5">
            <a:extLst>
              <a:ext uri="{FF2B5EF4-FFF2-40B4-BE49-F238E27FC236}">
                <a16:creationId xmlns:a16="http://schemas.microsoft.com/office/drawing/2014/main" id="{758D55B4-EFB5-E5DE-2242-A16C643CABC8}"/>
              </a:ext>
            </a:extLst>
          </p:cNvPr>
          <p:cNvSpPr>
            <a:spLocks noGrp="1"/>
          </p:cNvSpPr>
          <p:nvPr>
            <p:ph type="sldNum" sz="quarter" idx="12"/>
          </p:nvPr>
        </p:nvSpPr>
        <p:spPr>
          <a:noFill/>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1663780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C4281C-DEF6-4D7C-EC36-131C16834D55}"/>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9B7AE09E-7342-F8D6-76B9-3191D2C214A6}"/>
              </a:ext>
              <a:ext uri="{C183D7F6-B498-43B3-948B-1728B52AA6E4}">
                <adec:decorative xmlns:adec="http://schemas.microsoft.com/office/drawing/2017/decorative" val="1"/>
              </a:ext>
            </a:extLst>
          </p:cNvPr>
          <p:cNvCxnSpPr>
            <a:cxnSpLocks/>
          </p:cNvCxnSpPr>
          <p:nvPr/>
        </p:nvCxnSpPr>
        <p:spPr>
          <a:xfrm>
            <a:off x="11502895" y="1033580"/>
            <a:ext cx="0" cy="4800292"/>
          </a:xfrm>
          <a:prstGeom prst="line">
            <a:avLst/>
          </a:prstGeom>
          <a:ln w="127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E07B916-0B90-35E7-AFFD-50AAA1ED4584}"/>
              </a:ext>
            </a:extLst>
          </p:cNvPr>
          <p:cNvSpPr>
            <a:spLocks noGrp="1"/>
          </p:cNvSpPr>
          <p:nvPr>
            <p:ph type="ctrTitle"/>
          </p:nvPr>
        </p:nvSpPr>
        <p:spPr>
          <a:xfrm>
            <a:off x="137159" y="338328"/>
            <a:ext cx="8168640" cy="4462272"/>
          </a:xfrm>
          <a:noFill/>
        </p:spPr>
        <p:txBody>
          <a:bodyPr vert="horz" lIns="91440" tIns="45720" rIns="91440" bIns="137160" rtlCol="0" anchor="t">
            <a:normAutofit/>
          </a:bodyPr>
          <a:lstStyle>
            <a:lvl1pPr>
              <a:lnSpc>
                <a:spcPct val="80000"/>
              </a:lnSpc>
              <a:defRPr lang="en-US" sz="9600" spc="-100" baseline="0" dirty="0">
                <a:solidFill>
                  <a:schemeClr val="accent1"/>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926AEA00-2D64-E177-C13E-F879B49AC353}"/>
              </a:ext>
            </a:extLst>
          </p:cNvPr>
          <p:cNvSpPr>
            <a:spLocks noGrp="1"/>
          </p:cNvSpPr>
          <p:nvPr>
            <p:ph type="subTitle" idx="1"/>
          </p:nvPr>
        </p:nvSpPr>
        <p:spPr>
          <a:xfrm>
            <a:off x="8534400" y="4754729"/>
            <a:ext cx="3084441" cy="1080302"/>
          </a:xfrm>
          <a:solidFill>
            <a:schemeClr val="bg2"/>
          </a:solidFill>
        </p:spPr>
        <p:txBody>
          <a:bodyPr vert="horz" lIns="91440" tIns="45720" rIns="91440" bIns="45720" rtlCol="0" anchor="b">
            <a:normAutofit/>
          </a:bodyPr>
          <a:lstStyle>
            <a:lvl1pPr marL="0" indent="0" algn="r">
              <a:buNone/>
              <a:defRPr lang="en-US" sz="1600" cap="all" spc="100" baseline="0" dirty="0">
                <a:solidFill>
                  <a:schemeClr val="accent5"/>
                </a:solidFill>
                <a:latin typeface="+mj-lt"/>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4098519F-6576-5C5F-82CA-E9D93EB8AD91}"/>
              </a:ext>
            </a:extLst>
          </p:cNvPr>
          <p:cNvSpPr>
            <a:spLocks noGrp="1"/>
          </p:cNvSpPr>
          <p:nvPr>
            <p:ph type="ftr" sz="quarter" idx="11"/>
          </p:nvPr>
        </p:nvSpPr>
        <p:spPr>
          <a:xfrm>
            <a:off x="9144000" y="447579"/>
            <a:ext cx="2477899" cy="586001"/>
          </a:xfrm>
          <a:noFill/>
        </p:spPr>
        <p:txBody>
          <a:bodyPr/>
          <a:lstStyle>
            <a:lvl1pPr algn="r">
              <a:defRPr sz="1050"/>
            </a:lvl1pPr>
          </a:lstStyle>
          <a:p>
            <a:r>
              <a:rPr lang="en-US"/>
              <a:t>Sample Footer Text</a:t>
            </a:r>
          </a:p>
        </p:txBody>
      </p:sp>
      <p:sp>
        <p:nvSpPr>
          <p:cNvPr id="4" name="Date Placeholder 3">
            <a:extLst>
              <a:ext uri="{FF2B5EF4-FFF2-40B4-BE49-F238E27FC236}">
                <a16:creationId xmlns:a16="http://schemas.microsoft.com/office/drawing/2014/main" id="{F8C94BB4-778E-86AE-EEFF-88EE621D2809}"/>
              </a:ext>
            </a:extLst>
          </p:cNvPr>
          <p:cNvSpPr>
            <a:spLocks noGrp="1"/>
          </p:cNvSpPr>
          <p:nvPr>
            <p:ph type="dt" sz="half" idx="10"/>
          </p:nvPr>
        </p:nvSpPr>
        <p:spPr>
          <a:noFill/>
        </p:spPr>
        <p:txBody>
          <a:bodyPr/>
          <a:lstStyle/>
          <a:p>
            <a:fld id="{DFE1FB2C-1600-49CF-ABE3-F2743AC651C3}" type="datetime1">
              <a:rPr lang="en-US" smtClean="0"/>
              <a:t>5/8/2026</a:t>
            </a:fld>
            <a:endParaRPr lang="en-US"/>
          </a:p>
        </p:txBody>
      </p:sp>
      <p:sp>
        <p:nvSpPr>
          <p:cNvPr id="6" name="Slide Number Placeholder 5">
            <a:extLst>
              <a:ext uri="{FF2B5EF4-FFF2-40B4-BE49-F238E27FC236}">
                <a16:creationId xmlns:a16="http://schemas.microsoft.com/office/drawing/2014/main" id="{758D55B4-EFB5-E5DE-2242-A16C643CABC8}"/>
              </a:ext>
            </a:extLst>
          </p:cNvPr>
          <p:cNvSpPr>
            <a:spLocks noGrp="1"/>
          </p:cNvSpPr>
          <p:nvPr>
            <p:ph type="sldNum" sz="quarter" idx="12"/>
          </p:nvPr>
        </p:nvSpPr>
        <p:spPr>
          <a:noFill/>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31558368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C4281C-DEF6-4D7C-EC36-131C16834D55}"/>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9B7AE09E-7342-F8D6-76B9-3191D2C214A6}"/>
              </a:ext>
              <a:ext uri="{C183D7F6-B498-43B3-948B-1728B52AA6E4}">
                <adec:decorative xmlns:adec="http://schemas.microsoft.com/office/drawing/2017/decorative" val="1"/>
              </a:ext>
            </a:extLst>
          </p:cNvPr>
          <p:cNvCxnSpPr>
            <a:cxnSpLocks/>
          </p:cNvCxnSpPr>
          <p:nvPr/>
        </p:nvCxnSpPr>
        <p:spPr>
          <a:xfrm>
            <a:off x="11502895" y="1028700"/>
            <a:ext cx="0" cy="4805172"/>
          </a:xfrm>
          <a:prstGeom prst="line">
            <a:avLst/>
          </a:prstGeom>
          <a:ln w="127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E07B916-0B90-35E7-AFFD-50AAA1ED4584}"/>
              </a:ext>
            </a:extLst>
          </p:cNvPr>
          <p:cNvSpPr>
            <a:spLocks noGrp="1"/>
          </p:cNvSpPr>
          <p:nvPr>
            <p:ph type="ctrTitle"/>
          </p:nvPr>
        </p:nvSpPr>
        <p:spPr>
          <a:xfrm>
            <a:off x="137159" y="338329"/>
            <a:ext cx="9197667" cy="4743474"/>
          </a:xfrm>
          <a:noFill/>
        </p:spPr>
        <p:txBody>
          <a:bodyPr vert="horz" lIns="91440" tIns="45720" rIns="91440" bIns="137160" rtlCol="0" anchor="t">
            <a:normAutofit/>
          </a:bodyPr>
          <a:lstStyle>
            <a:lvl1pPr>
              <a:lnSpc>
                <a:spcPct val="80000"/>
              </a:lnSpc>
              <a:defRPr lang="en-US" sz="11500" spc="-100" baseline="0" dirty="0">
                <a:solidFill>
                  <a:schemeClr val="bg2">
                    <a:lumMod val="75000"/>
                  </a:schemeClr>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926AEA00-2D64-E177-C13E-F879B49AC353}"/>
              </a:ext>
            </a:extLst>
          </p:cNvPr>
          <p:cNvSpPr>
            <a:spLocks noGrp="1"/>
          </p:cNvSpPr>
          <p:nvPr>
            <p:ph type="subTitle" idx="1"/>
          </p:nvPr>
        </p:nvSpPr>
        <p:spPr>
          <a:xfrm>
            <a:off x="584851" y="5486400"/>
            <a:ext cx="3834743" cy="771684"/>
          </a:xfrm>
        </p:spPr>
        <p:txBody>
          <a:bodyPr vert="horz" lIns="91440" tIns="45720" rIns="91440" bIns="45720" rtlCol="0" anchor="b">
            <a:normAutofit/>
          </a:bodyPr>
          <a:lstStyle>
            <a:lvl1pPr marL="0" indent="0">
              <a:buNone/>
              <a:defRPr lang="en-US" sz="1600" cap="all" spc="100" baseline="0" dirty="0">
                <a:solidFill>
                  <a:schemeClr val="accent1"/>
                </a:solidFill>
                <a:latin typeface="+mj-lt"/>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4098519F-6576-5C5F-82CA-E9D93EB8AD91}"/>
              </a:ext>
            </a:extLst>
          </p:cNvPr>
          <p:cNvSpPr>
            <a:spLocks noGrp="1"/>
          </p:cNvSpPr>
          <p:nvPr>
            <p:ph type="ftr" sz="quarter" idx="11"/>
          </p:nvPr>
        </p:nvSpPr>
        <p:spPr>
          <a:xfrm>
            <a:off x="9334826" y="463480"/>
            <a:ext cx="2287073" cy="549316"/>
          </a:xfrm>
          <a:noFill/>
        </p:spPr>
        <p:txBody>
          <a:bodyPr/>
          <a:lstStyle>
            <a:lvl1pPr algn="r">
              <a:defRPr sz="1050"/>
            </a:lvl1pPr>
          </a:lstStyle>
          <a:p>
            <a:r>
              <a:rPr lang="en-US"/>
              <a:t>Sample Footer Text</a:t>
            </a:r>
          </a:p>
        </p:txBody>
      </p:sp>
      <p:sp>
        <p:nvSpPr>
          <p:cNvPr id="4" name="Date Placeholder 3">
            <a:extLst>
              <a:ext uri="{FF2B5EF4-FFF2-40B4-BE49-F238E27FC236}">
                <a16:creationId xmlns:a16="http://schemas.microsoft.com/office/drawing/2014/main" id="{F8C94BB4-778E-86AE-EEFF-88EE621D2809}"/>
              </a:ext>
            </a:extLst>
          </p:cNvPr>
          <p:cNvSpPr>
            <a:spLocks noGrp="1"/>
          </p:cNvSpPr>
          <p:nvPr>
            <p:ph type="dt" sz="half" idx="10"/>
          </p:nvPr>
        </p:nvSpPr>
        <p:spPr>
          <a:noFill/>
        </p:spPr>
        <p:txBody>
          <a:bodyPr/>
          <a:lstStyle/>
          <a:p>
            <a:fld id="{93C8270A-2846-4BCB-A403-59E7E90A2BA8}" type="datetime1">
              <a:rPr lang="en-US" smtClean="0"/>
              <a:t>5/8/2026</a:t>
            </a:fld>
            <a:endParaRPr lang="en-US"/>
          </a:p>
        </p:txBody>
      </p:sp>
      <p:sp>
        <p:nvSpPr>
          <p:cNvPr id="6" name="Slide Number Placeholder 5">
            <a:extLst>
              <a:ext uri="{FF2B5EF4-FFF2-40B4-BE49-F238E27FC236}">
                <a16:creationId xmlns:a16="http://schemas.microsoft.com/office/drawing/2014/main" id="{758D55B4-EFB5-E5DE-2242-A16C643CABC8}"/>
              </a:ext>
            </a:extLst>
          </p:cNvPr>
          <p:cNvSpPr>
            <a:spLocks noGrp="1"/>
          </p:cNvSpPr>
          <p:nvPr>
            <p:ph type="sldNum" sz="quarter" idx="12"/>
          </p:nvPr>
        </p:nvSpPr>
        <p:spPr>
          <a:noFill/>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20810523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D3069F5-8FDE-3652-E906-3619BF9A5D95}"/>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accent1"/>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B286"/>
              </a:solidFill>
            </a:endParaRPr>
          </a:p>
        </p:txBody>
      </p:sp>
      <p:cxnSp>
        <p:nvCxnSpPr>
          <p:cNvPr id="8" name="Straight Connector 7">
            <a:extLst>
              <a:ext uri="{FF2B5EF4-FFF2-40B4-BE49-F238E27FC236}">
                <a16:creationId xmlns:a16="http://schemas.microsoft.com/office/drawing/2014/main" id="{7F3E913D-4F8E-6F1A-DB89-A9E5CB7D266C}"/>
              </a:ext>
              <a:ext uri="{C183D7F6-B498-43B3-948B-1728B52AA6E4}">
                <adec:decorative xmlns:adec="http://schemas.microsoft.com/office/drawing/2017/decorative" val="1"/>
              </a:ext>
            </a:extLst>
          </p:cNvPr>
          <p:cNvCxnSpPr>
            <a:cxnSpLocks/>
          </p:cNvCxnSpPr>
          <p:nvPr/>
        </p:nvCxnSpPr>
        <p:spPr>
          <a:xfrm flipH="1">
            <a:off x="926297" y="6172185"/>
            <a:ext cx="10326757" cy="0"/>
          </a:xfrm>
          <a:prstGeom prst="line">
            <a:avLst/>
          </a:prstGeom>
          <a:ln w="12700">
            <a:solidFill>
              <a:schemeClr val="bg2">
                <a:alpha val="47000"/>
              </a:schemeClr>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15478846-46FB-2BEE-98D6-C903223E25CA}"/>
              </a:ext>
            </a:extLst>
          </p:cNvPr>
          <p:cNvSpPr>
            <a:spLocks noGrp="1"/>
          </p:cNvSpPr>
          <p:nvPr>
            <p:ph type="title" hasCustomPrompt="1"/>
          </p:nvPr>
        </p:nvSpPr>
        <p:spPr>
          <a:xfrm>
            <a:off x="128016" y="365760"/>
            <a:ext cx="11534790" cy="5525653"/>
          </a:xfrm>
          <a:noFill/>
        </p:spPr>
        <p:txBody>
          <a:bodyPr anchor="t">
            <a:normAutofit/>
          </a:bodyPr>
          <a:lstStyle>
            <a:lvl1pPr>
              <a:defRPr sz="11500" baseline="0">
                <a:ln>
                  <a:solidFill>
                    <a:schemeClr val="bg1"/>
                  </a:solidFill>
                </a:ln>
                <a:solidFill>
                  <a:schemeClr val="accent1"/>
                </a:solidFill>
              </a:defRPr>
            </a:lvl1pPr>
          </a:lstStyle>
          <a:p>
            <a:r>
              <a:rPr lang="en-US" dirty="0"/>
              <a:t>Section Header</a:t>
            </a:r>
          </a:p>
        </p:txBody>
      </p:sp>
      <p:sp>
        <p:nvSpPr>
          <p:cNvPr id="5" name="Footer Placeholder 4">
            <a:extLst>
              <a:ext uri="{FF2B5EF4-FFF2-40B4-BE49-F238E27FC236}">
                <a16:creationId xmlns:a16="http://schemas.microsoft.com/office/drawing/2014/main" id="{37A8544F-8D58-BFED-5A2B-2F718BA6F4F4}"/>
              </a:ext>
            </a:extLst>
          </p:cNvPr>
          <p:cNvSpPr>
            <a:spLocks noGrp="1"/>
          </p:cNvSpPr>
          <p:nvPr>
            <p:ph type="ftr" sz="quarter" idx="11"/>
          </p:nvPr>
        </p:nvSpPr>
        <p:spPr>
          <a:solidFill>
            <a:schemeClr val="accent1"/>
          </a:solidFill>
        </p:spPr>
        <p:txBody>
          <a:bodyPr/>
          <a:lstStyle>
            <a:lvl1pPr>
              <a:defRPr>
                <a:solidFill>
                  <a:schemeClr val="bg1"/>
                </a:solidFill>
              </a:defRPr>
            </a:lvl1pPr>
          </a:lstStyle>
          <a:p>
            <a:r>
              <a:rPr lang="en-US"/>
              <a:t>Sample Footer Text</a:t>
            </a:r>
          </a:p>
        </p:txBody>
      </p:sp>
      <p:sp>
        <p:nvSpPr>
          <p:cNvPr id="4" name="Date Placeholder 3">
            <a:extLst>
              <a:ext uri="{FF2B5EF4-FFF2-40B4-BE49-F238E27FC236}">
                <a16:creationId xmlns:a16="http://schemas.microsoft.com/office/drawing/2014/main" id="{AB70139D-4890-4E0D-B3FD-098A02AB4ADF}"/>
              </a:ext>
            </a:extLst>
          </p:cNvPr>
          <p:cNvSpPr>
            <a:spLocks noGrp="1"/>
          </p:cNvSpPr>
          <p:nvPr>
            <p:ph type="dt" sz="half" idx="10"/>
          </p:nvPr>
        </p:nvSpPr>
        <p:spPr>
          <a:solidFill>
            <a:schemeClr val="accent1"/>
          </a:solidFill>
        </p:spPr>
        <p:txBody>
          <a:bodyPr/>
          <a:lstStyle>
            <a:lvl1pPr>
              <a:defRPr>
                <a:solidFill>
                  <a:schemeClr val="bg1"/>
                </a:solidFill>
              </a:defRPr>
            </a:lvl1pPr>
          </a:lstStyle>
          <a:p>
            <a:fld id="{F205D05A-BA39-4B06-B20A-BF32BF994A68}" type="datetime1">
              <a:rPr lang="en-US" smtClean="0"/>
              <a:t>5/8/2026</a:t>
            </a:fld>
            <a:endParaRPr lang="en-US"/>
          </a:p>
        </p:txBody>
      </p:sp>
      <p:sp>
        <p:nvSpPr>
          <p:cNvPr id="6" name="Slide Number Placeholder 5">
            <a:extLst>
              <a:ext uri="{FF2B5EF4-FFF2-40B4-BE49-F238E27FC236}">
                <a16:creationId xmlns:a16="http://schemas.microsoft.com/office/drawing/2014/main" id="{BA1CD1DB-3989-A34F-B5F7-DF66E018CF83}"/>
              </a:ext>
            </a:extLst>
          </p:cNvPr>
          <p:cNvSpPr>
            <a:spLocks noGrp="1"/>
          </p:cNvSpPr>
          <p:nvPr>
            <p:ph type="sldNum" sz="quarter" idx="12"/>
          </p:nvPr>
        </p:nvSpPr>
        <p:spPr>
          <a:solidFill>
            <a:schemeClr val="accent1"/>
          </a:solidFill>
        </p:spPr>
        <p:txBody>
          <a:bodyPr/>
          <a:lstStyle>
            <a:lvl1pPr>
              <a:defRPr>
                <a:solidFill>
                  <a:schemeClr val="bg1"/>
                </a:solidFill>
              </a:defRPr>
            </a:lvl1pPr>
          </a:lstStyle>
          <a:p>
            <a:fld id="{27F8DDA4-3B80-4E8A-A8F5-521F73BF9127}" type="slidenum">
              <a:rPr lang="en-US" smtClean="0"/>
              <a:t>‹#›</a:t>
            </a:fld>
            <a:endParaRPr lang="en-US"/>
          </a:p>
        </p:txBody>
      </p:sp>
    </p:spTree>
    <p:extLst>
      <p:ext uri="{BB962C8B-B14F-4D97-AF65-F5344CB8AC3E}">
        <p14:creationId xmlns:p14="http://schemas.microsoft.com/office/powerpoint/2010/main" val="13198389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D3069F5-8FDE-3652-E906-3619BF9A5D95}"/>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accent1"/>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B286"/>
              </a:solidFill>
            </a:endParaRPr>
          </a:p>
        </p:txBody>
      </p:sp>
      <p:cxnSp>
        <p:nvCxnSpPr>
          <p:cNvPr id="8" name="Straight Connector 7">
            <a:extLst>
              <a:ext uri="{FF2B5EF4-FFF2-40B4-BE49-F238E27FC236}">
                <a16:creationId xmlns:a16="http://schemas.microsoft.com/office/drawing/2014/main" id="{7F3E913D-4F8E-6F1A-DB89-A9E5CB7D266C}"/>
              </a:ext>
              <a:ext uri="{C183D7F6-B498-43B3-948B-1728B52AA6E4}">
                <adec:decorative xmlns:adec="http://schemas.microsoft.com/office/drawing/2017/decorative" val="1"/>
              </a:ext>
            </a:extLst>
          </p:cNvPr>
          <p:cNvCxnSpPr>
            <a:cxnSpLocks/>
          </p:cNvCxnSpPr>
          <p:nvPr/>
        </p:nvCxnSpPr>
        <p:spPr>
          <a:xfrm>
            <a:off x="11506200" y="868362"/>
            <a:ext cx="0" cy="5270021"/>
          </a:xfrm>
          <a:prstGeom prst="line">
            <a:avLst/>
          </a:prstGeom>
          <a:ln w="12700">
            <a:solidFill>
              <a:schemeClr val="bg2">
                <a:alpha val="47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8907FF6-0445-6CA3-7211-D4B7444D7BC9}"/>
              </a:ext>
            </a:extLst>
          </p:cNvPr>
          <p:cNvSpPr>
            <a:spLocks noGrp="1"/>
          </p:cNvSpPr>
          <p:nvPr>
            <p:ph type="title" hasCustomPrompt="1"/>
          </p:nvPr>
        </p:nvSpPr>
        <p:spPr>
          <a:xfrm>
            <a:off x="185877" y="1062360"/>
            <a:ext cx="9948723" cy="5762371"/>
          </a:xfrm>
          <a:noFill/>
        </p:spPr>
        <p:txBody>
          <a:bodyPr bIns="0" anchor="b">
            <a:normAutofit/>
          </a:bodyPr>
          <a:lstStyle>
            <a:lvl1pPr>
              <a:lnSpc>
                <a:spcPct val="80000"/>
              </a:lnSpc>
              <a:defRPr sz="11500" spc="-170" baseline="0">
                <a:ln>
                  <a:noFill/>
                </a:ln>
                <a:solidFill>
                  <a:schemeClr val="accent2">
                    <a:lumMod val="60000"/>
                    <a:lumOff val="40000"/>
                    <a:alpha val="80000"/>
                  </a:schemeClr>
                </a:solidFill>
              </a:defRPr>
            </a:lvl1pPr>
          </a:lstStyle>
          <a:p>
            <a:r>
              <a:rPr lang="en-US" dirty="0"/>
              <a:t>Section Header</a:t>
            </a:r>
          </a:p>
        </p:txBody>
      </p:sp>
      <p:sp>
        <p:nvSpPr>
          <p:cNvPr id="5" name="Footer Placeholder 4">
            <a:extLst>
              <a:ext uri="{FF2B5EF4-FFF2-40B4-BE49-F238E27FC236}">
                <a16:creationId xmlns:a16="http://schemas.microsoft.com/office/drawing/2014/main" id="{37A8544F-8D58-BFED-5A2B-2F718BA6F4F4}"/>
              </a:ext>
            </a:extLst>
          </p:cNvPr>
          <p:cNvSpPr>
            <a:spLocks noGrp="1"/>
          </p:cNvSpPr>
          <p:nvPr>
            <p:ph type="ftr" sz="quarter" idx="11"/>
          </p:nvPr>
        </p:nvSpPr>
        <p:spPr>
          <a:xfrm>
            <a:off x="9677400" y="618213"/>
            <a:ext cx="1941441" cy="444147"/>
          </a:xfrm>
          <a:solidFill>
            <a:schemeClr val="accent1"/>
          </a:solidFill>
        </p:spPr>
        <p:txBody>
          <a:bodyPr anchor="t"/>
          <a:lstStyle>
            <a:lvl1pPr algn="r">
              <a:defRPr>
                <a:solidFill>
                  <a:schemeClr val="bg1"/>
                </a:solidFill>
              </a:defRPr>
            </a:lvl1pPr>
          </a:lstStyle>
          <a:p>
            <a:r>
              <a:rPr lang="en-US" dirty="0"/>
              <a:t>Sample Footer Text</a:t>
            </a:r>
          </a:p>
        </p:txBody>
      </p:sp>
      <p:sp>
        <p:nvSpPr>
          <p:cNvPr id="4" name="Date Placeholder 3">
            <a:extLst>
              <a:ext uri="{FF2B5EF4-FFF2-40B4-BE49-F238E27FC236}">
                <a16:creationId xmlns:a16="http://schemas.microsoft.com/office/drawing/2014/main" id="{AB70139D-4890-4E0D-B3FD-098A02AB4ADF}"/>
              </a:ext>
            </a:extLst>
          </p:cNvPr>
          <p:cNvSpPr>
            <a:spLocks noGrp="1"/>
          </p:cNvSpPr>
          <p:nvPr>
            <p:ph type="dt" sz="half" idx="10"/>
          </p:nvPr>
        </p:nvSpPr>
        <p:spPr>
          <a:xfrm>
            <a:off x="10134600" y="5991663"/>
            <a:ext cx="1079954" cy="365125"/>
          </a:xfrm>
          <a:solidFill>
            <a:schemeClr val="accent1"/>
          </a:solidFill>
        </p:spPr>
        <p:txBody>
          <a:bodyPr/>
          <a:lstStyle>
            <a:lvl1pPr>
              <a:defRPr>
                <a:solidFill>
                  <a:schemeClr val="bg1"/>
                </a:solidFill>
              </a:defRPr>
            </a:lvl1pPr>
          </a:lstStyle>
          <a:p>
            <a:fld id="{3FC4DBFB-5124-40F9-A2E3-2D0FD410E55D}" type="datetime1">
              <a:rPr lang="en-US" smtClean="0"/>
              <a:t>5/8/2026</a:t>
            </a:fld>
            <a:endParaRPr lang="en-US" dirty="0"/>
          </a:p>
        </p:txBody>
      </p:sp>
      <p:sp>
        <p:nvSpPr>
          <p:cNvPr id="6" name="Slide Number Placeholder 5">
            <a:extLst>
              <a:ext uri="{FF2B5EF4-FFF2-40B4-BE49-F238E27FC236}">
                <a16:creationId xmlns:a16="http://schemas.microsoft.com/office/drawing/2014/main" id="{BA1CD1DB-3989-A34F-B5F7-DF66E018CF83}"/>
              </a:ext>
            </a:extLst>
          </p:cNvPr>
          <p:cNvSpPr>
            <a:spLocks noGrp="1"/>
          </p:cNvSpPr>
          <p:nvPr>
            <p:ph type="sldNum" sz="quarter" idx="12"/>
          </p:nvPr>
        </p:nvSpPr>
        <p:spPr>
          <a:xfrm>
            <a:off x="11210544" y="5991663"/>
            <a:ext cx="429372" cy="365125"/>
          </a:xfrm>
          <a:solidFill>
            <a:schemeClr val="accent1"/>
          </a:solidFill>
        </p:spPr>
        <p:txBody>
          <a:bodyPr/>
          <a:lstStyle>
            <a:lvl1pPr>
              <a:defRPr>
                <a:solidFill>
                  <a:schemeClr val="bg1"/>
                </a:solidFill>
              </a:defRPr>
            </a:lvl1pPr>
          </a:lstStyle>
          <a:p>
            <a:fld id="{27F8DDA4-3B80-4E8A-A8F5-521F73BF9127}" type="slidenum">
              <a:rPr lang="en-US" smtClean="0"/>
              <a:t>‹#›</a:t>
            </a:fld>
            <a:endParaRPr lang="en-US"/>
          </a:p>
        </p:txBody>
      </p:sp>
    </p:spTree>
    <p:extLst>
      <p:ext uri="{BB962C8B-B14F-4D97-AF65-F5344CB8AC3E}">
        <p14:creationId xmlns:p14="http://schemas.microsoft.com/office/powerpoint/2010/main" val="21113584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3CEDCC-8645-A5B4-D871-D690615124B2}"/>
              </a:ext>
              <a:ext uri="{C183D7F6-B498-43B3-948B-1728B52AA6E4}">
                <adec:decorative xmlns:adec="http://schemas.microsoft.com/office/drawing/2017/decorative" val="1"/>
              </a:ext>
            </a:extLst>
          </p:cNvPr>
          <p:cNvSpPr/>
          <p:nvPr/>
        </p:nvSpPr>
        <p:spPr>
          <a:xfrm>
            <a:off x="1" y="0"/>
            <a:ext cx="12191996" cy="6858000"/>
          </a:xfrm>
          <a:prstGeom prst="rect">
            <a:avLst/>
          </a:prstGeom>
          <a:solidFill>
            <a:schemeClr val="bg2">
              <a:lumMod val="90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8A4F"/>
              </a:solidFill>
            </a:endParaRPr>
          </a:p>
        </p:txBody>
      </p:sp>
      <p:cxnSp>
        <p:nvCxnSpPr>
          <p:cNvPr id="9" name="Straight Connector 8">
            <a:extLst>
              <a:ext uri="{FF2B5EF4-FFF2-40B4-BE49-F238E27FC236}">
                <a16:creationId xmlns:a16="http://schemas.microsoft.com/office/drawing/2014/main" id="{65A45860-DB3A-9EDB-7B6D-FBF1001212E9}"/>
              </a:ext>
              <a:ext uri="{C183D7F6-B498-43B3-948B-1728B52AA6E4}">
                <adec:decorative xmlns:adec="http://schemas.microsoft.com/office/drawing/2017/decorative" val="1"/>
              </a:ext>
            </a:extLst>
          </p:cNvPr>
          <p:cNvCxnSpPr>
            <a:cxnSpLocks/>
          </p:cNvCxnSpPr>
          <p:nvPr/>
        </p:nvCxnSpPr>
        <p:spPr>
          <a:xfrm flipH="1">
            <a:off x="1321906" y="685800"/>
            <a:ext cx="10184294" cy="0"/>
          </a:xfrm>
          <a:prstGeom prst="line">
            <a:avLst/>
          </a:prstGeom>
          <a:ln w="127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C2FAA59-861A-3F3D-3441-F663554088BE}"/>
              </a:ext>
              <a:ext uri="{C183D7F6-B498-43B3-948B-1728B52AA6E4}">
                <adec:decorative xmlns:adec="http://schemas.microsoft.com/office/drawing/2017/decorative" val="1"/>
              </a:ext>
            </a:extLst>
          </p:cNvPr>
          <p:cNvSpPr/>
          <p:nvPr/>
        </p:nvSpPr>
        <p:spPr>
          <a:xfrm>
            <a:off x="4724403" y="2043904"/>
            <a:ext cx="7467597" cy="48140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rot="16200000">
            <a:off x="-1406175" y="2720396"/>
            <a:ext cx="5645423" cy="2494309"/>
          </a:xfrm>
          <a:solidFill>
            <a:schemeClr val="bg2">
              <a:lumMod val="90000"/>
            </a:schemeClr>
          </a:solidFill>
        </p:spPr>
        <p:txBody>
          <a:bodyPr vert="horz" lIns="91440" tIns="45720" rIns="91440" bIns="137160" rtlCol="0" anchor="t">
            <a:normAutofit/>
          </a:bodyPr>
          <a:lstStyle>
            <a:lvl1pPr>
              <a:defRPr lang="en-US" sz="12000" dirty="0">
                <a:solidFill>
                  <a:schemeClr val="accent2"/>
                </a:solidFill>
              </a:defRPr>
            </a:lvl1pPr>
          </a:lstStyle>
          <a:p>
            <a:pPr lvl="0"/>
            <a:r>
              <a:rPr lang="en-US" dirty="0"/>
              <a:t>Agenda</a:t>
            </a:r>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586410" y="569843"/>
            <a:ext cx="1470992" cy="541698"/>
          </a:xfrm>
          <a:solidFill>
            <a:schemeClr val="bg2">
              <a:lumMod val="90000"/>
            </a:schemeClr>
          </a:solidFill>
        </p:spPr>
        <p:txBody>
          <a:bodyPr anchor="t"/>
          <a:lstStyle>
            <a:lvl1pPr algn="l">
              <a:defRPr sz="1050"/>
            </a:lvl1pPr>
          </a:lstStyle>
          <a:p>
            <a:r>
              <a:rPr lang="en-US"/>
              <a:t>Sample Footer Text</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5410198" y="2743202"/>
            <a:ext cx="6096001" cy="3467098"/>
          </a:xfrm>
        </p:spPr>
        <p:txBody>
          <a:bodyPr>
            <a:normAutofit/>
          </a:bodyPr>
          <a:lstStyle>
            <a:lvl1pPr marL="342900" indent="-342900">
              <a:buClr>
                <a:schemeClr val="accent2"/>
              </a:buClr>
              <a:buFont typeface="+mj-lt"/>
              <a:buAutoNum type="arabicPeriod"/>
              <a:defRPr sz="1800"/>
            </a:lvl1pPr>
            <a:lvl2pPr marL="800100" indent="-342900">
              <a:buClr>
                <a:schemeClr val="accent2"/>
              </a:buClr>
              <a:buFont typeface="+mj-lt"/>
              <a:buAutoNum type="arabicPeriod"/>
              <a:defRPr sz="1600"/>
            </a:lvl2pPr>
            <a:lvl3pPr marL="1257300" indent="-342900">
              <a:buClr>
                <a:schemeClr val="accent2"/>
              </a:buClr>
              <a:buFont typeface="+mj-lt"/>
              <a:buAutoNum type="arabicPeriod"/>
              <a:defRPr sz="1400"/>
            </a:lvl3pPr>
            <a:lvl4pPr>
              <a:buClr>
                <a:schemeClr val="accent2"/>
              </a:buClr>
              <a:buFont typeface="+mj-lt"/>
              <a:buAutoNum type="arabicPeriod"/>
              <a:defRPr sz="1200"/>
            </a:lvl4pPr>
            <a:lvl5pPr>
              <a:buClr>
                <a:schemeClr val="accent2"/>
              </a:buClr>
              <a:buFont typeface="+mj-lt"/>
              <a:buAutoNum type="arabicPeriod"/>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9900458" y="413627"/>
            <a:ext cx="1256738" cy="545500"/>
          </a:xfrm>
          <a:solidFill>
            <a:schemeClr val="bg2">
              <a:lumMod val="90000"/>
            </a:schemeClr>
          </a:solidFill>
        </p:spPr>
        <p:txBody>
          <a:bodyPr/>
          <a:lstStyle/>
          <a:p>
            <a:fld id="{6C2206C6-C6B2-4E06-A7AA-7F308C2F851D}"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xfrm>
            <a:off x="11157196" y="413627"/>
            <a:ext cx="429372" cy="545500"/>
          </a:xfrm>
          <a:solidFill>
            <a:schemeClr val="bg2">
              <a:lumMod val="90000"/>
            </a:schemeClr>
          </a:solidFill>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21350630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Agenda with Pictu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3CEDCC-8645-A5B4-D871-D690615124B2}"/>
              </a:ext>
              <a:ext uri="{C183D7F6-B498-43B3-948B-1728B52AA6E4}">
                <adec:decorative xmlns:adec="http://schemas.microsoft.com/office/drawing/2017/decorative" val="1"/>
              </a:ext>
            </a:extLst>
          </p:cNvPr>
          <p:cNvSpPr/>
          <p:nvPr/>
        </p:nvSpPr>
        <p:spPr>
          <a:xfrm>
            <a:off x="1" y="0"/>
            <a:ext cx="12191996" cy="6858000"/>
          </a:xfrm>
          <a:prstGeom prst="rect">
            <a:avLst/>
          </a:prstGeom>
          <a:solidFill>
            <a:schemeClr val="bg2">
              <a:lumMod val="90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8A4F"/>
              </a:solidFill>
            </a:endParaRPr>
          </a:p>
        </p:txBody>
      </p:sp>
      <p:sp>
        <p:nvSpPr>
          <p:cNvPr id="8" name="Rectangle 7">
            <a:extLst>
              <a:ext uri="{FF2B5EF4-FFF2-40B4-BE49-F238E27FC236}">
                <a16:creationId xmlns:a16="http://schemas.microsoft.com/office/drawing/2014/main" id="{CC2FAA59-861A-3F3D-3441-F663554088BE}"/>
              </a:ext>
              <a:ext uri="{C183D7F6-B498-43B3-948B-1728B52AA6E4}">
                <adec:decorative xmlns:adec="http://schemas.microsoft.com/office/drawing/2017/decorative" val="1"/>
              </a:ext>
            </a:extLst>
          </p:cNvPr>
          <p:cNvSpPr/>
          <p:nvPr/>
        </p:nvSpPr>
        <p:spPr>
          <a:xfrm>
            <a:off x="1371603" y="3415504"/>
            <a:ext cx="10820397" cy="34424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65A45860-DB3A-9EDB-7B6D-FBF1001212E9}"/>
              </a:ext>
              <a:ext uri="{C183D7F6-B498-43B3-948B-1728B52AA6E4}">
                <adec:decorative xmlns:adec="http://schemas.microsoft.com/office/drawing/2017/decorative" val="1"/>
              </a:ext>
            </a:extLst>
          </p:cNvPr>
          <p:cNvCxnSpPr>
            <a:cxnSpLocks/>
          </p:cNvCxnSpPr>
          <p:nvPr/>
        </p:nvCxnSpPr>
        <p:spPr>
          <a:xfrm flipV="1">
            <a:off x="11506200" y="1113182"/>
            <a:ext cx="0" cy="1704012"/>
          </a:xfrm>
          <a:prstGeom prst="line">
            <a:avLst/>
          </a:prstGeom>
          <a:ln w="127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146306" y="182880"/>
            <a:ext cx="7930892" cy="2238587"/>
          </a:xfrm>
          <a:noFill/>
        </p:spPr>
        <p:txBody>
          <a:bodyPr anchor="t">
            <a:normAutofit/>
          </a:bodyPr>
          <a:lstStyle>
            <a:lvl1pPr>
              <a:defRPr sz="12000" spc="-50" baseline="0">
                <a:solidFill>
                  <a:schemeClr val="accent2"/>
                </a:solidFill>
              </a:defRPr>
            </a:lvl1pPr>
          </a:lstStyle>
          <a:p>
            <a:r>
              <a:rPr lang="en-US" dirty="0"/>
              <a:t>Agenda</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1804946" y="3840480"/>
            <a:ext cx="6543924" cy="2536466"/>
          </a:xfrm>
        </p:spPr>
        <p:txBody>
          <a:bodyPr>
            <a:normAutofit/>
          </a:bodyPr>
          <a:lstStyle>
            <a:lvl1pPr marL="342900" indent="-342900">
              <a:buClr>
                <a:schemeClr val="accent2"/>
              </a:buClr>
              <a:buFont typeface="+mj-lt"/>
              <a:buAutoNum type="arabicPeriod"/>
              <a:defRPr sz="1800"/>
            </a:lvl1pPr>
            <a:lvl2pPr marL="800100" indent="-342900">
              <a:buClr>
                <a:schemeClr val="accent2"/>
              </a:buClr>
              <a:buFont typeface="+mj-lt"/>
              <a:buAutoNum type="arabicPeriod"/>
              <a:defRPr sz="1600"/>
            </a:lvl2pPr>
            <a:lvl3pPr marL="1257300" indent="-342900">
              <a:buClr>
                <a:schemeClr val="accent2"/>
              </a:buClr>
              <a:buFont typeface="+mj-lt"/>
              <a:buAutoNum type="arabicPeriod"/>
              <a:defRPr sz="1400"/>
            </a:lvl3pPr>
            <a:lvl4pPr>
              <a:buClr>
                <a:schemeClr val="accent2"/>
              </a:buClr>
              <a:buFont typeface="+mj-lt"/>
              <a:buAutoNum type="arabicPeriod"/>
              <a:defRPr sz="1200"/>
            </a:lvl4pPr>
            <a:lvl5pPr>
              <a:buClr>
                <a:schemeClr val="accent2"/>
              </a:buClr>
              <a:buFont typeface="+mj-lt"/>
              <a:buAutoNum type="arabicPeriod"/>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10134611" y="612381"/>
            <a:ext cx="1484228" cy="479352"/>
          </a:xfrm>
          <a:noFill/>
        </p:spPr>
        <p:txBody>
          <a:bodyPr anchor="t"/>
          <a:lstStyle>
            <a:lvl1pPr algn="r">
              <a:defRPr sz="1050"/>
            </a:lvl1p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9933512" y="2756699"/>
            <a:ext cx="1256738" cy="423823"/>
          </a:xfrm>
          <a:solidFill>
            <a:schemeClr val="bg2">
              <a:lumMod val="90000"/>
            </a:schemeClr>
          </a:solidFill>
        </p:spPr>
        <p:txBody>
          <a:bodyPr anchor="ctr"/>
          <a:lstStyle>
            <a:lvl1pPr algn="r">
              <a:defRPr/>
            </a:lvl1pPr>
          </a:lstStyle>
          <a:p>
            <a:fld id="{D1188C7A-78DB-4967-8643-716598F25D97}"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xfrm>
            <a:off x="11210544" y="2756699"/>
            <a:ext cx="429372" cy="423823"/>
          </a:xfrm>
          <a:solidFill>
            <a:schemeClr val="bg2">
              <a:lumMod val="90000"/>
            </a:schemeClr>
          </a:solidFill>
        </p:spPr>
        <p:txBody>
          <a:bodyPr/>
          <a:lstStyle/>
          <a:p>
            <a:fld id="{27F8DDA4-3B80-4E8A-A8F5-521F73BF9127}" type="slidenum">
              <a:rPr lang="en-US" smtClean="0"/>
              <a:t>‹#›</a:t>
            </a:fld>
            <a:endParaRPr lang="en-US"/>
          </a:p>
        </p:txBody>
      </p:sp>
      <p:sp>
        <p:nvSpPr>
          <p:cNvPr id="14" name="Picture Placeholder 13">
            <a:extLst>
              <a:ext uri="{FF2B5EF4-FFF2-40B4-BE49-F238E27FC236}">
                <a16:creationId xmlns:a16="http://schemas.microsoft.com/office/drawing/2014/main" id="{1DA62460-475C-38E7-135D-916B98438D09}"/>
              </a:ext>
            </a:extLst>
          </p:cNvPr>
          <p:cNvSpPr>
            <a:spLocks noGrp="1"/>
          </p:cNvSpPr>
          <p:nvPr>
            <p:ph type="pic" sz="quarter" idx="13" hasCustomPrompt="1"/>
          </p:nvPr>
        </p:nvSpPr>
        <p:spPr>
          <a:xfrm>
            <a:off x="8763000" y="3415504"/>
            <a:ext cx="3429000" cy="3442496"/>
          </a:xfrm>
          <a:blipFill>
            <a:blip r:embed="rId2">
              <a:alphaModFix amt="70000"/>
            </a:blip>
            <a:stretch>
              <a:fillRect/>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2278350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Wester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E84C31D-CC85-27E5-FD9F-627C926D5A22}"/>
              </a:ext>
            </a:extLst>
          </p:cNvPr>
          <p:cNvSpPr>
            <a:spLocks noGrp="1"/>
          </p:cNvSpPr>
          <p:nvPr>
            <p:ph type="title"/>
          </p:nvPr>
        </p:nvSpPr>
        <p:spPr>
          <a:xfrm>
            <a:off x="838200" y="2578608"/>
            <a:ext cx="9858555" cy="3592629"/>
          </a:xfrm>
        </p:spPr>
        <p:txBody>
          <a:bodyPr>
            <a:normAutofit/>
          </a:bodyPr>
          <a:lstStyle>
            <a:lvl1pPr>
              <a:defRPr sz="8800">
                <a:latin typeface="Oswald SemiBold" panose="00000700000000000000" pitchFamily="2"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A10B934F-7AD0-6CA4-BC4D-9CC30854BF9C}"/>
              </a:ext>
              <a:ext uri="{C183D7F6-B498-43B3-948B-1728B52AA6E4}">
                <adec:decorative xmlns:adec="http://schemas.microsoft.com/office/drawing/2017/decorative" val="1"/>
              </a:ext>
            </a:extLst>
          </p:cNvPr>
          <p:cNvCxnSpPr>
            <a:cxnSpLocks/>
          </p:cNvCxnSpPr>
          <p:nvPr userDrawn="1"/>
        </p:nvCxnSpPr>
        <p:spPr>
          <a:xfrm flipV="1">
            <a:off x="11260348" y="1509623"/>
            <a:ext cx="0" cy="48467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341BD916-71AE-106E-105D-01655950FC48}"/>
              </a:ext>
            </a:extLst>
          </p:cNvPr>
          <p:cNvSpPr>
            <a:spLocks noGrp="1"/>
          </p:cNvSpPr>
          <p:nvPr>
            <p:ph type="body" sz="quarter" idx="15"/>
          </p:nvPr>
        </p:nvSpPr>
        <p:spPr>
          <a:xfrm>
            <a:off x="3987800" y="368300"/>
            <a:ext cx="7375525" cy="1014413"/>
          </a:xfrm>
        </p:spPr>
        <p:txBody>
          <a:bodyPr anchor="ctr">
            <a:normAutofit/>
          </a:bodyPr>
          <a:lstStyle>
            <a:lvl1pPr algn="r">
              <a:defRPr sz="2000">
                <a:latin typeface="Univers Condensed" panose="020F0502020204030204" pitchFamily="34" charset="0"/>
              </a:defRPr>
            </a:lvl1pPr>
          </a:lstStyle>
          <a:p>
            <a:pPr lvl="0"/>
            <a:r>
              <a:rPr lang="en-US" dirty="0"/>
              <a:t>Click to edit Master text styles</a:t>
            </a:r>
          </a:p>
        </p:txBody>
      </p:sp>
    </p:spTree>
    <p:extLst>
      <p:ext uri="{BB962C8B-B14F-4D97-AF65-F5344CB8AC3E}">
        <p14:creationId xmlns:p14="http://schemas.microsoft.com/office/powerpoint/2010/main" val="42807609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Agenda with Pictur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3CEDCC-8645-A5B4-D871-D690615124B2}"/>
              </a:ext>
              <a:ext uri="{C183D7F6-B498-43B3-948B-1728B52AA6E4}">
                <adec:decorative xmlns:adec="http://schemas.microsoft.com/office/drawing/2017/decorative" val="1"/>
              </a:ext>
            </a:extLst>
          </p:cNvPr>
          <p:cNvSpPr/>
          <p:nvPr/>
        </p:nvSpPr>
        <p:spPr>
          <a:xfrm>
            <a:off x="0" y="0"/>
            <a:ext cx="12191997" cy="6858000"/>
          </a:xfrm>
          <a:prstGeom prst="rect">
            <a:avLst/>
          </a:prstGeom>
          <a:solidFill>
            <a:schemeClr val="bg2">
              <a:lumMod val="90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8A4F"/>
              </a:solidFill>
            </a:endParaRPr>
          </a:p>
        </p:txBody>
      </p:sp>
      <p:sp>
        <p:nvSpPr>
          <p:cNvPr id="8" name="Rectangle 7">
            <a:extLst>
              <a:ext uri="{FF2B5EF4-FFF2-40B4-BE49-F238E27FC236}">
                <a16:creationId xmlns:a16="http://schemas.microsoft.com/office/drawing/2014/main" id="{CC2FAA59-861A-3F3D-3441-F663554088BE}"/>
              </a:ext>
              <a:ext uri="{C183D7F6-B498-43B3-948B-1728B52AA6E4}">
                <adec:decorative xmlns:adec="http://schemas.microsoft.com/office/drawing/2017/decorative" val="1"/>
              </a:ext>
            </a:extLst>
          </p:cNvPr>
          <p:cNvSpPr/>
          <p:nvPr/>
        </p:nvSpPr>
        <p:spPr>
          <a:xfrm>
            <a:off x="1098960" y="3429002"/>
            <a:ext cx="11093040" cy="34289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65A45860-DB3A-9EDB-7B6D-FBF1001212E9}"/>
              </a:ext>
              <a:ext uri="{C183D7F6-B498-43B3-948B-1728B52AA6E4}">
                <adec:decorative xmlns:adec="http://schemas.microsoft.com/office/drawing/2017/decorative" val="1"/>
              </a:ext>
            </a:extLst>
          </p:cNvPr>
          <p:cNvCxnSpPr>
            <a:cxnSpLocks/>
          </p:cNvCxnSpPr>
          <p:nvPr/>
        </p:nvCxnSpPr>
        <p:spPr>
          <a:xfrm>
            <a:off x="11506200" y="685800"/>
            <a:ext cx="0" cy="5486400"/>
          </a:xfrm>
          <a:prstGeom prst="line">
            <a:avLst/>
          </a:prstGeom>
          <a:ln w="127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146306" y="182881"/>
            <a:ext cx="8320359" cy="2204720"/>
          </a:xfrm>
          <a:noFill/>
        </p:spPr>
        <p:txBody>
          <a:bodyPr anchor="t">
            <a:normAutofit/>
          </a:bodyPr>
          <a:lstStyle>
            <a:lvl1pPr>
              <a:defRPr sz="12400">
                <a:solidFill>
                  <a:schemeClr val="bg2"/>
                </a:solidFill>
              </a:defRPr>
            </a:lvl1pPr>
          </a:lstStyle>
          <a:p>
            <a:r>
              <a:rPr lang="en-US" dirty="0"/>
              <a:t>Agenda</a:t>
            </a:r>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9561444" y="612065"/>
            <a:ext cx="2057397" cy="489061"/>
          </a:xfrm>
          <a:solidFill>
            <a:schemeClr val="bg2">
              <a:lumMod val="90000"/>
            </a:schemeClr>
          </a:solidFill>
        </p:spPr>
        <p:txBody>
          <a:bodyPr anchor="t"/>
          <a:lstStyle>
            <a:lvl1pPr algn="r">
              <a:defRPr sz="1050"/>
            </a:lvl1pPr>
          </a:lstStyle>
          <a:p>
            <a:r>
              <a:rPr lang="en-US"/>
              <a:t>Sample Footer Text</a:t>
            </a:r>
          </a:p>
        </p:txBody>
      </p:sp>
      <p:sp>
        <p:nvSpPr>
          <p:cNvPr id="12" name="Picture Placeholder 11">
            <a:extLst>
              <a:ext uri="{FF2B5EF4-FFF2-40B4-BE49-F238E27FC236}">
                <a16:creationId xmlns:a16="http://schemas.microsoft.com/office/drawing/2014/main" id="{45746446-87C7-9BD2-BA30-C87D25C67AAA}"/>
              </a:ext>
            </a:extLst>
          </p:cNvPr>
          <p:cNvSpPr>
            <a:spLocks noGrp="1"/>
          </p:cNvSpPr>
          <p:nvPr>
            <p:ph type="pic" sz="quarter" idx="13" hasCustomPrompt="1"/>
          </p:nvPr>
        </p:nvSpPr>
        <p:spPr>
          <a:xfrm>
            <a:off x="1098550" y="3429000"/>
            <a:ext cx="3702050" cy="3443288"/>
          </a:xfrm>
          <a:blipFill>
            <a:blip r:embed="rId2">
              <a:alphaModFix amt="70000"/>
            </a:blip>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5351231" y="3904090"/>
            <a:ext cx="5805964" cy="2268110"/>
          </a:xfrm>
        </p:spPr>
        <p:txBody>
          <a:bodyPr>
            <a:normAutofit/>
          </a:bodyPr>
          <a:lstStyle>
            <a:lvl1pPr marL="342900" indent="-342900">
              <a:buClr>
                <a:schemeClr val="accent2"/>
              </a:buClr>
              <a:buFont typeface="+mj-lt"/>
              <a:buAutoNum type="arabicPeriod"/>
              <a:defRPr sz="1800"/>
            </a:lvl1pPr>
            <a:lvl2pPr marL="800100" indent="-342900">
              <a:buClr>
                <a:schemeClr val="accent2"/>
              </a:buClr>
              <a:buFont typeface="+mj-lt"/>
              <a:buAutoNum type="arabicPeriod"/>
              <a:defRPr sz="1600"/>
            </a:lvl2pPr>
            <a:lvl3pPr marL="1257300" indent="-342900">
              <a:buClr>
                <a:schemeClr val="accent2"/>
              </a:buClr>
              <a:buFont typeface="+mj-lt"/>
              <a:buAutoNum type="arabicPeriod"/>
              <a:defRPr sz="1400"/>
            </a:lvl3pPr>
            <a:lvl4pPr>
              <a:buClr>
                <a:schemeClr val="accent2"/>
              </a:buClr>
              <a:buFont typeface="+mj-lt"/>
              <a:buAutoNum type="arabicPeriod"/>
              <a:defRPr sz="1200"/>
            </a:lvl4pPr>
            <a:lvl5pPr>
              <a:buClr>
                <a:schemeClr val="accent2"/>
              </a:buClr>
              <a:buFont typeface="+mj-lt"/>
              <a:buAutoNum type="arabicPeriod"/>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9957816" y="5888658"/>
            <a:ext cx="1256738" cy="545500"/>
          </a:xfrm>
          <a:noFill/>
        </p:spPr>
        <p:txBody>
          <a:bodyPr/>
          <a:lstStyle/>
          <a:p>
            <a:fld id="{CF3028B4-C775-4D6E-9ECF-E9C671E76E75}"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xfrm>
            <a:off x="11210544" y="5888658"/>
            <a:ext cx="429372" cy="545500"/>
          </a:xfrm>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34630726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3800915" y="1001865"/>
            <a:ext cx="4683538" cy="1596220"/>
          </a:xfrm>
          <a:noFill/>
        </p:spPr>
        <p:txBody>
          <a:bodyPr anchor="b"/>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3804557" y="3192236"/>
            <a:ext cx="4679897" cy="169439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noFill/>
        </p:spPr>
        <p:txBody>
          <a:body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noFill/>
        </p:spPr>
        <p:txBody>
          <a:bodyPr/>
          <a:lstStyle/>
          <a:p>
            <a:fld id="{A3EC7C9B-995E-4643-8C14-3CF0B0A04E72}"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noFill/>
        </p:spPr>
        <p:txBody>
          <a:bodyPr/>
          <a:lstStyle/>
          <a:p>
            <a:fld id="{27F8DDA4-3B80-4E8A-A8F5-521F73BF9127}" type="slidenum">
              <a:rPr lang="en-US" smtClean="0"/>
              <a:t>‹#›</a:t>
            </a:fld>
            <a:endParaRPr lang="en-US"/>
          </a:p>
        </p:txBody>
      </p:sp>
      <p:cxnSp>
        <p:nvCxnSpPr>
          <p:cNvPr id="8" name="Straight Connector 7">
            <a:extLst>
              <a:ext uri="{FF2B5EF4-FFF2-40B4-BE49-F238E27FC236}">
                <a16:creationId xmlns:a16="http://schemas.microsoft.com/office/drawing/2014/main" id="{64C8F070-E2F8-52B0-F70E-3C62AB5B4E40}"/>
              </a:ext>
              <a:ext uri="{C183D7F6-B498-43B3-948B-1728B52AA6E4}">
                <adec:decorative xmlns:adec="http://schemas.microsoft.com/office/drawing/2017/decorative" val="1"/>
              </a:ext>
            </a:extLst>
          </p:cNvPr>
          <p:cNvCxnSpPr>
            <a:cxnSpLocks/>
          </p:cNvCxnSpPr>
          <p:nvPr/>
        </p:nvCxnSpPr>
        <p:spPr>
          <a:xfrm flipV="1">
            <a:off x="6130458" y="2598084"/>
            <a:ext cx="3642" cy="479070"/>
          </a:xfrm>
          <a:prstGeom prst="line">
            <a:avLst/>
          </a:prstGeom>
          <a:ln w="12700">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21958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1371602" y="1028700"/>
            <a:ext cx="4381494" cy="1526721"/>
          </a:xfrm>
          <a:noFill/>
        </p:spPr>
        <p:txBody>
          <a:bodyPr anchor="b"/>
          <a:lstStyle>
            <a:lvl1pPr algn="r">
              <a:defRPr/>
            </a:lvl1pPr>
          </a:lstStyle>
          <a:p>
            <a:r>
              <a:rPr lang="en-US" dirty="0"/>
              <a:t>Click to Edit Master title style</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5864680" y="2743200"/>
            <a:ext cx="4035776" cy="2202515"/>
          </a:xfrm>
        </p:spPr>
        <p:txBody>
          <a:bodyPr anchor="b"/>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noFill/>
        </p:spPr>
        <p:txBody>
          <a:body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noFill/>
        </p:spPr>
        <p:txBody>
          <a:bodyPr/>
          <a:lstStyle/>
          <a:p>
            <a:fld id="{EB6F6598-C52E-418B-8497-C4DAE4F0985A}"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noFill/>
        </p:spPr>
        <p:txBody>
          <a:bodyPr/>
          <a:lstStyle/>
          <a:p>
            <a:fld id="{27F8DDA4-3B80-4E8A-A8F5-521F73BF9127}" type="slidenum">
              <a:rPr lang="en-US" smtClean="0"/>
              <a:t>‹#›</a:t>
            </a:fld>
            <a:endParaRPr lang="en-US"/>
          </a:p>
        </p:txBody>
      </p:sp>
      <p:cxnSp>
        <p:nvCxnSpPr>
          <p:cNvPr id="8" name="Straight Connector 7">
            <a:extLst>
              <a:ext uri="{FF2B5EF4-FFF2-40B4-BE49-F238E27FC236}">
                <a16:creationId xmlns:a16="http://schemas.microsoft.com/office/drawing/2014/main" id="{4DD4A231-1FAB-F0A7-7593-DC4A555F55FB}"/>
              </a:ext>
              <a:ext uri="{C183D7F6-B498-43B3-948B-1728B52AA6E4}">
                <adec:decorative xmlns:adec="http://schemas.microsoft.com/office/drawing/2017/decorative" val="1"/>
              </a:ext>
            </a:extLst>
          </p:cNvPr>
          <p:cNvCxnSpPr>
            <a:cxnSpLocks/>
          </p:cNvCxnSpPr>
          <p:nvPr/>
        </p:nvCxnSpPr>
        <p:spPr>
          <a:xfrm flipV="1">
            <a:off x="5486400" y="2743200"/>
            <a:ext cx="0" cy="2202516"/>
          </a:xfrm>
          <a:prstGeom prst="line">
            <a:avLst/>
          </a:prstGeom>
          <a:ln w="12700">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46063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1371601" y="2057399"/>
            <a:ext cx="3429000" cy="1868557"/>
          </a:xfrm>
          <a:noFill/>
        </p:spPr>
        <p:txBody>
          <a:bodyPr anchor="t"/>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5486400" y="2057401"/>
            <a:ext cx="46482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p:txBody>
          <a:bodyPr/>
          <a:lstStyle/>
          <a:p>
            <a:fld id="{2E394BC2-7D23-4352-8AF3-6A490B666FB8}"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18947964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1371601" y="1027622"/>
            <a:ext cx="3429000" cy="1868557"/>
          </a:xfrm>
          <a:noFill/>
        </p:spPr>
        <p:txBody>
          <a:bodyPr anchor="t"/>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5486400" y="1027623"/>
            <a:ext cx="4648200" cy="44845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p:txBody>
          <a:bodyPr/>
          <a:lstStyle/>
          <a:p>
            <a:fld id="{C3EE3A63-0174-4F36-AB66-61B83C7C9647}"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7691405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603504" y="1031915"/>
            <a:ext cx="3968496" cy="1494845"/>
          </a:xfrm>
          <a:noFill/>
        </p:spPr>
        <p:txBody>
          <a:bodyPr anchor="t"/>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5090020" y="1001865"/>
            <a:ext cx="6416180" cy="46833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10058400" y="6029867"/>
            <a:ext cx="1179576" cy="365125"/>
          </a:xfrm>
        </p:spPr>
        <p:txBody>
          <a:bodyPr/>
          <a:lstStyle/>
          <a:p>
            <a:fld id="{4758A600-6D87-4303-8A2F-171F72E22375}"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37784380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Content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603504" y="650915"/>
            <a:ext cx="3054096" cy="1711285"/>
          </a:xfrm>
          <a:noFill/>
        </p:spPr>
        <p:txBody>
          <a:bodyPr anchor="t"/>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4026716" y="650915"/>
            <a:ext cx="7479484" cy="52164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10058400" y="6029867"/>
            <a:ext cx="1179576" cy="365125"/>
          </a:xfrm>
        </p:spPr>
        <p:txBody>
          <a:bodyPr/>
          <a:lstStyle/>
          <a:p>
            <a:fld id="{E2E51BF4-D56D-4D12-A5A9-E780D160D1C6}"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10442702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95E85AE-6D30-80EB-DDF8-337E49DD6E5B}"/>
              </a:ext>
            </a:extLst>
          </p:cNvPr>
          <p:cNvSpPr>
            <a:spLocks noGrp="1"/>
          </p:cNvSpPr>
          <p:nvPr>
            <p:ph type="pic" sz="quarter" idx="13" hasCustomPrompt="1"/>
          </p:nvPr>
        </p:nvSpPr>
        <p:spPr>
          <a:xfrm>
            <a:off x="0" y="0"/>
            <a:ext cx="3124200" cy="6858000"/>
          </a:xfrm>
          <a:blipFill>
            <a:blip r:embed="rId2">
              <a:alphaModFix amt="70000"/>
            </a:blip>
            <a:stretch>
              <a:fillRect/>
            </a:stretch>
          </a:blipFill>
        </p:spPr>
        <p:txBody>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2438400" y="0"/>
            <a:ext cx="7391400" cy="1207008"/>
          </a:xfrm>
        </p:spPr>
        <p:txBody>
          <a:bodyPr lIns="137160" tIns="137160" bIns="91440" anchor="b"/>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3733800" y="1367622"/>
            <a:ext cx="7929006" cy="44775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BB460515-4779-2CA9-5335-1F4AD158B79D}"/>
              </a:ext>
              <a:ext uri="{C183D7F6-B498-43B3-948B-1728B52AA6E4}">
                <adec:decorative xmlns:adec="http://schemas.microsoft.com/office/drawing/2017/decorative" val="1"/>
              </a:ext>
            </a:extLst>
          </p:cNvPr>
          <p:cNvCxnSpPr>
            <a:cxnSpLocks/>
          </p:cNvCxnSpPr>
          <p:nvPr/>
        </p:nvCxnSpPr>
        <p:spPr>
          <a:xfrm>
            <a:off x="3810000" y="6210300"/>
            <a:ext cx="7696200" cy="0"/>
          </a:xfrm>
          <a:prstGeom prst="line">
            <a:avLst/>
          </a:prstGeom>
          <a:ln w="12700">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3657601" y="6029868"/>
            <a:ext cx="2024542" cy="365125"/>
          </a:xfrm>
        </p:spPr>
        <p:txBody>
          <a:body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10058400" y="6029868"/>
            <a:ext cx="1179576" cy="365125"/>
          </a:xfrm>
        </p:spPr>
        <p:txBody>
          <a:bodyPr/>
          <a:lstStyle/>
          <a:p>
            <a:fld id="{FBFC4637-11C9-448C-8D4C-0CD0AE46C949}"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41370851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603504" y="553299"/>
            <a:ext cx="8159496" cy="659274"/>
          </a:xfrm>
          <a:noFill/>
        </p:spPr>
        <p:txBody>
          <a:bodyPr/>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605432" y="1371601"/>
            <a:ext cx="8157568" cy="4654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10058400" y="6029868"/>
            <a:ext cx="1179576" cy="365125"/>
          </a:xfrm>
        </p:spPr>
        <p:txBody>
          <a:bodyPr/>
          <a:lstStyle/>
          <a:p>
            <a:fld id="{A642D680-A112-485C-AB9D-C4786EC59251}"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xfrm>
            <a:off x="11238206" y="6029868"/>
            <a:ext cx="429372" cy="365125"/>
          </a:xfrm>
        </p:spPr>
        <p:txBody>
          <a:bodyPr/>
          <a:lstStyle/>
          <a:p>
            <a:fld id="{27F8DDA4-3B80-4E8A-A8F5-521F73BF9127}" type="slidenum">
              <a:rPr lang="en-US" smtClean="0"/>
              <a:t>‹#›</a:t>
            </a:fld>
            <a:endParaRPr lang="en-US"/>
          </a:p>
        </p:txBody>
      </p:sp>
      <p:sp>
        <p:nvSpPr>
          <p:cNvPr id="16" name="Picture Placeholder 15">
            <a:extLst>
              <a:ext uri="{FF2B5EF4-FFF2-40B4-BE49-F238E27FC236}">
                <a16:creationId xmlns:a16="http://schemas.microsoft.com/office/drawing/2014/main" id="{16CAFF7D-6BAD-AE1B-CFE3-A9AB4D8667C6}"/>
              </a:ext>
            </a:extLst>
          </p:cNvPr>
          <p:cNvSpPr>
            <a:spLocks noGrp="1"/>
          </p:cNvSpPr>
          <p:nvPr>
            <p:ph type="pic" sz="quarter" idx="13" hasCustomPrompt="1"/>
          </p:nvPr>
        </p:nvSpPr>
        <p:spPr>
          <a:xfrm>
            <a:off x="9448799" y="0"/>
            <a:ext cx="2743201" cy="5562600"/>
          </a:xfrm>
          <a:blipFill>
            <a:blip r:embed="rId2">
              <a:alphaModFix amt="70000"/>
            </a:blip>
            <a:stretch>
              <a:fillRect/>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19743255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95E85AE-6D30-80EB-DDF8-337E49DD6E5B}"/>
              </a:ext>
            </a:extLst>
          </p:cNvPr>
          <p:cNvSpPr>
            <a:spLocks noGrp="1"/>
          </p:cNvSpPr>
          <p:nvPr>
            <p:ph type="pic" sz="quarter" idx="13" hasCustomPrompt="1"/>
          </p:nvPr>
        </p:nvSpPr>
        <p:spPr>
          <a:xfrm>
            <a:off x="0" y="0"/>
            <a:ext cx="5486400" cy="5562600"/>
          </a:xfrm>
          <a:blipFill>
            <a:blip r:embed="rId2">
              <a:alphaModFix amt="70000"/>
            </a:blip>
            <a:stretch>
              <a:fillRect/>
            </a:stretch>
          </a:blipFill>
        </p:spPr>
        <p:txBody>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5063318" y="0"/>
            <a:ext cx="4385481" cy="1796124"/>
          </a:xfrm>
        </p:spPr>
        <p:txBody>
          <a:bodyPr lIns="137160"/>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6055056" y="1965281"/>
            <a:ext cx="4859992" cy="37328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p:txBody>
          <a:bodyPr/>
          <a:lstStyle/>
          <a:p>
            <a:fld id="{F79E3CBC-A2D6-42D3-976A-174CF7E26BA0}"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2846663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371741" y="5819673"/>
            <a:ext cx="7588155" cy="1028819"/>
          </a:xfrm>
        </p:spPr>
        <p:txBody>
          <a:bodyPr>
            <a:normAutofit/>
          </a:bodyPr>
          <a:lstStyle>
            <a:lvl1pPr marL="0" indent="0" algn="ctr">
              <a:buNone/>
              <a:defRPr sz="2000">
                <a:solidFill>
                  <a:schemeClr val="tx1"/>
                </a:solidFill>
                <a:latin typeface="Univers Condensed" panose="020B050602020205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F6CE9323-6CD7-F266-CF02-4659EBD32BA3}"/>
              </a:ext>
            </a:extLst>
          </p:cNvPr>
          <p:cNvSpPr>
            <a:spLocks noGrp="1"/>
          </p:cNvSpPr>
          <p:nvPr>
            <p:ph type="sldNum" sz="quarter" idx="12"/>
          </p:nvPr>
        </p:nvSpPr>
        <p:spPr/>
        <p:txBody>
          <a:bodyPr/>
          <a:lstStyle/>
          <a:p>
            <a:fld id="{2DE90F28-AFBB-4AB2-AA79-6D3F72ED131B}" type="slidenum">
              <a:rPr lang="en-US" smtClean="0"/>
              <a:t>‹#›</a:t>
            </a:fld>
            <a:endParaRPr lang="en-US"/>
          </a:p>
        </p:txBody>
      </p:sp>
      <p:sp>
        <p:nvSpPr>
          <p:cNvPr id="7" name="Picture Placeholder 9">
            <a:extLst>
              <a:ext uri="{FF2B5EF4-FFF2-40B4-BE49-F238E27FC236}">
                <a16:creationId xmlns:a16="http://schemas.microsoft.com/office/drawing/2014/main" id="{DAD5E027-B2A7-650F-4E55-CE5D77C4E35F}"/>
              </a:ext>
            </a:extLst>
          </p:cNvPr>
          <p:cNvSpPr>
            <a:spLocks noGrp="1"/>
          </p:cNvSpPr>
          <p:nvPr>
            <p:ph type="pic" sz="quarter" idx="13" hasCustomPrompt="1"/>
          </p:nvPr>
        </p:nvSpPr>
        <p:spPr>
          <a:xfrm>
            <a:off x="5165818" y="112142"/>
            <a:ext cx="6617865" cy="5667555"/>
          </a:xfrm>
          <a:custGeom>
            <a:avLst/>
            <a:gdLst>
              <a:gd name="connsiteX0" fmla="*/ 0 w 8326323"/>
              <a:gd name="connsiteY0" fmla="*/ 0 h 6858000"/>
              <a:gd name="connsiteX1" fmla="*/ 8326323 w 8326323"/>
              <a:gd name="connsiteY1" fmla="*/ 0 h 6858000"/>
              <a:gd name="connsiteX2" fmla="*/ 8326323 w 8326323"/>
              <a:gd name="connsiteY2" fmla="*/ 6858000 h 6858000"/>
              <a:gd name="connsiteX3" fmla="*/ 0 w 83263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6323" h="6858000">
                <a:moveTo>
                  <a:pt x="0" y="0"/>
                </a:moveTo>
                <a:lnTo>
                  <a:pt x="8326323" y="0"/>
                </a:lnTo>
                <a:lnTo>
                  <a:pt x="8326323" y="6858000"/>
                </a:lnTo>
                <a:lnTo>
                  <a:pt x="0" y="6858000"/>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lvl1pPr marL="0" indent="0">
              <a:buFont typeface="Arial" panose="020B0604020202020204" pitchFamily="34" charset="0"/>
              <a:buNone/>
              <a:defRPr/>
            </a:lvl1pPr>
          </a:lstStyle>
          <a:p>
            <a:r>
              <a:rPr lang="en-US"/>
              <a:t> </a:t>
            </a:r>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89780" y="152118"/>
            <a:ext cx="7193799" cy="2621154"/>
          </a:xfrm>
        </p:spPr>
        <p:txBody>
          <a:bodyPr anchor="b">
            <a:normAutofit/>
          </a:bodyPr>
          <a:lstStyle>
            <a:lvl1pPr algn="r">
              <a:defRPr sz="60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64411360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603504" y="499475"/>
            <a:ext cx="3625442" cy="1474692"/>
          </a:xfrm>
          <a:noFill/>
        </p:spPr>
        <p:txBody>
          <a:bodyPr/>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605432" y="2124222"/>
            <a:ext cx="3567404" cy="3488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Picture Placeholder 15">
            <a:extLst>
              <a:ext uri="{FF2B5EF4-FFF2-40B4-BE49-F238E27FC236}">
                <a16:creationId xmlns:a16="http://schemas.microsoft.com/office/drawing/2014/main" id="{16CAFF7D-6BAD-AE1B-CFE3-A9AB4D8667C6}"/>
              </a:ext>
            </a:extLst>
          </p:cNvPr>
          <p:cNvSpPr>
            <a:spLocks noGrp="1"/>
          </p:cNvSpPr>
          <p:nvPr>
            <p:ph type="pic" sz="quarter" idx="13" hasCustomPrompt="1"/>
          </p:nvPr>
        </p:nvSpPr>
        <p:spPr>
          <a:xfrm>
            <a:off x="4800601" y="0"/>
            <a:ext cx="7391400" cy="5562600"/>
          </a:xfrm>
          <a:blipFill>
            <a:blip r:embed="rId2">
              <a:alphaModFix amt="70000"/>
            </a:blip>
            <a:stretch>
              <a:fillRect/>
            </a:stretch>
          </a:blipFill>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10058400" y="6029868"/>
            <a:ext cx="1179576" cy="365125"/>
          </a:xfrm>
        </p:spPr>
        <p:txBody>
          <a:bodyPr/>
          <a:lstStyle/>
          <a:p>
            <a:fld id="{917E8D86-1037-438D-973A-F8D03A01BF16}"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xfrm>
            <a:off x="11238206" y="6029868"/>
            <a:ext cx="429372" cy="365125"/>
          </a:xfrm>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28397928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FE64AB8-5CDA-105D-40FF-06105F0CAFAB}"/>
              </a:ext>
              <a:ext uri="{C183D7F6-B498-43B3-948B-1728B52AA6E4}">
                <adec:decorative xmlns:adec="http://schemas.microsoft.com/office/drawing/2017/decorative" val="1"/>
              </a:ext>
            </a:extLst>
          </p:cNvPr>
          <p:cNvCxnSpPr>
            <a:cxnSpLocks/>
          </p:cNvCxnSpPr>
          <p:nvPr/>
        </p:nvCxnSpPr>
        <p:spPr>
          <a:xfrm>
            <a:off x="4800600" y="6210300"/>
            <a:ext cx="6705600" cy="0"/>
          </a:xfrm>
          <a:prstGeom prst="line">
            <a:avLst/>
          </a:prstGeom>
          <a:ln w="12700">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F05651F4-3862-056A-CAA1-54D59C5C0C31}"/>
              </a:ext>
            </a:extLst>
          </p:cNvPr>
          <p:cNvSpPr>
            <a:spLocks noGrp="1"/>
          </p:cNvSpPr>
          <p:nvPr>
            <p:ph type="pic" sz="quarter" idx="13" hasCustomPrompt="1"/>
          </p:nvPr>
        </p:nvSpPr>
        <p:spPr>
          <a:xfrm>
            <a:off x="0" y="0"/>
            <a:ext cx="4114800" cy="6858000"/>
          </a:xfrm>
          <a:blipFill>
            <a:blip r:embed="rId2">
              <a:alphaModFix amt="70000"/>
            </a:blip>
            <a:stretch>
              <a:fillRect/>
            </a:stretch>
          </a:blipFill>
        </p:spPr>
        <p:txBody>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421917DD-3691-27F7-68C8-EACE32AEAF6A}"/>
              </a:ext>
            </a:extLst>
          </p:cNvPr>
          <p:cNvSpPr>
            <a:spLocks noGrp="1"/>
          </p:cNvSpPr>
          <p:nvPr>
            <p:ph type="title"/>
          </p:nvPr>
        </p:nvSpPr>
        <p:spPr>
          <a:xfrm>
            <a:off x="3428999" y="0"/>
            <a:ext cx="6019801" cy="1593908"/>
          </a:xfrm>
        </p:spPr>
        <p:txBody>
          <a:bodyPr lIns="137160" rIns="274320" bIns="137160"/>
          <a:lstStyle>
            <a:lvl1pP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4701509" y="1741394"/>
            <a:ext cx="6105157" cy="38433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4701508" y="6029868"/>
            <a:ext cx="2020824" cy="365125"/>
          </a:xfrm>
        </p:spPr>
        <p:txBody>
          <a:body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p:txBody>
          <a:bodyPr/>
          <a:lstStyle/>
          <a:p>
            <a:fld id="{A33876A1-EAF9-4915-94FE-FB92EEABD687}"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5493166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603504" y="430047"/>
            <a:ext cx="4939005" cy="1166270"/>
          </a:xfrm>
          <a:noFill/>
        </p:spPr>
        <p:txBody>
          <a:bodyPr/>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605432" y="1746792"/>
            <a:ext cx="5776896" cy="396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Picture Placeholder 15">
            <a:extLst>
              <a:ext uri="{FF2B5EF4-FFF2-40B4-BE49-F238E27FC236}">
                <a16:creationId xmlns:a16="http://schemas.microsoft.com/office/drawing/2014/main" id="{16CAFF7D-6BAD-AE1B-CFE3-A9AB4D8667C6}"/>
              </a:ext>
            </a:extLst>
          </p:cNvPr>
          <p:cNvSpPr>
            <a:spLocks noGrp="1"/>
          </p:cNvSpPr>
          <p:nvPr>
            <p:ph type="pic" sz="quarter" idx="13" hasCustomPrompt="1"/>
          </p:nvPr>
        </p:nvSpPr>
        <p:spPr>
          <a:xfrm>
            <a:off x="7391400" y="0"/>
            <a:ext cx="4800600" cy="5562600"/>
          </a:xfrm>
          <a:blipFill>
            <a:blip r:embed="rId2">
              <a:alphaModFix amt="70000"/>
            </a:blip>
            <a:stretch>
              <a:fillRect/>
            </a:stretch>
          </a:blipFill>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10058400" y="6029868"/>
            <a:ext cx="1179576" cy="365125"/>
          </a:xfrm>
        </p:spPr>
        <p:txBody>
          <a:bodyPr/>
          <a:lstStyle/>
          <a:p>
            <a:fld id="{B0ECE3E5-DEB1-48A2-A1A9-7ABBE9A784F7}"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xfrm>
            <a:off x="11238206" y="6029868"/>
            <a:ext cx="429372" cy="365125"/>
          </a:xfrm>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35888576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95E85AE-6D30-80EB-DDF8-337E49DD6E5B}"/>
              </a:ext>
            </a:extLst>
          </p:cNvPr>
          <p:cNvSpPr>
            <a:spLocks noGrp="1"/>
          </p:cNvSpPr>
          <p:nvPr>
            <p:ph type="pic" sz="quarter" idx="13" hasCustomPrompt="1"/>
          </p:nvPr>
        </p:nvSpPr>
        <p:spPr>
          <a:xfrm>
            <a:off x="0" y="0"/>
            <a:ext cx="3771900" cy="6858000"/>
          </a:xfrm>
          <a:blipFill>
            <a:blip r:embed="rId2">
              <a:alphaModFix amt="70000"/>
            </a:blip>
            <a:stretch>
              <a:fillRect/>
            </a:stretch>
          </a:blipFill>
        </p:spPr>
        <p:txBody>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3124200" y="0"/>
            <a:ext cx="7391400" cy="1207008"/>
          </a:xfrm>
        </p:spPr>
        <p:txBody>
          <a:bodyPr lIns="137160" tIns="137160" bIns="91440" anchor="b"/>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4358608" y="1367622"/>
            <a:ext cx="7171976" cy="4477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BB460515-4779-2CA9-5335-1F4AD158B79D}"/>
              </a:ext>
              <a:ext uri="{C183D7F6-B498-43B3-948B-1728B52AA6E4}">
                <adec:decorative xmlns:adec="http://schemas.microsoft.com/office/drawing/2017/decorative" val="1"/>
              </a:ext>
            </a:extLst>
          </p:cNvPr>
          <p:cNvCxnSpPr>
            <a:cxnSpLocks/>
          </p:cNvCxnSpPr>
          <p:nvPr/>
        </p:nvCxnSpPr>
        <p:spPr>
          <a:xfrm flipV="1">
            <a:off x="4495800" y="6210300"/>
            <a:ext cx="7010400" cy="2130"/>
          </a:xfrm>
          <a:prstGeom prst="line">
            <a:avLst/>
          </a:prstGeom>
          <a:ln w="12700">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4358608" y="6029868"/>
            <a:ext cx="2024542" cy="365125"/>
          </a:xfrm>
        </p:spPr>
        <p:txBody>
          <a:body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10058400" y="6029868"/>
            <a:ext cx="1179576" cy="365125"/>
          </a:xfrm>
        </p:spPr>
        <p:txBody>
          <a:bodyPr/>
          <a:lstStyle/>
          <a:p>
            <a:fld id="{3D9CFEE7-1948-428C-8A1B-930C420A85C1}"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12058585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95E85AE-6D30-80EB-DDF8-337E49DD6E5B}"/>
              </a:ext>
            </a:extLst>
          </p:cNvPr>
          <p:cNvSpPr>
            <a:spLocks noGrp="1"/>
          </p:cNvSpPr>
          <p:nvPr>
            <p:ph type="pic" sz="quarter" idx="13" hasCustomPrompt="1"/>
          </p:nvPr>
        </p:nvSpPr>
        <p:spPr>
          <a:xfrm>
            <a:off x="0" y="0"/>
            <a:ext cx="7848600" cy="6858000"/>
          </a:xfrm>
          <a:blipFill>
            <a:blip r:embed="rId2">
              <a:alphaModFix amt="70000"/>
            </a:blip>
            <a:stretch>
              <a:fillRect/>
            </a:stretch>
          </a:blipFill>
        </p:spPr>
        <p:txBody>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421917DD-3691-27F7-68C8-EACE32AEAF6A}"/>
              </a:ext>
            </a:extLst>
          </p:cNvPr>
          <p:cNvSpPr>
            <a:spLocks noGrp="1"/>
          </p:cNvSpPr>
          <p:nvPr>
            <p:ph type="title"/>
          </p:nvPr>
        </p:nvSpPr>
        <p:spPr>
          <a:xfrm>
            <a:off x="7450456" y="0"/>
            <a:ext cx="4142830" cy="1978681"/>
          </a:xfrm>
        </p:spPr>
        <p:txBody>
          <a:bodyPr lIns="137160"/>
          <a:lstStyle>
            <a:lvl1pP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8442196" y="2112973"/>
            <a:ext cx="3151090" cy="36782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8439912" y="6029868"/>
            <a:ext cx="1911096" cy="365125"/>
          </a:xfrm>
          <a:noFill/>
        </p:spPr>
        <p:txBody>
          <a:body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10351008" y="6029868"/>
            <a:ext cx="890077" cy="365125"/>
          </a:xfrm>
          <a:noFill/>
        </p:spPr>
        <p:txBody>
          <a:bodyPr/>
          <a:lstStyle/>
          <a:p>
            <a:fld id="{2B950759-980B-4783-B58D-96B69BC77CA8}"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noFill/>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26954035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EB1BA68-9980-8CBB-7BAF-A1D760EB21EC}"/>
              </a:ext>
            </a:extLst>
          </p:cNvPr>
          <p:cNvSpPr>
            <a:spLocks noGrp="1"/>
          </p:cNvSpPr>
          <p:nvPr>
            <p:ph type="pic" sz="quarter" idx="13" hasCustomPrompt="1"/>
          </p:nvPr>
        </p:nvSpPr>
        <p:spPr>
          <a:xfrm>
            <a:off x="0" y="1"/>
            <a:ext cx="12192000" cy="6858000"/>
          </a:xfrm>
          <a:custGeom>
            <a:avLst/>
            <a:gdLst>
              <a:gd name="connsiteX0" fmla="*/ 480060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562599 h 6858000"/>
              <a:gd name="connsiteX5" fmla="*/ 4800600 w 12192000"/>
              <a:gd name="connsiteY5" fmla="*/ 55625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4800600" y="0"/>
                </a:moveTo>
                <a:lnTo>
                  <a:pt x="12192000" y="0"/>
                </a:lnTo>
                <a:lnTo>
                  <a:pt x="12192000" y="6858000"/>
                </a:lnTo>
                <a:lnTo>
                  <a:pt x="0" y="6858000"/>
                </a:lnTo>
                <a:lnTo>
                  <a:pt x="0" y="5562599"/>
                </a:lnTo>
                <a:lnTo>
                  <a:pt x="4800600" y="5562599"/>
                </a:lnTo>
                <a:close/>
              </a:path>
            </a:pathLst>
          </a:custGeom>
          <a:blipFill>
            <a:blip r:embed="rId2">
              <a:alphaModFix amt="70000"/>
            </a:blip>
            <a:stretch>
              <a:fillRect/>
            </a:stretch>
          </a:blipFill>
        </p:spPr>
        <p:txBody>
          <a:bodyPr wrap="square">
            <a:noAutofit/>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603504" y="1001376"/>
            <a:ext cx="3601122" cy="1362458"/>
          </a:xfrm>
          <a:noFill/>
        </p:spPr>
        <p:txBody>
          <a:bodyPr/>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603504" y="2496848"/>
            <a:ext cx="3601122" cy="2303752"/>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603504" y="503237"/>
            <a:ext cx="1907799" cy="365125"/>
          </a:xfrm>
          <a:noFill/>
        </p:spPr>
        <p:txBody>
          <a:bodyPr/>
          <a:lstStyle>
            <a:lvl1pPr algn="l">
              <a:defRPr/>
            </a:lvl1p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603504" y="4800600"/>
            <a:ext cx="1256738" cy="365125"/>
          </a:xfrm>
          <a:noFill/>
        </p:spPr>
        <p:txBody>
          <a:bodyPr/>
          <a:lstStyle>
            <a:lvl1pPr algn="l">
              <a:defRPr/>
            </a:lvl1pPr>
          </a:lstStyle>
          <a:p>
            <a:fld id="{75D8CBF3-D33E-488B-BE09-B302C3504935}"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xfrm>
            <a:off x="3947641" y="4800600"/>
            <a:ext cx="429372" cy="365125"/>
          </a:xfrm>
          <a:noFill/>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17945306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B15A2BF-1AB9-8F23-A598-958473764918}"/>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6705599 w 12192000"/>
              <a:gd name="connsiteY1" fmla="*/ 0 h 6858000"/>
              <a:gd name="connsiteX2" fmla="*/ 6705599 w 12192000"/>
              <a:gd name="connsiteY2" fmla="*/ 5524500 h 6858000"/>
              <a:gd name="connsiteX3" fmla="*/ 12192000 w 12192000"/>
              <a:gd name="connsiteY3" fmla="*/ 5524500 h 6858000"/>
              <a:gd name="connsiteX4" fmla="*/ 12192000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6705599" y="0"/>
                </a:lnTo>
                <a:lnTo>
                  <a:pt x="6705599" y="5524500"/>
                </a:lnTo>
                <a:lnTo>
                  <a:pt x="12192000" y="5524500"/>
                </a:lnTo>
                <a:lnTo>
                  <a:pt x="12192000" y="6858000"/>
                </a:lnTo>
                <a:lnTo>
                  <a:pt x="0" y="6858000"/>
                </a:lnTo>
                <a:close/>
              </a:path>
            </a:pathLst>
          </a:custGeom>
          <a:blipFill>
            <a:blip r:embed="rId2">
              <a:alphaModFix amt="70000"/>
            </a:blip>
            <a:stretch>
              <a:fillRect/>
            </a:stretch>
          </a:blipFill>
        </p:spPr>
        <p:txBody>
          <a:bodyPr wrap="square">
            <a:noAutofit/>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7280996" y="868363"/>
            <a:ext cx="4301403" cy="1058150"/>
          </a:xfrm>
          <a:noFill/>
        </p:spPr>
        <p:txBody>
          <a:bodyPr/>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7280997" y="2059527"/>
            <a:ext cx="4301403" cy="262079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7280998" y="503237"/>
            <a:ext cx="1907799" cy="365125"/>
          </a:xfrm>
          <a:noFill/>
        </p:spPr>
        <p:txBody>
          <a:bodyPr/>
          <a:lstStyle>
            <a:lvl1pPr algn="l">
              <a:defRPr/>
            </a:lvl1p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7280997" y="4680321"/>
            <a:ext cx="1256738" cy="365125"/>
          </a:xfrm>
          <a:noFill/>
        </p:spPr>
        <p:txBody>
          <a:bodyPr/>
          <a:lstStyle>
            <a:lvl1pPr algn="l">
              <a:defRPr/>
            </a:lvl1pPr>
          </a:lstStyle>
          <a:p>
            <a:fld id="{8394C7EB-3255-4C04-9D3B-DA51FDFD7E92}"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xfrm>
            <a:off x="11229712" y="4680321"/>
            <a:ext cx="429372" cy="365125"/>
          </a:xfrm>
          <a:noFill/>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11372611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67A324D-1E02-47A7-E25C-2977C957FCF5}"/>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1371600 h 6858000"/>
              <a:gd name="connsiteX3" fmla="*/ 6705600 w 12192000"/>
              <a:gd name="connsiteY3" fmla="*/ 1371600 h 6858000"/>
              <a:gd name="connsiteX4" fmla="*/ 6705600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1371600"/>
                </a:lnTo>
                <a:lnTo>
                  <a:pt x="6705600" y="1371600"/>
                </a:lnTo>
                <a:lnTo>
                  <a:pt x="6705600" y="6858000"/>
                </a:lnTo>
                <a:lnTo>
                  <a:pt x="0" y="6858000"/>
                </a:lnTo>
                <a:close/>
              </a:path>
            </a:pathLst>
          </a:custGeom>
          <a:blipFill>
            <a:blip r:embed="rId2">
              <a:alphaModFix amt="70000"/>
            </a:blip>
            <a:stretch>
              <a:fillRect/>
            </a:stretch>
          </a:blipFill>
        </p:spPr>
        <p:txBody>
          <a:bodyPr wrap="square">
            <a:noAutofit/>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7280997" y="2201863"/>
            <a:ext cx="4225204" cy="1058150"/>
          </a:xfrm>
          <a:noFill/>
        </p:spPr>
        <p:txBody>
          <a:bodyPr/>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7280997" y="3393027"/>
            <a:ext cx="4225203" cy="2474373"/>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7280998" y="1836737"/>
            <a:ext cx="1907799" cy="365125"/>
          </a:xfrm>
          <a:noFill/>
        </p:spPr>
        <p:txBody>
          <a:bodyPr/>
          <a:lstStyle>
            <a:lvl1pPr algn="l">
              <a:defRPr/>
            </a:lvl1p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7280997" y="6013821"/>
            <a:ext cx="1256738" cy="365125"/>
          </a:xfrm>
          <a:noFill/>
        </p:spPr>
        <p:txBody>
          <a:bodyPr/>
          <a:lstStyle>
            <a:lvl1pPr algn="l">
              <a:defRPr/>
            </a:lvl1pPr>
          </a:lstStyle>
          <a:p>
            <a:fld id="{E396167E-13CB-492D-A43B-8BD084C7EA4B}"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xfrm>
            <a:off x="11229712" y="6013821"/>
            <a:ext cx="429372" cy="365125"/>
          </a:xfrm>
          <a:noFill/>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28958427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603504" y="4673955"/>
            <a:ext cx="3154680" cy="1287913"/>
          </a:xfrm>
          <a:noFill/>
        </p:spPr>
        <p:txBody>
          <a:bodyPr anchor="t"/>
          <a:lstStyle>
            <a:lvl1pPr>
              <a:defRPr/>
            </a:lvl1pPr>
          </a:lstStyle>
          <a:p>
            <a:r>
              <a:rPr lang="en-US" dirty="0"/>
              <a:t>Click to Edit Master Title style</a:t>
            </a:r>
          </a:p>
        </p:txBody>
      </p:sp>
      <p:sp>
        <p:nvSpPr>
          <p:cNvPr id="16" name="Picture Placeholder 15">
            <a:extLst>
              <a:ext uri="{FF2B5EF4-FFF2-40B4-BE49-F238E27FC236}">
                <a16:creationId xmlns:a16="http://schemas.microsoft.com/office/drawing/2014/main" id="{16CAFF7D-6BAD-AE1B-CFE3-A9AB4D8667C6}"/>
              </a:ext>
            </a:extLst>
          </p:cNvPr>
          <p:cNvSpPr>
            <a:spLocks noGrp="1"/>
          </p:cNvSpPr>
          <p:nvPr>
            <p:ph type="pic" sz="quarter" idx="13" hasCustomPrompt="1"/>
          </p:nvPr>
        </p:nvSpPr>
        <p:spPr>
          <a:xfrm>
            <a:off x="0" y="0"/>
            <a:ext cx="12191999" cy="4114800"/>
          </a:xfrm>
          <a:blipFill>
            <a:blip r:embed="rId2">
              <a:alphaModFix amt="70000"/>
            </a:blip>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4114800" y="4647060"/>
            <a:ext cx="7552114" cy="138280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noFill/>
        </p:spPr>
        <p:txBody>
          <a:body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10058400" y="6029868"/>
            <a:ext cx="1179576" cy="365125"/>
          </a:xfrm>
          <a:noFill/>
        </p:spPr>
        <p:txBody>
          <a:bodyPr/>
          <a:lstStyle/>
          <a:p>
            <a:fld id="{49885C97-4180-47D6-BA3E-83C74E1B1903}"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xfrm>
            <a:off x="11237542" y="6029868"/>
            <a:ext cx="429372" cy="365125"/>
          </a:xfrm>
          <a:noFill/>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29339521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603504" y="3429000"/>
            <a:ext cx="3081528" cy="2438400"/>
          </a:xfrm>
          <a:noFill/>
        </p:spPr>
        <p:txBody>
          <a:bodyPr anchor="t"/>
          <a:lstStyle>
            <a:lvl1pPr>
              <a:defRPr/>
            </a:lvl1pPr>
          </a:lstStyle>
          <a:p>
            <a:r>
              <a:rPr lang="en-US" dirty="0"/>
              <a:t>Click to Edit Master Title style</a:t>
            </a:r>
          </a:p>
        </p:txBody>
      </p:sp>
      <p:sp>
        <p:nvSpPr>
          <p:cNvPr id="16" name="Picture Placeholder 15">
            <a:extLst>
              <a:ext uri="{FF2B5EF4-FFF2-40B4-BE49-F238E27FC236}">
                <a16:creationId xmlns:a16="http://schemas.microsoft.com/office/drawing/2014/main" id="{16CAFF7D-6BAD-AE1B-CFE3-A9AB4D8667C6}"/>
              </a:ext>
            </a:extLst>
          </p:cNvPr>
          <p:cNvSpPr>
            <a:spLocks noGrp="1"/>
          </p:cNvSpPr>
          <p:nvPr>
            <p:ph type="pic" sz="quarter" idx="13" hasCustomPrompt="1"/>
          </p:nvPr>
        </p:nvSpPr>
        <p:spPr>
          <a:xfrm>
            <a:off x="0" y="0"/>
            <a:ext cx="12191999" cy="2895600"/>
          </a:xfrm>
          <a:blipFill>
            <a:blip r:embed="rId2">
              <a:alphaModFix amt="70000"/>
            </a:blip>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4114799" y="3429000"/>
            <a:ext cx="7391401" cy="243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10058400" y="6029868"/>
            <a:ext cx="1179576" cy="365125"/>
          </a:xfrm>
        </p:spPr>
        <p:txBody>
          <a:bodyPr/>
          <a:lstStyle/>
          <a:p>
            <a:fld id="{A3CF85C1-8AE5-42AC-A9E5-BFA1AA4ECE1A}"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xfrm>
            <a:off x="11241368" y="6029868"/>
            <a:ext cx="429372" cy="365125"/>
          </a:xfrm>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436625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831152" y="990511"/>
            <a:ext cx="2565593" cy="1858941"/>
          </a:xfrm>
        </p:spPr>
        <p:txBody>
          <a:bodyPr anchor="b"/>
          <a:lstStyle>
            <a:lvl1pPr>
              <a:defRPr lang="en-US" sz="3200" kern="1200" dirty="0">
                <a:solidFill>
                  <a:schemeClr val="tx1"/>
                </a:solidFill>
                <a:latin typeface="+mj-lt"/>
                <a:ea typeface="+mj-ea"/>
                <a:cs typeface="+mj-cs"/>
              </a:defRPr>
            </a:lvl1pPr>
          </a:lstStyle>
          <a:p>
            <a:r>
              <a:rPr lang="en-US"/>
              <a:t>Click to edit Master title style</a:t>
            </a:r>
          </a:p>
        </p:txBody>
      </p:sp>
      <p:sp>
        <p:nvSpPr>
          <p:cNvPr id="10" name="Picture Placeholder 9">
            <a:extLst>
              <a:ext uri="{FF2B5EF4-FFF2-40B4-BE49-F238E27FC236}">
                <a16:creationId xmlns:a16="http://schemas.microsoft.com/office/drawing/2014/main" id="{3CA946DA-5AE8-39E2-3ADD-B8F06308C1C6}"/>
              </a:ext>
            </a:extLst>
          </p:cNvPr>
          <p:cNvSpPr>
            <a:spLocks noGrp="1"/>
          </p:cNvSpPr>
          <p:nvPr>
            <p:ph type="pic" sz="quarter" idx="13" hasCustomPrompt="1"/>
          </p:nvPr>
        </p:nvSpPr>
        <p:spPr>
          <a:xfrm>
            <a:off x="0" y="0"/>
            <a:ext cx="8326323" cy="6858000"/>
          </a:xfrm>
          <a:custGeom>
            <a:avLst/>
            <a:gdLst>
              <a:gd name="connsiteX0" fmla="*/ 0 w 8326323"/>
              <a:gd name="connsiteY0" fmla="*/ 0 h 6858000"/>
              <a:gd name="connsiteX1" fmla="*/ 8326323 w 8326323"/>
              <a:gd name="connsiteY1" fmla="*/ 0 h 6858000"/>
              <a:gd name="connsiteX2" fmla="*/ 8326323 w 8326323"/>
              <a:gd name="connsiteY2" fmla="*/ 6858000 h 6858000"/>
              <a:gd name="connsiteX3" fmla="*/ 0 w 83263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6323" h="6858000">
                <a:moveTo>
                  <a:pt x="0" y="0"/>
                </a:moveTo>
                <a:lnTo>
                  <a:pt x="8326323" y="0"/>
                </a:lnTo>
                <a:lnTo>
                  <a:pt x="8326323" y="6858000"/>
                </a:lnTo>
                <a:lnTo>
                  <a:pt x="0" y="6858000"/>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lvl1pPr marL="0" indent="0">
              <a:buFont typeface="Arial" panose="020B0604020202020204" pitchFamily="34" charset="0"/>
              <a:buNone/>
              <a:defRPr/>
            </a:lvl1pPr>
          </a:lstStyle>
          <a:p>
            <a:r>
              <a:rPr lang="en-US"/>
              <a:t> </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832271" y="3011335"/>
            <a:ext cx="2559977" cy="2656250"/>
          </a:xfrm>
        </p:spPr>
        <p:txBody>
          <a:bodyPr vert="horz" lIns="91440" tIns="45720" rIns="91440" bIns="45720" rtlCol="0">
            <a:normAutofit/>
          </a:bodyPr>
          <a:lstStyle>
            <a:lvl1pPr marL="0" indent="0">
              <a:buNone/>
              <a:defRPr lang="en-US" dirty="0"/>
            </a:lvl1pPr>
            <a:lvl2pPr marL="228600" indent="0">
              <a:buNone/>
              <a:defRPr lang="en-US" sz="1400" dirty="0"/>
            </a:lvl2pPr>
            <a:lvl3pPr marL="457200" indent="0">
              <a:buNone/>
              <a:defRPr lang="en-US" sz="1400" dirty="0"/>
            </a:lvl3pPr>
            <a:lvl4pPr marL="685800" indent="0">
              <a:buNone/>
              <a:defRPr lang="en-US" sz="1400" dirty="0"/>
            </a:lvl4pPr>
            <a:lvl5pPr marL="914400" indent="0">
              <a:buNone/>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5">
            <a:extLst>
              <a:ext uri="{FF2B5EF4-FFF2-40B4-BE49-F238E27FC236}">
                <a16:creationId xmlns:a16="http://schemas.microsoft.com/office/drawing/2014/main" id="{8BD5A515-9970-0784-7927-52F94C270B46}"/>
              </a:ext>
            </a:extLst>
          </p:cNvPr>
          <p:cNvSpPr>
            <a:spLocks noGrp="1"/>
          </p:cNvSpPr>
          <p:nvPr>
            <p:ph type="ftr" sz="quarter" idx="16"/>
          </p:nvPr>
        </p:nvSpPr>
        <p:spPr>
          <a:xfrm rot="5400000">
            <a:off x="10292564" y="1592958"/>
            <a:ext cx="2973522" cy="365125"/>
          </a:xfrm>
          <a:prstGeom prst="rect">
            <a:avLst/>
          </a:prstGeom>
        </p:spPr>
        <p:txBody>
          <a:bodyPr/>
          <a:lstStyle>
            <a:lvl1pPr algn="l">
              <a:defRPr>
                <a:solidFill>
                  <a:schemeClr val="tx1"/>
                </a:solidFill>
              </a:defRPr>
            </a:lvl1pPr>
          </a:lstStyle>
          <a:p>
            <a:r>
              <a:rPr lang="en-US"/>
              <a:t>Sample Footer Text</a:t>
            </a:r>
          </a:p>
        </p:txBody>
      </p:sp>
      <p:sp>
        <p:nvSpPr>
          <p:cNvPr id="9" name="Date Placeholder 4">
            <a:extLst>
              <a:ext uri="{FF2B5EF4-FFF2-40B4-BE49-F238E27FC236}">
                <a16:creationId xmlns:a16="http://schemas.microsoft.com/office/drawing/2014/main" id="{8523CCEC-6BB2-B704-95E2-87FED823C5BD}"/>
              </a:ext>
            </a:extLst>
          </p:cNvPr>
          <p:cNvSpPr>
            <a:spLocks noGrp="1"/>
          </p:cNvSpPr>
          <p:nvPr>
            <p:ph type="dt" sz="half" idx="15"/>
          </p:nvPr>
        </p:nvSpPr>
        <p:spPr>
          <a:xfrm rot="5400000">
            <a:off x="10425981" y="4687095"/>
            <a:ext cx="2706690" cy="365125"/>
          </a:xfrm>
          <a:prstGeom prst="rect">
            <a:avLst/>
          </a:prstGeom>
        </p:spPr>
        <p:txBody>
          <a:bodyPr/>
          <a:lstStyle>
            <a:lvl1pPr>
              <a:defRPr>
                <a:solidFill>
                  <a:schemeClr val="tx1"/>
                </a:solidFill>
              </a:defRPr>
            </a:lvl1pPr>
          </a:lstStyle>
          <a:p>
            <a:fld id="{7FA43F5B-065E-43CE-B3FD-98C48A6F94D7}" type="datetime1">
              <a:rPr lang="en-US" smtClean="0"/>
              <a:pPr/>
              <a:t>5/8/2026</a:t>
            </a:fld>
            <a:endParaRPr lang="en-US"/>
          </a:p>
        </p:txBody>
      </p:sp>
      <p:sp>
        <p:nvSpPr>
          <p:cNvPr id="11" name="Slide Number Placeholder 6">
            <a:extLst>
              <a:ext uri="{FF2B5EF4-FFF2-40B4-BE49-F238E27FC236}">
                <a16:creationId xmlns:a16="http://schemas.microsoft.com/office/drawing/2014/main" id="{1208465C-8C77-73BF-D18F-D01907BAC864}"/>
              </a:ext>
            </a:extLst>
          </p:cNvPr>
          <p:cNvSpPr>
            <a:spLocks noGrp="1"/>
          </p:cNvSpPr>
          <p:nvPr>
            <p:ph type="sldNum" sz="quarter" idx="17"/>
          </p:nvPr>
        </p:nvSpPr>
        <p:spPr>
          <a:xfrm>
            <a:off x="11512296" y="6356350"/>
            <a:ext cx="574620" cy="365125"/>
          </a:xfrm>
        </p:spPr>
        <p:txBody>
          <a:bodyPr/>
          <a:lstStyle>
            <a:lvl1pPr>
              <a:defRPr>
                <a:solidFill>
                  <a:schemeClr val="tx1"/>
                </a:solidFill>
              </a:defRPr>
            </a:lvl1pPr>
          </a:lstStyle>
          <a:p>
            <a:fld id="{2DE90F28-AFBB-4AB2-AA79-6D3F72ED131B}" type="slidenum">
              <a:rPr lang="en-US" smtClean="0"/>
              <a:pPr/>
              <a:t>‹#›</a:t>
            </a:fld>
            <a:endParaRPr lang="en-US"/>
          </a:p>
        </p:txBody>
      </p:sp>
      <p:cxnSp>
        <p:nvCxnSpPr>
          <p:cNvPr id="3" name="Straight Connector 2">
            <a:extLst>
              <a:ext uri="{FF2B5EF4-FFF2-40B4-BE49-F238E27FC236}">
                <a16:creationId xmlns:a16="http://schemas.microsoft.com/office/drawing/2014/main" id="{50E2A219-E459-07B3-1ED3-CBF7D239BE08}"/>
              </a:ext>
              <a:ext uri="{C183D7F6-B498-43B3-948B-1728B52AA6E4}">
                <adec:decorative xmlns:adec="http://schemas.microsoft.com/office/drawing/2017/decorative" val="1"/>
              </a:ext>
            </a:extLst>
          </p:cNvPr>
          <p:cNvCxnSpPr>
            <a:cxnSpLocks/>
          </p:cNvCxnSpPr>
          <p:nvPr userDrawn="1"/>
        </p:nvCxnSpPr>
        <p:spPr>
          <a:xfrm>
            <a:off x="8320570"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54553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603504" y="641214"/>
            <a:ext cx="3072384" cy="2775858"/>
          </a:xfrm>
          <a:noFill/>
        </p:spPr>
        <p:txBody>
          <a:bodyPr anchor="t"/>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4114799" y="618269"/>
            <a:ext cx="7471769" cy="28107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605431" y="3551884"/>
            <a:ext cx="1907799" cy="365125"/>
          </a:xfrm>
          <a:noFill/>
        </p:spPr>
        <p:txBody>
          <a:body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10058400" y="3551884"/>
            <a:ext cx="1179576" cy="365125"/>
          </a:xfrm>
          <a:noFill/>
        </p:spPr>
        <p:txBody>
          <a:bodyPr/>
          <a:lstStyle/>
          <a:p>
            <a:fld id="{F9764A69-0D4A-41EE-B368-4D0114C52684}"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xfrm>
            <a:off x="11241368" y="3551884"/>
            <a:ext cx="429372" cy="365125"/>
          </a:xfrm>
          <a:noFill/>
        </p:spPr>
        <p:txBody>
          <a:bodyPr/>
          <a:lstStyle/>
          <a:p>
            <a:fld id="{27F8DDA4-3B80-4E8A-A8F5-521F73BF9127}" type="slidenum">
              <a:rPr lang="en-US" smtClean="0"/>
              <a:t>‹#›</a:t>
            </a:fld>
            <a:endParaRPr lang="en-US"/>
          </a:p>
        </p:txBody>
      </p:sp>
      <p:sp>
        <p:nvSpPr>
          <p:cNvPr id="16" name="Picture Placeholder 15">
            <a:extLst>
              <a:ext uri="{FF2B5EF4-FFF2-40B4-BE49-F238E27FC236}">
                <a16:creationId xmlns:a16="http://schemas.microsoft.com/office/drawing/2014/main" id="{16CAFF7D-6BAD-AE1B-CFE3-A9AB4D8667C6}"/>
              </a:ext>
            </a:extLst>
          </p:cNvPr>
          <p:cNvSpPr>
            <a:spLocks noGrp="1"/>
          </p:cNvSpPr>
          <p:nvPr>
            <p:ph type="pic" sz="quarter" idx="13" hasCustomPrompt="1"/>
          </p:nvPr>
        </p:nvSpPr>
        <p:spPr>
          <a:xfrm>
            <a:off x="0" y="4114800"/>
            <a:ext cx="12191999" cy="2743200"/>
          </a:xfrm>
          <a:blipFill>
            <a:blip r:embed="rId2">
              <a:alphaModFix amt="70000"/>
            </a:blip>
            <a:stretch>
              <a:fillRect/>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31316189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95E85AE-6D30-80EB-DDF8-337E49DD6E5B}"/>
              </a:ext>
            </a:extLst>
          </p:cNvPr>
          <p:cNvSpPr>
            <a:spLocks noGrp="1"/>
          </p:cNvSpPr>
          <p:nvPr>
            <p:ph type="pic" sz="quarter" idx="13" hasCustomPrompt="1"/>
          </p:nvPr>
        </p:nvSpPr>
        <p:spPr>
          <a:xfrm>
            <a:off x="685800" y="1371599"/>
            <a:ext cx="6705602" cy="4191001"/>
          </a:xfrm>
          <a:blipFill>
            <a:blip r:embed="rId2">
              <a:alphaModFix amt="70000"/>
            </a:blip>
            <a:stretch>
              <a:fillRect/>
            </a:stretch>
          </a:blipFill>
        </p:spPr>
        <p:txBody>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421917DD-3691-27F7-68C8-EACE32AEAF6A}"/>
              </a:ext>
            </a:extLst>
          </p:cNvPr>
          <p:cNvSpPr>
            <a:spLocks noGrp="1"/>
          </p:cNvSpPr>
          <p:nvPr>
            <p:ph type="title"/>
          </p:nvPr>
        </p:nvSpPr>
        <p:spPr>
          <a:xfrm>
            <a:off x="603504" y="313943"/>
            <a:ext cx="4939201" cy="1281526"/>
          </a:xfrm>
        </p:spPr>
        <p:txBody>
          <a:bodyPr tIns="91440" bIns="137160"/>
          <a:lstStyle>
            <a:lvl1pP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7959144" y="1266426"/>
            <a:ext cx="3547056" cy="4296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p:txBody>
          <a:bodyPr/>
          <a:lstStyle/>
          <a:p>
            <a:fld id="{EC869251-F212-4557-A92A-BBFE6D38B002}"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24832600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17DD-3691-27F7-68C8-EACE32AEAF6A}"/>
              </a:ext>
            </a:extLst>
          </p:cNvPr>
          <p:cNvSpPr>
            <a:spLocks noGrp="1"/>
          </p:cNvSpPr>
          <p:nvPr>
            <p:ph type="title"/>
          </p:nvPr>
        </p:nvSpPr>
        <p:spPr>
          <a:xfrm>
            <a:off x="603505" y="337062"/>
            <a:ext cx="6787898" cy="845931"/>
          </a:xfrm>
        </p:spPr>
        <p:txBody>
          <a:bodyPr tIns="91440" bIns="91440"/>
          <a:lstStyle>
            <a:lvl1pPr>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9705468" y="637706"/>
            <a:ext cx="1907799" cy="365125"/>
          </a:xfrm>
        </p:spPr>
        <p:txBody>
          <a:bodyPr anchor="t"/>
          <a:lstStyle>
            <a:lvl1pPr algn="r">
              <a:defRPr/>
            </a:lvl1pPr>
          </a:lstStyle>
          <a:p>
            <a:r>
              <a:rPr lang="en-US"/>
              <a:t>Sample Footer Text</a:t>
            </a:r>
          </a:p>
        </p:txBody>
      </p:sp>
      <p:sp>
        <p:nvSpPr>
          <p:cNvPr id="11" name="Picture Placeholder 10">
            <a:extLst>
              <a:ext uri="{FF2B5EF4-FFF2-40B4-BE49-F238E27FC236}">
                <a16:creationId xmlns:a16="http://schemas.microsoft.com/office/drawing/2014/main" id="{B95E85AE-6D30-80EB-DDF8-337E49DD6E5B}"/>
              </a:ext>
            </a:extLst>
          </p:cNvPr>
          <p:cNvSpPr>
            <a:spLocks noGrp="1"/>
          </p:cNvSpPr>
          <p:nvPr>
            <p:ph type="pic" sz="quarter" idx="13" hasCustomPrompt="1"/>
          </p:nvPr>
        </p:nvSpPr>
        <p:spPr>
          <a:xfrm>
            <a:off x="0" y="1371600"/>
            <a:ext cx="7391402" cy="5486400"/>
          </a:xfrm>
          <a:blipFill>
            <a:blip r:embed="rId2">
              <a:alphaModFix amt="70000"/>
            </a:blip>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7966163" y="1266737"/>
            <a:ext cx="2894795" cy="47631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p:txBody>
          <a:bodyPr/>
          <a:lstStyle/>
          <a:p>
            <a:fld id="{9C7720E7-9D70-4C91-9C55-B922EC8FF4E1}"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p:txBody>
          <a:bodyPr/>
          <a:lstStyle/>
          <a:p>
            <a:fld id="{27F8DDA4-3B80-4E8A-A8F5-521F73BF9127}" type="slidenum">
              <a:rPr lang="en-US" smtClean="0"/>
              <a:t>‹#›</a:t>
            </a:fld>
            <a:endParaRPr lang="en-US"/>
          </a:p>
        </p:txBody>
      </p:sp>
      <p:cxnSp>
        <p:nvCxnSpPr>
          <p:cNvPr id="12" name="Straight Connector 11">
            <a:extLst>
              <a:ext uri="{FF2B5EF4-FFF2-40B4-BE49-F238E27FC236}">
                <a16:creationId xmlns:a16="http://schemas.microsoft.com/office/drawing/2014/main" id="{DF397562-DA4B-EE6B-8F6C-1CE4F33EBED1}"/>
              </a:ext>
              <a:ext uri="{C183D7F6-B498-43B3-948B-1728B52AA6E4}">
                <adec:decorative xmlns:adec="http://schemas.microsoft.com/office/drawing/2017/decorative" val="1"/>
              </a:ext>
            </a:extLst>
          </p:cNvPr>
          <p:cNvCxnSpPr>
            <a:cxnSpLocks/>
          </p:cNvCxnSpPr>
          <p:nvPr/>
        </p:nvCxnSpPr>
        <p:spPr>
          <a:xfrm>
            <a:off x="11502704" y="1028700"/>
            <a:ext cx="0" cy="4800600"/>
          </a:xfrm>
          <a:prstGeom prst="line">
            <a:avLst/>
          </a:prstGeom>
          <a:ln w="12700">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36036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3A8EAE1-78C6-0829-9C7B-07BF40315667}"/>
              </a:ext>
              <a:ext uri="{C183D7F6-B498-43B3-948B-1728B52AA6E4}">
                <adec:decorative xmlns:adec="http://schemas.microsoft.com/office/drawing/2017/decorative" val="1"/>
              </a:ext>
            </a:extLst>
          </p:cNvPr>
          <p:cNvCxnSpPr>
            <a:cxnSpLocks/>
          </p:cNvCxnSpPr>
          <p:nvPr/>
        </p:nvCxnSpPr>
        <p:spPr>
          <a:xfrm>
            <a:off x="11506200" y="637890"/>
            <a:ext cx="0" cy="5572410"/>
          </a:xfrm>
          <a:prstGeom prst="line">
            <a:avLst/>
          </a:prstGeom>
          <a:ln w="12700">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B95E85AE-6D30-80EB-DDF8-337E49DD6E5B}"/>
              </a:ext>
            </a:extLst>
          </p:cNvPr>
          <p:cNvSpPr>
            <a:spLocks noGrp="1"/>
          </p:cNvSpPr>
          <p:nvPr>
            <p:ph type="pic" sz="quarter" idx="13" hasCustomPrompt="1"/>
          </p:nvPr>
        </p:nvSpPr>
        <p:spPr>
          <a:xfrm>
            <a:off x="0" y="0"/>
            <a:ext cx="4114801" cy="4114801"/>
          </a:xfrm>
          <a:blipFill>
            <a:blip r:embed="rId2">
              <a:alphaModFix amt="70000"/>
            </a:blip>
            <a:stretch>
              <a:fillRect/>
            </a:stretch>
          </a:blipFill>
        </p:spPr>
        <p:txBody>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1002086" y="3666528"/>
            <a:ext cx="3282166" cy="1896071"/>
          </a:xfrm>
        </p:spPr>
        <p:txBody>
          <a:bodyPr lIns="137160" tIns="137160" anchor="t"/>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4680337" y="1136232"/>
            <a:ext cx="5777888" cy="4761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9701783" y="640080"/>
            <a:ext cx="1911096" cy="410486"/>
          </a:xfrm>
        </p:spPr>
        <p:txBody>
          <a:bodyPr anchor="t"/>
          <a:lstStyle>
            <a:lvl1pPr algn="r">
              <a:defRPr/>
            </a:lvl1p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rot="5400000">
            <a:off x="10874790" y="5197321"/>
            <a:ext cx="1289031" cy="365120"/>
          </a:xfrm>
          <a:solidFill>
            <a:schemeClr val="bg1"/>
          </a:solidFill>
        </p:spPr>
        <p:txBody>
          <a:bodyPr rIns="182880"/>
          <a:lstStyle/>
          <a:p>
            <a:fld id="{C26E53DC-2C2B-436E-8F81-6F56D67B2094}"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20912332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Content with Picture 18">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95E85AE-6D30-80EB-DDF8-337E49DD6E5B}"/>
              </a:ext>
            </a:extLst>
          </p:cNvPr>
          <p:cNvSpPr>
            <a:spLocks noGrp="1"/>
          </p:cNvSpPr>
          <p:nvPr>
            <p:ph type="pic" sz="quarter" idx="13" hasCustomPrompt="1"/>
          </p:nvPr>
        </p:nvSpPr>
        <p:spPr>
          <a:xfrm>
            <a:off x="0" y="1"/>
            <a:ext cx="4800600" cy="4822372"/>
          </a:xfrm>
          <a:blipFill>
            <a:blip r:embed="rId2">
              <a:alphaModFix amt="70000"/>
            </a:blip>
            <a:stretch>
              <a:fillRect/>
            </a:stretch>
          </a:blipFill>
        </p:spPr>
        <p:txBody>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1002085" y="4374100"/>
            <a:ext cx="3897905" cy="1380814"/>
          </a:xfrm>
        </p:spPr>
        <p:txBody>
          <a:bodyPr lIns="137160" tIns="137160" anchor="t"/>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5389516" y="685800"/>
            <a:ext cx="5430884" cy="52049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602974" y="6029867"/>
            <a:ext cx="1911096" cy="365126"/>
          </a:xfrm>
          <a:solidFill>
            <a:schemeClr val="bg1"/>
          </a:solidFill>
        </p:spPr>
        <p:txBody>
          <a:bodyPr anchor="ctr"/>
          <a:lstStyle>
            <a:lvl1pPr algn="l">
              <a:defRPr/>
            </a:lvl1p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10058400" y="6029868"/>
            <a:ext cx="1179576" cy="365125"/>
          </a:xfrm>
          <a:solidFill>
            <a:schemeClr val="bg1"/>
          </a:solidFill>
        </p:spPr>
        <p:txBody>
          <a:bodyPr/>
          <a:lstStyle/>
          <a:p>
            <a:fld id="{A25B1B0E-4CBA-421A-9FF9-BD907EE313C7}"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13822930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ontent with Pictur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17DD-3691-27F7-68C8-EACE32AEAF6A}"/>
              </a:ext>
            </a:extLst>
          </p:cNvPr>
          <p:cNvSpPr>
            <a:spLocks noGrp="1"/>
          </p:cNvSpPr>
          <p:nvPr>
            <p:ph type="title"/>
          </p:nvPr>
        </p:nvSpPr>
        <p:spPr>
          <a:xfrm>
            <a:off x="495138" y="551542"/>
            <a:ext cx="3737426" cy="1490472"/>
          </a:xfrm>
        </p:spPr>
        <p:txBody>
          <a:bodyPr lIns="137160" tIns="137160" anchor="t"/>
          <a:lstStyle>
            <a:lvl1pPr>
              <a:defRPr/>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B95E85AE-6D30-80EB-DDF8-337E49DD6E5B}"/>
              </a:ext>
            </a:extLst>
          </p:cNvPr>
          <p:cNvSpPr>
            <a:spLocks noGrp="1"/>
          </p:cNvSpPr>
          <p:nvPr>
            <p:ph type="pic" sz="quarter" idx="13" hasCustomPrompt="1"/>
          </p:nvPr>
        </p:nvSpPr>
        <p:spPr>
          <a:xfrm>
            <a:off x="685800" y="2057400"/>
            <a:ext cx="3429000" cy="4152900"/>
          </a:xfrm>
          <a:blipFill>
            <a:blip r:embed="rId2">
              <a:alphaModFix amt="70000"/>
            </a:blip>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4681057" y="595083"/>
            <a:ext cx="6981749" cy="5303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BB460515-4779-2CA9-5335-1F4AD158B79D}"/>
              </a:ext>
              <a:ext uri="{C183D7F6-B498-43B3-948B-1728B52AA6E4}">
                <adec:decorative xmlns:adec="http://schemas.microsoft.com/office/drawing/2017/decorative" val="1"/>
              </a:ext>
            </a:extLst>
          </p:cNvPr>
          <p:cNvCxnSpPr>
            <a:cxnSpLocks/>
          </p:cNvCxnSpPr>
          <p:nvPr/>
        </p:nvCxnSpPr>
        <p:spPr>
          <a:xfrm>
            <a:off x="4800600" y="6210300"/>
            <a:ext cx="6705600" cy="0"/>
          </a:xfrm>
          <a:prstGeom prst="line">
            <a:avLst/>
          </a:prstGeom>
          <a:ln w="12700">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4681058" y="6029868"/>
            <a:ext cx="2024542" cy="365125"/>
          </a:xfrm>
        </p:spPr>
        <p:txBody>
          <a:body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10058400" y="6029868"/>
            <a:ext cx="1175034" cy="365125"/>
          </a:xfrm>
        </p:spPr>
        <p:txBody>
          <a:bodyPr/>
          <a:lstStyle/>
          <a:p>
            <a:fld id="{1A3891DC-7E15-43B5-BCFB-370696C30398}"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13676448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Number Lar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24EAB6-808C-672B-68A5-49764748CDD8}"/>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bg2"/>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1917DD-3691-27F7-68C8-EACE32AEAF6A}"/>
              </a:ext>
            </a:extLst>
          </p:cNvPr>
          <p:cNvSpPr>
            <a:spLocks noGrp="1"/>
          </p:cNvSpPr>
          <p:nvPr>
            <p:ph type="title"/>
          </p:nvPr>
        </p:nvSpPr>
        <p:spPr>
          <a:xfrm>
            <a:off x="4800599" y="5149121"/>
            <a:ext cx="6861107" cy="842527"/>
          </a:xfrm>
          <a:noFill/>
        </p:spPr>
        <p:txBody>
          <a:bodyPr anchor="t"/>
          <a:lstStyle>
            <a:lvl1pPr algn="r">
              <a:defRPr b="0" cap="all" baseline="0">
                <a:solidFill>
                  <a:schemeClr val="accent1"/>
                </a:solidFill>
                <a:effectLst/>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hasCustomPrompt="1"/>
          </p:nvPr>
        </p:nvSpPr>
        <p:spPr>
          <a:xfrm>
            <a:off x="434196" y="120765"/>
            <a:ext cx="10723000" cy="4260404"/>
          </a:xfrm>
        </p:spPr>
        <p:txBody>
          <a:bodyPr lIns="0" tIns="0" rIns="0" bIns="0" anchor="b">
            <a:normAutofit/>
          </a:bodyPr>
          <a:lstStyle>
            <a:lvl1pPr marL="0" indent="0">
              <a:buNone/>
              <a:defRPr sz="28000" spc="-200" baseline="0">
                <a:solidFill>
                  <a:schemeClr val="accent3"/>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605431" y="6029867"/>
            <a:ext cx="2137769" cy="365125"/>
          </a:xfrm>
          <a:noFill/>
        </p:spPr>
        <p:txBody>
          <a:bodyPr/>
          <a:lstStyle>
            <a:lvl1pPr>
              <a:defRPr b="0">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noFill/>
        </p:spPr>
        <p:txBody>
          <a:bodyPr/>
          <a:lstStyle>
            <a:lvl1pPr>
              <a:defRPr>
                <a:solidFill>
                  <a:schemeClr val="tx2"/>
                </a:solidFill>
              </a:defRPr>
            </a:lvl1pPr>
          </a:lstStyle>
          <a:p>
            <a:fld id="{E5E07D1D-D1D5-479B-A8E5-C908666570C8}"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noFill/>
        </p:spPr>
        <p:txBody>
          <a:bodyPr/>
          <a:lstStyle>
            <a:lvl1pPr>
              <a:defRPr>
                <a:solidFill>
                  <a:schemeClr val="tx2"/>
                </a:solidFill>
              </a:defRPr>
            </a:lvl1pPr>
          </a:lstStyle>
          <a:p>
            <a:fld id="{27F8DDA4-3B80-4E8A-A8F5-521F73BF9127}" type="slidenum">
              <a:rPr lang="en-US" smtClean="0"/>
              <a:t>‹#›</a:t>
            </a:fld>
            <a:endParaRPr lang="en-US"/>
          </a:p>
        </p:txBody>
      </p:sp>
      <p:cxnSp>
        <p:nvCxnSpPr>
          <p:cNvPr id="9" name="Straight Connector 8">
            <a:extLst>
              <a:ext uri="{FF2B5EF4-FFF2-40B4-BE49-F238E27FC236}">
                <a16:creationId xmlns:a16="http://schemas.microsoft.com/office/drawing/2014/main" id="{838393CD-94B6-EC8A-E14F-A09689A25C51}"/>
              </a:ext>
              <a:ext uri="{C183D7F6-B498-43B3-948B-1728B52AA6E4}">
                <adec:decorative xmlns:adec="http://schemas.microsoft.com/office/drawing/2017/decorative" val="1"/>
              </a:ext>
            </a:extLst>
          </p:cNvPr>
          <p:cNvCxnSpPr>
            <a:cxnSpLocks/>
          </p:cNvCxnSpPr>
          <p:nvPr/>
        </p:nvCxnSpPr>
        <p:spPr>
          <a:xfrm>
            <a:off x="11503594" y="675861"/>
            <a:ext cx="0" cy="4184295"/>
          </a:xfrm>
          <a:prstGeom prst="line">
            <a:avLst/>
          </a:prstGeom>
          <a:ln w="127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18818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Number Larg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24EAB6-808C-672B-68A5-49764748CDD8}"/>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accent2">
              <a:lumMod val="60000"/>
              <a:lumOff val="40000"/>
              <a:alpha val="80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1917DD-3691-27F7-68C8-EACE32AEAF6A}"/>
              </a:ext>
            </a:extLst>
          </p:cNvPr>
          <p:cNvSpPr>
            <a:spLocks noGrp="1"/>
          </p:cNvSpPr>
          <p:nvPr>
            <p:ph type="title"/>
          </p:nvPr>
        </p:nvSpPr>
        <p:spPr>
          <a:xfrm>
            <a:off x="3429000" y="5042130"/>
            <a:ext cx="8232707" cy="949518"/>
          </a:xfrm>
          <a:noFill/>
        </p:spPr>
        <p:txBody>
          <a:bodyPr anchor="t">
            <a:normAutofit/>
          </a:bodyPr>
          <a:lstStyle>
            <a:lvl1pPr algn="r">
              <a:defRPr sz="3200" b="0" cap="none" baseline="0">
                <a:solidFill>
                  <a:schemeClr val="accent5">
                    <a:lumMod val="75000"/>
                  </a:schemeClr>
                </a:solidFill>
                <a:effectLst/>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hasCustomPrompt="1"/>
          </p:nvPr>
        </p:nvSpPr>
        <p:spPr>
          <a:xfrm>
            <a:off x="434196" y="120765"/>
            <a:ext cx="10723000" cy="4260404"/>
          </a:xfrm>
        </p:spPr>
        <p:txBody>
          <a:bodyPr anchor="b">
            <a:normAutofit/>
          </a:bodyPr>
          <a:lstStyle>
            <a:lvl1pPr marL="0" indent="0">
              <a:buNone/>
              <a:defRPr sz="28000" spc="-200"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605431" y="6029868"/>
            <a:ext cx="2137769" cy="365125"/>
          </a:xfrm>
          <a:noFill/>
        </p:spPr>
        <p:txBody>
          <a:bodyPr/>
          <a:lstStyle>
            <a:lvl1pPr>
              <a:defRPr b="0">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noFill/>
        </p:spPr>
        <p:txBody>
          <a:bodyPr/>
          <a:lstStyle>
            <a:lvl1pPr>
              <a:defRPr>
                <a:solidFill>
                  <a:schemeClr val="tx2"/>
                </a:solidFill>
              </a:defRPr>
            </a:lvl1pPr>
          </a:lstStyle>
          <a:p>
            <a:fld id="{DC860212-EC80-4550-8977-412BA68CEEAD}"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noFill/>
        </p:spPr>
        <p:txBody>
          <a:bodyPr/>
          <a:lstStyle>
            <a:lvl1pPr>
              <a:defRPr>
                <a:solidFill>
                  <a:schemeClr val="tx2"/>
                </a:solidFill>
              </a:defRPr>
            </a:lvl1pPr>
          </a:lstStyle>
          <a:p>
            <a:fld id="{27F8DDA4-3B80-4E8A-A8F5-521F73BF9127}" type="slidenum">
              <a:rPr lang="en-US" smtClean="0"/>
              <a:t>‹#›</a:t>
            </a:fld>
            <a:endParaRPr lang="en-US"/>
          </a:p>
        </p:txBody>
      </p:sp>
      <p:cxnSp>
        <p:nvCxnSpPr>
          <p:cNvPr id="8" name="Straight Connector 7">
            <a:extLst>
              <a:ext uri="{FF2B5EF4-FFF2-40B4-BE49-F238E27FC236}">
                <a16:creationId xmlns:a16="http://schemas.microsoft.com/office/drawing/2014/main" id="{5129594E-9391-9519-E286-4ED9732CC6C8}"/>
              </a:ext>
              <a:ext uri="{C183D7F6-B498-43B3-948B-1728B52AA6E4}">
                <adec:decorative xmlns:adec="http://schemas.microsoft.com/office/drawing/2017/decorative" val="1"/>
              </a:ext>
            </a:extLst>
          </p:cNvPr>
          <p:cNvCxnSpPr>
            <a:cxnSpLocks/>
          </p:cNvCxnSpPr>
          <p:nvPr/>
        </p:nvCxnSpPr>
        <p:spPr>
          <a:xfrm>
            <a:off x="11509025" y="735417"/>
            <a:ext cx="0" cy="4124739"/>
          </a:xfrm>
          <a:prstGeom prst="line">
            <a:avLst/>
          </a:prstGeom>
          <a:ln w="12700">
            <a:solidFill>
              <a:srgbClr val="EFEDE7">
                <a:alpha val="7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14794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Number Large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24EAB6-808C-672B-68A5-49764748CDD8}"/>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accent2">
              <a:lumMod val="60000"/>
              <a:lumOff val="40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1917DD-3691-27F7-68C8-EACE32AEAF6A}"/>
              </a:ext>
            </a:extLst>
          </p:cNvPr>
          <p:cNvSpPr>
            <a:spLocks noGrp="1"/>
          </p:cNvSpPr>
          <p:nvPr>
            <p:ph type="title"/>
          </p:nvPr>
        </p:nvSpPr>
        <p:spPr>
          <a:xfrm>
            <a:off x="4114799" y="5230607"/>
            <a:ext cx="7634369" cy="761041"/>
          </a:xfrm>
          <a:noFill/>
        </p:spPr>
        <p:txBody>
          <a:bodyPr anchor="t"/>
          <a:lstStyle>
            <a:lvl1pPr algn="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hasCustomPrompt="1"/>
          </p:nvPr>
        </p:nvSpPr>
        <p:spPr>
          <a:xfrm>
            <a:off x="434195" y="120765"/>
            <a:ext cx="10659375" cy="4800600"/>
          </a:xfrm>
        </p:spPr>
        <p:txBody>
          <a:bodyPr lIns="0" tIns="0" rIns="0" bIns="0" anchor="b">
            <a:normAutofit/>
          </a:bodyPr>
          <a:lstStyle>
            <a:lvl1pPr marL="0" indent="0">
              <a:buNone/>
              <a:defRPr sz="31000" spc="-100" baseline="0">
                <a:solidFill>
                  <a:schemeClr val="accent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605431" y="6032480"/>
            <a:ext cx="2137769" cy="365125"/>
          </a:xfrm>
          <a:noFill/>
        </p:spPr>
        <p:txBody>
          <a:bodyPr/>
          <a:lstStyle>
            <a:lvl1pPr>
              <a:defRPr b="0" spc="0">
                <a:solidFill>
                  <a:schemeClr val="bg1"/>
                </a:solidFill>
              </a:defRPr>
            </a:lvl1p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noFill/>
        </p:spPr>
        <p:txBody>
          <a:bodyPr/>
          <a:lstStyle>
            <a:lvl1pPr>
              <a:defRPr>
                <a:solidFill>
                  <a:schemeClr val="bg1"/>
                </a:solidFill>
              </a:defRPr>
            </a:lvl1pPr>
          </a:lstStyle>
          <a:p>
            <a:fld id="{C58B63FC-A13C-4EAB-9220-41BEA3370D02}"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noFill/>
        </p:spPr>
        <p:txBody>
          <a:bodyPr/>
          <a:lstStyle>
            <a:lvl1pPr>
              <a:defRPr>
                <a:solidFill>
                  <a:schemeClr val="bg1"/>
                </a:solidFill>
              </a:defRPr>
            </a:lvl1pPr>
          </a:lstStyle>
          <a:p>
            <a:fld id="{27F8DDA4-3B80-4E8A-A8F5-521F73BF9127}" type="slidenum">
              <a:rPr lang="en-US" smtClean="0"/>
              <a:t>‹#›</a:t>
            </a:fld>
            <a:endParaRPr lang="en-US"/>
          </a:p>
        </p:txBody>
      </p:sp>
      <p:cxnSp>
        <p:nvCxnSpPr>
          <p:cNvPr id="8" name="Straight Connector 7">
            <a:extLst>
              <a:ext uri="{FF2B5EF4-FFF2-40B4-BE49-F238E27FC236}">
                <a16:creationId xmlns:a16="http://schemas.microsoft.com/office/drawing/2014/main" id="{5129594E-9391-9519-E286-4ED9732CC6C8}"/>
              </a:ext>
              <a:ext uri="{C183D7F6-B498-43B3-948B-1728B52AA6E4}">
                <adec:decorative xmlns:adec="http://schemas.microsoft.com/office/drawing/2017/decorative" val="1"/>
              </a:ext>
            </a:extLst>
          </p:cNvPr>
          <p:cNvCxnSpPr>
            <a:cxnSpLocks/>
          </p:cNvCxnSpPr>
          <p:nvPr/>
        </p:nvCxnSpPr>
        <p:spPr>
          <a:xfrm>
            <a:off x="11509025" y="735417"/>
            <a:ext cx="0" cy="4185948"/>
          </a:xfrm>
          <a:prstGeom prst="line">
            <a:avLst/>
          </a:prstGeom>
          <a:ln w="12700">
            <a:solidFill>
              <a:srgbClr val="EFEDE7">
                <a:alpha val="7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06550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Number Large 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24EAB6-808C-672B-68A5-49764748CDD8}"/>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accent2"/>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 name="Title 1">
            <a:extLst>
              <a:ext uri="{FF2B5EF4-FFF2-40B4-BE49-F238E27FC236}">
                <a16:creationId xmlns:a16="http://schemas.microsoft.com/office/drawing/2014/main" id="{421917DD-3691-27F7-68C8-EACE32AEAF6A}"/>
              </a:ext>
            </a:extLst>
          </p:cNvPr>
          <p:cNvSpPr>
            <a:spLocks noGrp="1"/>
          </p:cNvSpPr>
          <p:nvPr>
            <p:ph type="title"/>
          </p:nvPr>
        </p:nvSpPr>
        <p:spPr>
          <a:xfrm>
            <a:off x="3800723" y="5230607"/>
            <a:ext cx="7948445" cy="761041"/>
          </a:xfrm>
          <a:noFill/>
        </p:spPr>
        <p:txBody>
          <a:bodyPr anchor="t"/>
          <a:lstStyle>
            <a:lvl1pPr algn="r">
              <a:defRPr b="1" spc="100" baseline="0">
                <a:solidFill>
                  <a:schemeClr val="bg2"/>
                </a:solidFill>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hasCustomPrompt="1"/>
          </p:nvPr>
        </p:nvSpPr>
        <p:spPr>
          <a:xfrm>
            <a:off x="434195" y="-657225"/>
            <a:ext cx="10924355" cy="5887832"/>
          </a:xfrm>
        </p:spPr>
        <p:txBody>
          <a:bodyPr lIns="0" tIns="0" rIns="0" bIns="0" anchor="ctr">
            <a:normAutofit/>
          </a:bodyPr>
          <a:lstStyle>
            <a:lvl1pPr marL="0" indent="0">
              <a:buNone/>
              <a:defRPr sz="31000" spc="-100" baseline="0">
                <a:solidFill>
                  <a:schemeClr val="bg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605431" y="6032480"/>
            <a:ext cx="2137769" cy="365125"/>
          </a:xfrm>
          <a:noFill/>
        </p:spPr>
        <p:txBody>
          <a:bodyPr/>
          <a:lstStyle>
            <a:lvl1pPr>
              <a:defRPr b="0" spc="0">
                <a:solidFill>
                  <a:schemeClr val="bg2"/>
                </a:solidFill>
              </a:defRPr>
            </a:lvl1p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noFill/>
        </p:spPr>
        <p:txBody>
          <a:bodyPr/>
          <a:lstStyle>
            <a:lvl1pPr>
              <a:defRPr>
                <a:solidFill>
                  <a:schemeClr val="bg2"/>
                </a:solidFill>
              </a:defRPr>
            </a:lvl1pPr>
          </a:lstStyle>
          <a:p>
            <a:fld id="{4D133BBB-C9BA-478D-ACC3-56E69C31B4D0}" type="datetime1">
              <a:rPr lang="en-US" smtClean="0"/>
              <a:t>5/8/2026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noFill/>
        </p:spPr>
        <p:txBody>
          <a:bodyPr/>
          <a:lstStyle>
            <a:lvl1pPr>
              <a:defRPr>
                <a:solidFill>
                  <a:schemeClr val="bg2"/>
                </a:solidFill>
              </a:defRPr>
            </a:lvl1pPr>
          </a:lstStyle>
          <a:p>
            <a:fld id="{27F8DDA4-3B80-4E8A-A8F5-521F73BF9127}" type="slidenum">
              <a:rPr lang="en-US" smtClean="0"/>
              <a:t>‹#›</a:t>
            </a:fld>
            <a:endParaRPr lang="en-US"/>
          </a:p>
        </p:txBody>
      </p:sp>
      <p:cxnSp>
        <p:nvCxnSpPr>
          <p:cNvPr id="8" name="Straight Connector 7">
            <a:extLst>
              <a:ext uri="{FF2B5EF4-FFF2-40B4-BE49-F238E27FC236}">
                <a16:creationId xmlns:a16="http://schemas.microsoft.com/office/drawing/2014/main" id="{5129594E-9391-9519-E286-4ED9732CC6C8}"/>
              </a:ext>
              <a:ext uri="{C183D7F6-B498-43B3-948B-1728B52AA6E4}">
                <adec:decorative xmlns:adec="http://schemas.microsoft.com/office/drawing/2017/decorative" val="1"/>
              </a:ext>
            </a:extLst>
          </p:cNvPr>
          <p:cNvCxnSpPr>
            <a:cxnSpLocks/>
          </p:cNvCxnSpPr>
          <p:nvPr/>
        </p:nvCxnSpPr>
        <p:spPr>
          <a:xfrm>
            <a:off x="11509025" y="735417"/>
            <a:ext cx="0" cy="4185948"/>
          </a:xfrm>
          <a:prstGeom prst="line">
            <a:avLst/>
          </a:prstGeom>
          <a:ln w="12700">
            <a:solidFill>
              <a:srgbClr val="EFEDE7">
                <a:alpha val="7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007146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9" Type="http://schemas.openxmlformats.org/officeDocument/2006/relationships/slideLayout" Target="../slideLayouts/slideLayout94.xml"/><Relationship Id="rId21" Type="http://schemas.openxmlformats.org/officeDocument/2006/relationships/slideLayout" Target="../slideLayouts/slideLayout76.xml"/><Relationship Id="rId34" Type="http://schemas.openxmlformats.org/officeDocument/2006/relationships/slideLayout" Target="../slideLayouts/slideLayout89.xml"/><Relationship Id="rId42" Type="http://schemas.openxmlformats.org/officeDocument/2006/relationships/slideLayout" Target="../slideLayouts/slideLayout97.xml"/><Relationship Id="rId47" Type="http://schemas.openxmlformats.org/officeDocument/2006/relationships/slideLayout" Target="../slideLayouts/slideLayout102.xml"/><Relationship Id="rId50" Type="http://schemas.openxmlformats.org/officeDocument/2006/relationships/slideLayout" Target="../slideLayouts/slideLayout105.xml"/><Relationship Id="rId55" Type="http://schemas.openxmlformats.org/officeDocument/2006/relationships/slideLayout" Target="../slideLayouts/slideLayout110.xml"/><Relationship Id="rId63" Type="http://schemas.openxmlformats.org/officeDocument/2006/relationships/slideLayout" Target="../slideLayouts/slideLayout11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9" Type="http://schemas.openxmlformats.org/officeDocument/2006/relationships/slideLayout" Target="../slideLayouts/slideLayout84.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slideLayout" Target="../slideLayouts/slideLayout87.xml"/><Relationship Id="rId37" Type="http://schemas.openxmlformats.org/officeDocument/2006/relationships/slideLayout" Target="../slideLayouts/slideLayout92.xml"/><Relationship Id="rId40" Type="http://schemas.openxmlformats.org/officeDocument/2006/relationships/slideLayout" Target="../slideLayouts/slideLayout95.xml"/><Relationship Id="rId45" Type="http://schemas.openxmlformats.org/officeDocument/2006/relationships/slideLayout" Target="../slideLayouts/slideLayout100.xml"/><Relationship Id="rId53" Type="http://schemas.openxmlformats.org/officeDocument/2006/relationships/slideLayout" Target="../slideLayouts/slideLayout108.xml"/><Relationship Id="rId58" Type="http://schemas.openxmlformats.org/officeDocument/2006/relationships/slideLayout" Target="../slideLayouts/slideLayout113.xml"/><Relationship Id="rId5" Type="http://schemas.openxmlformats.org/officeDocument/2006/relationships/slideLayout" Target="../slideLayouts/slideLayout60.xml"/><Relationship Id="rId61" Type="http://schemas.openxmlformats.org/officeDocument/2006/relationships/slideLayout" Target="../slideLayouts/slideLayout116.xml"/><Relationship Id="rId19" Type="http://schemas.openxmlformats.org/officeDocument/2006/relationships/slideLayout" Target="../slideLayouts/slideLayout7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35" Type="http://schemas.openxmlformats.org/officeDocument/2006/relationships/slideLayout" Target="../slideLayouts/slideLayout90.xml"/><Relationship Id="rId43" Type="http://schemas.openxmlformats.org/officeDocument/2006/relationships/slideLayout" Target="../slideLayouts/slideLayout98.xml"/><Relationship Id="rId48" Type="http://schemas.openxmlformats.org/officeDocument/2006/relationships/slideLayout" Target="../slideLayouts/slideLayout103.xml"/><Relationship Id="rId56" Type="http://schemas.openxmlformats.org/officeDocument/2006/relationships/slideLayout" Target="../slideLayouts/slideLayout111.xml"/><Relationship Id="rId64" Type="http://schemas.openxmlformats.org/officeDocument/2006/relationships/theme" Target="../theme/theme2.xml"/><Relationship Id="rId8" Type="http://schemas.openxmlformats.org/officeDocument/2006/relationships/slideLayout" Target="../slideLayouts/slideLayout63.xml"/><Relationship Id="rId51" Type="http://schemas.openxmlformats.org/officeDocument/2006/relationships/slideLayout" Target="../slideLayouts/slideLayout106.xml"/><Relationship Id="rId3" Type="http://schemas.openxmlformats.org/officeDocument/2006/relationships/slideLayout" Target="../slideLayouts/slideLayout58.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slideLayout" Target="../slideLayouts/slideLayout88.xml"/><Relationship Id="rId38" Type="http://schemas.openxmlformats.org/officeDocument/2006/relationships/slideLayout" Target="../slideLayouts/slideLayout93.xml"/><Relationship Id="rId46" Type="http://schemas.openxmlformats.org/officeDocument/2006/relationships/slideLayout" Target="../slideLayouts/slideLayout101.xml"/><Relationship Id="rId59" Type="http://schemas.openxmlformats.org/officeDocument/2006/relationships/slideLayout" Target="../slideLayouts/slideLayout114.xml"/><Relationship Id="rId20" Type="http://schemas.openxmlformats.org/officeDocument/2006/relationships/slideLayout" Target="../slideLayouts/slideLayout75.xml"/><Relationship Id="rId41" Type="http://schemas.openxmlformats.org/officeDocument/2006/relationships/slideLayout" Target="../slideLayouts/slideLayout96.xml"/><Relationship Id="rId54" Type="http://schemas.openxmlformats.org/officeDocument/2006/relationships/slideLayout" Target="../slideLayouts/slideLayout109.xml"/><Relationship Id="rId62" Type="http://schemas.openxmlformats.org/officeDocument/2006/relationships/slideLayout" Target="../slideLayouts/slideLayout11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36" Type="http://schemas.openxmlformats.org/officeDocument/2006/relationships/slideLayout" Target="../slideLayouts/slideLayout91.xml"/><Relationship Id="rId49" Type="http://schemas.openxmlformats.org/officeDocument/2006/relationships/slideLayout" Target="../slideLayouts/slideLayout104.xml"/><Relationship Id="rId57" Type="http://schemas.openxmlformats.org/officeDocument/2006/relationships/slideLayout" Target="../slideLayouts/slideLayout112.xml"/><Relationship Id="rId10" Type="http://schemas.openxmlformats.org/officeDocument/2006/relationships/slideLayout" Target="../slideLayouts/slideLayout65.xml"/><Relationship Id="rId31" Type="http://schemas.openxmlformats.org/officeDocument/2006/relationships/slideLayout" Target="../slideLayouts/slideLayout86.xml"/><Relationship Id="rId44" Type="http://schemas.openxmlformats.org/officeDocument/2006/relationships/slideLayout" Target="../slideLayouts/slideLayout99.xml"/><Relationship Id="rId52" Type="http://schemas.openxmlformats.org/officeDocument/2006/relationships/slideLayout" Target="../slideLayouts/slideLayout107.xml"/><Relationship Id="rId60" Type="http://schemas.openxmlformats.org/officeDocument/2006/relationships/slideLayout" Target="../slideLayouts/slideLayout11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476A66-BE83-43F9-A28B-02DF7879AD52}"/>
              </a:ext>
            </a:extLst>
          </p:cNvPr>
          <p:cNvSpPr>
            <a:spLocks noGrp="1"/>
          </p:cNvSpPr>
          <p:nvPr>
            <p:ph type="title"/>
          </p:nvPr>
        </p:nvSpPr>
        <p:spPr>
          <a:xfrm>
            <a:off x="536276" y="4205133"/>
            <a:ext cx="4786222" cy="1116811"/>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19D76E94-F276-4F0F-8DD9-B1F8A3198AE1}"/>
              </a:ext>
            </a:extLst>
          </p:cNvPr>
          <p:cNvSpPr>
            <a:spLocks noGrp="1"/>
          </p:cNvSpPr>
          <p:nvPr>
            <p:ph type="body" idx="1"/>
          </p:nvPr>
        </p:nvSpPr>
        <p:spPr>
          <a:xfrm>
            <a:off x="6095999" y="2061468"/>
            <a:ext cx="5264987" cy="41148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3C562FE-ACD1-43F2-A3DE-5B11E10B7EA5}"/>
              </a:ext>
            </a:extLst>
          </p:cNvPr>
          <p:cNvSpPr>
            <a:spLocks noGrp="1"/>
          </p:cNvSpPr>
          <p:nvPr>
            <p:ph type="sldNum" sz="quarter" idx="4"/>
          </p:nvPr>
        </p:nvSpPr>
        <p:spPr>
          <a:xfrm>
            <a:off x="11512296" y="6356350"/>
            <a:ext cx="574620" cy="365125"/>
          </a:xfrm>
          <a:prstGeom prst="rect">
            <a:avLst/>
          </a:prstGeom>
        </p:spPr>
        <p:txBody>
          <a:bodyPr vert="horz" lIns="91440" tIns="45720" rIns="91440" bIns="45720" rtlCol="0" anchor="ctr"/>
          <a:lstStyle>
            <a:lvl1pPr algn="ctr" rtl="0">
              <a:defRPr sz="1000">
                <a:solidFill>
                  <a:schemeClr val="tx1"/>
                </a:solidFill>
              </a:defRPr>
            </a:lvl1pPr>
          </a:lstStyle>
          <a:p>
            <a:fld id="{2DE90F28-AFBB-4AB2-AA79-6D3F72ED131B}" type="slidenum">
              <a:rPr lang="en-US" smtClean="0"/>
              <a:pPr/>
              <a:t>‹#›</a:t>
            </a:fld>
            <a:endParaRPr lang="en-US"/>
          </a:p>
        </p:txBody>
      </p:sp>
      <p:cxnSp>
        <p:nvCxnSpPr>
          <p:cNvPr id="13" name="Straight Connector 12">
            <a:extLst>
              <a:ext uri="{FF2B5EF4-FFF2-40B4-BE49-F238E27FC236}">
                <a16:creationId xmlns:a16="http://schemas.microsoft.com/office/drawing/2014/main" id="{1EB34A3B-1FD5-48FF-9982-1E64C864C01D}"/>
              </a:ext>
            </a:extLst>
          </p:cNvPr>
          <p:cNvCxnSpPr>
            <a:cxnSpLocks/>
          </p:cNvCxnSpPr>
          <p:nvPr userDrawn="1"/>
        </p:nvCxnSpPr>
        <p:spPr>
          <a:xfrm>
            <a:off x="5581289" y="1250831"/>
            <a:ext cx="0" cy="52621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92299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79" r:id="rId9"/>
    <p:sldLayoutId id="2147483657" r:id="rId10"/>
    <p:sldLayoutId id="2147483658" r:id="rId11"/>
    <p:sldLayoutId id="2147483659" r:id="rId12"/>
    <p:sldLayoutId id="2147483672" r:id="rId13"/>
    <p:sldLayoutId id="2147483673" r:id="rId14"/>
    <p:sldLayoutId id="2147483674" r:id="rId15"/>
    <p:sldLayoutId id="2147483676" r:id="rId16"/>
    <p:sldLayoutId id="2147483677" r:id="rId17"/>
    <p:sldLayoutId id="2147483678"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1" r:id="rId50"/>
    <p:sldLayoutId id="2147483712" r:id="rId51"/>
    <p:sldLayoutId id="2147483713" r:id="rId52"/>
    <p:sldLayoutId id="2147483714" r:id="rId53"/>
    <p:sldLayoutId id="2147483715" r:id="rId54"/>
    <p:sldLayoutId id="2147483716" r:id="rId55"/>
  </p:sldLayoutIdLst>
  <p:hf hdr="0"/>
  <p:txStyles>
    <p:titleStyle>
      <a:lvl1pPr algn="l" defTabSz="914400" rtl="0" eaLnBrk="1" latinLnBrk="0" hangingPunct="1">
        <a:lnSpc>
          <a:spcPct val="90000"/>
        </a:lnSpc>
        <a:spcBef>
          <a:spcPct val="0"/>
        </a:spcBef>
        <a:buNone/>
        <a:defRPr sz="4400" kern="1200" cap="all" baseline="0">
          <a:solidFill>
            <a:schemeClr val="tx1"/>
          </a:solidFill>
          <a:latin typeface="Oswald SemiBold" panose="00000700000000000000" pitchFamily="2" charset="0"/>
          <a:ea typeface="+mj-ea"/>
          <a:cs typeface="+mj-cs"/>
        </a:defRPr>
      </a:lvl1pPr>
    </p:titleStyle>
    <p:bodyStyle>
      <a:lvl1pPr marL="0" indent="0" algn="l" defTabSz="914400" rtl="0" eaLnBrk="1" latinLnBrk="0" hangingPunct="1">
        <a:lnSpc>
          <a:spcPct val="110000"/>
        </a:lnSpc>
        <a:spcBef>
          <a:spcPts val="1000"/>
        </a:spcBef>
        <a:buSzPct val="80000"/>
        <a:buFont typeface="Arial" panose="020B0604020202020204" pitchFamily="34" charset="0"/>
        <a:buNone/>
        <a:defRPr sz="1800" kern="1200">
          <a:solidFill>
            <a:schemeClr val="tx1"/>
          </a:solidFill>
          <a:latin typeface="+mn-lt"/>
          <a:ea typeface="+mn-ea"/>
          <a:cs typeface="+mn-cs"/>
        </a:defRPr>
      </a:lvl1pPr>
      <a:lvl2pPr marL="502920" indent="-228600" algn="l" defTabSz="914400" rtl="0" eaLnBrk="1" latinLnBrk="0" hangingPunct="1">
        <a:lnSpc>
          <a:spcPct val="110000"/>
        </a:lnSpc>
        <a:spcBef>
          <a:spcPts val="500"/>
        </a:spcBef>
        <a:buSzPct val="80000"/>
        <a:buFont typeface="Goudy Old Style" panose="02020502050305020303" pitchFamily="18" charset="0"/>
        <a:buChar char="–"/>
        <a:defRPr sz="1600" i="1" kern="1200">
          <a:solidFill>
            <a:schemeClr val="tx1"/>
          </a:solidFill>
          <a:latin typeface="+mn-lt"/>
          <a:ea typeface="+mn-ea"/>
          <a:cs typeface="+mn-cs"/>
        </a:defRPr>
      </a:lvl2pPr>
      <a:lvl3pPr marL="822960" indent="-228600" algn="l" defTabSz="914400" rtl="0" eaLnBrk="1" latinLnBrk="0" hangingPunct="1">
        <a:lnSpc>
          <a:spcPct val="110000"/>
        </a:lnSpc>
        <a:spcBef>
          <a:spcPts val="500"/>
        </a:spcBef>
        <a:buSzPct val="80000"/>
        <a:buFont typeface="Arial" panose="020B0604020202020204" pitchFamily="34" charset="0"/>
        <a:buChar char="•"/>
        <a:defRPr sz="1400" kern="1200">
          <a:solidFill>
            <a:schemeClr val="tx1"/>
          </a:solidFill>
          <a:latin typeface="+mn-lt"/>
          <a:ea typeface="+mn-ea"/>
          <a:cs typeface="+mn-cs"/>
        </a:defRPr>
      </a:lvl3pPr>
      <a:lvl4pPr marL="1097280" indent="-228600" algn="l" defTabSz="914400" rtl="0" eaLnBrk="1" latinLnBrk="0" hangingPunct="1">
        <a:lnSpc>
          <a:spcPct val="110000"/>
        </a:lnSpc>
        <a:spcBef>
          <a:spcPts val="500"/>
        </a:spcBef>
        <a:buSzPct val="80000"/>
        <a:buFont typeface="Goudy Old Style" panose="02020502050305020303" pitchFamily="18" charset="0"/>
        <a:buChar char="–"/>
        <a:defRPr sz="1400" i="1" kern="1200">
          <a:solidFill>
            <a:schemeClr val="tx1"/>
          </a:solidFill>
          <a:latin typeface="+mn-lt"/>
          <a:ea typeface="+mn-ea"/>
          <a:cs typeface="+mn-cs"/>
        </a:defRPr>
      </a:lvl4pPr>
      <a:lvl5pPr marL="1371600" indent="-228600" algn="l" defTabSz="914400" rtl="0" eaLnBrk="1" latinLnBrk="0" hangingPunct="1">
        <a:lnSpc>
          <a:spcPct val="110000"/>
        </a:lnSpc>
        <a:spcBef>
          <a:spcPts val="500"/>
        </a:spcBef>
        <a:buSzPct val="8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28">
          <p15:clr>
            <a:srgbClr val="F26B43"/>
          </p15:clr>
        </p15:guide>
        <p15:guide id="2" pos="528">
          <p15:clr>
            <a:srgbClr val="F26B43"/>
          </p15:clr>
        </p15:guide>
        <p15:guide id="3" orient="horz" pos="3792">
          <p15:clr>
            <a:srgbClr val="F26B43"/>
          </p15:clr>
        </p15:guide>
        <p15:guide id="4" pos="715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4A64AE">
            <a:alpha val="0"/>
          </a:srgbClr>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FBAF5C3-82B6-427E-5D2E-900A2D90AD99}"/>
              </a:ext>
              <a:ext uri="{C183D7F6-B498-43B3-948B-1728B52AA6E4}">
                <adec:decorative xmlns:adec="http://schemas.microsoft.com/office/drawing/2017/decorative" val="1"/>
              </a:ext>
            </a:extLst>
          </p:cNvPr>
          <p:cNvCxnSpPr>
            <a:cxnSpLocks/>
          </p:cNvCxnSpPr>
          <p:nvPr/>
        </p:nvCxnSpPr>
        <p:spPr>
          <a:xfrm flipH="1">
            <a:off x="722427" y="6212437"/>
            <a:ext cx="10808612" cy="0"/>
          </a:xfrm>
          <a:prstGeom prst="line">
            <a:avLst/>
          </a:prstGeom>
          <a:ln w="12700">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301AA792-727F-F91C-6564-A882FAF11ED4}"/>
              </a:ext>
            </a:extLst>
          </p:cNvPr>
          <p:cNvSpPr>
            <a:spLocks noGrp="1"/>
          </p:cNvSpPr>
          <p:nvPr>
            <p:ph type="title"/>
          </p:nvPr>
        </p:nvSpPr>
        <p:spPr>
          <a:xfrm>
            <a:off x="603504" y="351270"/>
            <a:ext cx="10981137" cy="1239720"/>
          </a:xfrm>
          <a:prstGeom prst="rect">
            <a:avLst/>
          </a:prstGeom>
          <a:solidFill>
            <a:schemeClr val="bg1"/>
          </a:solidFill>
        </p:spPr>
        <p:txBody>
          <a:bodyPr vert="horz" lIns="91440" tIns="45720" rIns="91440" bIns="13716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90A246-77A4-EC4C-28B8-90388BB8E78F}"/>
              </a:ext>
            </a:extLst>
          </p:cNvPr>
          <p:cNvSpPr>
            <a:spLocks noGrp="1"/>
          </p:cNvSpPr>
          <p:nvPr>
            <p:ph type="body" idx="1"/>
          </p:nvPr>
        </p:nvSpPr>
        <p:spPr>
          <a:xfrm>
            <a:off x="605431" y="1745956"/>
            <a:ext cx="10981137" cy="39834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D3EF6714-5B6F-439F-4173-D51823712315}"/>
              </a:ext>
            </a:extLst>
          </p:cNvPr>
          <p:cNvSpPr>
            <a:spLocks noGrp="1"/>
          </p:cNvSpPr>
          <p:nvPr>
            <p:ph type="ftr" sz="quarter" idx="3"/>
          </p:nvPr>
        </p:nvSpPr>
        <p:spPr>
          <a:xfrm>
            <a:off x="605430" y="6029868"/>
            <a:ext cx="1911096" cy="365125"/>
          </a:xfrm>
          <a:prstGeom prst="rect">
            <a:avLst/>
          </a:prstGeom>
          <a:solidFill>
            <a:schemeClr val="bg1"/>
          </a:solidFill>
        </p:spPr>
        <p:txBody>
          <a:bodyPr vert="horz" lIns="91440" tIns="45720" rIns="91440" bIns="45720" rtlCol="0" anchor="ctr"/>
          <a:lstStyle>
            <a:lvl1pPr algn="l">
              <a:defRPr sz="900" b="1" cap="all" spc="60" baseline="0">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BF9842E6-B4ED-431B-B1A0-22352BA620AE}"/>
              </a:ext>
            </a:extLst>
          </p:cNvPr>
          <p:cNvSpPr>
            <a:spLocks noGrp="1"/>
          </p:cNvSpPr>
          <p:nvPr>
            <p:ph type="dt" sz="half" idx="2"/>
          </p:nvPr>
        </p:nvSpPr>
        <p:spPr>
          <a:xfrm>
            <a:off x="10058400" y="6029868"/>
            <a:ext cx="1182686" cy="365125"/>
          </a:xfrm>
          <a:prstGeom prst="rect">
            <a:avLst/>
          </a:prstGeom>
          <a:solidFill>
            <a:schemeClr val="bg1"/>
          </a:solidFill>
        </p:spPr>
        <p:txBody>
          <a:bodyPr vert="horz" lIns="91440" tIns="45720" rIns="91440" bIns="45720" rtlCol="0" anchor="ctr"/>
          <a:lstStyle>
            <a:lvl1pPr algn="r">
              <a:defRPr sz="900" cap="all" baseline="0">
                <a:solidFill>
                  <a:schemeClr val="tx2"/>
                </a:solidFill>
              </a:defRPr>
            </a:lvl1pPr>
          </a:lstStyle>
          <a:p>
            <a:fld id="{82B9AEC8-204B-4AD5-8041-BCAF36A74EBE}" type="datetime1">
              <a:rPr lang="en-US" smtClean="0"/>
              <a:t>5/8/2026</a:t>
            </a:fld>
            <a:endParaRPr lang="en-US"/>
          </a:p>
        </p:txBody>
      </p:sp>
      <p:sp>
        <p:nvSpPr>
          <p:cNvPr id="6" name="Slide Number Placeholder 5">
            <a:extLst>
              <a:ext uri="{FF2B5EF4-FFF2-40B4-BE49-F238E27FC236}">
                <a16:creationId xmlns:a16="http://schemas.microsoft.com/office/drawing/2014/main" id="{156743A1-0EE5-84FA-44EE-3CDDB793AAC4}"/>
              </a:ext>
            </a:extLst>
          </p:cNvPr>
          <p:cNvSpPr>
            <a:spLocks noGrp="1"/>
          </p:cNvSpPr>
          <p:nvPr>
            <p:ph type="sldNum" sz="quarter" idx="4"/>
          </p:nvPr>
        </p:nvSpPr>
        <p:spPr>
          <a:xfrm>
            <a:off x="11233434" y="6029868"/>
            <a:ext cx="429372" cy="365125"/>
          </a:xfrm>
          <a:prstGeom prst="rect">
            <a:avLst/>
          </a:prstGeom>
          <a:solidFill>
            <a:schemeClr val="bg1"/>
          </a:solidFill>
        </p:spPr>
        <p:txBody>
          <a:bodyPr vert="horz" lIns="91440" tIns="45720" rIns="91440" bIns="45720" rtlCol="0" anchor="ctr"/>
          <a:lstStyle>
            <a:lvl1pPr algn="r">
              <a:defRPr sz="900" cap="all" baseline="0">
                <a:solidFill>
                  <a:schemeClr val="tx2"/>
                </a:solidFill>
              </a:defRPr>
            </a:lvl1pPr>
          </a:lstStyle>
          <a:p>
            <a:fld id="{27F8DDA4-3B80-4E8A-A8F5-521F73BF9127}" type="slidenum">
              <a:rPr lang="en-US" smtClean="0"/>
              <a:t>‹#›</a:t>
            </a:fld>
            <a:endParaRPr lang="en-US"/>
          </a:p>
        </p:txBody>
      </p:sp>
    </p:spTree>
    <p:extLst>
      <p:ext uri="{BB962C8B-B14F-4D97-AF65-F5344CB8AC3E}">
        <p14:creationId xmlns:p14="http://schemas.microsoft.com/office/powerpoint/2010/main" val="284112412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483744" r:id="rId27"/>
    <p:sldLayoutId id="2147483745" r:id="rId28"/>
    <p:sldLayoutId id="2147483746" r:id="rId29"/>
    <p:sldLayoutId id="2147483747" r:id="rId30"/>
    <p:sldLayoutId id="2147483748" r:id="rId31"/>
    <p:sldLayoutId id="2147483749" r:id="rId32"/>
    <p:sldLayoutId id="2147483750" r:id="rId33"/>
    <p:sldLayoutId id="2147483751" r:id="rId34"/>
    <p:sldLayoutId id="2147483752" r:id="rId35"/>
    <p:sldLayoutId id="2147483753" r:id="rId36"/>
    <p:sldLayoutId id="2147483754" r:id="rId37"/>
    <p:sldLayoutId id="2147483755" r:id="rId38"/>
    <p:sldLayoutId id="2147483756" r:id="rId39"/>
    <p:sldLayoutId id="2147483757" r:id="rId40"/>
    <p:sldLayoutId id="2147483758" r:id="rId41"/>
    <p:sldLayoutId id="2147483759" r:id="rId42"/>
    <p:sldLayoutId id="2147483760" r:id="rId43"/>
    <p:sldLayoutId id="2147483761" r:id="rId44"/>
    <p:sldLayoutId id="2147483762" r:id="rId45"/>
    <p:sldLayoutId id="2147483763" r:id="rId46"/>
    <p:sldLayoutId id="2147483764" r:id="rId47"/>
    <p:sldLayoutId id="2147483765" r:id="rId48"/>
    <p:sldLayoutId id="2147483766" r:id="rId49"/>
    <p:sldLayoutId id="2147483767" r:id="rId50"/>
    <p:sldLayoutId id="2147483768" r:id="rId51"/>
    <p:sldLayoutId id="2147483769" r:id="rId52"/>
    <p:sldLayoutId id="2147483770" r:id="rId53"/>
    <p:sldLayoutId id="2147483771" r:id="rId54"/>
    <p:sldLayoutId id="2147483772" r:id="rId55"/>
    <p:sldLayoutId id="2147483773" r:id="rId56"/>
    <p:sldLayoutId id="2147483774" r:id="rId57"/>
    <p:sldLayoutId id="2147483775" r:id="rId58"/>
    <p:sldLayoutId id="2147483776" r:id="rId59"/>
    <p:sldLayoutId id="2147483777" r:id="rId60"/>
    <p:sldLayoutId id="2147483778" r:id="rId61"/>
    <p:sldLayoutId id="2147483779" r:id="rId62"/>
    <p:sldLayoutId id="2147483780" r:id="rId63"/>
  </p:sldLayoutIdLst>
  <p:hf hdr="0"/>
  <p:txStyles>
    <p:titleStyle>
      <a:lvl1pPr marL="0" algn="l" defTabSz="914400" rtl="0" eaLnBrk="1" latinLnBrk="0" hangingPunct="1">
        <a:lnSpc>
          <a:spcPct val="100000"/>
        </a:lnSpc>
        <a:spcBef>
          <a:spcPct val="0"/>
        </a:spcBef>
        <a:spcAft>
          <a:spcPts val="0"/>
        </a:spcAft>
        <a:buNone/>
        <a:defRPr sz="2800" kern="1200" cap="all" baseline="0">
          <a:solidFill>
            <a:schemeClr val="accent5"/>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864">
          <p15:clr>
            <a:srgbClr val="F26B43"/>
          </p15:clr>
        </p15:guide>
        <p15:guide id="3" pos="432">
          <p15:clr>
            <a:srgbClr val="F26B43"/>
          </p15:clr>
        </p15:guide>
        <p15:guide id="4" orient="horz" pos="3912">
          <p15:clr>
            <a:srgbClr val="F26B43"/>
          </p15:clr>
        </p15:guide>
        <p15:guide id="5" orient="horz" pos="3504">
          <p15:clr>
            <a:srgbClr val="F26B43"/>
          </p15:clr>
        </p15:guide>
        <p15:guide id="6" orient="horz" pos="3024">
          <p15:clr>
            <a:srgbClr val="F26B43"/>
          </p15:clr>
        </p15:guide>
        <p15:guide id="7" orient="horz" pos="2592">
          <p15:clr>
            <a:srgbClr val="F26B43"/>
          </p15:clr>
        </p15:guide>
        <p15:guide id="8" orient="horz" pos="1728">
          <p15:clr>
            <a:srgbClr val="F26B43"/>
          </p15:clr>
        </p15:guide>
        <p15:guide id="9" orient="horz" pos="1296">
          <p15:clr>
            <a:srgbClr val="F26B43"/>
          </p15:clr>
        </p15:guide>
        <p15:guide id="10" orient="horz" pos="864">
          <p15:clr>
            <a:srgbClr val="F26B43"/>
          </p15:clr>
        </p15:guide>
        <p15:guide id="11" orient="horz" pos="432">
          <p15:clr>
            <a:srgbClr val="F26B43"/>
          </p15:clr>
        </p15:guide>
        <p15:guide id="12" pos="1296">
          <p15:clr>
            <a:srgbClr val="F26B43"/>
          </p15:clr>
        </p15:guide>
        <p15:guide id="13" pos="1728">
          <p15:clr>
            <a:srgbClr val="F26B43"/>
          </p15:clr>
        </p15:guide>
        <p15:guide id="18" pos="2160">
          <p15:clr>
            <a:srgbClr val="F26B43"/>
          </p15:clr>
        </p15:guide>
        <p15:guide id="20" pos="5520">
          <p15:clr>
            <a:srgbClr val="F26B43"/>
          </p15:clr>
        </p15:guide>
        <p15:guide id="21" pos="5952">
          <p15:clr>
            <a:srgbClr val="F26B43"/>
          </p15:clr>
        </p15:guide>
        <p15:guide id="22" pos="6384">
          <p15:clr>
            <a:srgbClr val="F26B43"/>
          </p15:clr>
        </p15:guide>
        <p15:guide id="24" pos="6816">
          <p15:clr>
            <a:srgbClr val="F26B43"/>
          </p15:clr>
        </p15:guide>
        <p15:guide id="25" pos="7248">
          <p15:clr>
            <a:srgbClr val="F26B43"/>
          </p15:clr>
        </p15:guide>
        <p15:guide id="26" pos="5088">
          <p15:clr>
            <a:srgbClr val="F26B43"/>
          </p15:clr>
        </p15:guide>
        <p15:guide id="27" pos="4656">
          <p15:clr>
            <a:srgbClr val="F26B43"/>
          </p15:clr>
        </p15:guide>
        <p15:guide id="28" pos="4224">
          <p15:clr>
            <a:srgbClr val="F26B43"/>
          </p15:clr>
        </p15:guide>
        <p15:guide id="29" pos="2592">
          <p15:clr>
            <a:srgbClr val="F26B43"/>
          </p15:clr>
        </p15:guide>
        <p15:guide id="30" pos="3024">
          <p15:clr>
            <a:srgbClr val="F26B43"/>
          </p15:clr>
        </p15:guide>
        <p15:guide id="31" pos="3456">
          <p15:clr>
            <a:srgbClr val="F26B43"/>
          </p15:clr>
        </p15:guide>
        <p15:guide id="32" orient="horz" pos="64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0.jpg"/><Relationship Id="rId7"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94.xml"/><Relationship Id="rId6" Type="http://schemas.openxmlformats.org/officeDocument/2006/relationships/image" Target="../media/image36.jpg"/><Relationship Id="rId5" Type="http://schemas.openxmlformats.org/officeDocument/2006/relationships/image" Target="../media/image9.jp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94.xml"/><Relationship Id="rId5" Type="http://schemas.openxmlformats.org/officeDocument/2006/relationships/image" Target="../media/image9.jpg"/><Relationship Id="rId4" Type="http://schemas.openxmlformats.org/officeDocument/2006/relationships/image" Target="../media/image36.jp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94.xml"/><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94.xml"/><Relationship Id="rId5" Type="http://schemas.openxmlformats.org/officeDocument/2006/relationships/image" Target="../media/image41.jpeg"/><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94.xml"/><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19.jpeg"/><Relationship Id="rId7"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94.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19.jpeg"/><Relationship Id="rId7"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94.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94.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94.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94.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94.xml"/><Relationship Id="rId5" Type="http://schemas.openxmlformats.org/officeDocument/2006/relationships/image" Target="../media/image62.jpeg"/><Relationship Id="rId4" Type="http://schemas.openxmlformats.org/officeDocument/2006/relationships/image" Target="../media/image61.jpeg"/></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94.xml"/><Relationship Id="rId4" Type="http://schemas.openxmlformats.org/officeDocument/2006/relationships/image" Target="../media/image63.gif"/></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94.xml"/><Relationship Id="rId5" Type="http://schemas.openxmlformats.org/officeDocument/2006/relationships/image" Target="../media/image9.jpg"/><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94.xml"/><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94.xml"/><Relationship Id="rId5" Type="http://schemas.openxmlformats.org/officeDocument/2006/relationships/hyperlink" Target="http://www.pngall.com/business-growth-chart-png" TargetMode="Externa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94.xml"/><Relationship Id="rId4" Type="http://schemas.openxmlformats.org/officeDocument/2006/relationships/image" Target="../media/image66.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94.xml"/><Relationship Id="rId5" Type="http://schemas.openxmlformats.org/officeDocument/2006/relationships/image" Target="../media/image68.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7.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79.x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94.xml"/><Relationship Id="rId4" Type="http://schemas.openxmlformats.org/officeDocument/2006/relationships/image" Target="../media/image70.jpeg"/></Relationships>
</file>

<file path=ppt/slides/_rels/slide34.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1.png"/><Relationship Id="rId7" Type="http://schemas.openxmlformats.org/officeDocument/2006/relationships/image" Target="../media/image74.svg"/><Relationship Id="rId2" Type="http://schemas.openxmlformats.org/officeDocument/2006/relationships/notesSlide" Target="../notesSlides/notesSlide26.xml"/><Relationship Id="rId1" Type="http://schemas.openxmlformats.org/officeDocument/2006/relationships/slideLayout" Target="../slideLayouts/slideLayout94.xml"/><Relationship Id="rId6" Type="http://schemas.openxmlformats.org/officeDocument/2006/relationships/image" Target="../media/image73.svg"/><Relationship Id="rId5" Type="http://schemas.openxmlformats.org/officeDocument/2006/relationships/image" Target="../media/image72.svg"/><Relationship Id="rId10" Type="http://schemas.openxmlformats.org/officeDocument/2006/relationships/image" Target="../media/image77.png"/><Relationship Id="rId4" Type="http://schemas.openxmlformats.org/officeDocument/2006/relationships/image" Target="../media/image30.jpg"/><Relationship Id="rId9"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67.xml"/></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8.xml"/><Relationship Id="rId1" Type="http://schemas.openxmlformats.org/officeDocument/2006/relationships/slideLayout" Target="../slideLayouts/slideLayout94.xml"/><Relationship Id="rId4" Type="http://schemas.openxmlformats.org/officeDocument/2006/relationships/image" Target="../media/image30.jpg"/></Relationships>
</file>

<file path=ppt/slides/_rels/slide3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9.xml"/><Relationship Id="rId1" Type="http://schemas.openxmlformats.org/officeDocument/2006/relationships/slideLayout" Target="../slideLayouts/slideLayout94.xml"/><Relationship Id="rId4" Type="http://schemas.openxmlformats.org/officeDocument/2006/relationships/image" Target="../media/image30.jpg"/></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67.xml"/></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1.xml"/><Relationship Id="rId1" Type="http://schemas.openxmlformats.org/officeDocument/2006/relationships/slideLayout" Target="../slideLayouts/slideLayout94.xml"/><Relationship Id="rId4" Type="http://schemas.openxmlformats.org/officeDocument/2006/relationships/image" Target="../media/image30.jp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94.xml"/><Relationship Id="rId6" Type="http://schemas.openxmlformats.org/officeDocument/2006/relationships/image" Target="../media/image23.jpg"/><Relationship Id="rId5" Type="http://schemas.openxmlformats.org/officeDocument/2006/relationships/image" Target="../media/image22.gif"/><Relationship Id="rId4" Type="http://schemas.openxmlformats.org/officeDocument/2006/relationships/image" Target="../media/image21.jpg"/></Relationships>
</file>

<file path=ppt/slides/_rels/slide40.xml.rels><?xml version="1.0" encoding="UTF-8" standalone="yes"?>
<Relationships xmlns="http://schemas.openxmlformats.org/package/2006/relationships"><Relationship Id="rId3" Type="http://schemas.openxmlformats.org/officeDocument/2006/relationships/image" Target="../media/image82.svg"/><Relationship Id="rId7" Type="http://schemas.openxmlformats.org/officeDocument/2006/relationships/image" Target="../media/image30.jpg"/><Relationship Id="rId2" Type="http://schemas.openxmlformats.org/officeDocument/2006/relationships/image" Target="../media/image81.svg"/><Relationship Id="rId1" Type="http://schemas.openxmlformats.org/officeDocument/2006/relationships/slideLayout" Target="../slideLayouts/slideLayout94.xml"/><Relationship Id="rId6" Type="http://schemas.openxmlformats.org/officeDocument/2006/relationships/image" Target="../media/image85.svg"/><Relationship Id="rId5" Type="http://schemas.openxmlformats.org/officeDocument/2006/relationships/image" Target="../media/image84.svg"/><Relationship Id="rId4" Type="http://schemas.openxmlformats.org/officeDocument/2006/relationships/image" Target="../media/image83.svg"/></Relationships>
</file>

<file path=ppt/slides/_rels/slide4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78.png"/><Relationship Id="rId1" Type="http://schemas.openxmlformats.org/officeDocument/2006/relationships/slideLayout" Target="../slideLayouts/slideLayout67.xml"/><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94.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94.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7.xml"/></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76.xml"/><Relationship Id="rId5" Type="http://schemas.openxmlformats.org/officeDocument/2006/relationships/image" Target="../media/image32.jpg"/><Relationship Id="rId4" Type="http://schemas.openxmlformats.org/officeDocument/2006/relationships/image" Target="../media/image31.jpg"/></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76.xml"/><Relationship Id="rId5" Type="http://schemas.openxmlformats.org/officeDocument/2006/relationships/image" Target="../media/image34.jpg"/><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B72E90-1AB5-7950-25CE-3044959EE6B0}"/>
              </a:ext>
            </a:extLst>
          </p:cNvPr>
          <p:cNvSpPr>
            <a:spLocks noGrp="1"/>
          </p:cNvSpPr>
          <p:nvPr>
            <p:ph type="sldNum" sz="quarter" idx="12"/>
          </p:nvPr>
        </p:nvSpPr>
        <p:spPr>
          <a:xfrm>
            <a:off x="11512296" y="6356350"/>
            <a:ext cx="574620" cy="365125"/>
          </a:xfrm>
        </p:spPr>
        <p:txBody>
          <a:bodyPr anchor="ctr">
            <a:normAutofit/>
          </a:bodyPr>
          <a:lstStyle/>
          <a:p>
            <a:pPr>
              <a:spcAft>
                <a:spcPts val="600"/>
              </a:spcAft>
            </a:pPr>
            <a:fld id="{2DE90F28-AFBB-4AB2-AA79-6D3F72ED131B}" type="slidenum">
              <a:rPr lang="en-US" smtClean="0"/>
              <a:pPr>
                <a:spcAft>
                  <a:spcPts val="600"/>
                </a:spcAft>
              </a:pPr>
              <a:t>1</a:t>
            </a:fld>
            <a:endParaRPr lang="en-US"/>
          </a:p>
        </p:txBody>
      </p:sp>
      <p:pic>
        <p:nvPicPr>
          <p:cNvPr id="8" name="Picture 7">
            <a:extLst>
              <a:ext uri="{FF2B5EF4-FFF2-40B4-BE49-F238E27FC236}">
                <a16:creationId xmlns:a16="http://schemas.microsoft.com/office/drawing/2014/main" id="{56B31DE9-25E6-DA4B-9653-0A5496215746}"/>
              </a:ext>
            </a:extLst>
          </p:cNvPr>
          <p:cNvPicPr>
            <a:picLocks noChangeAspect="1"/>
          </p:cNvPicPr>
          <p:nvPr/>
        </p:nvPicPr>
        <p:blipFill>
          <a:blip r:embed="rId3" cstate="print">
            <a:extLst>
              <a:ext uri="{28A0092B-C50C-407E-A947-70E740481C1C}">
                <a14:useLocalDpi xmlns:a14="http://schemas.microsoft.com/office/drawing/2010/main" val="0"/>
              </a:ext>
            </a:extLst>
          </a:blip>
          <a:srcRect l="5059" r="19919" b="1"/>
          <a:stretch>
            <a:fillRect/>
          </a:stretch>
        </p:blipFill>
        <p:spPr>
          <a:xfrm>
            <a:off x="5165818" y="112143"/>
            <a:ext cx="6617865" cy="5475516"/>
          </a:xfrm>
          <a:custGeom>
            <a:avLst/>
            <a:gdLst>
              <a:gd name="connsiteX0" fmla="*/ 0 w 8326323"/>
              <a:gd name="connsiteY0" fmla="*/ 0 h 6858000"/>
              <a:gd name="connsiteX1" fmla="*/ 8326323 w 8326323"/>
              <a:gd name="connsiteY1" fmla="*/ 0 h 6858000"/>
              <a:gd name="connsiteX2" fmla="*/ 8326323 w 8326323"/>
              <a:gd name="connsiteY2" fmla="*/ 6858000 h 6858000"/>
              <a:gd name="connsiteX3" fmla="*/ 0 w 83263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6323" h="6858000">
                <a:moveTo>
                  <a:pt x="0" y="0"/>
                </a:moveTo>
                <a:lnTo>
                  <a:pt x="8326323" y="0"/>
                </a:lnTo>
                <a:lnTo>
                  <a:pt x="8326323" y="6858000"/>
                </a:lnTo>
                <a:lnTo>
                  <a:pt x="0" y="6858000"/>
                </a:lnTo>
                <a:close/>
              </a:path>
            </a:pathLst>
          </a:custGeom>
          <a:noFill/>
          <a:ln w="6350">
            <a:noFill/>
          </a:ln>
        </p:spPr>
      </p:pic>
      <p:sp>
        <p:nvSpPr>
          <p:cNvPr id="2" name="Title 1">
            <a:extLst>
              <a:ext uri="{FF2B5EF4-FFF2-40B4-BE49-F238E27FC236}">
                <a16:creationId xmlns:a16="http://schemas.microsoft.com/office/drawing/2014/main" id="{2D933F78-BDBF-2227-51CA-960CF80ED5E6}"/>
              </a:ext>
            </a:extLst>
          </p:cNvPr>
          <p:cNvSpPr>
            <a:spLocks noGrp="1"/>
          </p:cNvSpPr>
          <p:nvPr>
            <p:ph type="ctrTitle"/>
          </p:nvPr>
        </p:nvSpPr>
        <p:spPr>
          <a:xfrm>
            <a:off x="189781" y="72166"/>
            <a:ext cx="5662380" cy="3814034"/>
          </a:xfrm>
          <a:solidFill>
            <a:schemeClr val="bg2"/>
          </a:solidFill>
        </p:spPr>
        <p:txBody>
          <a:bodyPr anchor="ctr">
            <a:normAutofit/>
          </a:bodyPr>
          <a:lstStyle/>
          <a:p>
            <a:r>
              <a:rPr lang="en-US" sz="4700" dirty="0"/>
              <a:t>Inside the parking deck: </a:t>
            </a:r>
            <a:br>
              <a:rPr lang="en-US" sz="4700" dirty="0"/>
            </a:br>
            <a:r>
              <a:rPr lang="en-US" sz="4700" dirty="0"/>
              <a:t>a hands-on learning session at </a:t>
            </a:r>
            <a:r>
              <a:rPr lang="en-US" sz="4700" dirty="0" err="1"/>
              <a:t>savona</a:t>
            </a:r>
            <a:r>
              <a:rPr lang="en-US" sz="4700" dirty="0"/>
              <a:t> mill</a:t>
            </a:r>
          </a:p>
        </p:txBody>
      </p:sp>
      <p:sp>
        <p:nvSpPr>
          <p:cNvPr id="5" name="Date Placeholder 4" hidden="1">
            <a:extLst>
              <a:ext uri="{FF2B5EF4-FFF2-40B4-BE49-F238E27FC236}">
                <a16:creationId xmlns:a16="http://schemas.microsoft.com/office/drawing/2014/main" id="{7D287770-9078-384B-B569-AC18FC82DABF}"/>
              </a:ext>
            </a:extLst>
          </p:cNvPr>
          <p:cNvSpPr>
            <a:spLocks noGrp="1"/>
          </p:cNvSpPr>
          <p:nvPr>
            <p:ph type="dt" sz="half" idx="4294967295"/>
          </p:nvPr>
        </p:nvSpPr>
        <p:spPr>
          <a:xfrm rot="5400000">
            <a:off x="10425981" y="4687095"/>
            <a:ext cx="2706690" cy="365125"/>
          </a:xfrm>
          <a:prstGeom prst="rect">
            <a:avLst/>
          </a:prstGeom>
        </p:spPr>
        <p:txBody>
          <a:bodyPr>
            <a:normAutofit/>
          </a:bodyPr>
          <a:lstStyle/>
          <a:p>
            <a:pPr>
              <a:lnSpc>
                <a:spcPct val="90000"/>
              </a:lnSpc>
              <a:spcAft>
                <a:spcPts val="600"/>
              </a:spcAft>
            </a:pPr>
            <a:fld id="{7FA43F5B-065E-43CE-B3FD-98C48A6F94D7}" type="datetime1">
              <a:rPr lang="en-US" smtClean="0"/>
              <a:pPr>
                <a:lnSpc>
                  <a:spcPct val="90000"/>
                </a:lnSpc>
                <a:spcAft>
                  <a:spcPts val="600"/>
                </a:spcAft>
              </a:pPr>
              <a:t>5/8/2026</a:t>
            </a:fld>
            <a:endParaRPr lang="en-US"/>
          </a:p>
        </p:txBody>
      </p:sp>
      <p:pic>
        <p:nvPicPr>
          <p:cNvPr id="10" name="Picture 9">
            <a:extLst>
              <a:ext uri="{FF2B5EF4-FFF2-40B4-BE49-F238E27FC236}">
                <a16:creationId xmlns:a16="http://schemas.microsoft.com/office/drawing/2014/main" id="{CEEE5AFF-2322-EA44-B733-1820C4EB73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79" y="3808781"/>
            <a:ext cx="5189639" cy="1531416"/>
          </a:xfrm>
          <a:prstGeom prst="rect">
            <a:avLst/>
          </a:prstGeom>
        </p:spPr>
      </p:pic>
      <p:pic>
        <p:nvPicPr>
          <p:cNvPr id="12" name="Picture 11">
            <a:extLst>
              <a:ext uri="{FF2B5EF4-FFF2-40B4-BE49-F238E27FC236}">
                <a16:creationId xmlns:a16="http://schemas.microsoft.com/office/drawing/2014/main" id="{511FDF41-DBEF-700C-4C90-7CE9588D5B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8824" y="5725356"/>
            <a:ext cx="2920782" cy="922968"/>
          </a:xfrm>
          <a:prstGeom prst="rect">
            <a:avLst/>
          </a:prstGeom>
        </p:spPr>
      </p:pic>
      <p:pic>
        <p:nvPicPr>
          <p:cNvPr id="7" name="Picture 6">
            <a:extLst>
              <a:ext uri="{FF2B5EF4-FFF2-40B4-BE49-F238E27FC236}">
                <a16:creationId xmlns:a16="http://schemas.microsoft.com/office/drawing/2014/main" id="{706DA7D5-7168-E219-A388-ECFA912453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710" y="5340197"/>
            <a:ext cx="3470179" cy="1381278"/>
          </a:xfrm>
          <a:prstGeom prst="rect">
            <a:avLst/>
          </a:prstGeom>
        </p:spPr>
      </p:pic>
    </p:spTree>
    <p:extLst>
      <p:ext uri="{BB962C8B-B14F-4D97-AF65-F5344CB8AC3E}">
        <p14:creationId xmlns:p14="http://schemas.microsoft.com/office/powerpoint/2010/main" val="274708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31C91-3048-F399-AE96-B0624790B4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3AAA85-5C16-6A86-723B-699788F4CE6D}"/>
              </a:ext>
            </a:extLst>
          </p:cNvPr>
          <p:cNvSpPr>
            <a:spLocks noGrp="1"/>
          </p:cNvSpPr>
          <p:nvPr>
            <p:ph type="title"/>
          </p:nvPr>
        </p:nvSpPr>
        <p:spPr/>
        <p:txBody>
          <a:bodyPr anchor="b"/>
          <a:lstStyle/>
          <a:p>
            <a:r>
              <a:rPr lang="en-US" dirty="0"/>
              <a:t>Common conditions &amp; Impacts</a:t>
            </a:r>
          </a:p>
        </p:txBody>
      </p:sp>
      <p:sp>
        <p:nvSpPr>
          <p:cNvPr id="5" name="Slide Number Placeholder 4">
            <a:extLst>
              <a:ext uri="{FF2B5EF4-FFF2-40B4-BE49-F238E27FC236}">
                <a16:creationId xmlns:a16="http://schemas.microsoft.com/office/drawing/2014/main" id="{AAA43D0F-4929-4437-357F-9591E08823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8DDA4-3B80-4E8A-A8F5-521F73BF9127}" type="slidenum">
              <a:rPr kumimoji="0" lang="en-US" sz="900" b="0" i="0" u="none" strike="noStrike" kern="1200" cap="all" spc="0" normalizeH="0" baseline="0" noProof="0" smtClean="0">
                <a:ln>
                  <a:noFill/>
                </a:ln>
                <a:solidFill>
                  <a:prstClr val="white"/>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900" b="0" i="0" u="none" strike="noStrike" kern="1200" cap="all" spc="0" normalizeH="0" baseline="0" noProof="0">
              <a:ln>
                <a:noFill/>
              </a:ln>
              <a:solidFill>
                <a:prstClr val="white"/>
              </a:solidFill>
              <a:effectLst/>
              <a:uLnTx/>
              <a:uFillTx/>
              <a:latin typeface="Univers Condensed Light"/>
              <a:ea typeface="+mn-ea"/>
              <a:cs typeface="+mn-cs"/>
            </a:endParaRPr>
          </a:p>
        </p:txBody>
      </p:sp>
      <p:pic>
        <p:nvPicPr>
          <p:cNvPr id="6" name="Picture 5">
            <a:extLst>
              <a:ext uri="{FF2B5EF4-FFF2-40B4-BE49-F238E27FC236}">
                <a16:creationId xmlns:a16="http://schemas.microsoft.com/office/drawing/2014/main" id="{324F8F30-F4DB-2121-ADD3-6E818F1BEB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4788" y="501212"/>
            <a:ext cx="1700796" cy="457289"/>
          </a:xfrm>
          <a:prstGeom prst="rect">
            <a:avLst/>
          </a:prstGeom>
        </p:spPr>
      </p:pic>
    </p:spTree>
    <p:extLst>
      <p:ext uri="{BB962C8B-B14F-4D97-AF65-F5344CB8AC3E}">
        <p14:creationId xmlns:p14="http://schemas.microsoft.com/office/powerpoint/2010/main" val="4097398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87E5703-DE7A-E266-ADDC-63A6E48E580F}"/>
              </a:ext>
            </a:extLst>
          </p:cNvPr>
          <p:cNvSpPr>
            <a:spLocks noGrp="1"/>
          </p:cNvSpPr>
          <p:nvPr>
            <p:ph type="ftr" sz="quarter" idx="11"/>
          </p:nvPr>
        </p:nvSpPr>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all" spc="60" normalizeH="0" baseline="0" noProof="0">
                <a:ln>
                  <a:noFill/>
                </a:ln>
                <a:solidFill>
                  <a:srgbClr val="444742"/>
                </a:solidFill>
                <a:effectLst/>
                <a:uLnTx/>
                <a:uFillTx/>
                <a:latin typeface="Univers Condensed Light"/>
                <a:ea typeface="+mn-ea"/>
                <a:cs typeface="+mn-cs"/>
              </a:rPr>
              <a:t>Sample Footer Text</a:t>
            </a:r>
          </a:p>
        </p:txBody>
      </p:sp>
      <p:sp>
        <p:nvSpPr>
          <p:cNvPr id="7" name="Slide Number Placeholder 6">
            <a:extLst>
              <a:ext uri="{FF2B5EF4-FFF2-40B4-BE49-F238E27FC236}">
                <a16:creationId xmlns:a16="http://schemas.microsoft.com/office/drawing/2014/main" id="{EF4420F4-4D44-DE41-ACA8-E7DAA924B4A0}"/>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7F8DDA4-3B80-4E8A-A8F5-521F73BF9127}" type="slidenum">
              <a:rPr kumimoji="0" lang="en-US" sz="900" b="0" i="0" u="none" strike="noStrike" kern="1200" cap="all" spc="0" normalizeH="0" baseline="0" noProof="0" smtClean="0">
                <a:ln>
                  <a:noFill/>
                </a:ln>
                <a:solidFill>
                  <a:srgbClr val="444742"/>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a:t>
            </a:fld>
            <a:endParaRPr kumimoji="0" lang="en-US" sz="900" b="0" i="0" u="none" strike="noStrike" kern="1200" cap="all" spc="0" normalizeH="0" baseline="0" noProof="0">
              <a:ln>
                <a:noFill/>
              </a:ln>
              <a:solidFill>
                <a:srgbClr val="444742"/>
              </a:solidFill>
              <a:effectLst/>
              <a:uLnTx/>
              <a:uFillTx/>
              <a:latin typeface="Univers Condensed Light"/>
              <a:ea typeface="+mn-ea"/>
              <a:cs typeface="+mn-cs"/>
            </a:endParaRPr>
          </a:p>
        </p:txBody>
      </p:sp>
      <p:pic>
        <p:nvPicPr>
          <p:cNvPr id="9" name="Picture 8">
            <a:extLst>
              <a:ext uri="{FF2B5EF4-FFF2-40B4-BE49-F238E27FC236}">
                <a16:creationId xmlns:a16="http://schemas.microsoft.com/office/drawing/2014/main" id="{62FF1D1E-982F-1174-F1A2-6011C8278F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301" y="5912589"/>
            <a:ext cx="2121201" cy="570323"/>
          </a:xfrm>
          <a:prstGeom prst="rect">
            <a:avLst/>
          </a:prstGeom>
        </p:spPr>
      </p:pic>
      <p:pic>
        <p:nvPicPr>
          <p:cNvPr id="13" name="Picture Placeholder 12">
            <a:extLst>
              <a:ext uri="{FF2B5EF4-FFF2-40B4-BE49-F238E27FC236}">
                <a16:creationId xmlns:a16="http://schemas.microsoft.com/office/drawing/2014/main" id="{78B8D045-68C5-5BE0-BEAE-8F1E5AE5F478}"/>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4024" r="14024"/>
          <a:stretch>
            <a:fillRect/>
          </a:stretch>
        </p:blipFill>
        <p:spPr>
          <a:xfrm>
            <a:off x="356616" y="84752"/>
            <a:ext cx="3218688" cy="2830764"/>
          </a:xfrm>
          <a:prstGeom prst="rect">
            <a:avLst/>
          </a:prstGeom>
          <a:blipFill>
            <a:blip r:embed="rId5">
              <a:alphaModFix amt="70000"/>
            </a:blip>
            <a:stretch>
              <a:fillRect/>
            </a:stretch>
          </a:blipFill>
        </p:spPr>
      </p:pic>
      <p:pic>
        <p:nvPicPr>
          <p:cNvPr id="15" name="Picture 14">
            <a:extLst>
              <a:ext uri="{FF2B5EF4-FFF2-40B4-BE49-F238E27FC236}">
                <a16:creationId xmlns:a16="http://schemas.microsoft.com/office/drawing/2014/main" id="{96F050A7-F5F7-906F-53A8-AEBC2F50D5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4410" y="84752"/>
            <a:ext cx="4232076" cy="2816254"/>
          </a:xfrm>
          <a:prstGeom prst="rect">
            <a:avLst/>
          </a:prstGeom>
        </p:spPr>
      </p:pic>
      <p:pic>
        <p:nvPicPr>
          <p:cNvPr id="16" name="Picture 4" descr="DSCN0604">
            <a:extLst>
              <a:ext uri="{FF2B5EF4-FFF2-40B4-BE49-F238E27FC236}">
                <a16:creationId xmlns:a16="http://schemas.microsoft.com/office/drawing/2014/main" id="{1D541E73-309A-9778-33DE-16F1B4F2A8A1}"/>
              </a:ext>
            </a:extLst>
          </p:cNvPr>
          <p:cNvPicPr>
            <a:picLocks noChangeAspect="1" noChangeArrowheads="1"/>
          </p:cNvPicPr>
          <p:nvPr/>
        </p:nvPicPr>
        <p:blipFill>
          <a:blip r:embed="rId7" cstate="print"/>
          <a:stretch>
            <a:fillRect/>
          </a:stretch>
        </p:blipFill>
        <p:spPr bwMode="auto">
          <a:xfrm rot="16200000">
            <a:off x="8590526" y="-343852"/>
            <a:ext cx="2816254" cy="3673462"/>
          </a:xfrm>
          <a:prstGeom prst="rect">
            <a:avLst/>
          </a:prstGeom>
          <a:noFill/>
        </p:spPr>
      </p:pic>
      <p:sp>
        <p:nvSpPr>
          <p:cNvPr id="2" name="Title 1">
            <a:extLst>
              <a:ext uri="{FF2B5EF4-FFF2-40B4-BE49-F238E27FC236}">
                <a16:creationId xmlns:a16="http://schemas.microsoft.com/office/drawing/2014/main" id="{3CAF66E9-48FA-4BFF-CCEC-8194CEA7885C}"/>
              </a:ext>
            </a:extLst>
          </p:cNvPr>
          <p:cNvSpPr>
            <a:spLocks noGrp="1"/>
          </p:cNvSpPr>
          <p:nvPr>
            <p:ph type="title"/>
          </p:nvPr>
        </p:nvSpPr>
        <p:spPr>
          <a:xfrm>
            <a:off x="289559" y="2812918"/>
            <a:ext cx="11612880" cy="570323"/>
          </a:xfrm>
        </p:spPr>
        <p:txBody>
          <a:bodyPr anchor="t">
            <a:noAutofit/>
          </a:bodyPr>
          <a:lstStyle/>
          <a:p>
            <a:r>
              <a:rPr lang="en-US" sz="3000" dirty="0">
                <a:solidFill>
                  <a:srgbClr val="2E54A3"/>
                </a:solidFill>
              </a:rPr>
              <a:t>Cracking </a:t>
            </a:r>
            <a:r>
              <a:rPr lang="en-US" sz="3000" dirty="0">
                <a:solidFill>
                  <a:srgbClr val="2E54A3"/>
                </a:solidFill>
                <a:sym typeface="Wingdings" panose="05000000000000000000" pitchFamily="2" charset="2"/>
              </a:rPr>
              <a:t> Delamination  spalling  exposed steel/corrosion</a:t>
            </a:r>
            <a:endParaRPr lang="en-US" sz="3000" dirty="0">
              <a:solidFill>
                <a:srgbClr val="2E54A3"/>
              </a:solidFill>
            </a:endParaRPr>
          </a:p>
        </p:txBody>
      </p:sp>
      <p:pic>
        <p:nvPicPr>
          <p:cNvPr id="17" name="Content Placeholder 16" descr="A picture containing diagram&#10;&#10;Description automatically generated">
            <a:extLst>
              <a:ext uri="{FF2B5EF4-FFF2-40B4-BE49-F238E27FC236}">
                <a16:creationId xmlns:a16="http://schemas.microsoft.com/office/drawing/2014/main" id="{9AC24E7C-F471-ED83-9393-5F648ECB507F}"/>
              </a:ext>
            </a:extLst>
          </p:cNvPr>
          <p:cNvPicPr>
            <a:picLocks noGrp="1" noChangeAspect="1"/>
          </p:cNvPicPr>
          <p:nvPr>
            <p:ph idx="1"/>
          </p:nvPr>
        </p:nvPicPr>
        <p:blipFill rotWithShape="1">
          <a:blip r:embed="rId8">
            <a:extLst>
              <a:ext uri="{28A0092B-C50C-407E-A947-70E740481C1C}">
                <a14:useLocalDpi xmlns:a14="http://schemas.microsoft.com/office/drawing/2010/main" val="0"/>
              </a:ext>
            </a:extLst>
          </a:blip>
          <a:srcRect b="29631"/>
          <a:stretch/>
        </p:blipFill>
        <p:spPr>
          <a:xfrm>
            <a:off x="1324654" y="3601447"/>
            <a:ext cx="9542689" cy="2572976"/>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118980114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6DF66-2DAE-8B5C-D307-D52E320E890D}"/>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B1B5792-24A1-03FE-6D93-58FC3D1C82EA}"/>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897296" y="1080766"/>
            <a:ext cx="5430884" cy="4696467"/>
          </a:xfrm>
        </p:spPr>
        <p:txBody>
          <a:bodyPr>
            <a:normAutofit/>
          </a:bodyPr>
          <a:lstStyle/>
          <a:p>
            <a:pPr marL="0" lvl="1" indent="0">
              <a:buNone/>
            </a:pPr>
            <a:r>
              <a:rPr lang="en-US" sz="1800" dirty="0"/>
              <a:t>Sounding:</a:t>
            </a:r>
          </a:p>
          <a:p>
            <a:pPr marL="285750" lvl="1" indent="-285750"/>
            <a:r>
              <a:rPr lang="en-US" sz="1800" dirty="0"/>
              <a:t>Easy, nondestructive testing method used to detect internal defects like delamination, voids, or spalling</a:t>
            </a:r>
          </a:p>
          <a:p>
            <a:pPr marL="285750" lvl="1" indent="-285750"/>
            <a:r>
              <a:rPr lang="en-US" sz="1800" dirty="0"/>
              <a:t>Solid concrete produces high-pitched, ring</a:t>
            </a:r>
          </a:p>
          <a:p>
            <a:pPr marL="285750" lvl="1" indent="-285750"/>
            <a:r>
              <a:rPr lang="en-US" sz="1800" dirty="0"/>
              <a:t>Damaged concrete produces dull, hollow thud</a:t>
            </a:r>
          </a:p>
          <a:p>
            <a:pPr marL="285750" lvl="1" indent="-285750"/>
            <a:r>
              <a:rPr lang="en-US" sz="1800" dirty="0"/>
              <a:t>Hollow sounding proves delamination (precursor to spalling)</a:t>
            </a:r>
          </a:p>
          <a:p>
            <a:pPr marL="0" lvl="1" indent="0">
              <a:buNone/>
            </a:pPr>
            <a:endParaRPr lang="en-US" sz="1800" dirty="0"/>
          </a:p>
          <a:p>
            <a:pPr marL="0" lvl="1" indent="0">
              <a:buNone/>
            </a:pPr>
            <a:r>
              <a:rPr lang="en-US" sz="1800" dirty="0"/>
              <a:t>Prevention includes: </a:t>
            </a:r>
          </a:p>
          <a:p>
            <a:pPr marL="285750" lvl="1" indent="-285750"/>
            <a:r>
              <a:rPr lang="en-US" sz="1800" dirty="0"/>
              <a:t>Proper concrete mix</a:t>
            </a:r>
          </a:p>
          <a:p>
            <a:pPr marL="285750" lvl="1" indent="-285750"/>
            <a:r>
              <a:rPr lang="en-US" sz="1800" dirty="0"/>
              <a:t>Install control joins</a:t>
            </a:r>
          </a:p>
          <a:p>
            <a:pPr marL="285750" lvl="1" indent="-285750"/>
            <a:r>
              <a:rPr lang="en-US" sz="1800" dirty="0"/>
              <a:t>Seal the surface</a:t>
            </a:r>
          </a:p>
          <a:p>
            <a:pPr marL="285750" lvl="1" indent="-285750"/>
            <a:r>
              <a:rPr lang="en-US" sz="1800" dirty="0"/>
              <a:t>Avoid overloading</a:t>
            </a:r>
          </a:p>
        </p:txBody>
      </p:sp>
      <p:sp>
        <p:nvSpPr>
          <p:cNvPr id="5" name="Footer Placeholder 4">
            <a:extLst>
              <a:ext uri="{FF2B5EF4-FFF2-40B4-BE49-F238E27FC236}">
                <a16:creationId xmlns:a16="http://schemas.microsoft.com/office/drawing/2014/main" id="{62554740-1033-9174-FFD8-88E582CB0F6F}"/>
              </a:ext>
            </a:extLst>
          </p:cNvPr>
          <p:cNvSpPr>
            <a:spLocks noGrp="1"/>
          </p:cNvSpPr>
          <p:nvPr>
            <p:ph type="ftr" sz="quarter" idx="11"/>
          </p:nvPr>
        </p:nvSpPr>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all" spc="60" normalizeH="0" baseline="0" noProof="0">
                <a:ln>
                  <a:noFill/>
                </a:ln>
                <a:solidFill>
                  <a:srgbClr val="444742"/>
                </a:solidFill>
                <a:effectLst/>
                <a:uLnTx/>
                <a:uFillTx/>
                <a:latin typeface="Univers Condensed Light"/>
                <a:ea typeface="+mn-ea"/>
                <a:cs typeface="+mn-cs"/>
              </a:rPr>
              <a:t>Sample Footer Text</a:t>
            </a:r>
          </a:p>
        </p:txBody>
      </p:sp>
      <p:sp>
        <p:nvSpPr>
          <p:cNvPr id="7" name="Slide Number Placeholder 6">
            <a:extLst>
              <a:ext uri="{FF2B5EF4-FFF2-40B4-BE49-F238E27FC236}">
                <a16:creationId xmlns:a16="http://schemas.microsoft.com/office/drawing/2014/main" id="{208DC659-6491-C019-D071-EBBA487C116D}"/>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7F8DDA4-3B80-4E8A-A8F5-521F73BF9127}" type="slidenum">
              <a:rPr kumimoji="0" lang="en-US" sz="900" b="0" i="0" u="none" strike="noStrike" kern="1200" cap="all" spc="0" normalizeH="0" baseline="0" noProof="0" smtClean="0">
                <a:ln>
                  <a:noFill/>
                </a:ln>
                <a:solidFill>
                  <a:srgbClr val="444742"/>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a:t>
            </a:fld>
            <a:endParaRPr kumimoji="0" lang="en-US" sz="900" b="0" i="0" u="none" strike="noStrike" kern="1200" cap="all" spc="0" normalizeH="0" baseline="0" noProof="0">
              <a:ln>
                <a:noFill/>
              </a:ln>
              <a:solidFill>
                <a:srgbClr val="444742"/>
              </a:solidFill>
              <a:effectLst/>
              <a:uLnTx/>
              <a:uFillTx/>
              <a:latin typeface="Univers Condensed Light"/>
              <a:ea typeface="+mn-ea"/>
              <a:cs typeface="+mn-cs"/>
            </a:endParaRPr>
          </a:p>
        </p:txBody>
      </p:sp>
      <p:pic>
        <p:nvPicPr>
          <p:cNvPr id="9" name="Picture 8">
            <a:extLst>
              <a:ext uri="{FF2B5EF4-FFF2-40B4-BE49-F238E27FC236}">
                <a16:creationId xmlns:a16="http://schemas.microsoft.com/office/drawing/2014/main" id="{6230C25A-527E-E484-10D5-9E8336522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301" y="5912589"/>
            <a:ext cx="2121201" cy="570323"/>
          </a:xfrm>
          <a:prstGeom prst="rect">
            <a:avLst/>
          </a:prstGeom>
        </p:spPr>
      </p:pic>
      <p:pic>
        <p:nvPicPr>
          <p:cNvPr id="10" name="Picture Placeholder 9">
            <a:extLst>
              <a:ext uri="{FF2B5EF4-FFF2-40B4-BE49-F238E27FC236}">
                <a16:creationId xmlns:a16="http://schemas.microsoft.com/office/drawing/2014/main" id="{DF31C22B-831A-2BD8-B45D-9878D0AAAA47}"/>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6877" r="16877"/>
          <a:stretch/>
        </p:blipFill>
        <p:spPr>
          <a:xfrm>
            <a:off x="4779" y="0"/>
            <a:ext cx="4251960" cy="4271244"/>
          </a:xfrm>
          <a:prstGeom prst="rect">
            <a:avLst/>
          </a:prstGeom>
          <a:blipFill>
            <a:blip r:embed="rId5">
              <a:alphaModFix amt="70000"/>
            </a:blip>
            <a:stretch>
              <a:fillRect/>
            </a:stretch>
          </a:blipFill>
        </p:spPr>
      </p:pic>
      <p:sp>
        <p:nvSpPr>
          <p:cNvPr id="2" name="Title 1">
            <a:extLst>
              <a:ext uri="{FF2B5EF4-FFF2-40B4-BE49-F238E27FC236}">
                <a16:creationId xmlns:a16="http://schemas.microsoft.com/office/drawing/2014/main" id="{3E3E0A08-CF2C-BAF9-8332-9296A7677C3F}"/>
              </a:ext>
            </a:extLst>
          </p:cNvPr>
          <p:cNvSpPr>
            <a:spLocks noGrp="1"/>
          </p:cNvSpPr>
          <p:nvPr>
            <p:ph type="title"/>
          </p:nvPr>
        </p:nvSpPr>
        <p:spPr>
          <a:xfrm>
            <a:off x="1002085" y="4072348"/>
            <a:ext cx="3897905" cy="1380814"/>
          </a:xfrm>
        </p:spPr>
        <p:txBody>
          <a:bodyPr anchor="t">
            <a:normAutofit fontScale="90000"/>
          </a:bodyPr>
          <a:lstStyle/>
          <a:p>
            <a:r>
              <a:rPr lang="en-US" sz="6000" dirty="0">
                <a:solidFill>
                  <a:srgbClr val="2E54A3"/>
                </a:solidFill>
              </a:rPr>
              <a:t>Corrosion prevention</a:t>
            </a:r>
          </a:p>
        </p:txBody>
      </p:sp>
    </p:spTree>
    <p:extLst>
      <p:ext uri="{BB962C8B-B14F-4D97-AF65-F5344CB8AC3E}">
        <p14:creationId xmlns:p14="http://schemas.microsoft.com/office/powerpoint/2010/main" val="1091351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E134D-8973-FC4A-E643-3ACCAB7609CD}"/>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BFFC9FF-C2A2-AFC9-54EC-F44CA7FC3E80}"/>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802685" y="1080766"/>
            <a:ext cx="5430884" cy="4696467"/>
          </a:xfrm>
        </p:spPr>
        <p:txBody>
          <a:bodyPr>
            <a:normAutofit/>
          </a:bodyPr>
          <a:lstStyle/>
          <a:p>
            <a:pPr marL="285750" lvl="1" indent="-285750"/>
            <a:r>
              <a:rPr lang="en-US" sz="1800" dirty="0"/>
              <a:t>Loss of surface concrete caused by freeze-thaw cycle.</a:t>
            </a:r>
          </a:p>
          <a:p>
            <a:pPr marL="285750" lvl="1" indent="-285750"/>
            <a:r>
              <a:rPr lang="en-US" sz="1800" dirty="0"/>
              <a:t>Water seeps into concrete and expands placing immense pressure on the surface</a:t>
            </a:r>
          </a:p>
          <a:p>
            <a:pPr marL="285750" lvl="1" indent="-285750"/>
            <a:r>
              <a:rPr lang="en-US" sz="1800" dirty="0"/>
              <a:t>Concrete that is not air-entrained is highly susceptible</a:t>
            </a:r>
          </a:p>
          <a:p>
            <a:pPr marL="285750" lvl="1" indent="-285750"/>
            <a:r>
              <a:rPr lang="en-US" sz="1800" dirty="0"/>
              <a:t>Using deicing salts lowers freezing point of water, forcing concrete to undergo more frequent freeze-thaw cycles</a:t>
            </a:r>
          </a:p>
          <a:p>
            <a:pPr marL="0" lvl="1" indent="0">
              <a:buNone/>
            </a:pPr>
            <a:endParaRPr lang="en-US" sz="1800" dirty="0"/>
          </a:p>
          <a:p>
            <a:pPr marL="285750" lvl="1" indent="-285750"/>
            <a:r>
              <a:rPr lang="en-US" sz="1800" dirty="0"/>
              <a:t>Prevention includes:</a:t>
            </a:r>
          </a:p>
          <a:p>
            <a:pPr marL="742950" lvl="2" indent="-285750"/>
            <a:r>
              <a:rPr lang="en-US" sz="1800" dirty="0"/>
              <a:t>Air-entrained concrete</a:t>
            </a:r>
          </a:p>
          <a:p>
            <a:pPr marL="742950" lvl="2" indent="-285750"/>
            <a:r>
              <a:rPr lang="en-US" sz="1800" dirty="0"/>
              <a:t>Ensure proper curing using sealing compounds</a:t>
            </a:r>
          </a:p>
          <a:p>
            <a:pPr marL="742950" lvl="2" indent="-285750"/>
            <a:r>
              <a:rPr lang="en-US" sz="1800" dirty="0"/>
              <a:t>Avoid deicers (specifically salt) in the first winter</a:t>
            </a:r>
          </a:p>
        </p:txBody>
      </p:sp>
      <p:sp>
        <p:nvSpPr>
          <p:cNvPr id="5" name="Footer Placeholder 4">
            <a:extLst>
              <a:ext uri="{FF2B5EF4-FFF2-40B4-BE49-F238E27FC236}">
                <a16:creationId xmlns:a16="http://schemas.microsoft.com/office/drawing/2014/main" id="{F09FB1AB-9AB9-82FF-D258-02A0228ED62B}"/>
              </a:ext>
            </a:extLst>
          </p:cNvPr>
          <p:cNvSpPr>
            <a:spLocks noGrp="1"/>
          </p:cNvSpPr>
          <p:nvPr>
            <p:ph type="ftr" sz="quarter" idx="11"/>
          </p:nvPr>
        </p:nvSpPr>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all" spc="60" normalizeH="0" baseline="0" noProof="0">
                <a:ln>
                  <a:noFill/>
                </a:ln>
                <a:solidFill>
                  <a:srgbClr val="444742"/>
                </a:solidFill>
                <a:effectLst/>
                <a:uLnTx/>
                <a:uFillTx/>
                <a:latin typeface="Univers Condensed Light"/>
                <a:ea typeface="+mn-ea"/>
                <a:cs typeface="+mn-cs"/>
              </a:rPr>
              <a:t>Sample Footer Text</a:t>
            </a:r>
          </a:p>
        </p:txBody>
      </p:sp>
      <p:sp>
        <p:nvSpPr>
          <p:cNvPr id="7" name="Slide Number Placeholder 6">
            <a:extLst>
              <a:ext uri="{FF2B5EF4-FFF2-40B4-BE49-F238E27FC236}">
                <a16:creationId xmlns:a16="http://schemas.microsoft.com/office/drawing/2014/main" id="{E5A3F535-3B4B-F83A-AF73-3269A9C6D92C}"/>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7F8DDA4-3B80-4E8A-A8F5-521F73BF9127}" type="slidenum">
              <a:rPr kumimoji="0" lang="en-US" sz="900" b="0" i="0" u="none" strike="noStrike" kern="1200" cap="all" spc="0" normalizeH="0" baseline="0" noProof="0" smtClean="0">
                <a:ln>
                  <a:noFill/>
                </a:ln>
                <a:solidFill>
                  <a:srgbClr val="444742"/>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13</a:t>
            </a:fld>
            <a:endParaRPr kumimoji="0" lang="en-US" sz="900" b="0" i="0" u="none" strike="noStrike" kern="1200" cap="all" spc="0" normalizeH="0" baseline="0" noProof="0">
              <a:ln>
                <a:noFill/>
              </a:ln>
              <a:solidFill>
                <a:srgbClr val="444742"/>
              </a:solidFill>
              <a:effectLst/>
              <a:uLnTx/>
              <a:uFillTx/>
              <a:latin typeface="Univers Condensed Light"/>
              <a:ea typeface="+mn-ea"/>
              <a:cs typeface="+mn-cs"/>
            </a:endParaRPr>
          </a:p>
        </p:txBody>
      </p:sp>
      <p:pic>
        <p:nvPicPr>
          <p:cNvPr id="9" name="Picture 8">
            <a:extLst>
              <a:ext uri="{FF2B5EF4-FFF2-40B4-BE49-F238E27FC236}">
                <a16:creationId xmlns:a16="http://schemas.microsoft.com/office/drawing/2014/main" id="{197C5DB1-8CC4-CA00-81A3-AEC44EE042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301" y="5912589"/>
            <a:ext cx="2121201" cy="570323"/>
          </a:xfrm>
          <a:prstGeom prst="rect">
            <a:avLst/>
          </a:prstGeom>
        </p:spPr>
      </p:pic>
      <p:pic>
        <p:nvPicPr>
          <p:cNvPr id="8" name="Picture Placeholder 7" descr="A sandy beach&#10;&#10;Description generated with very high confidence">
            <a:extLst>
              <a:ext uri="{FF2B5EF4-FFF2-40B4-BE49-F238E27FC236}">
                <a16:creationId xmlns:a16="http://schemas.microsoft.com/office/drawing/2014/main" id="{FE0BD61B-D5EC-8B13-FDD4-5A7F4244E12E}"/>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3528" r="13528"/>
          <a:stretch>
            <a:fillRect/>
          </a:stretch>
        </p:blipFill>
        <p:spPr>
          <a:xfrm>
            <a:off x="0" y="0"/>
            <a:ext cx="4800600" cy="4822825"/>
          </a:xfrm>
          <a:prstGeom prst="rect">
            <a:avLst/>
          </a:prstGeom>
        </p:spPr>
      </p:pic>
      <p:sp>
        <p:nvSpPr>
          <p:cNvPr id="2" name="Title 1">
            <a:extLst>
              <a:ext uri="{FF2B5EF4-FFF2-40B4-BE49-F238E27FC236}">
                <a16:creationId xmlns:a16="http://schemas.microsoft.com/office/drawing/2014/main" id="{B0B6913C-EF03-489D-E96E-EFE7F1C8F0AF}"/>
              </a:ext>
            </a:extLst>
          </p:cNvPr>
          <p:cNvSpPr>
            <a:spLocks noGrp="1"/>
          </p:cNvSpPr>
          <p:nvPr>
            <p:ph type="title"/>
          </p:nvPr>
        </p:nvSpPr>
        <p:spPr/>
        <p:txBody>
          <a:bodyPr anchor="t">
            <a:normAutofit/>
          </a:bodyPr>
          <a:lstStyle/>
          <a:p>
            <a:r>
              <a:rPr lang="en-US" sz="6000" dirty="0">
                <a:solidFill>
                  <a:srgbClr val="2E54A3"/>
                </a:solidFill>
              </a:rPr>
              <a:t>scaling</a:t>
            </a:r>
          </a:p>
        </p:txBody>
      </p:sp>
    </p:spTree>
    <p:extLst>
      <p:ext uri="{BB962C8B-B14F-4D97-AF65-F5344CB8AC3E}">
        <p14:creationId xmlns:p14="http://schemas.microsoft.com/office/powerpoint/2010/main" val="30425207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Embankment in a pond.">
            <a:extLst>
              <a:ext uri="{FF2B5EF4-FFF2-40B4-BE49-F238E27FC236}">
                <a16:creationId xmlns:a16="http://schemas.microsoft.com/office/drawing/2014/main" id="{E05CBF0F-5AC9-4360-9705-665D1FA8DB01}"/>
              </a:ext>
            </a:extLst>
          </p:cNvPr>
          <p:cNvPicPr>
            <a:picLocks noGrp="1" noChangeAspect="1"/>
          </p:cNvPicPr>
          <p:nvPr>
            <p:ph type="pic" sz="quarter" idx="13"/>
          </p:nvPr>
        </p:nvPicPr>
        <p:blipFill>
          <a:blip r:embed="rId3"/>
          <a:srcRect l="16755" r="16755"/>
          <a:stretch>
            <a:fillRect/>
          </a:stretch>
        </p:blipFill>
        <p:spPr/>
      </p:pic>
      <p:sp>
        <p:nvSpPr>
          <p:cNvPr id="4" name="Content Placeholder 3">
            <a:extLst>
              <a:ext uri="{FF2B5EF4-FFF2-40B4-BE49-F238E27FC236}">
                <a16:creationId xmlns:a16="http://schemas.microsoft.com/office/drawing/2014/main" id="{AC39C901-7AAB-D018-A2B9-FE348018265C}"/>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62668" y="826508"/>
            <a:ext cx="5430884" cy="5204983"/>
          </a:xfrm>
        </p:spPr>
        <p:txBody>
          <a:bodyPr>
            <a:noAutofit/>
          </a:bodyPr>
          <a:lstStyle/>
          <a:p>
            <a:pPr marL="285750" lvl="1" indent="-285750"/>
            <a:r>
              <a:rPr lang="en-US" sz="1600" dirty="0"/>
              <a:t>Leaching – water migration through the concrete slab</a:t>
            </a:r>
          </a:p>
          <a:p>
            <a:pPr marL="285750" lvl="1" indent="-285750"/>
            <a:r>
              <a:rPr lang="en-US" sz="1600" dirty="0"/>
              <a:t>Leaking – water migration through holes or cracks</a:t>
            </a:r>
          </a:p>
          <a:p>
            <a:pPr marL="285750" lvl="1" indent="-285750"/>
            <a:r>
              <a:rPr sz="1600" dirty="0"/>
              <a:t>Clogged drains and failed waterproofing cause water to pool and seep into structural cracks.</a:t>
            </a:r>
            <a:endParaRPr lang="en-US" sz="1600" dirty="0"/>
          </a:p>
          <a:p>
            <a:pPr marL="285750" lvl="1" indent="-285750"/>
            <a:r>
              <a:rPr sz="1600" dirty="0"/>
              <a:t>Persistent moisture leads to corrosion, delamination, and internal cracking within concrete structures.</a:t>
            </a:r>
            <a:endParaRPr lang="en-US" sz="1600" dirty="0"/>
          </a:p>
          <a:p>
            <a:pPr marL="285750" lvl="1" indent="-285750"/>
            <a:r>
              <a:rPr sz="1600" dirty="0"/>
              <a:t>Wet or icy surfaces increase slip hazards for employees and visitors in parking and structural facilities.</a:t>
            </a:r>
            <a:endParaRPr lang="en-US" sz="1600" dirty="0"/>
          </a:p>
          <a:p>
            <a:pPr marL="0" lvl="1" indent="0">
              <a:buNone/>
            </a:pPr>
            <a:endParaRPr lang="en-US" sz="1600" dirty="0"/>
          </a:p>
          <a:p>
            <a:pPr marL="0" lvl="1" indent="0">
              <a:buFont typeface="Arial" panose="020B0604020202020204" pitchFamily="34" charset="0"/>
              <a:buNone/>
            </a:pPr>
            <a:r>
              <a:rPr lang="en-US" sz="1600" dirty="0"/>
              <a:t>Prevention Includes:</a:t>
            </a:r>
          </a:p>
          <a:p>
            <a:pPr marL="285750" lvl="1" indent="-285750"/>
            <a:r>
              <a:rPr lang="en-US" sz="1600" dirty="0"/>
              <a:t>Apply and maintain deck coatings, specifically on exposed roof</a:t>
            </a:r>
          </a:p>
          <a:p>
            <a:pPr marL="285750" lvl="1" indent="-285750"/>
            <a:r>
              <a:rPr lang="en-US" sz="1600" dirty="0"/>
              <a:t>Maintain drainage systems, ensure 2% slope towards drains</a:t>
            </a:r>
          </a:p>
          <a:p>
            <a:pPr marL="285750" lvl="1" indent="-285750"/>
            <a:r>
              <a:rPr lang="en-US" sz="1600" dirty="0"/>
              <a:t>Apply penetrating sealers to block moisture</a:t>
            </a:r>
          </a:p>
          <a:p>
            <a:pPr marL="285750" lvl="1" indent="-285750"/>
            <a:r>
              <a:rPr lang="en-US" sz="1600" dirty="0"/>
              <a:t>Seal expansion joints and cracks</a:t>
            </a:r>
          </a:p>
          <a:p>
            <a:pPr marL="285750" lvl="1" indent="-285750"/>
            <a:r>
              <a:rPr lang="en-US" sz="1600" dirty="0"/>
              <a:t>Regular maintenance and inspection</a:t>
            </a:r>
          </a:p>
        </p:txBody>
      </p:sp>
      <p:sp>
        <p:nvSpPr>
          <p:cNvPr id="5" name="Footer Placeholder 4">
            <a:extLst>
              <a:ext uri="{FF2B5EF4-FFF2-40B4-BE49-F238E27FC236}">
                <a16:creationId xmlns:a16="http://schemas.microsoft.com/office/drawing/2014/main" id="{A2F9333B-9834-1367-7E16-BDBF622EA072}"/>
              </a:ext>
            </a:extLst>
          </p:cNvPr>
          <p:cNvSpPr>
            <a:spLocks noGrp="1"/>
          </p:cNvSpPr>
          <p:nvPr>
            <p:ph type="ftr" sz="quarter" idx="11"/>
          </p:nvPr>
        </p:nvSpPr>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all" spc="60" normalizeH="0" baseline="0" noProof="0">
                <a:ln>
                  <a:noFill/>
                </a:ln>
                <a:solidFill>
                  <a:srgbClr val="444742"/>
                </a:solidFill>
                <a:effectLst/>
                <a:uLnTx/>
                <a:uFillTx/>
                <a:latin typeface="Univers Condensed Light"/>
                <a:ea typeface="+mn-ea"/>
                <a:cs typeface="+mn-cs"/>
              </a:rPr>
              <a:t>Sample Footer Text</a:t>
            </a:r>
          </a:p>
        </p:txBody>
      </p:sp>
      <p:sp>
        <p:nvSpPr>
          <p:cNvPr id="7" name="Slide Number Placeholder 6">
            <a:extLst>
              <a:ext uri="{FF2B5EF4-FFF2-40B4-BE49-F238E27FC236}">
                <a16:creationId xmlns:a16="http://schemas.microsoft.com/office/drawing/2014/main" id="{4EBDD267-B818-9129-6545-3B1BD45FD572}"/>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7F8DDA4-3B80-4E8A-A8F5-521F73BF9127}" type="slidenum">
              <a:rPr kumimoji="0" lang="en-US" sz="900" b="0" i="0" u="none" strike="noStrike" kern="1200" cap="all" spc="0" normalizeH="0" baseline="0" noProof="0" smtClean="0">
                <a:ln>
                  <a:noFill/>
                </a:ln>
                <a:solidFill>
                  <a:srgbClr val="444742"/>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en-US" sz="900" b="0" i="0" u="none" strike="noStrike" kern="1200" cap="all" spc="0" normalizeH="0" baseline="0" noProof="0">
              <a:ln>
                <a:noFill/>
              </a:ln>
              <a:solidFill>
                <a:srgbClr val="444742"/>
              </a:solidFill>
              <a:effectLst/>
              <a:uLnTx/>
              <a:uFillTx/>
              <a:latin typeface="Univers Condensed Light"/>
              <a:ea typeface="+mn-ea"/>
              <a:cs typeface="+mn-cs"/>
            </a:endParaRPr>
          </a:p>
        </p:txBody>
      </p:sp>
      <p:pic>
        <p:nvPicPr>
          <p:cNvPr id="3" name="Picture 2">
            <a:extLst>
              <a:ext uri="{FF2B5EF4-FFF2-40B4-BE49-F238E27FC236}">
                <a16:creationId xmlns:a16="http://schemas.microsoft.com/office/drawing/2014/main" id="{CD4DC285-D92F-17D4-2C65-D37331F7F3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301" y="5912589"/>
            <a:ext cx="2121201" cy="570323"/>
          </a:xfrm>
          <a:prstGeom prst="rect">
            <a:avLst/>
          </a:prstGeom>
        </p:spPr>
      </p:pic>
      <p:pic>
        <p:nvPicPr>
          <p:cNvPr id="10" name="Image">
            <a:extLst>
              <a:ext uri="{FF2B5EF4-FFF2-40B4-BE49-F238E27FC236}">
                <a16:creationId xmlns:a16="http://schemas.microsoft.com/office/drawing/2014/main" id="{E6F1F187-5811-BABA-26A8-9974933F39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030"/>
          <a:stretch/>
        </p:blipFill>
        <p:spPr>
          <a:xfrm>
            <a:off x="0" y="-22602"/>
            <a:ext cx="4800600" cy="4844975"/>
          </a:xfrm>
          <a:prstGeom prst="rect">
            <a:avLst/>
          </a:prstGeom>
          <a:ln w="12700">
            <a:miter lim="400000"/>
          </a:ln>
          <a:effectLst>
            <a:outerShdw blurRad="584200" dist="99030" dir="12706831" rotWithShape="0">
              <a:srgbClr val="000000">
                <a:alpha val="27524"/>
              </a:srgbClr>
            </a:outerShdw>
          </a:effectLst>
          <a:extLst>
            <a:ext uri="{C572A759-6A51-4108-AA02-DFA0A04FC94B}">
              <ma14:wrappingTextBoxFlag xmlns:ma14="http://schemas.microsoft.com/office/mac/drawingml/2011/main" xmlns="" val="1"/>
            </a:ext>
          </a:extLst>
        </p:spPr>
      </p:pic>
      <p:sp>
        <p:nvSpPr>
          <p:cNvPr id="2" name="Title 1">
            <a:extLst>
              <a:ext uri="{FF2B5EF4-FFF2-40B4-BE49-F238E27FC236}">
                <a16:creationId xmlns:a16="http://schemas.microsoft.com/office/drawing/2014/main" id="{EB1012FC-B62F-DAF9-0C52-0DE69C4DD7DD}"/>
              </a:ext>
            </a:extLst>
          </p:cNvPr>
          <p:cNvSpPr>
            <a:spLocks noGrp="1"/>
          </p:cNvSpPr>
          <p:nvPr>
            <p:ph type="title"/>
          </p:nvPr>
        </p:nvSpPr>
        <p:spPr/>
        <p:txBody>
          <a:bodyPr anchor="t">
            <a:normAutofit/>
          </a:bodyPr>
          <a:lstStyle/>
          <a:p>
            <a:pPr>
              <a:lnSpc>
                <a:spcPct val="90000"/>
              </a:lnSpc>
            </a:pPr>
            <a:r>
              <a:rPr lang="en-US" sz="2600" dirty="0">
                <a:solidFill>
                  <a:srgbClr val="2E54A3"/>
                </a:solidFill>
              </a:rPr>
              <a:t>Leaching, leaking, and Water Intrusion</a:t>
            </a:r>
          </a:p>
        </p:txBody>
      </p:sp>
    </p:spTree>
    <p:extLst>
      <p:ext uri="{BB962C8B-B14F-4D97-AF65-F5344CB8AC3E}">
        <p14:creationId xmlns:p14="http://schemas.microsoft.com/office/powerpoint/2010/main" val="2904769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976D1-92E2-38B6-4A56-7560C9E451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E65B13-802F-1F45-C0F3-04DCAD33DE40}"/>
              </a:ext>
            </a:extLst>
          </p:cNvPr>
          <p:cNvSpPr>
            <a:spLocks noGrp="1"/>
          </p:cNvSpPr>
          <p:nvPr>
            <p:ph type="title"/>
          </p:nvPr>
        </p:nvSpPr>
        <p:spPr/>
        <p:txBody>
          <a:bodyPr anchor="b"/>
          <a:lstStyle/>
          <a:p>
            <a:r>
              <a:rPr lang="en-US" dirty="0"/>
              <a:t>Savona Mill parking deck  assessment </a:t>
            </a:r>
          </a:p>
        </p:txBody>
      </p:sp>
      <p:sp>
        <p:nvSpPr>
          <p:cNvPr id="5" name="Slide Number Placeholder 4">
            <a:extLst>
              <a:ext uri="{FF2B5EF4-FFF2-40B4-BE49-F238E27FC236}">
                <a16:creationId xmlns:a16="http://schemas.microsoft.com/office/drawing/2014/main" id="{DB58D314-FA1F-39A0-BFB3-657B828501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8DDA4-3B80-4E8A-A8F5-521F73BF9127}" type="slidenum">
              <a:rPr kumimoji="0" lang="en-US" sz="900" b="0" i="0" u="none" strike="noStrike" kern="1200" cap="all" spc="0" normalizeH="0" baseline="0" noProof="0" smtClean="0">
                <a:ln>
                  <a:noFill/>
                </a:ln>
                <a:solidFill>
                  <a:prstClr val="white"/>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all" spc="0" normalizeH="0" baseline="0" noProof="0">
              <a:ln>
                <a:noFill/>
              </a:ln>
              <a:solidFill>
                <a:prstClr val="white"/>
              </a:solidFill>
              <a:effectLst/>
              <a:uLnTx/>
              <a:uFillTx/>
              <a:latin typeface="Univers Condensed Light"/>
              <a:ea typeface="+mn-ea"/>
              <a:cs typeface="+mn-cs"/>
            </a:endParaRPr>
          </a:p>
        </p:txBody>
      </p:sp>
      <p:pic>
        <p:nvPicPr>
          <p:cNvPr id="6" name="Picture 5">
            <a:extLst>
              <a:ext uri="{FF2B5EF4-FFF2-40B4-BE49-F238E27FC236}">
                <a16:creationId xmlns:a16="http://schemas.microsoft.com/office/drawing/2014/main" id="{A58444BD-61BB-46D0-CE04-B8E81966E7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4788" y="501212"/>
            <a:ext cx="1700796" cy="457289"/>
          </a:xfrm>
          <a:prstGeom prst="rect">
            <a:avLst/>
          </a:prstGeom>
        </p:spPr>
      </p:pic>
    </p:spTree>
    <p:extLst>
      <p:ext uri="{BB962C8B-B14F-4D97-AF65-F5344CB8AC3E}">
        <p14:creationId xmlns:p14="http://schemas.microsoft.com/office/powerpoint/2010/main" val="42884940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B37A1-9413-1106-761F-69F49C809661}"/>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D900384-0B9E-7A5E-628C-757B4A489F84}"/>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802550" y="453284"/>
            <a:ext cx="5430884" cy="5204983"/>
          </a:xfrm>
        </p:spPr>
        <p:txBody>
          <a:bodyPr anchor="ctr">
            <a:noAutofit/>
          </a:bodyPr>
          <a:lstStyle/>
          <a:p>
            <a:pPr marL="285750" lvl="1" indent="-285750"/>
            <a:r>
              <a:rPr lang="en-US" sz="2400" dirty="0"/>
              <a:t>Adaptive reuse renovation and revitalization delivered in fall 2023</a:t>
            </a:r>
          </a:p>
          <a:p>
            <a:pPr marL="285750" lvl="1" indent="-285750"/>
            <a:r>
              <a:rPr lang="en-US" sz="2400" dirty="0"/>
              <a:t>Deck is considered “very good” condition</a:t>
            </a:r>
          </a:p>
          <a:p>
            <a:pPr marL="285750" lvl="1" indent="-285750"/>
            <a:r>
              <a:rPr lang="en-US" sz="2400" dirty="0"/>
              <a:t>Issues observed are typical early-life maintenance items</a:t>
            </a:r>
          </a:p>
          <a:p>
            <a:pPr marL="285750" lvl="1" indent="-285750"/>
            <a:r>
              <a:rPr lang="en-US" sz="2400" dirty="0"/>
              <a:t>Strong example of early intervention preventing long-term structural repairs</a:t>
            </a:r>
          </a:p>
          <a:p>
            <a:pPr marL="285750" lvl="1" indent="-285750"/>
            <a:r>
              <a:rPr lang="en-US" sz="2400" dirty="0"/>
              <a:t>Main issues observed: </a:t>
            </a:r>
          </a:p>
          <a:p>
            <a:pPr marL="742950" lvl="2" indent="-285750"/>
            <a:r>
              <a:rPr lang="en-US" sz="2400" dirty="0"/>
              <a:t>Concrete cracking and delamination </a:t>
            </a:r>
          </a:p>
          <a:p>
            <a:pPr marL="742950" lvl="2" indent="-285750"/>
            <a:r>
              <a:rPr lang="en-US" sz="2400" dirty="0"/>
              <a:t>Failed sealants</a:t>
            </a:r>
          </a:p>
        </p:txBody>
      </p:sp>
      <p:sp>
        <p:nvSpPr>
          <p:cNvPr id="5" name="Footer Placeholder 4">
            <a:extLst>
              <a:ext uri="{FF2B5EF4-FFF2-40B4-BE49-F238E27FC236}">
                <a16:creationId xmlns:a16="http://schemas.microsoft.com/office/drawing/2014/main" id="{E72C0C98-FBD6-F4CC-8EBA-00BF11FAF637}"/>
              </a:ext>
            </a:extLst>
          </p:cNvPr>
          <p:cNvSpPr>
            <a:spLocks noGrp="1"/>
          </p:cNvSpPr>
          <p:nvPr>
            <p:ph type="ftr" sz="quarter" idx="11"/>
          </p:nvPr>
        </p:nvSpPr>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all" spc="60" normalizeH="0" baseline="0" noProof="0">
                <a:ln>
                  <a:noFill/>
                </a:ln>
                <a:solidFill>
                  <a:srgbClr val="444742"/>
                </a:solidFill>
                <a:effectLst/>
                <a:uLnTx/>
                <a:uFillTx/>
                <a:latin typeface="Univers Condensed Light"/>
                <a:ea typeface="+mn-ea"/>
                <a:cs typeface="+mn-cs"/>
              </a:rPr>
              <a:t>Sample Footer Text</a:t>
            </a:r>
          </a:p>
        </p:txBody>
      </p:sp>
      <p:sp>
        <p:nvSpPr>
          <p:cNvPr id="7" name="Slide Number Placeholder 6">
            <a:extLst>
              <a:ext uri="{FF2B5EF4-FFF2-40B4-BE49-F238E27FC236}">
                <a16:creationId xmlns:a16="http://schemas.microsoft.com/office/drawing/2014/main" id="{E23C2713-74DD-F1B2-DDF2-D703B3108397}"/>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7F8DDA4-3B80-4E8A-A8F5-521F73BF9127}" type="slidenum">
              <a:rPr kumimoji="0" lang="en-US" sz="900" b="0" i="0" u="none" strike="noStrike" kern="1200" cap="all" spc="0" normalizeH="0" baseline="0" noProof="0" smtClean="0">
                <a:ln>
                  <a:noFill/>
                </a:ln>
                <a:solidFill>
                  <a:srgbClr val="444742"/>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16</a:t>
            </a:fld>
            <a:endParaRPr kumimoji="0" lang="en-US" sz="900" b="0" i="0" u="none" strike="noStrike" kern="1200" cap="all" spc="0" normalizeH="0" baseline="0" noProof="0">
              <a:ln>
                <a:noFill/>
              </a:ln>
              <a:solidFill>
                <a:srgbClr val="444742"/>
              </a:solidFill>
              <a:effectLst/>
              <a:uLnTx/>
              <a:uFillTx/>
              <a:latin typeface="Univers Condensed Light"/>
              <a:ea typeface="+mn-ea"/>
              <a:cs typeface="+mn-cs"/>
            </a:endParaRPr>
          </a:p>
        </p:txBody>
      </p:sp>
      <p:pic>
        <p:nvPicPr>
          <p:cNvPr id="3" name="Picture 2">
            <a:extLst>
              <a:ext uri="{FF2B5EF4-FFF2-40B4-BE49-F238E27FC236}">
                <a16:creationId xmlns:a16="http://schemas.microsoft.com/office/drawing/2014/main" id="{4D5AD6C8-55BB-2381-E95B-6E41A503A6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301" y="5912589"/>
            <a:ext cx="2121201" cy="570323"/>
          </a:xfrm>
          <a:prstGeom prst="rect">
            <a:avLst/>
          </a:prstGeom>
        </p:spPr>
      </p:pic>
      <p:pic>
        <p:nvPicPr>
          <p:cNvPr id="13" name="Picture 12">
            <a:extLst>
              <a:ext uri="{FF2B5EF4-FFF2-40B4-BE49-F238E27FC236}">
                <a16:creationId xmlns:a16="http://schemas.microsoft.com/office/drawing/2014/main" id="{1338E214-41A0-56CD-4EF6-D81807B3C3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5169158" cy="4777273"/>
          </a:xfrm>
          <a:prstGeom prst="rect">
            <a:avLst/>
          </a:prstGeom>
        </p:spPr>
      </p:pic>
      <p:sp>
        <p:nvSpPr>
          <p:cNvPr id="2" name="Title 1">
            <a:extLst>
              <a:ext uri="{FF2B5EF4-FFF2-40B4-BE49-F238E27FC236}">
                <a16:creationId xmlns:a16="http://schemas.microsoft.com/office/drawing/2014/main" id="{B96A2E8F-3D7B-25B7-3EF8-339E8D525196}"/>
              </a:ext>
            </a:extLst>
          </p:cNvPr>
          <p:cNvSpPr>
            <a:spLocks noGrp="1"/>
          </p:cNvSpPr>
          <p:nvPr>
            <p:ph type="title"/>
          </p:nvPr>
        </p:nvSpPr>
        <p:spPr>
          <a:xfrm>
            <a:off x="1271254" y="4367732"/>
            <a:ext cx="3897905" cy="1380814"/>
          </a:xfrm>
        </p:spPr>
        <p:txBody>
          <a:bodyPr anchor="t">
            <a:normAutofit/>
          </a:bodyPr>
          <a:lstStyle/>
          <a:p>
            <a:pPr>
              <a:lnSpc>
                <a:spcPct val="90000"/>
              </a:lnSpc>
            </a:pPr>
            <a:r>
              <a:rPr lang="en-US" sz="2600" dirty="0">
                <a:solidFill>
                  <a:srgbClr val="2E54A3"/>
                </a:solidFill>
              </a:rPr>
              <a:t>Savona mill parking deck overview</a:t>
            </a:r>
          </a:p>
        </p:txBody>
      </p:sp>
    </p:spTree>
    <p:extLst>
      <p:ext uri="{BB962C8B-B14F-4D97-AF65-F5344CB8AC3E}">
        <p14:creationId xmlns:p14="http://schemas.microsoft.com/office/powerpoint/2010/main" val="1586467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EEA19-7274-EE49-8186-3FB8A3EA5ACB}"/>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6602B2F1-0CEA-1D40-D7B9-1D3EA66125A0}"/>
              </a:ext>
            </a:extLst>
          </p:cNvPr>
          <p:cNvSpPr>
            <a:spLocks noGrp="1"/>
          </p:cNvSpPr>
          <p:nvPr>
            <p:ph type="ftr" sz="quarter" idx="11"/>
          </p:nvPr>
        </p:nvSpPr>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all" spc="60" normalizeH="0" baseline="0" noProof="0">
                <a:ln>
                  <a:noFill/>
                </a:ln>
                <a:solidFill>
                  <a:srgbClr val="444742"/>
                </a:solidFill>
                <a:effectLst/>
                <a:uLnTx/>
                <a:uFillTx/>
                <a:latin typeface="Univers Condensed Light"/>
                <a:ea typeface="+mn-ea"/>
                <a:cs typeface="+mn-cs"/>
              </a:rPr>
              <a:t>Sample Footer Text</a:t>
            </a:r>
          </a:p>
        </p:txBody>
      </p:sp>
      <p:sp>
        <p:nvSpPr>
          <p:cNvPr id="7" name="Slide Number Placeholder 6">
            <a:extLst>
              <a:ext uri="{FF2B5EF4-FFF2-40B4-BE49-F238E27FC236}">
                <a16:creationId xmlns:a16="http://schemas.microsoft.com/office/drawing/2014/main" id="{92095918-B9B4-4039-0ED7-FCB34A103D06}"/>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7F8DDA4-3B80-4E8A-A8F5-521F73BF9127}" type="slidenum">
              <a:rPr kumimoji="0" lang="en-US" sz="900" b="0" i="0" u="none" strike="noStrike" kern="1200" cap="all" spc="0" normalizeH="0" baseline="0" noProof="0" smtClean="0">
                <a:ln>
                  <a:noFill/>
                </a:ln>
                <a:solidFill>
                  <a:srgbClr val="444742"/>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17</a:t>
            </a:fld>
            <a:endParaRPr kumimoji="0" lang="en-US" sz="900" b="0" i="0" u="none" strike="noStrike" kern="1200" cap="all" spc="0" normalizeH="0" baseline="0" noProof="0">
              <a:ln>
                <a:noFill/>
              </a:ln>
              <a:solidFill>
                <a:srgbClr val="444742"/>
              </a:solidFill>
              <a:effectLst/>
              <a:uLnTx/>
              <a:uFillTx/>
              <a:latin typeface="Univers Condensed Light"/>
              <a:ea typeface="+mn-ea"/>
              <a:cs typeface="+mn-cs"/>
            </a:endParaRPr>
          </a:p>
        </p:txBody>
      </p:sp>
      <p:pic>
        <p:nvPicPr>
          <p:cNvPr id="3" name="Picture 2">
            <a:extLst>
              <a:ext uri="{FF2B5EF4-FFF2-40B4-BE49-F238E27FC236}">
                <a16:creationId xmlns:a16="http://schemas.microsoft.com/office/drawing/2014/main" id="{8FCD3328-31AD-B5AB-4AEC-826DA3533D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301" y="5912589"/>
            <a:ext cx="2121201" cy="570323"/>
          </a:xfrm>
          <a:prstGeom prst="rect">
            <a:avLst/>
          </a:prstGeom>
        </p:spPr>
      </p:pic>
      <p:sp>
        <p:nvSpPr>
          <p:cNvPr id="12" name="Title 1">
            <a:extLst>
              <a:ext uri="{FF2B5EF4-FFF2-40B4-BE49-F238E27FC236}">
                <a16:creationId xmlns:a16="http://schemas.microsoft.com/office/drawing/2014/main" id="{43487AD3-28E6-EA92-421A-DF0D59ACFC8A}"/>
              </a:ext>
            </a:extLst>
          </p:cNvPr>
          <p:cNvSpPr txBox="1">
            <a:spLocks/>
          </p:cNvSpPr>
          <p:nvPr/>
        </p:nvSpPr>
        <p:spPr>
          <a:xfrm>
            <a:off x="489301" y="3832686"/>
            <a:ext cx="4386654" cy="1796124"/>
          </a:xfrm>
          <a:prstGeom prst="rect">
            <a:avLst/>
          </a:prstGeom>
          <a:solidFill>
            <a:schemeClr val="bg1"/>
          </a:solidFill>
        </p:spPr>
        <p:txBody>
          <a:bodyPr vert="horz" lIns="137160" tIns="137160" rIns="91440" bIns="137160" rtlCol="0" anchor="t">
            <a:noAutofit/>
          </a:bodyPr>
          <a:lstStyle>
            <a:lvl1pPr marL="0" algn="l" defTabSz="914400" rtl="0" eaLnBrk="1" latinLnBrk="0" hangingPunct="1">
              <a:lnSpc>
                <a:spcPct val="100000"/>
              </a:lnSpc>
              <a:spcBef>
                <a:spcPct val="0"/>
              </a:spcBef>
              <a:spcAft>
                <a:spcPts val="0"/>
              </a:spcAft>
              <a:buNone/>
              <a:defRPr sz="2800" kern="1200" cap="all" baseline="0">
                <a:solidFill>
                  <a:schemeClr val="accent5"/>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all" spc="0" normalizeH="0" baseline="0" noProof="0" dirty="0">
                <a:ln>
                  <a:noFill/>
                </a:ln>
                <a:solidFill>
                  <a:srgbClr val="2E54A3"/>
                </a:solidFill>
                <a:effectLst/>
                <a:uLnTx/>
                <a:uFillTx/>
                <a:latin typeface="Oswald SemiBold"/>
                <a:ea typeface="+mj-ea"/>
                <a:cs typeface="+mj-cs"/>
              </a:rPr>
              <a:t>Good condition</a:t>
            </a:r>
          </a:p>
        </p:txBody>
      </p:sp>
      <p:pic>
        <p:nvPicPr>
          <p:cNvPr id="4" name="Content Placeholder 3">
            <a:extLst>
              <a:ext uri="{FF2B5EF4-FFF2-40B4-BE49-F238E27FC236}">
                <a16:creationId xmlns:a16="http://schemas.microsoft.com/office/drawing/2014/main" id="{9EE31539-7EA3-58FA-7C88-324FAA60DF0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65110" y="230621"/>
            <a:ext cx="2405639" cy="3207520"/>
          </a:xfrm>
          <a:prstGeom prst="rect">
            <a:avLst/>
          </a:prstGeom>
        </p:spPr>
      </p:pic>
      <p:sp>
        <p:nvSpPr>
          <p:cNvPr id="11" name="Title 1">
            <a:extLst>
              <a:ext uri="{FF2B5EF4-FFF2-40B4-BE49-F238E27FC236}">
                <a16:creationId xmlns:a16="http://schemas.microsoft.com/office/drawing/2014/main" id="{2D16B73F-265D-6D09-67BE-FA3EA037D469}"/>
              </a:ext>
            </a:extLst>
          </p:cNvPr>
          <p:cNvSpPr txBox="1">
            <a:spLocks/>
          </p:cNvSpPr>
          <p:nvPr/>
        </p:nvSpPr>
        <p:spPr>
          <a:xfrm>
            <a:off x="1673351" y="3025313"/>
            <a:ext cx="2049563" cy="650119"/>
          </a:xfrm>
          <a:prstGeom prst="rect">
            <a:avLst/>
          </a:prstGeom>
          <a:solidFill>
            <a:schemeClr val="bg1"/>
          </a:solidFill>
        </p:spPr>
        <p:txBody>
          <a:bodyPr vert="horz" lIns="137160" tIns="137160" rIns="91440" bIns="137160" rtlCol="0" anchor="t">
            <a:noAutofit/>
          </a:bodyPr>
          <a:lstStyle>
            <a:lvl1pPr marL="0" algn="l" defTabSz="914400" rtl="0" eaLnBrk="1" latinLnBrk="0" hangingPunct="1">
              <a:lnSpc>
                <a:spcPct val="100000"/>
              </a:lnSpc>
              <a:spcBef>
                <a:spcPct val="0"/>
              </a:spcBef>
              <a:spcAft>
                <a:spcPts val="0"/>
              </a:spcAft>
              <a:buNone/>
              <a:defRPr sz="2800" kern="1200" cap="all" baseline="0">
                <a:solidFill>
                  <a:schemeClr val="accent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500" b="0" i="0" u="none" strike="noStrike" kern="1200" cap="all" spc="0" normalizeH="0" baseline="0" noProof="0" dirty="0">
                <a:ln>
                  <a:noFill/>
                </a:ln>
                <a:solidFill>
                  <a:schemeClr val="accent2"/>
                </a:solidFill>
                <a:effectLst/>
                <a:uLnTx/>
                <a:uFillTx/>
                <a:latin typeface="Oswald SemiBold"/>
                <a:ea typeface="+mj-ea"/>
                <a:cs typeface="+mj-cs"/>
              </a:rPr>
              <a:t>Caulk joint</a:t>
            </a:r>
          </a:p>
        </p:txBody>
      </p:sp>
      <p:pic>
        <p:nvPicPr>
          <p:cNvPr id="15" name="Picture 14">
            <a:extLst>
              <a:ext uri="{FF2B5EF4-FFF2-40B4-BE49-F238E27FC236}">
                <a16:creationId xmlns:a16="http://schemas.microsoft.com/office/drawing/2014/main" id="{E57D33E9-8D1D-2F62-A6E2-2BB451407E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8822" y="3460515"/>
            <a:ext cx="3234612" cy="2425959"/>
          </a:xfrm>
          <a:prstGeom prst="rect">
            <a:avLst/>
          </a:prstGeom>
        </p:spPr>
      </p:pic>
      <p:sp>
        <p:nvSpPr>
          <p:cNvPr id="16" name="Title 1">
            <a:extLst>
              <a:ext uri="{FF2B5EF4-FFF2-40B4-BE49-F238E27FC236}">
                <a16:creationId xmlns:a16="http://schemas.microsoft.com/office/drawing/2014/main" id="{04B2A7E1-939C-5AF7-D1AF-0049340C578A}"/>
              </a:ext>
            </a:extLst>
          </p:cNvPr>
          <p:cNvSpPr txBox="1">
            <a:spLocks/>
          </p:cNvSpPr>
          <p:nvPr/>
        </p:nvSpPr>
        <p:spPr>
          <a:xfrm>
            <a:off x="8754499" y="5303750"/>
            <a:ext cx="2478935" cy="650119"/>
          </a:xfrm>
          <a:prstGeom prst="rect">
            <a:avLst/>
          </a:prstGeom>
          <a:solidFill>
            <a:schemeClr val="bg1"/>
          </a:solidFill>
        </p:spPr>
        <p:txBody>
          <a:bodyPr vert="horz" lIns="137160" tIns="137160" rIns="91440" bIns="137160" rtlCol="0" anchor="t">
            <a:noAutofit/>
          </a:bodyPr>
          <a:lstStyle>
            <a:lvl1pPr marL="0" algn="l" defTabSz="914400" rtl="0" eaLnBrk="1" latinLnBrk="0" hangingPunct="1">
              <a:lnSpc>
                <a:spcPct val="100000"/>
              </a:lnSpc>
              <a:spcBef>
                <a:spcPct val="0"/>
              </a:spcBef>
              <a:spcAft>
                <a:spcPts val="0"/>
              </a:spcAft>
              <a:buNone/>
              <a:defRPr sz="2800" kern="1200" cap="all" baseline="0">
                <a:solidFill>
                  <a:schemeClr val="accent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500" b="0" i="0" u="none" strike="noStrike" kern="1200" cap="all" spc="0" normalizeH="0" baseline="0" noProof="0" dirty="0">
                <a:ln>
                  <a:noFill/>
                </a:ln>
                <a:solidFill>
                  <a:schemeClr val="accent2"/>
                </a:solidFill>
                <a:effectLst/>
                <a:uLnTx/>
                <a:uFillTx/>
                <a:latin typeface="Oswald SemiBold"/>
                <a:ea typeface="+mj-ea"/>
                <a:cs typeface="+mj-cs"/>
              </a:rPr>
              <a:t>Concrete slab</a:t>
            </a:r>
          </a:p>
        </p:txBody>
      </p:sp>
      <p:pic>
        <p:nvPicPr>
          <p:cNvPr id="19" name="Picture 18">
            <a:extLst>
              <a:ext uri="{FF2B5EF4-FFF2-40B4-BE49-F238E27FC236}">
                <a16:creationId xmlns:a16="http://schemas.microsoft.com/office/drawing/2014/main" id="{2491C14D-B530-611B-15C5-48B896345C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4399" y="151407"/>
            <a:ext cx="2478935" cy="2530807"/>
          </a:xfrm>
          <a:prstGeom prst="rect">
            <a:avLst/>
          </a:prstGeom>
        </p:spPr>
      </p:pic>
      <p:sp>
        <p:nvSpPr>
          <p:cNvPr id="20" name="Title 1">
            <a:extLst>
              <a:ext uri="{FF2B5EF4-FFF2-40B4-BE49-F238E27FC236}">
                <a16:creationId xmlns:a16="http://schemas.microsoft.com/office/drawing/2014/main" id="{93D3C3BF-B1D8-7D04-CBD7-A9821E3E9325}"/>
              </a:ext>
            </a:extLst>
          </p:cNvPr>
          <p:cNvSpPr txBox="1">
            <a:spLocks/>
          </p:cNvSpPr>
          <p:nvPr/>
        </p:nvSpPr>
        <p:spPr>
          <a:xfrm>
            <a:off x="4956682" y="2295609"/>
            <a:ext cx="2049563" cy="650119"/>
          </a:xfrm>
          <a:prstGeom prst="rect">
            <a:avLst/>
          </a:prstGeom>
          <a:solidFill>
            <a:schemeClr val="bg1"/>
          </a:solidFill>
        </p:spPr>
        <p:txBody>
          <a:bodyPr vert="horz" lIns="137160" tIns="137160" rIns="91440" bIns="137160" rtlCol="0" anchor="t">
            <a:noAutofit/>
          </a:bodyPr>
          <a:lstStyle>
            <a:lvl1pPr marL="0" algn="l" defTabSz="914400" rtl="0" eaLnBrk="1" latinLnBrk="0" hangingPunct="1">
              <a:lnSpc>
                <a:spcPct val="100000"/>
              </a:lnSpc>
              <a:spcBef>
                <a:spcPct val="0"/>
              </a:spcBef>
              <a:spcAft>
                <a:spcPts val="0"/>
              </a:spcAft>
              <a:buNone/>
              <a:defRPr sz="2800" kern="1200" cap="all" baseline="0">
                <a:solidFill>
                  <a:schemeClr val="accent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500" b="0" i="0" u="none" strike="noStrike" kern="1200" cap="all" spc="0" normalizeH="0" baseline="0" noProof="0" dirty="0">
                <a:ln>
                  <a:noFill/>
                </a:ln>
                <a:solidFill>
                  <a:schemeClr val="accent2"/>
                </a:solidFill>
                <a:effectLst/>
                <a:uLnTx/>
                <a:uFillTx/>
                <a:latin typeface="Oswald SemiBold"/>
                <a:ea typeface="+mj-ea"/>
                <a:cs typeface="+mj-cs"/>
              </a:rPr>
              <a:t>drain</a:t>
            </a:r>
          </a:p>
        </p:txBody>
      </p:sp>
      <p:pic>
        <p:nvPicPr>
          <p:cNvPr id="22" name="Picture 21">
            <a:extLst>
              <a:ext uri="{FF2B5EF4-FFF2-40B4-BE49-F238E27FC236}">
                <a16:creationId xmlns:a16="http://schemas.microsoft.com/office/drawing/2014/main" id="{DEB2CD6F-E79E-265E-23B5-F0560C0E74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8564" y="3011244"/>
            <a:ext cx="2141375" cy="2855167"/>
          </a:xfrm>
          <a:prstGeom prst="rect">
            <a:avLst/>
          </a:prstGeom>
        </p:spPr>
      </p:pic>
      <p:sp>
        <p:nvSpPr>
          <p:cNvPr id="23" name="Title 1">
            <a:extLst>
              <a:ext uri="{FF2B5EF4-FFF2-40B4-BE49-F238E27FC236}">
                <a16:creationId xmlns:a16="http://schemas.microsoft.com/office/drawing/2014/main" id="{7FA26C7C-5702-73AC-61DD-AC5050F5A7F2}"/>
              </a:ext>
            </a:extLst>
          </p:cNvPr>
          <p:cNvSpPr txBox="1">
            <a:spLocks/>
          </p:cNvSpPr>
          <p:nvPr/>
        </p:nvSpPr>
        <p:spPr>
          <a:xfrm>
            <a:off x="4702629" y="5500072"/>
            <a:ext cx="2755775" cy="650119"/>
          </a:xfrm>
          <a:prstGeom prst="rect">
            <a:avLst/>
          </a:prstGeom>
          <a:solidFill>
            <a:schemeClr val="bg1"/>
          </a:solidFill>
        </p:spPr>
        <p:txBody>
          <a:bodyPr vert="horz" lIns="137160" tIns="137160" rIns="91440" bIns="137160" rtlCol="0" anchor="t">
            <a:noAutofit/>
          </a:bodyPr>
          <a:lstStyle>
            <a:lvl1pPr marL="0" algn="l" defTabSz="914400" rtl="0" eaLnBrk="1" latinLnBrk="0" hangingPunct="1">
              <a:lnSpc>
                <a:spcPct val="100000"/>
              </a:lnSpc>
              <a:spcBef>
                <a:spcPct val="0"/>
              </a:spcBef>
              <a:spcAft>
                <a:spcPts val="0"/>
              </a:spcAft>
              <a:buNone/>
              <a:defRPr sz="2800" kern="1200" cap="all" baseline="0">
                <a:solidFill>
                  <a:schemeClr val="accent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500" b="0" i="0" u="none" strike="noStrike" kern="1200" cap="all" spc="0" normalizeH="0" baseline="0" noProof="0" dirty="0">
                <a:ln>
                  <a:noFill/>
                </a:ln>
                <a:solidFill>
                  <a:schemeClr val="accent2"/>
                </a:solidFill>
                <a:effectLst/>
                <a:uLnTx/>
                <a:uFillTx/>
                <a:latin typeface="Oswald SemiBold"/>
                <a:ea typeface="+mj-ea"/>
                <a:cs typeface="+mj-cs"/>
              </a:rPr>
              <a:t>Support column</a:t>
            </a:r>
          </a:p>
        </p:txBody>
      </p:sp>
      <p:pic>
        <p:nvPicPr>
          <p:cNvPr id="25" name="Picture 24">
            <a:extLst>
              <a:ext uri="{FF2B5EF4-FFF2-40B4-BE49-F238E27FC236}">
                <a16:creationId xmlns:a16="http://schemas.microsoft.com/office/drawing/2014/main" id="{11E429EC-4082-6296-6972-BF8EAB485C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7790671" y="508968"/>
            <a:ext cx="3043827" cy="2282871"/>
          </a:xfrm>
          <a:prstGeom prst="rect">
            <a:avLst/>
          </a:prstGeom>
        </p:spPr>
      </p:pic>
      <p:sp>
        <p:nvSpPr>
          <p:cNvPr id="26" name="Title 1">
            <a:extLst>
              <a:ext uri="{FF2B5EF4-FFF2-40B4-BE49-F238E27FC236}">
                <a16:creationId xmlns:a16="http://schemas.microsoft.com/office/drawing/2014/main" id="{CD2B38D0-CAC6-E4D7-C063-4B0EFA2D047D}"/>
              </a:ext>
            </a:extLst>
          </p:cNvPr>
          <p:cNvSpPr txBox="1">
            <a:spLocks/>
          </p:cNvSpPr>
          <p:nvPr/>
        </p:nvSpPr>
        <p:spPr>
          <a:xfrm>
            <a:off x="8609149" y="2555895"/>
            <a:ext cx="2550306" cy="650119"/>
          </a:xfrm>
          <a:prstGeom prst="rect">
            <a:avLst/>
          </a:prstGeom>
          <a:solidFill>
            <a:schemeClr val="bg1"/>
          </a:solidFill>
        </p:spPr>
        <p:txBody>
          <a:bodyPr vert="horz" lIns="137160" tIns="137160" rIns="91440" bIns="137160" rtlCol="0" anchor="t">
            <a:noAutofit/>
          </a:bodyPr>
          <a:lstStyle>
            <a:lvl1pPr marL="0" algn="l" defTabSz="914400" rtl="0" eaLnBrk="1" latinLnBrk="0" hangingPunct="1">
              <a:lnSpc>
                <a:spcPct val="100000"/>
              </a:lnSpc>
              <a:spcBef>
                <a:spcPct val="0"/>
              </a:spcBef>
              <a:spcAft>
                <a:spcPts val="0"/>
              </a:spcAft>
              <a:buNone/>
              <a:defRPr sz="2800" kern="1200" cap="all" baseline="0">
                <a:solidFill>
                  <a:schemeClr val="accent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500" b="0" i="0" u="none" strike="noStrike" kern="1200" cap="all" spc="0" normalizeH="0" baseline="0" noProof="0" dirty="0">
                <a:ln>
                  <a:noFill/>
                </a:ln>
                <a:solidFill>
                  <a:schemeClr val="accent2"/>
                </a:solidFill>
                <a:effectLst/>
                <a:uLnTx/>
                <a:uFillTx/>
                <a:latin typeface="Oswald SemiBold"/>
                <a:ea typeface="+mj-ea"/>
                <a:cs typeface="+mj-cs"/>
              </a:rPr>
              <a:t>Expansion joint</a:t>
            </a:r>
          </a:p>
        </p:txBody>
      </p:sp>
    </p:spTree>
    <p:extLst>
      <p:ext uri="{BB962C8B-B14F-4D97-AF65-F5344CB8AC3E}">
        <p14:creationId xmlns:p14="http://schemas.microsoft.com/office/powerpoint/2010/main" val="156073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500" fill="hold"/>
                                        <p:tgtEl>
                                          <p:spTgt spid="22"/>
                                        </p:tgtEl>
                                        <p:attrNameLst>
                                          <p:attrName>ppt_w</p:attrName>
                                        </p:attrNameLst>
                                      </p:cBhvr>
                                      <p:tavLst>
                                        <p:tav tm="0">
                                          <p:val>
                                            <p:fltVal val="0"/>
                                          </p:val>
                                        </p:tav>
                                        <p:tav tm="100000">
                                          <p:val>
                                            <p:strVal val="#ppt_w"/>
                                          </p:val>
                                        </p:tav>
                                      </p:tavLst>
                                    </p:anim>
                                    <p:anim calcmode="lin" valueType="num">
                                      <p:cBhvr>
                                        <p:cTn id="41" dur="500" fill="hold"/>
                                        <p:tgtEl>
                                          <p:spTgt spid="22"/>
                                        </p:tgtEl>
                                        <p:attrNameLst>
                                          <p:attrName>ppt_h</p:attrName>
                                        </p:attrNameLst>
                                      </p:cBhvr>
                                      <p:tavLst>
                                        <p:tav tm="0">
                                          <p:val>
                                            <p:fltVal val="0"/>
                                          </p:val>
                                        </p:tav>
                                        <p:tav tm="100000">
                                          <p:val>
                                            <p:strVal val="#ppt_h"/>
                                          </p:val>
                                        </p:tav>
                                      </p:tavLst>
                                    </p:anim>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animEffect transition="in" filter="fade">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20" grpId="0" animBg="1"/>
      <p:bldP spid="23"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872F0-2D95-817F-3479-17C5BFAF7DB1}"/>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8FC084-18A9-71AB-D7BA-075B3EBCDBD4}"/>
              </a:ext>
            </a:extLst>
          </p:cNvPr>
          <p:cNvSpPr>
            <a:spLocks noGrp="1"/>
          </p:cNvSpPr>
          <p:nvPr>
            <p:ph type="ftr" sz="quarter" idx="11"/>
          </p:nvPr>
        </p:nvSpPr>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all" spc="60" normalizeH="0" baseline="0" noProof="0">
                <a:ln>
                  <a:noFill/>
                </a:ln>
                <a:solidFill>
                  <a:srgbClr val="444742"/>
                </a:solidFill>
                <a:effectLst/>
                <a:uLnTx/>
                <a:uFillTx/>
                <a:latin typeface="Univers Condensed Light"/>
                <a:ea typeface="+mn-ea"/>
                <a:cs typeface="+mn-cs"/>
              </a:rPr>
              <a:t>Sample Footer Text</a:t>
            </a:r>
          </a:p>
        </p:txBody>
      </p:sp>
      <p:sp>
        <p:nvSpPr>
          <p:cNvPr id="7" name="Slide Number Placeholder 6">
            <a:extLst>
              <a:ext uri="{FF2B5EF4-FFF2-40B4-BE49-F238E27FC236}">
                <a16:creationId xmlns:a16="http://schemas.microsoft.com/office/drawing/2014/main" id="{40601701-DE34-BF6E-E493-F59E0E6085B0}"/>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7F8DDA4-3B80-4E8A-A8F5-521F73BF9127}" type="slidenum">
              <a:rPr kumimoji="0" lang="en-US" sz="900" b="0" i="0" u="none" strike="noStrike" kern="1200" cap="all" spc="0" normalizeH="0" baseline="0" noProof="0" smtClean="0">
                <a:ln>
                  <a:noFill/>
                </a:ln>
                <a:solidFill>
                  <a:srgbClr val="444742"/>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18</a:t>
            </a:fld>
            <a:endParaRPr kumimoji="0" lang="en-US" sz="900" b="0" i="0" u="none" strike="noStrike" kern="1200" cap="all" spc="0" normalizeH="0" baseline="0" noProof="0">
              <a:ln>
                <a:noFill/>
              </a:ln>
              <a:solidFill>
                <a:srgbClr val="444742"/>
              </a:solidFill>
              <a:effectLst/>
              <a:uLnTx/>
              <a:uFillTx/>
              <a:latin typeface="Univers Condensed Light"/>
              <a:ea typeface="+mn-ea"/>
              <a:cs typeface="+mn-cs"/>
            </a:endParaRPr>
          </a:p>
        </p:txBody>
      </p:sp>
      <p:pic>
        <p:nvPicPr>
          <p:cNvPr id="3" name="Picture 2">
            <a:extLst>
              <a:ext uri="{FF2B5EF4-FFF2-40B4-BE49-F238E27FC236}">
                <a16:creationId xmlns:a16="http://schemas.microsoft.com/office/drawing/2014/main" id="{7CF54864-43F6-93DD-7484-A8AFDEEC95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301" y="5912589"/>
            <a:ext cx="2121201" cy="570323"/>
          </a:xfrm>
          <a:prstGeom prst="rect">
            <a:avLst/>
          </a:prstGeom>
        </p:spPr>
      </p:pic>
      <p:sp>
        <p:nvSpPr>
          <p:cNvPr id="12" name="Title 1">
            <a:extLst>
              <a:ext uri="{FF2B5EF4-FFF2-40B4-BE49-F238E27FC236}">
                <a16:creationId xmlns:a16="http://schemas.microsoft.com/office/drawing/2014/main" id="{FCDDD461-9A38-8EF9-84E8-57C26735E4D9}"/>
              </a:ext>
            </a:extLst>
          </p:cNvPr>
          <p:cNvSpPr txBox="1">
            <a:spLocks/>
          </p:cNvSpPr>
          <p:nvPr/>
        </p:nvSpPr>
        <p:spPr>
          <a:xfrm>
            <a:off x="489301" y="3832686"/>
            <a:ext cx="4386654" cy="1796124"/>
          </a:xfrm>
          <a:prstGeom prst="rect">
            <a:avLst/>
          </a:prstGeom>
          <a:solidFill>
            <a:schemeClr val="bg1"/>
          </a:solidFill>
        </p:spPr>
        <p:txBody>
          <a:bodyPr vert="horz" lIns="137160" tIns="137160" rIns="91440" bIns="137160" rtlCol="0" anchor="t">
            <a:noAutofit/>
          </a:bodyPr>
          <a:lstStyle>
            <a:lvl1pPr marL="0" algn="l" defTabSz="914400" rtl="0" eaLnBrk="1" latinLnBrk="0" hangingPunct="1">
              <a:lnSpc>
                <a:spcPct val="100000"/>
              </a:lnSpc>
              <a:spcBef>
                <a:spcPct val="0"/>
              </a:spcBef>
              <a:spcAft>
                <a:spcPts val="0"/>
              </a:spcAft>
              <a:buNone/>
              <a:defRPr sz="2800" kern="1200" cap="all" baseline="0">
                <a:solidFill>
                  <a:schemeClr val="accent5"/>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all" spc="0" normalizeH="0" baseline="0" noProof="0" dirty="0">
                <a:ln>
                  <a:noFill/>
                </a:ln>
                <a:solidFill>
                  <a:srgbClr val="2E54A3"/>
                </a:solidFill>
                <a:effectLst/>
                <a:uLnTx/>
                <a:uFillTx/>
                <a:latin typeface="Oswald SemiBold"/>
                <a:ea typeface="+mj-ea"/>
                <a:cs typeface="+mj-cs"/>
              </a:rPr>
              <a:t>Priority 1 – </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6000" dirty="0">
                <a:solidFill>
                  <a:srgbClr val="2E54A3"/>
                </a:solidFill>
                <a:latin typeface="Oswald SemiBold"/>
              </a:rPr>
              <a:t>1-12 months</a:t>
            </a:r>
            <a:endParaRPr kumimoji="0" lang="en-US" sz="6000" b="0" i="0" u="none" strike="noStrike" kern="1200" cap="all" spc="0" normalizeH="0" baseline="0" noProof="0" dirty="0">
              <a:ln>
                <a:noFill/>
              </a:ln>
              <a:solidFill>
                <a:srgbClr val="2E54A3"/>
              </a:solidFill>
              <a:effectLst/>
              <a:uLnTx/>
              <a:uFillTx/>
              <a:latin typeface="Oswald SemiBold"/>
              <a:ea typeface="+mj-ea"/>
              <a:cs typeface="+mj-cs"/>
            </a:endParaRPr>
          </a:p>
        </p:txBody>
      </p:sp>
      <p:pic>
        <p:nvPicPr>
          <p:cNvPr id="2" name="Picture 1">
            <a:extLst>
              <a:ext uri="{FF2B5EF4-FFF2-40B4-BE49-F238E27FC236}">
                <a16:creationId xmlns:a16="http://schemas.microsoft.com/office/drawing/2014/main" id="{4F02AACA-F12D-88F6-488E-ECFF1C1C42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754" y="103049"/>
            <a:ext cx="2274307" cy="2893733"/>
          </a:xfrm>
          <a:prstGeom prst="rect">
            <a:avLst/>
          </a:prstGeom>
        </p:spPr>
      </p:pic>
      <p:pic>
        <p:nvPicPr>
          <p:cNvPr id="4" name="Picture 3">
            <a:extLst>
              <a:ext uri="{FF2B5EF4-FFF2-40B4-BE49-F238E27FC236}">
                <a16:creationId xmlns:a16="http://schemas.microsoft.com/office/drawing/2014/main" id="{05F350F7-77ED-40C7-C495-C07BC8E170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9939" y="104638"/>
            <a:ext cx="2275892" cy="2893733"/>
          </a:xfrm>
          <a:prstGeom prst="rect">
            <a:avLst/>
          </a:prstGeom>
        </p:spPr>
      </p:pic>
      <p:pic>
        <p:nvPicPr>
          <p:cNvPr id="11" name="Picture 10">
            <a:extLst>
              <a:ext uri="{FF2B5EF4-FFF2-40B4-BE49-F238E27FC236}">
                <a16:creationId xmlns:a16="http://schemas.microsoft.com/office/drawing/2014/main" id="{8CFD2817-D19C-0655-25B8-F98E9B7BFB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7029" y="104371"/>
            <a:ext cx="2169177" cy="2892412"/>
          </a:xfrm>
          <a:prstGeom prst="rect">
            <a:avLst/>
          </a:prstGeom>
        </p:spPr>
      </p:pic>
      <p:pic>
        <p:nvPicPr>
          <p:cNvPr id="13" name="Picture 12">
            <a:extLst>
              <a:ext uri="{FF2B5EF4-FFF2-40B4-BE49-F238E27FC236}">
                <a16:creationId xmlns:a16="http://schemas.microsoft.com/office/drawing/2014/main" id="{414AE1D2-4A76-5FBD-470B-E388B07791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45849" y="131313"/>
            <a:ext cx="2149102" cy="2865469"/>
          </a:xfrm>
          <a:prstGeom prst="rect">
            <a:avLst/>
          </a:prstGeom>
        </p:spPr>
      </p:pic>
      <p:pic>
        <p:nvPicPr>
          <p:cNvPr id="15" name="Picture 14">
            <a:extLst>
              <a:ext uri="{FF2B5EF4-FFF2-40B4-BE49-F238E27FC236}">
                <a16:creationId xmlns:a16="http://schemas.microsoft.com/office/drawing/2014/main" id="{8578A277-9D74-63F6-44E2-B504083663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47054" y="3163066"/>
            <a:ext cx="2169176" cy="2892412"/>
          </a:xfrm>
          <a:prstGeom prst="rect">
            <a:avLst/>
          </a:prstGeom>
        </p:spPr>
      </p:pic>
      <p:pic>
        <p:nvPicPr>
          <p:cNvPr id="16" name="Picture 15">
            <a:extLst>
              <a:ext uri="{FF2B5EF4-FFF2-40B4-BE49-F238E27FC236}">
                <a16:creationId xmlns:a16="http://schemas.microsoft.com/office/drawing/2014/main" id="{88014B7E-281D-CA9D-1128-ABFD6A50C2C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20278" y="3162019"/>
            <a:ext cx="2168748" cy="2892412"/>
          </a:xfrm>
          <a:prstGeom prst="rect">
            <a:avLst/>
          </a:prstGeom>
          <a:noFill/>
          <a:ln>
            <a:noFill/>
          </a:ln>
        </p:spPr>
      </p:pic>
      <p:sp>
        <p:nvSpPr>
          <p:cNvPr id="9" name="Title 1">
            <a:extLst>
              <a:ext uri="{FF2B5EF4-FFF2-40B4-BE49-F238E27FC236}">
                <a16:creationId xmlns:a16="http://schemas.microsoft.com/office/drawing/2014/main" id="{C056A238-171C-3D01-2957-88B432995583}"/>
              </a:ext>
            </a:extLst>
          </p:cNvPr>
          <p:cNvSpPr txBox="1">
            <a:spLocks/>
          </p:cNvSpPr>
          <p:nvPr/>
        </p:nvSpPr>
        <p:spPr>
          <a:xfrm>
            <a:off x="1045030" y="2190142"/>
            <a:ext cx="10683550" cy="805424"/>
          </a:xfrm>
          <a:prstGeom prst="rect">
            <a:avLst/>
          </a:prstGeom>
          <a:solidFill>
            <a:schemeClr val="bg1"/>
          </a:solidFill>
        </p:spPr>
        <p:txBody>
          <a:bodyPr vert="horz" lIns="137160" tIns="137160" rIns="91440" bIns="137160" rtlCol="0" anchor="t">
            <a:noAutofit/>
          </a:bodyPr>
          <a:lstStyle>
            <a:lvl1pPr marL="0" algn="l" defTabSz="914400" rtl="0" eaLnBrk="1" latinLnBrk="0" hangingPunct="1">
              <a:lnSpc>
                <a:spcPct val="100000"/>
              </a:lnSpc>
              <a:spcBef>
                <a:spcPct val="0"/>
              </a:spcBef>
              <a:spcAft>
                <a:spcPts val="0"/>
              </a:spcAft>
              <a:buNone/>
              <a:defRPr sz="2800" kern="1200" cap="all" baseline="0">
                <a:solidFill>
                  <a:schemeClr val="accent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all" spc="0" normalizeH="0" baseline="0" noProof="0" dirty="0">
                <a:ln>
                  <a:noFill/>
                </a:ln>
                <a:solidFill>
                  <a:schemeClr val="accent2"/>
                </a:solidFill>
                <a:effectLst/>
                <a:uLnTx/>
                <a:uFillTx/>
                <a:latin typeface="Oswald SemiBold"/>
                <a:ea typeface="+mj-ea"/>
                <a:cs typeface="+mj-cs"/>
              </a:rPr>
              <a:t>Overhead concrete repairs</a:t>
            </a:r>
          </a:p>
        </p:txBody>
      </p:sp>
      <p:sp>
        <p:nvSpPr>
          <p:cNvPr id="10" name="Title 1">
            <a:extLst>
              <a:ext uri="{FF2B5EF4-FFF2-40B4-BE49-F238E27FC236}">
                <a16:creationId xmlns:a16="http://schemas.microsoft.com/office/drawing/2014/main" id="{6974949C-AB7D-8474-A247-C8B3FCA5A660}"/>
              </a:ext>
            </a:extLst>
          </p:cNvPr>
          <p:cNvSpPr txBox="1">
            <a:spLocks/>
          </p:cNvSpPr>
          <p:nvPr/>
        </p:nvSpPr>
        <p:spPr>
          <a:xfrm>
            <a:off x="5032372" y="5266185"/>
            <a:ext cx="6415748" cy="788246"/>
          </a:xfrm>
          <a:prstGeom prst="rect">
            <a:avLst/>
          </a:prstGeom>
          <a:solidFill>
            <a:schemeClr val="bg1"/>
          </a:solidFill>
        </p:spPr>
        <p:txBody>
          <a:bodyPr vert="horz" lIns="137160" tIns="137160" rIns="91440" bIns="137160" rtlCol="0" anchor="t">
            <a:noAutofit/>
          </a:bodyPr>
          <a:lstStyle>
            <a:lvl1pPr marL="0" algn="l" defTabSz="914400" rtl="0" eaLnBrk="1" latinLnBrk="0" hangingPunct="1">
              <a:lnSpc>
                <a:spcPct val="100000"/>
              </a:lnSpc>
              <a:spcBef>
                <a:spcPct val="0"/>
              </a:spcBef>
              <a:spcAft>
                <a:spcPts val="0"/>
              </a:spcAft>
              <a:buNone/>
              <a:defRPr sz="2800" kern="1200" cap="all" baseline="0">
                <a:solidFill>
                  <a:schemeClr val="accent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0" i="0" u="none" strike="noStrike" kern="1200" cap="all" spc="0" normalizeH="0" baseline="0" noProof="0" dirty="0">
                <a:ln>
                  <a:noFill/>
                </a:ln>
                <a:solidFill>
                  <a:schemeClr val="accent2"/>
                </a:solidFill>
                <a:effectLst/>
                <a:uLnTx/>
                <a:uFillTx/>
                <a:latin typeface="Oswald SemiBold"/>
                <a:ea typeface="+mj-ea"/>
                <a:cs typeface="+mj-cs"/>
              </a:rPr>
              <a:t>Horizontal concrete cracking</a:t>
            </a:r>
          </a:p>
        </p:txBody>
      </p:sp>
    </p:spTree>
    <p:extLst>
      <p:ext uri="{BB962C8B-B14F-4D97-AF65-F5344CB8AC3E}">
        <p14:creationId xmlns:p14="http://schemas.microsoft.com/office/powerpoint/2010/main" val="3283015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par>
                                <p:cTn id="36" presetID="53" presetClass="entr" presetSubtype="16"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68E3D-BE08-3A0C-BE94-B66325EFAC91}"/>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82FB549B-8170-DC85-7FAA-5D7736495D6D}"/>
              </a:ext>
            </a:extLst>
          </p:cNvPr>
          <p:cNvSpPr>
            <a:spLocks noGrp="1"/>
          </p:cNvSpPr>
          <p:nvPr>
            <p:ph type="ftr" sz="quarter" idx="11"/>
          </p:nvPr>
        </p:nvSpPr>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all" spc="60" normalizeH="0" baseline="0" noProof="0">
                <a:ln>
                  <a:noFill/>
                </a:ln>
                <a:solidFill>
                  <a:srgbClr val="444742"/>
                </a:solidFill>
                <a:effectLst/>
                <a:uLnTx/>
                <a:uFillTx/>
                <a:latin typeface="Univers Condensed Light"/>
                <a:ea typeface="+mn-ea"/>
                <a:cs typeface="+mn-cs"/>
              </a:rPr>
              <a:t>Sample Footer Text</a:t>
            </a:r>
          </a:p>
        </p:txBody>
      </p:sp>
      <p:sp>
        <p:nvSpPr>
          <p:cNvPr id="7" name="Slide Number Placeholder 6">
            <a:extLst>
              <a:ext uri="{FF2B5EF4-FFF2-40B4-BE49-F238E27FC236}">
                <a16:creationId xmlns:a16="http://schemas.microsoft.com/office/drawing/2014/main" id="{0F4BC73D-EBD4-C658-A9A8-355434885EFE}"/>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7F8DDA4-3B80-4E8A-A8F5-521F73BF9127}" type="slidenum">
              <a:rPr kumimoji="0" lang="en-US" sz="900" b="0" i="0" u="none" strike="noStrike" kern="1200" cap="all" spc="0" normalizeH="0" baseline="0" noProof="0" smtClean="0">
                <a:ln>
                  <a:noFill/>
                </a:ln>
                <a:solidFill>
                  <a:srgbClr val="444742"/>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19</a:t>
            </a:fld>
            <a:endParaRPr kumimoji="0" lang="en-US" sz="900" b="0" i="0" u="none" strike="noStrike" kern="1200" cap="all" spc="0" normalizeH="0" baseline="0" noProof="0">
              <a:ln>
                <a:noFill/>
              </a:ln>
              <a:solidFill>
                <a:srgbClr val="444742"/>
              </a:solidFill>
              <a:effectLst/>
              <a:uLnTx/>
              <a:uFillTx/>
              <a:latin typeface="Univers Condensed Light"/>
              <a:ea typeface="+mn-ea"/>
              <a:cs typeface="+mn-cs"/>
            </a:endParaRPr>
          </a:p>
        </p:txBody>
      </p:sp>
      <p:pic>
        <p:nvPicPr>
          <p:cNvPr id="3" name="Picture 2">
            <a:extLst>
              <a:ext uri="{FF2B5EF4-FFF2-40B4-BE49-F238E27FC236}">
                <a16:creationId xmlns:a16="http://schemas.microsoft.com/office/drawing/2014/main" id="{A1299AFB-37EA-3060-FA8B-11C609F7F7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301" y="5912589"/>
            <a:ext cx="2121201" cy="570323"/>
          </a:xfrm>
          <a:prstGeom prst="rect">
            <a:avLst/>
          </a:prstGeom>
        </p:spPr>
      </p:pic>
      <p:sp>
        <p:nvSpPr>
          <p:cNvPr id="12" name="Title 1">
            <a:extLst>
              <a:ext uri="{FF2B5EF4-FFF2-40B4-BE49-F238E27FC236}">
                <a16:creationId xmlns:a16="http://schemas.microsoft.com/office/drawing/2014/main" id="{EC5A3325-AB0C-AE65-C707-4021BB02322D}"/>
              </a:ext>
            </a:extLst>
          </p:cNvPr>
          <p:cNvSpPr txBox="1">
            <a:spLocks/>
          </p:cNvSpPr>
          <p:nvPr/>
        </p:nvSpPr>
        <p:spPr>
          <a:xfrm>
            <a:off x="489301" y="3832686"/>
            <a:ext cx="4386654" cy="1796124"/>
          </a:xfrm>
          <a:prstGeom prst="rect">
            <a:avLst/>
          </a:prstGeom>
          <a:solidFill>
            <a:schemeClr val="bg1"/>
          </a:solidFill>
        </p:spPr>
        <p:txBody>
          <a:bodyPr vert="horz" lIns="137160" tIns="137160" rIns="91440" bIns="137160" rtlCol="0" anchor="t">
            <a:noAutofit/>
          </a:bodyPr>
          <a:lstStyle>
            <a:lvl1pPr marL="0" algn="l" defTabSz="914400" rtl="0" eaLnBrk="1" latinLnBrk="0" hangingPunct="1">
              <a:lnSpc>
                <a:spcPct val="100000"/>
              </a:lnSpc>
              <a:spcBef>
                <a:spcPct val="0"/>
              </a:spcBef>
              <a:spcAft>
                <a:spcPts val="0"/>
              </a:spcAft>
              <a:buNone/>
              <a:defRPr sz="2800" kern="1200" cap="all" baseline="0">
                <a:solidFill>
                  <a:schemeClr val="accent5"/>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all" spc="0" normalizeH="0" baseline="0" noProof="0" dirty="0">
                <a:ln>
                  <a:noFill/>
                </a:ln>
                <a:solidFill>
                  <a:srgbClr val="2E54A3"/>
                </a:solidFill>
                <a:effectLst/>
                <a:uLnTx/>
                <a:uFillTx/>
                <a:latin typeface="Oswald SemiBold"/>
                <a:ea typeface="+mj-ea"/>
                <a:cs typeface="+mj-cs"/>
              </a:rPr>
              <a:t>Priority 1 – </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6000" dirty="0">
                <a:solidFill>
                  <a:srgbClr val="2E54A3"/>
                </a:solidFill>
                <a:latin typeface="Oswald SemiBold"/>
              </a:rPr>
              <a:t>1-12 months</a:t>
            </a:r>
            <a:endParaRPr kumimoji="0" lang="en-US" sz="6000" b="0" i="0" u="none" strike="noStrike" kern="1200" cap="all" spc="0" normalizeH="0" baseline="0" noProof="0" dirty="0">
              <a:ln>
                <a:noFill/>
              </a:ln>
              <a:solidFill>
                <a:srgbClr val="2E54A3"/>
              </a:solidFill>
              <a:effectLst/>
              <a:uLnTx/>
              <a:uFillTx/>
              <a:latin typeface="Oswald SemiBold"/>
              <a:ea typeface="+mj-ea"/>
              <a:cs typeface="+mj-cs"/>
            </a:endParaRPr>
          </a:p>
        </p:txBody>
      </p:sp>
      <p:pic>
        <p:nvPicPr>
          <p:cNvPr id="18" name="Picture 17">
            <a:extLst>
              <a:ext uri="{FF2B5EF4-FFF2-40B4-BE49-F238E27FC236}">
                <a16:creationId xmlns:a16="http://schemas.microsoft.com/office/drawing/2014/main" id="{B760A966-689F-5B15-BA51-C1EBAB7B42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83" b="17494"/>
          <a:stretch>
            <a:fillRect/>
          </a:stretch>
        </p:blipFill>
        <p:spPr bwMode="auto">
          <a:xfrm>
            <a:off x="489301" y="185597"/>
            <a:ext cx="3065145" cy="3505200"/>
          </a:xfrm>
          <a:prstGeom prst="rect">
            <a:avLst/>
          </a:prstGeom>
          <a:noFill/>
          <a:ln>
            <a:noFill/>
          </a:ln>
          <a:extLst>
            <a:ext uri="{53640926-AAD7-44D8-BBD7-CCE9431645EC}">
              <a14:shadowObscured xmlns:a14="http://schemas.microsoft.com/office/drawing/2010/main"/>
            </a:ext>
          </a:extLst>
        </p:spPr>
      </p:pic>
      <p:pic>
        <p:nvPicPr>
          <p:cNvPr id="19" name="Picture 18">
            <a:extLst>
              <a:ext uri="{FF2B5EF4-FFF2-40B4-BE49-F238E27FC236}">
                <a16:creationId xmlns:a16="http://schemas.microsoft.com/office/drawing/2014/main" id="{34BFDF2E-9E86-018D-D13A-AF03FC880F0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7461" y="185597"/>
            <a:ext cx="4048995" cy="2649855"/>
          </a:xfrm>
          <a:prstGeom prst="rect">
            <a:avLst/>
          </a:prstGeom>
          <a:noFill/>
          <a:ln>
            <a:noFill/>
          </a:ln>
        </p:spPr>
      </p:pic>
      <p:pic>
        <p:nvPicPr>
          <p:cNvPr id="20" name="Picture 19">
            <a:extLst>
              <a:ext uri="{FF2B5EF4-FFF2-40B4-BE49-F238E27FC236}">
                <a16:creationId xmlns:a16="http://schemas.microsoft.com/office/drawing/2014/main" id="{26653932-9A09-AFC3-5804-DA0447B45F3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72660" y="3144416"/>
            <a:ext cx="2172335" cy="2896628"/>
          </a:xfrm>
          <a:prstGeom prst="rect">
            <a:avLst/>
          </a:prstGeom>
          <a:noFill/>
          <a:ln>
            <a:noFill/>
          </a:ln>
        </p:spPr>
      </p:pic>
      <p:pic>
        <p:nvPicPr>
          <p:cNvPr id="21" name="Picture 20">
            <a:extLst>
              <a:ext uri="{FF2B5EF4-FFF2-40B4-BE49-F238E27FC236}">
                <a16:creationId xmlns:a16="http://schemas.microsoft.com/office/drawing/2014/main" id="{D21C5E6A-9A9F-A878-CC4D-ADA3D1E49D6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8072" y="3144416"/>
            <a:ext cx="2172471" cy="2896628"/>
          </a:xfrm>
          <a:prstGeom prst="rect">
            <a:avLst/>
          </a:prstGeom>
          <a:noFill/>
          <a:ln>
            <a:noFill/>
          </a:ln>
        </p:spPr>
      </p:pic>
      <p:sp>
        <p:nvSpPr>
          <p:cNvPr id="22" name="Title 1">
            <a:extLst>
              <a:ext uri="{FF2B5EF4-FFF2-40B4-BE49-F238E27FC236}">
                <a16:creationId xmlns:a16="http://schemas.microsoft.com/office/drawing/2014/main" id="{DDCE5E48-16FE-9B16-0E44-4059083A23F1}"/>
              </a:ext>
            </a:extLst>
          </p:cNvPr>
          <p:cNvSpPr txBox="1">
            <a:spLocks/>
          </p:cNvSpPr>
          <p:nvPr/>
        </p:nvSpPr>
        <p:spPr>
          <a:xfrm>
            <a:off x="647236" y="3186384"/>
            <a:ext cx="4070784" cy="504413"/>
          </a:xfrm>
          <a:prstGeom prst="rect">
            <a:avLst/>
          </a:prstGeom>
          <a:solidFill>
            <a:schemeClr val="bg1"/>
          </a:solidFill>
        </p:spPr>
        <p:txBody>
          <a:bodyPr vert="horz" lIns="137160" tIns="137160" rIns="91440" bIns="137160" rtlCol="0" anchor="t">
            <a:noAutofit/>
          </a:bodyPr>
          <a:lstStyle>
            <a:lvl1pPr marL="0" algn="l" defTabSz="914400" rtl="0" eaLnBrk="1" latinLnBrk="0" hangingPunct="1">
              <a:lnSpc>
                <a:spcPct val="100000"/>
              </a:lnSpc>
              <a:spcBef>
                <a:spcPct val="0"/>
              </a:spcBef>
              <a:spcAft>
                <a:spcPts val="0"/>
              </a:spcAft>
              <a:buNone/>
              <a:defRPr sz="2800" kern="1200" cap="all" baseline="0">
                <a:solidFill>
                  <a:schemeClr val="accent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500" b="0" i="0" u="none" strike="noStrike" kern="1200" cap="all" spc="0" normalizeH="0" baseline="0" noProof="0" dirty="0">
                <a:ln>
                  <a:noFill/>
                </a:ln>
                <a:solidFill>
                  <a:schemeClr val="accent2"/>
                </a:solidFill>
                <a:effectLst/>
                <a:uLnTx/>
                <a:uFillTx/>
                <a:latin typeface="Oswald SemiBold"/>
                <a:ea typeface="+mj-ea"/>
                <a:cs typeface="+mj-cs"/>
              </a:rPr>
              <a:t>Spalled concrete overlay</a:t>
            </a:r>
          </a:p>
        </p:txBody>
      </p:sp>
      <p:sp>
        <p:nvSpPr>
          <p:cNvPr id="23" name="Title 1">
            <a:extLst>
              <a:ext uri="{FF2B5EF4-FFF2-40B4-BE49-F238E27FC236}">
                <a16:creationId xmlns:a16="http://schemas.microsoft.com/office/drawing/2014/main" id="{126C653C-361E-87B1-E98F-2F29AA090EDA}"/>
              </a:ext>
            </a:extLst>
          </p:cNvPr>
          <p:cNvSpPr txBox="1">
            <a:spLocks/>
          </p:cNvSpPr>
          <p:nvPr/>
        </p:nvSpPr>
        <p:spPr>
          <a:xfrm>
            <a:off x="6424307" y="2453950"/>
            <a:ext cx="4092030" cy="535983"/>
          </a:xfrm>
          <a:prstGeom prst="rect">
            <a:avLst/>
          </a:prstGeom>
          <a:solidFill>
            <a:schemeClr val="bg1"/>
          </a:solidFill>
        </p:spPr>
        <p:txBody>
          <a:bodyPr vert="horz" lIns="137160" tIns="137160" rIns="91440" bIns="137160" rtlCol="0" anchor="t">
            <a:noAutofit/>
          </a:bodyPr>
          <a:lstStyle>
            <a:lvl1pPr marL="0" algn="l" defTabSz="914400" rtl="0" eaLnBrk="1" latinLnBrk="0" hangingPunct="1">
              <a:lnSpc>
                <a:spcPct val="100000"/>
              </a:lnSpc>
              <a:spcBef>
                <a:spcPct val="0"/>
              </a:spcBef>
              <a:spcAft>
                <a:spcPts val="0"/>
              </a:spcAft>
              <a:buNone/>
              <a:defRPr sz="2800" kern="1200" cap="all" baseline="0">
                <a:solidFill>
                  <a:schemeClr val="accent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500" b="0" i="0" u="none" strike="noStrike" kern="1200" cap="all" spc="0" normalizeH="0" baseline="0" noProof="0" dirty="0">
                <a:ln>
                  <a:noFill/>
                </a:ln>
                <a:solidFill>
                  <a:schemeClr val="accent2"/>
                </a:solidFill>
                <a:effectLst/>
                <a:uLnTx/>
                <a:uFillTx/>
                <a:latin typeface="Oswald SemiBold"/>
                <a:ea typeface="+mj-ea"/>
                <a:cs typeface="+mj-cs"/>
              </a:rPr>
              <a:t>No headache bar</a:t>
            </a:r>
          </a:p>
        </p:txBody>
      </p:sp>
      <p:sp>
        <p:nvSpPr>
          <p:cNvPr id="24" name="Oval 23">
            <a:extLst>
              <a:ext uri="{FF2B5EF4-FFF2-40B4-BE49-F238E27FC236}">
                <a16:creationId xmlns:a16="http://schemas.microsoft.com/office/drawing/2014/main" id="{5CA83A45-A093-FD45-FAB9-CC18C43E3F14}"/>
              </a:ext>
            </a:extLst>
          </p:cNvPr>
          <p:cNvSpPr/>
          <p:nvPr/>
        </p:nvSpPr>
        <p:spPr>
          <a:xfrm>
            <a:off x="5439147" y="1403729"/>
            <a:ext cx="2071396" cy="895738"/>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itle 1">
            <a:extLst>
              <a:ext uri="{FF2B5EF4-FFF2-40B4-BE49-F238E27FC236}">
                <a16:creationId xmlns:a16="http://schemas.microsoft.com/office/drawing/2014/main" id="{563A8EFF-D48D-4551-F5BA-B76AA39A60D1}"/>
              </a:ext>
            </a:extLst>
          </p:cNvPr>
          <p:cNvSpPr txBox="1">
            <a:spLocks/>
          </p:cNvSpPr>
          <p:nvPr/>
        </p:nvSpPr>
        <p:spPr>
          <a:xfrm>
            <a:off x="5706210" y="5536631"/>
            <a:ext cx="4070784" cy="504413"/>
          </a:xfrm>
          <a:prstGeom prst="rect">
            <a:avLst/>
          </a:prstGeom>
          <a:solidFill>
            <a:schemeClr val="bg1"/>
          </a:solidFill>
        </p:spPr>
        <p:txBody>
          <a:bodyPr vert="horz" lIns="137160" tIns="137160" rIns="91440" bIns="137160" rtlCol="0" anchor="t">
            <a:noAutofit/>
          </a:bodyPr>
          <a:lstStyle>
            <a:lvl1pPr marL="0" algn="l" defTabSz="914400" rtl="0" eaLnBrk="1" latinLnBrk="0" hangingPunct="1">
              <a:lnSpc>
                <a:spcPct val="100000"/>
              </a:lnSpc>
              <a:spcBef>
                <a:spcPct val="0"/>
              </a:spcBef>
              <a:spcAft>
                <a:spcPts val="0"/>
              </a:spcAft>
              <a:buNone/>
              <a:defRPr sz="2800" kern="1200" cap="all" baseline="0">
                <a:solidFill>
                  <a:schemeClr val="accent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500" b="0" i="0" u="none" strike="noStrike" kern="1200" cap="all" spc="0" normalizeH="0" baseline="0" noProof="0" dirty="0">
                <a:ln>
                  <a:noFill/>
                </a:ln>
                <a:solidFill>
                  <a:schemeClr val="accent2"/>
                </a:solidFill>
                <a:effectLst/>
                <a:uLnTx/>
                <a:uFillTx/>
                <a:latin typeface="Oswald SemiBold"/>
                <a:ea typeface="+mj-ea"/>
                <a:cs typeface="+mj-cs"/>
              </a:rPr>
              <a:t>Failed sealants</a:t>
            </a:r>
          </a:p>
        </p:txBody>
      </p:sp>
      <p:sp>
        <p:nvSpPr>
          <p:cNvPr id="26" name="Oval 25">
            <a:extLst>
              <a:ext uri="{FF2B5EF4-FFF2-40B4-BE49-F238E27FC236}">
                <a16:creationId xmlns:a16="http://schemas.microsoft.com/office/drawing/2014/main" id="{1F49096D-3973-C695-A46C-256882E77CAC}"/>
              </a:ext>
            </a:extLst>
          </p:cNvPr>
          <p:cNvSpPr/>
          <p:nvPr/>
        </p:nvSpPr>
        <p:spPr>
          <a:xfrm rot="16200000">
            <a:off x="5326424" y="3877417"/>
            <a:ext cx="2195765" cy="957943"/>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CCC98AAD-6517-70F0-1860-D068B8430AE8}"/>
              </a:ext>
            </a:extLst>
          </p:cNvPr>
          <p:cNvSpPr/>
          <p:nvPr/>
        </p:nvSpPr>
        <p:spPr>
          <a:xfrm rot="16200000">
            <a:off x="7851411" y="3877417"/>
            <a:ext cx="2195765" cy="957943"/>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011102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par>
                                <p:cTn id="26" presetID="53" presetClass="entr" presetSubtype="16"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500" fill="hold"/>
                                        <p:tgtEl>
                                          <p:spTgt spid="19"/>
                                        </p:tgtEl>
                                        <p:attrNameLst>
                                          <p:attrName>ppt_w</p:attrName>
                                        </p:attrNameLst>
                                      </p:cBhvr>
                                      <p:tavLst>
                                        <p:tav tm="0">
                                          <p:val>
                                            <p:fltVal val="0"/>
                                          </p:val>
                                        </p:tav>
                                        <p:tav tm="100000">
                                          <p:val>
                                            <p:strVal val="#ppt_w"/>
                                          </p:val>
                                        </p:tav>
                                      </p:tavLst>
                                    </p:anim>
                                    <p:anim calcmode="lin" valueType="num">
                                      <p:cBhvr>
                                        <p:cTn id="45" dur="500" fill="hold"/>
                                        <p:tgtEl>
                                          <p:spTgt spid="19"/>
                                        </p:tgtEl>
                                        <p:attrNameLst>
                                          <p:attrName>ppt_h</p:attrName>
                                        </p:attrNameLst>
                                      </p:cBhvr>
                                      <p:tavLst>
                                        <p:tav tm="0">
                                          <p:val>
                                            <p:fltVal val="0"/>
                                          </p:val>
                                        </p:tav>
                                        <p:tav tm="100000">
                                          <p:val>
                                            <p:strVal val="#ppt_h"/>
                                          </p:val>
                                        </p:tav>
                                      </p:tavLst>
                                    </p:anim>
                                    <p:animEffect transition="in" filter="fade">
                                      <p:cBhvr>
                                        <p:cTn id="46" dur="500"/>
                                        <p:tgtEl>
                                          <p:spTgt spid="19"/>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500" fill="hold"/>
                                        <p:tgtEl>
                                          <p:spTgt spid="24"/>
                                        </p:tgtEl>
                                        <p:attrNameLst>
                                          <p:attrName>ppt_w</p:attrName>
                                        </p:attrNameLst>
                                      </p:cBhvr>
                                      <p:tavLst>
                                        <p:tav tm="0">
                                          <p:val>
                                            <p:fltVal val="0"/>
                                          </p:val>
                                        </p:tav>
                                        <p:tav tm="100000">
                                          <p:val>
                                            <p:strVal val="#ppt_w"/>
                                          </p:val>
                                        </p:tav>
                                      </p:tavLst>
                                    </p:anim>
                                    <p:anim calcmode="lin" valueType="num">
                                      <p:cBhvr>
                                        <p:cTn id="50" dur="500" fill="hold"/>
                                        <p:tgtEl>
                                          <p:spTgt spid="24"/>
                                        </p:tgtEl>
                                        <p:attrNameLst>
                                          <p:attrName>ppt_h</p:attrName>
                                        </p:attrNameLst>
                                      </p:cBhvr>
                                      <p:tavLst>
                                        <p:tav tm="0">
                                          <p:val>
                                            <p:fltVal val="0"/>
                                          </p:val>
                                        </p:tav>
                                        <p:tav tm="100000">
                                          <p:val>
                                            <p:strVal val="#ppt_h"/>
                                          </p:val>
                                        </p:tav>
                                      </p:tavLst>
                                    </p:anim>
                                    <p:animEffect transition="in" filter="fade">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500F1-D594-314A-9139-B10B445A7FD7}"/>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0925FCCD-0FED-0F3C-560E-92750B9AD920}"/>
              </a:ext>
            </a:extLst>
          </p:cNvPr>
          <p:cNvSpPr>
            <a:spLocks noGrp="1"/>
          </p:cNvSpPr>
          <p:nvPr>
            <p:ph type="ftr" sz="quarter" idx="11"/>
          </p:nvPr>
        </p:nvSpPr>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all" spc="60" normalizeH="0" baseline="0" noProof="0">
                <a:ln>
                  <a:noFill/>
                </a:ln>
                <a:solidFill>
                  <a:srgbClr val="444742"/>
                </a:solidFill>
                <a:effectLst/>
                <a:uLnTx/>
                <a:uFillTx/>
                <a:latin typeface="Univers Condensed Light"/>
                <a:ea typeface="+mn-ea"/>
                <a:cs typeface="+mn-cs"/>
              </a:rPr>
              <a:t>Sample Footer Text</a:t>
            </a:r>
          </a:p>
        </p:txBody>
      </p:sp>
      <p:sp>
        <p:nvSpPr>
          <p:cNvPr id="7" name="Slide Number Placeholder 6">
            <a:extLst>
              <a:ext uri="{FF2B5EF4-FFF2-40B4-BE49-F238E27FC236}">
                <a16:creationId xmlns:a16="http://schemas.microsoft.com/office/drawing/2014/main" id="{10E4774E-CB61-FE41-2AC1-DBBF98759830}"/>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7F8DDA4-3B80-4E8A-A8F5-521F73BF9127}" type="slidenum">
              <a:rPr kumimoji="0" lang="en-US" sz="900" b="0" i="0" u="none" strike="noStrike" kern="1200" cap="all" spc="0" normalizeH="0" baseline="0" noProof="0" smtClean="0">
                <a:ln>
                  <a:noFill/>
                </a:ln>
                <a:solidFill>
                  <a:srgbClr val="444742"/>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a:t>
            </a:fld>
            <a:endParaRPr kumimoji="0" lang="en-US" sz="900" b="0" i="0" u="none" strike="noStrike" kern="1200" cap="all" spc="0" normalizeH="0" baseline="0" noProof="0">
              <a:ln>
                <a:noFill/>
              </a:ln>
              <a:solidFill>
                <a:srgbClr val="444742"/>
              </a:solidFill>
              <a:effectLst/>
              <a:uLnTx/>
              <a:uFillTx/>
              <a:latin typeface="Univers Condensed Light"/>
              <a:ea typeface="+mn-ea"/>
              <a:cs typeface="+mn-cs"/>
            </a:endParaRPr>
          </a:p>
        </p:txBody>
      </p:sp>
      <p:pic>
        <p:nvPicPr>
          <p:cNvPr id="3" name="Picture 2">
            <a:extLst>
              <a:ext uri="{FF2B5EF4-FFF2-40B4-BE49-F238E27FC236}">
                <a16:creationId xmlns:a16="http://schemas.microsoft.com/office/drawing/2014/main" id="{A880674A-3A36-5D90-BB7C-139C0E6C87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301" y="5912589"/>
            <a:ext cx="2121201" cy="570323"/>
          </a:xfrm>
          <a:prstGeom prst="rect">
            <a:avLst/>
          </a:prstGeom>
        </p:spPr>
      </p:pic>
      <p:sp>
        <p:nvSpPr>
          <p:cNvPr id="12" name="Title 1">
            <a:extLst>
              <a:ext uri="{FF2B5EF4-FFF2-40B4-BE49-F238E27FC236}">
                <a16:creationId xmlns:a16="http://schemas.microsoft.com/office/drawing/2014/main" id="{537ABABF-B2FE-F67F-C108-4E7AD929E870}"/>
              </a:ext>
            </a:extLst>
          </p:cNvPr>
          <p:cNvSpPr txBox="1">
            <a:spLocks/>
          </p:cNvSpPr>
          <p:nvPr/>
        </p:nvSpPr>
        <p:spPr>
          <a:xfrm rot="16200000">
            <a:off x="-1150899" y="2159701"/>
            <a:ext cx="5533814" cy="1796124"/>
          </a:xfrm>
          <a:prstGeom prst="rect">
            <a:avLst/>
          </a:prstGeom>
          <a:solidFill>
            <a:schemeClr val="bg1"/>
          </a:solidFill>
        </p:spPr>
        <p:txBody>
          <a:bodyPr vert="horz" lIns="137160" tIns="137160" rIns="91440" bIns="137160" rtlCol="0" anchor="t">
            <a:noAutofit/>
          </a:bodyPr>
          <a:lstStyle>
            <a:lvl1pPr marL="0" algn="l" defTabSz="914400" rtl="0" eaLnBrk="1" latinLnBrk="0" hangingPunct="1">
              <a:lnSpc>
                <a:spcPct val="100000"/>
              </a:lnSpc>
              <a:spcBef>
                <a:spcPct val="0"/>
              </a:spcBef>
              <a:spcAft>
                <a:spcPts val="0"/>
              </a:spcAft>
              <a:buNone/>
              <a:defRPr sz="2800" kern="1200" cap="all" baseline="0">
                <a:solidFill>
                  <a:schemeClr val="accent5"/>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0" b="0" i="0" u="none" strike="noStrike" kern="1200" cap="all" spc="0" normalizeH="0" baseline="0" noProof="0" dirty="0">
                <a:ln>
                  <a:noFill/>
                </a:ln>
                <a:solidFill>
                  <a:srgbClr val="2E54A3"/>
                </a:solidFill>
                <a:effectLst/>
                <a:uLnTx/>
                <a:uFillTx/>
                <a:latin typeface="Oswald SemiBold"/>
                <a:ea typeface="+mj-ea"/>
                <a:cs typeface="+mj-cs"/>
              </a:rPr>
              <a:t>AGENDA</a:t>
            </a:r>
          </a:p>
        </p:txBody>
      </p:sp>
      <p:sp>
        <p:nvSpPr>
          <p:cNvPr id="8" name="Content Placeholder 3">
            <a:extLst>
              <a:ext uri="{FF2B5EF4-FFF2-40B4-BE49-F238E27FC236}">
                <a16:creationId xmlns:a16="http://schemas.microsoft.com/office/drawing/2014/main" id="{FE14830F-EA77-2303-2235-222701D1731A}"/>
              </a:ext>
            </a:extLst>
          </p:cNvPr>
          <p:cNvSpPr txBox="1">
            <a:spLocks/>
          </p:cNvSpPr>
          <p:nvPr/>
        </p:nvSpPr>
        <p:spPr>
          <a:xfrm>
            <a:off x="4997474" y="531847"/>
            <a:ext cx="6096001" cy="3467098"/>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Common Types of Parking Decks</a:t>
            </a:r>
          </a:p>
          <a:p>
            <a:r>
              <a:rPr lang="en-US" sz="3000" dirty="0"/>
              <a:t>Key Structural Components</a:t>
            </a:r>
          </a:p>
          <a:p>
            <a:r>
              <a:rPr lang="en-US" sz="3000" dirty="0"/>
              <a:t>Common Conditions &amp; Impacts</a:t>
            </a:r>
          </a:p>
          <a:p>
            <a:r>
              <a:rPr lang="en-US" sz="3000" dirty="0"/>
              <a:t>Savona Mill Parking Deck Condition Assessment </a:t>
            </a:r>
          </a:p>
          <a:p>
            <a:r>
              <a:rPr lang="en-US" sz="3000" dirty="0"/>
              <a:t>Parking Deck Repair Timeline43</a:t>
            </a:r>
          </a:p>
          <a:p>
            <a:r>
              <a:rPr lang="en-US" sz="3000" dirty="0"/>
              <a:t>Proposal Dissection</a:t>
            </a:r>
          </a:p>
          <a:p>
            <a:r>
              <a:rPr lang="en-US" sz="3000" dirty="0"/>
              <a:t>Who is Western</a:t>
            </a:r>
          </a:p>
          <a:p>
            <a:endParaRPr lang="en-US" sz="3000" dirty="0"/>
          </a:p>
          <a:p>
            <a:endParaRPr lang="en-US" sz="3000" dirty="0"/>
          </a:p>
        </p:txBody>
      </p:sp>
      <p:pic>
        <p:nvPicPr>
          <p:cNvPr id="9" name="Picture 8">
            <a:extLst>
              <a:ext uri="{FF2B5EF4-FFF2-40B4-BE49-F238E27FC236}">
                <a16:creationId xmlns:a16="http://schemas.microsoft.com/office/drawing/2014/main" id="{DD20B3D1-DD95-C346-7B46-B8C881031E8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213490" y="4642042"/>
            <a:ext cx="1551030" cy="1182628"/>
          </a:xfrm>
          <a:prstGeom prst="rect">
            <a:avLst/>
          </a:prstGeom>
          <a:noFill/>
        </p:spPr>
      </p:pic>
    </p:spTree>
    <p:extLst>
      <p:ext uri="{BB962C8B-B14F-4D97-AF65-F5344CB8AC3E}">
        <p14:creationId xmlns:p14="http://schemas.microsoft.com/office/powerpoint/2010/main" val="335066645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494DB-F368-9506-E921-E18480ABE8DD}"/>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2A0AC7CC-C495-1A9F-FAED-64402F5ABB82}"/>
              </a:ext>
            </a:extLst>
          </p:cNvPr>
          <p:cNvSpPr>
            <a:spLocks noGrp="1"/>
          </p:cNvSpPr>
          <p:nvPr>
            <p:ph type="ftr" sz="quarter" idx="11"/>
          </p:nvPr>
        </p:nvSpPr>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all" spc="60" normalizeH="0" baseline="0" noProof="0">
                <a:ln>
                  <a:noFill/>
                </a:ln>
                <a:solidFill>
                  <a:srgbClr val="444742"/>
                </a:solidFill>
                <a:effectLst/>
                <a:uLnTx/>
                <a:uFillTx/>
                <a:latin typeface="Univers Condensed Light"/>
                <a:ea typeface="+mn-ea"/>
                <a:cs typeface="+mn-cs"/>
              </a:rPr>
              <a:t>Sample Footer Text</a:t>
            </a:r>
          </a:p>
        </p:txBody>
      </p:sp>
      <p:sp>
        <p:nvSpPr>
          <p:cNvPr id="7" name="Slide Number Placeholder 6">
            <a:extLst>
              <a:ext uri="{FF2B5EF4-FFF2-40B4-BE49-F238E27FC236}">
                <a16:creationId xmlns:a16="http://schemas.microsoft.com/office/drawing/2014/main" id="{8F4AD3E5-CBF5-25A0-B882-5B45840137A9}"/>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7F8DDA4-3B80-4E8A-A8F5-521F73BF9127}" type="slidenum">
              <a:rPr kumimoji="0" lang="en-US" sz="900" b="0" i="0" u="none" strike="noStrike" kern="1200" cap="all" spc="0" normalizeH="0" baseline="0" noProof="0" smtClean="0">
                <a:ln>
                  <a:noFill/>
                </a:ln>
                <a:solidFill>
                  <a:srgbClr val="444742"/>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20</a:t>
            </a:fld>
            <a:endParaRPr kumimoji="0" lang="en-US" sz="900" b="0" i="0" u="none" strike="noStrike" kern="1200" cap="all" spc="0" normalizeH="0" baseline="0" noProof="0">
              <a:ln>
                <a:noFill/>
              </a:ln>
              <a:solidFill>
                <a:srgbClr val="444742"/>
              </a:solidFill>
              <a:effectLst/>
              <a:uLnTx/>
              <a:uFillTx/>
              <a:latin typeface="Univers Condensed Light"/>
              <a:ea typeface="+mn-ea"/>
              <a:cs typeface="+mn-cs"/>
            </a:endParaRPr>
          </a:p>
        </p:txBody>
      </p:sp>
      <p:pic>
        <p:nvPicPr>
          <p:cNvPr id="3" name="Picture 2">
            <a:extLst>
              <a:ext uri="{FF2B5EF4-FFF2-40B4-BE49-F238E27FC236}">
                <a16:creationId xmlns:a16="http://schemas.microsoft.com/office/drawing/2014/main" id="{725D44A0-7DAC-2598-8236-5F95C66A6F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301" y="5912589"/>
            <a:ext cx="2121201" cy="570323"/>
          </a:xfrm>
          <a:prstGeom prst="rect">
            <a:avLst/>
          </a:prstGeom>
        </p:spPr>
      </p:pic>
      <p:sp>
        <p:nvSpPr>
          <p:cNvPr id="12" name="Title 1">
            <a:extLst>
              <a:ext uri="{FF2B5EF4-FFF2-40B4-BE49-F238E27FC236}">
                <a16:creationId xmlns:a16="http://schemas.microsoft.com/office/drawing/2014/main" id="{F273ADFB-665A-175F-A7D0-6DA26F1F7E99}"/>
              </a:ext>
            </a:extLst>
          </p:cNvPr>
          <p:cNvSpPr txBox="1">
            <a:spLocks/>
          </p:cNvSpPr>
          <p:nvPr/>
        </p:nvSpPr>
        <p:spPr>
          <a:xfrm>
            <a:off x="489301" y="3903631"/>
            <a:ext cx="4386654" cy="1796124"/>
          </a:xfrm>
          <a:prstGeom prst="rect">
            <a:avLst/>
          </a:prstGeom>
          <a:solidFill>
            <a:schemeClr val="bg1"/>
          </a:solidFill>
        </p:spPr>
        <p:txBody>
          <a:bodyPr vert="horz" lIns="137160" tIns="137160" rIns="91440" bIns="137160" rtlCol="0" anchor="t">
            <a:noAutofit/>
          </a:bodyPr>
          <a:lstStyle>
            <a:lvl1pPr marL="0" algn="l" defTabSz="914400" rtl="0" eaLnBrk="1" latinLnBrk="0" hangingPunct="1">
              <a:lnSpc>
                <a:spcPct val="100000"/>
              </a:lnSpc>
              <a:spcBef>
                <a:spcPct val="0"/>
              </a:spcBef>
              <a:spcAft>
                <a:spcPts val="0"/>
              </a:spcAft>
              <a:buNone/>
              <a:defRPr sz="2800" kern="1200" cap="all" baseline="0">
                <a:solidFill>
                  <a:schemeClr val="accent5"/>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500" b="0" i="0" u="none" strike="noStrike" kern="1200" cap="all" spc="0" normalizeH="0" baseline="0" noProof="0" dirty="0">
                <a:ln>
                  <a:noFill/>
                </a:ln>
                <a:solidFill>
                  <a:srgbClr val="2E54A3"/>
                </a:solidFill>
                <a:effectLst/>
                <a:uLnTx/>
                <a:uFillTx/>
                <a:latin typeface="Oswald SemiBold"/>
                <a:ea typeface="+mj-ea"/>
                <a:cs typeface="+mj-cs"/>
              </a:rPr>
              <a:t>Priority 2 – </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5500" dirty="0">
                <a:solidFill>
                  <a:srgbClr val="2E54A3"/>
                </a:solidFill>
                <a:latin typeface="Oswald SemiBold"/>
              </a:rPr>
              <a:t>12-24 months</a:t>
            </a:r>
            <a:endParaRPr kumimoji="0" lang="en-US" sz="5500" b="0" i="0" u="none" strike="noStrike" kern="1200" cap="all" spc="0" normalizeH="0" baseline="0" noProof="0" dirty="0">
              <a:ln>
                <a:noFill/>
              </a:ln>
              <a:solidFill>
                <a:srgbClr val="2E54A3"/>
              </a:solidFill>
              <a:effectLst/>
              <a:uLnTx/>
              <a:uFillTx/>
              <a:latin typeface="Oswald SemiBold"/>
              <a:ea typeface="+mj-ea"/>
              <a:cs typeface="+mj-cs"/>
            </a:endParaRPr>
          </a:p>
        </p:txBody>
      </p:sp>
      <p:sp>
        <p:nvSpPr>
          <p:cNvPr id="26" name="Oval 25">
            <a:extLst>
              <a:ext uri="{FF2B5EF4-FFF2-40B4-BE49-F238E27FC236}">
                <a16:creationId xmlns:a16="http://schemas.microsoft.com/office/drawing/2014/main" id="{0B33576D-FBC3-96FF-B6F9-12E390CF5D3E}"/>
              </a:ext>
            </a:extLst>
          </p:cNvPr>
          <p:cNvSpPr/>
          <p:nvPr/>
        </p:nvSpPr>
        <p:spPr>
          <a:xfrm rot="16200000">
            <a:off x="5326424" y="3877417"/>
            <a:ext cx="2195765" cy="957943"/>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218312B7-AE6A-BA2B-79B1-9F5463E5057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2089" y="2348344"/>
            <a:ext cx="2670810" cy="3562350"/>
          </a:xfrm>
          <a:prstGeom prst="rect">
            <a:avLst/>
          </a:prstGeom>
          <a:noFill/>
          <a:ln>
            <a:noFill/>
          </a:ln>
        </p:spPr>
      </p:pic>
      <p:pic>
        <p:nvPicPr>
          <p:cNvPr id="4" name="Picture 3">
            <a:extLst>
              <a:ext uri="{FF2B5EF4-FFF2-40B4-BE49-F238E27FC236}">
                <a16:creationId xmlns:a16="http://schemas.microsoft.com/office/drawing/2014/main" id="{09977DF7-0A87-BCC2-AA08-DC9C65F002B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9218" y="187392"/>
            <a:ext cx="2742565" cy="3657600"/>
          </a:xfrm>
          <a:prstGeom prst="rect">
            <a:avLst/>
          </a:prstGeom>
          <a:noFill/>
          <a:ln>
            <a:noFill/>
          </a:ln>
        </p:spPr>
      </p:pic>
      <p:pic>
        <p:nvPicPr>
          <p:cNvPr id="6" name="Picture 5">
            <a:extLst>
              <a:ext uri="{FF2B5EF4-FFF2-40B4-BE49-F238E27FC236}">
                <a16:creationId xmlns:a16="http://schemas.microsoft.com/office/drawing/2014/main" id="{83C2CA3B-5C61-8D1C-4379-56D673DC9C5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458" t="17034" r="30185" b="26994"/>
          <a:stretch>
            <a:fillRect/>
          </a:stretch>
        </p:blipFill>
        <p:spPr bwMode="auto">
          <a:xfrm>
            <a:off x="8399033" y="86378"/>
            <a:ext cx="1990725" cy="3204845"/>
          </a:xfrm>
          <a:prstGeom prst="rect">
            <a:avLst/>
          </a:prstGeom>
          <a:ln>
            <a:noFill/>
          </a:ln>
          <a:extLst>
            <a:ext uri="{53640926-AAD7-44D8-BBD7-CCE9431645EC}">
              <a14:shadowObscured xmlns:a14="http://schemas.microsoft.com/office/drawing/2010/main"/>
            </a:ext>
          </a:extLst>
        </p:spPr>
      </p:pic>
      <p:sp>
        <p:nvSpPr>
          <p:cNvPr id="22" name="Title 1">
            <a:extLst>
              <a:ext uri="{FF2B5EF4-FFF2-40B4-BE49-F238E27FC236}">
                <a16:creationId xmlns:a16="http://schemas.microsoft.com/office/drawing/2014/main" id="{6A4B0250-75E7-46ED-76BF-7851A2F95289}"/>
              </a:ext>
            </a:extLst>
          </p:cNvPr>
          <p:cNvSpPr txBox="1">
            <a:spLocks/>
          </p:cNvSpPr>
          <p:nvPr/>
        </p:nvSpPr>
        <p:spPr>
          <a:xfrm>
            <a:off x="1435689" y="3340579"/>
            <a:ext cx="3340005" cy="504413"/>
          </a:xfrm>
          <a:prstGeom prst="rect">
            <a:avLst/>
          </a:prstGeom>
          <a:solidFill>
            <a:schemeClr val="bg1"/>
          </a:solidFill>
        </p:spPr>
        <p:txBody>
          <a:bodyPr vert="horz" lIns="137160" tIns="137160" rIns="91440" bIns="137160" rtlCol="0" anchor="t">
            <a:noAutofit/>
          </a:bodyPr>
          <a:lstStyle>
            <a:lvl1pPr marL="0" algn="l" defTabSz="914400" rtl="0" eaLnBrk="1" latinLnBrk="0" hangingPunct="1">
              <a:lnSpc>
                <a:spcPct val="100000"/>
              </a:lnSpc>
              <a:spcBef>
                <a:spcPct val="0"/>
              </a:spcBef>
              <a:spcAft>
                <a:spcPts val="0"/>
              </a:spcAft>
              <a:buNone/>
              <a:defRPr sz="2800" kern="1200" cap="all" baseline="0">
                <a:solidFill>
                  <a:schemeClr val="accent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500" b="0" i="0" u="none" strike="noStrike" kern="1200" cap="all" spc="0" normalizeH="0" baseline="0" noProof="0" dirty="0">
                <a:ln>
                  <a:noFill/>
                </a:ln>
                <a:solidFill>
                  <a:schemeClr val="accent2"/>
                </a:solidFill>
                <a:effectLst/>
                <a:uLnTx/>
                <a:uFillTx/>
                <a:latin typeface="Oswald SemiBold"/>
                <a:ea typeface="+mj-ea"/>
                <a:cs typeface="+mj-cs"/>
              </a:rPr>
              <a:t>Stair deterioration</a:t>
            </a:r>
          </a:p>
        </p:txBody>
      </p:sp>
      <p:sp>
        <p:nvSpPr>
          <p:cNvPr id="23" name="Title 1">
            <a:extLst>
              <a:ext uri="{FF2B5EF4-FFF2-40B4-BE49-F238E27FC236}">
                <a16:creationId xmlns:a16="http://schemas.microsoft.com/office/drawing/2014/main" id="{4A135469-9F65-C92D-08EF-38811BCED3F6}"/>
              </a:ext>
            </a:extLst>
          </p:cNvPr>
          <p:cNvSpPr txBox="1">
            <a:spLocks/>
          </p:cNvSpPr>
          <p:nvPr/>
        </p:nvSpPr>
        <p:spPr>
          <a:xfrm>
            <a:off x="8724366" y="2755240"/>
            <a:ext cx="2938439" cy="535983"/>
          </a:xfrm>
          <a:prstGeom prst="rect">
            <a:avLst/>
          </a:prstGeom>
          <a:solidFill>
            <a:schemeClr val="bg1"/>
          </a:solidFill>
        </p:spPr>
        <p:txBody>
          <a:bodyPr vert="horz" lIns="137160" tIns="137160" rIns="91440" bIns="137160" rtlCol="0" anchor="t">
            <a:noAutofit/>
          </a:bodyPr>
          <a:lstStyle>
            <a:lvl1pPr marL="0" algn="l" defTabSz="914400" rtl="0" eaLnBrk="1" latinLnBrk="0" hangingPunct="1">
              <a:lnSpc>
                <a:spcPct val="100000"/>
              </a:lnSpc>
              <a:spcBef>
                <a:spcPct val="0"/>
              </a:spcBef>
              <a:spcAft>
                <a:spcPts val="0"/>
              </a:spcAft>
              <a:buNone/>
              <a:defRPr sz="2800" kern="1200" cap="all" baseline="0">
                <a:solidFill>
                  <a:schemeClr val="accent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500" b="0" i="0" u="none" strike="noStrike" kern="1200" cap="all" spc="0" normalizeH="0" baseline="0" noProof="0" dirty="0">
                <a:ln>
                  <a:noFill/>
                </a:ln>
                <a:solidFill>
                  <a:schemeClr val="accent2"/>
                </a:solidFill>
                <a:effectLst/>
                <a:uLnTx/>
                <a:uFillTx/>
                <a:latin typeface="Oswald SemiBold"/>
                <a:ea typeface="+mj-ea"/>
                <a:cs typeface="+mj-cs"/>
              </a:rPr>
              <a:t>Rusted metal clips</a:t>
            </a:r>
          </a:p>
        </p:txBody>
      </p:sp>
      <p:sp>
        <p:nvSpPr>
          <p:cNvPr id="25" name="Title 1">
            <a:extLst>
              <a:ext uri="{FF2B5EF4-FFF2-40B4-BE49-F238E27FC236}">
                <a16:creationId xmlns:a16="http://schemas.microsoft.com/office/drawing/2014/main" id="{21B8F050-C094-AF30-5451-949E7143DD5C}"/>
              </a:ext>
            </a:extLst>
          </p:cNvPr>
          <p:cNvSpPr txBox="1">
            <a:spLocks/>
          </p:cNvSpPr>
          <p:nvPr/>
        </p:nvSpPr>
        <p:spPr>
          <a:xfrm>
            <a:off x="5706210" y="5536631"/>
            <a:ext cx="4070784" cy="504413"/>
          </a:xfrm>
          <a:prstGeom prst="rect">
            <a:avLst/>
          </a:prstGeom>
          <a:solidFill>
            <a:schemeClr val="bg1"/>
          </a:solidFill>
        </p:spPr>
        <p:txBody>
          <a:bodyPr vert="horz" lIns="137160" tIns="137160" rIns="91440" bIns="137160" rtlCol="0" anchor="t">
            <a:noAutofit/>
          </a:bodyPr>
          <a:lstStyle>
            <a:lvl1pPr marL="0" algn="l" defTabSz="914400" rtl="0" eaLnBrk="1" latinLnBrk="0" hangingPunct="1">
              <a:lnSpc>
                <a:spcPct val="100000"/>
              </a:lnSpc>
              <a:spcBef>
                <a:spcPct val="0"/>
              </a:spcBef>
              <a:spcAft>
                <a:spcPts val="0"/>
              </a:spcAft>
              <a:buNone/>
              <a:defRPr sz="2800" kern="1200" cap="all" baseline="0">
                <a:solidFill>
                  <a:schemeClr val="accent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500" b="0" i="0" u="none" strike="noStrike" kern="1200" cap="all" spc="0" normalizeH="0" baseline="0" noProof="0" dirty="0">
                <a:ln>
                  <a:noFill/>
                </a:ln>
                <a:solidFill>
                  <a:schemeClr val="accent2"/>
                </a:solidFill>
                <a:effectLst/>
                <a:uLnTx/>
                <a:uFillTx/>
                <a:latin typeface="Oswald SemiBold"/>
                <a:ea typeface="+mj-ea"/>
                <a:cs typeface="+mj-cs"/>
              </a:rPr>
              <a:t>Bearing pad replacement</a:t>
            </a:r>
          </a:p>
        </p:txBody>
      </p:sp>
      <p:sp>
        <p:nvSpPr>
          <p:cNvPr id="27" name="Oval 26">
            <a:extLst>
              <a:ext uri="{FF2B5EF4-FFF2-40B4-BE49-F238E27FC236}">
                <a16:creationId xmlns:a16="http://schemas.microsoft.com/office/drawing/2014/main" id="{960D0DA2-78DB-EC6C-83BD-C84F67DD171A}"/>
              </a:ext>
            </a:extLst>
          </p:cNvPr>
          <p:cNvSpPr/>
          <p:nvPr/>
        </p:nvSpPr>
        <p:spPr>
          <a:xfrm rot="16200000">
            <a:off x="5477089" y="3000738"/>
            <a:ext cx="2195765" cy="957943"/>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75591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500" fill="hold"/>
                                        <p:tgtEl>
                                          <p:spTgt spid="27"/>
                                        </p:tgtEl>
                                        <p:attrNameLst>
                                          <p:attrName>ppt_w</p:attrName>
                                        </p:attrNameLst>
                                      </p:cBhvr>
                                      <p:tavLst>
                                        <p:tav tm="0">
                                          <p:val>
                                            <p:fltVal val="0"/>
                                          </p:val>
                                        </p:tav>
                                        <p:tav tm="100000">
                                          <p:val>
                                            <p:strVal val="#ppt_w"/>
                                          </p:val>
                                        </p:tav>
                                      </p:tavLst>
                                    </p:anim>
                                    <p:anim calcmode="lin" valueType="num">
                                      <p:cBhvr>
                                        <p:cTn id="24" dur="500" fill="hold"/>
                                        <p:tgtEl>
                                          <p:spTgt spid="27"/>
                                        </p:tgtEl>
                                        <p:attrNameLst>
                                          <p:attrName>ppt_h</p:attrName>
                                        </p:attrNameLst>
                                      </p:cBhvr>
                                      <p:tavLst>
                                        <p:tav tm="0">
                                          <p:val>
                                            <p:fltVal val="0"/>
                                          </p:val>
                                        </p:tav>
                                        <p:tav tm="100000">
                                          <p:val>
                                            <p:strVal val="#ppt_h"/>
                                          </p:val>
                                        </p:tav>
                                      </p:tavLst>
                                    </p:anim>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B1078-C536-D6C8-0127-77545E221E4B}"/>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6B27E6BA-A946-6BEE-9B64-A45360A14E19}"/>
              </a:ext>
            </a:extLst>
          </p:cNvPr>
          <p:cNvSpPr>
            <a:spLocks noGrp="1"/>
          </p:cNvSpPr>
          <p:nvPr>
            <p:ph type="ftr" sz="quarter" idx="11"/>
          </p:nvPr>
        </p:nvSpPr>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all" spc="60" normalizeH="0" baseline="0" noProof="0">
                <a:ln>
                  <a:noFill/>
                </a:ln>
                <a:solidFill>
                  <a:srgbClr val="444742"/>
                </a:solidFill>
                <a:effectLst/>
                <a:uLnTx/>
                <a:uFillTx/>
                <a:latin typeface="Univers Condensed Light"/>
                <a:ea typeface="+mn-ea"/>
                <a:cs typeface="+mn-cs"/>
              </a:rPr>
              <a:t>Sample Footer Text</a:t>
            </a:r>
          </a:p>
        </p:txBody>
      </p:sp>
      <p:sp>
        <p:nvSpPr>
          <p:cNvPr id="7" name="Slide Number Placeholder 6">
            <a:extLst>
              <a:ext uri="{FF2B5EF4-FFF2-40B4-BE49-F238E27FC236}">
                <a16:creationId xmlns:a16="http://schemas.microsoft.com/office/drawing/2014/main" id="{1AA70C8A-C2F9-1C68-BE9C-BBDE87FEC0FD}"/>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7F8DDA4-3B80-4E8A-A8F5-521F73BF9127}" type="slidenum">
              <a:rPr kumimoji="0" lang="en-US" sz="900" b="0" i="0" u="none" strike="noStrike" kern="1200" cap="all" spc="0" normalizeH="0" baseline="0" noProof="0" smtClean="0">
                <a:ln>
                  <a:noFill/>
                </a:ln>
                <a:solidFill>
                  <a:srgbClr val="444742"/>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21</a:t>
            </a:fld>
            <a:endParaRPr kumimoji="0" lang="en-US" sz="900" b="0" i="0" u="none" strike="noStrike" kern="1200" cap="all" spc="0" normalizeH="0" baseline="0" noProof="0">
              <a:ln>
                <a:noFill/>
              </a:ln>
              <a:solidFill>
                <a:srgbClr val="444742"/>
              </a:solidFill>
              <a:effectLst/>
              <a:uLnTx/>
              <a:uFillTx/>
              <a:latin typeface="Univers Condensed Light"/>
              <a:ea typeface="+mn-ea"/>
              <a:cs typeface="+mn-cs"/>
            </a:endParaRPr>
          </a:p>
        </p:txBody>
      </p:sp>
      <p:pic>
        <p:nvPicPr>
          <p:cNvPr id="3" name="Picture 2">
            <a:extLst>
              <a:ext uri="{FF2B5EF4-FFF2-40B4-BE49-F238E27FC236}">
                <a16:creationId xmlns:a16="http://schemas.microsoft.com/office/drawing/2014/main" id="{034F6810-AA6C-97EF-1AA4-BEC106A8CA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301" y="5912589"/>
            <a:ext cx="2121201" cy="570323"/>
          </a:xfrm>
          <a:prstGeom prst="rect">
            <a:avLst/>
          </a:prstGeom>
        </p:spPr>
      </p:pic>
      <p:pic>
        <p:nvPicPr>
          <p:cNvPr id="9" name="Picture 8">
            <a:extLst>
              <a:ext uri="{FF2B5EF4-FFF2-40B4-BE49-F238E27FC236}">
                <a16:creationId xmlns:a16="http://schemas.microsoft.com/office/drawing/2014/main" id="{94778604-CF36-6C1D-A350-5EB3BBEFA6A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672" y="171839"/>
            <a:ext cx="2355398" cy="3140530"/>
          </a:xfrm>
          <a:prstGeom prst="rect">
            <a:avLst/>
          </a:prstGeom>
          <a:noFill/>
          <a:ln>
            <a:noFill/>
          </a:ln>
        </p:spPr>
      </p:pic>
      <p:sp>
        <p:nvSpPr>
          <p:cNvPr id="11" name="Content Placeholder 3">
            <a:extLst>
              <a:ext uri="{FF2B5EF4-FFF2-40B4-BE49-F238E27FC236}">
                <a16:creationId xmlns:a16="http://schemas.microsoft.com/office/drawing/2014/main" id="{7AFA71F8-838B-AF16-6021-6E9378399F47}"/>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236911" y="395823"/>
            <a:ext cx="5211209" cy="5117091"/>
          </a:xfrm>
        </p:spPr>
        <p:txBody>
          <a:bodyPr anchor="ctr">
            <a:noAutofit/>
          </a:bodyPr>
          <a:lstStyle/>
          <a:p>
            <a:pPr marL="285750" lvl="1" indent="-285750"/>
            <a:r>
              <a:rPr lang="en-US" sz="2400" dirty="0"/>
              <a:t>Regular drain cleaning to prevent ponding on roof deck and minimize repair costs</a:t>
            </a:r>
          </a:p>
          <a:p>
            <a:pPr marL="285750" lvl="1" indent="-285750"/>
            <a:r>
              <a:rPr lang="en-US" sz="2400" dirty="0"/>
              <a:t>Ponding leads to leaching, leaching leads to concrete cracking and leads to corrosion</a:t>
            </a:r>
          </a:p>
          <a:p>
            <a:pPr marL="285750" lvl="1" indent="-285750"/>
            <a:r>
              <a:rPr lang="en-US" sz="2400" dirty="0"/>
              <a:t>Protective roof coating can help prevent long term issues with concrete both on roof and first floor of deck</a:t>
            </a:r>
          </a:p>
          <a:p>
            <a:pPr marL="285750" lvl="1" indent="-285750"/>
            <a:endParaRPr lang="en-US" sz="2400" dirty="0"/>
          </a:p>
        </p:txBody>
      </p:sp>
      <p:pic>
        <p:nvPicPr>
          <p:cNvPr id="4" name="Picture 3">
            <a:extLst>
              <a:ext uri="{FF2B5EF4-FFF2-40B4-BE49-F238E27FC236}">
                <a16:creationId xmlns:a16="http://schemas.microsoft.com/office/drawing/2014/main" id="{22DAE772-2A90-0CBA-54DF-99B2EB3AB0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9922" y="1195101"/>
            <a:ext cx="3703988" cy="2777991"/>
          </a:xfrm>
          <a:prstGeom prst="rect">
            <a:avLst/>
          </a:prstGeom>
        </p:spPr>
      </p:pic>
      <p:sp>
        <p:nvSpPr>
          <p:cNvPr id="12" name="Title 1">
            <a:extLst>
              <a:ext uri="{FF2B5EF4-FFF2-40B4-BE49-F238E27FC236}">
                <a16:creationId xmlns:a16="http://schemas.microsoft.com/office/drawing/2014/main" id="{62ECB48A-4E39-0A29-B8E8-08649F63BFCE}"/>
              </a:ext>
            </a:extLst>
          </p:cNvPr>
          <p:cNvSpPr txBox="1">
            <a:spLocks/>
          </p:cNvSpPr>
          <p:nvPr/>
        </p:nvSpPr>
        <p:spPr>
          <a:xfrm>
            <a:off x="489301" y="3716790"/>
            <a:ext cx="4662123" cy="1796124"/>
          </a:xfrm>
          <a:prstGeom prst="rect">
            <a:avLst/>
          </a:prstGeom>
          <a:solidFill>
            <a:schemeClr val="bg1"/>
          </a:solidFill>
        </p:spPr>
        <p:txBody>
          <a:bodyPr vert="horz" lIns="137160" tIns="137160" rIns="91440" bIns="137160" rtlCol="0" anchor="t">
            <a:noAutofit/>
          </a:bodyPr>
          <a:lstStyle>
            <a:lvl1pPr marL="0" algn="l" defTabSz="914400" rtl="0" eaLnBrk="1" latinLnBrk="0" hangingPunct="1">
              <a:lnSpc>
                <a:spcPct val="100000"/>
              </a:lnSpc>
              <a:spcBef>
                <a:spcPct val="0"/>
              </a:spcBef>
              <a:spcAft>
                <a:spcPts val="0"/>
              </a:spcAft>
              <a:buNone/>
              <a:defRPr sz="2800" kern="1200" cap="all" baseline="0">
                <a:solidFill>
                  <a:schemeClr val="accent5"/>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200" b="0" i="0" u="none" strike="noStrike" kern="1200" cap="all" spc="0" normalizeH="0" baseline="0" noProof="0" dirty="0">
                <a:ln>
                  <a:noFill/>
                </a:ln>
                <a:solidFill>
                  <a:srgbClr val="2E54A3"/>
                </a:solidFill>
                <a:effectLst/>
                <a:uLnTx/>
                <a:uFillTx/>
                <a:latin typeface="Oswald SemiBold"/>
                <a:ea typeface="+mj-ea"/>
                <a:cs typeface="+mj-cs"/>
              </a:rPr>
              <a:t>Other recommendations</a:t>
            </a:r>
          </a:p>
        </p:txBody>
      </p:sp>
    </p:spTree>
    <p:extLst>
      <p:ext uri="{BB962C8B-B14F-4D97-AF65-F5344CB8AC3E}">
        <p14:creationId xmlns:p14="http://schemas.microsoft.com/office/powerpoint/2010/main" val="31006219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anim calcmode="lin" valueType="num">
                                      <p:cBhvr>
                                        <p:cTn id="8" dur="250" fill="hold"/>
                                        <p:tgtEl>
                                          <p:spTgt spid="11"/>
                                        </p:tgtEl>
                                        <p:attrNameLst>
                                          <p:attrName>ppt_x</p:attrName>
                                        </p:attrNameLst>
                                      </p:cBhvr>
                                      <p:tavLst>
                                        <p:tav tm="0">
                                          <p:val>
                                            <p:strVal val="#ppt_x"/>
                                          </p:val>
                                        </p:tav>
                                        <p:tav tm="100000">
                                          <p:val>
                                            <p:strVal val="#ppt_x"/>
                                          </p:val>
                                        </p:tav>
                                      </p:tavLst>
                                    </p:anim>
                                    <p:anim calcmode="lin" valueType="num">
                                      <p:cBhvr>
                                        <p:cTn id="9" dur="2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06935-BE22-034C-CD6F-25EA68B410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22A924-BE02-1251-D200-93C6CBFE52C7}"/>
              </a:ext>
            </a:extLst>
          </p:cNvPr>
          <p:cNvSpPr>
            <a:spLocks noGrp="1"/>
          </p:cNvSpPr>
          <p:nvPr>
            <p:ph type="title"/>
          </p:nvPr>
        </p:nvSpPr>
        <p:spPr/>
        <p:txBody>
          <a:bodyPr anchor="b">
            <a:normAutofit/>
          </a:bodyPr>
          <a:lstStyle/>
          <a:p>
            <a:r>
              <a:rPr lang="en-US" sz="14500" dirty="0"/>
              <a:t>Let’s </a:t>
            </a:r>
            <a:br>
              <a:rPr lang="en-US" sz="14500" dirty="0"/>
            </a:br>
            <a:r>
              <a:rPr lang="en-US" sz="14500" dirty="0"/>
              <a:t>take a walk!</a:t>
            </a:r>
          </a:p>
        </p:txBody>
      </p:sp>
      <p:sp>
        <p:nvSpPr>
          <p:cNvPr id="5" name="Slide Number Placeholder 4">
            <a:extLst>
              <a:ext uri="{FF2B5EF4-FFF2-40B4-BE49-F238E27FC236}">
                <a16:creationId xmlns:a16="http://schemas.microsoft.com/office/drawing/2014/main" id="{EF28C57A-A777-5873-4638-2CF07FD27B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8DDA4-3B80-4E8A-A8F5-521F73BF9127}" type="slidenum">
              <a:rPr kumimoji="0" lang="en-US" sz="900" b="0" i="0" u="none" strike="noStrike" kern="1200" cap="all" spc="0" normalizeH="0" baseline="0" noProof="0" smtClean="0">
                <a:ln>
                  <a:noFill/>
                </a:ln>
                <a:solidFill>
                  <a:prstClr val="white"/>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all" spc="0" normalizeH="0" baseline="0" noProof="0">
              <a:ln>
                <a:noFill/>
              </a:ln>
              <a:solidFill>
                <a:prstClr val="white"/>
              </a:solidFill>
              <a:effectLst/>
              <a:uLnTx/>
              <a:uFillTx/>
              <a:latin typeface="Univers Condensed Light"/>
              <a:ea typeface="+mn-ea"/>
              <a:cs typeface="+mn-cs"/>
            </a:endParaRPr>
          </a:p>
        </p:txBody>
      </p:sp>
      <p:pic>
        <p:nvPicPr>
          <p:cNvPr id="6" name="Picture 5">
            <a:extLst>
              <a:ext uri="{FF2B5EF4-FFF2-40B4-BE49-F238E27FC236}">
                <a16:creationId xmlns:a16="http://schemas.microsoft.com/office/drawing/2014/main" id="{B3789F09-FDA9-2CA2-A05C-D2B727911D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4788" y="501212"/>
            <a:ext cx="1700796" cy="457289"/>
          </a:xfrm>
          <a:prstGeom prst="rect">
            <a:avLst/>
          </a:prstGeom>
        </p:spPr>
      </p:pic>
    </p:spTree>
    <p:extLst>
      <p:ext uri="{BB962C8B-B14F-4D97-AF65-F5344CB8AC3E}">
        <p14:creationId xmlns:p14="http://schemas.microsoft.com/office/powerpoint/2010/main" val="2540618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B0910-7BC6-9116-8D6F-9CEB94133E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AA3854-6AF5-A724-462F-738910B140AF}"/>
              </a:ext>
            </a:extLst>
          </p:cNvPr>
          <p:cNvSpPr>
            <a:spLocks noGrp="1"/>
          </p:cNvSpPr>
          <p:nvPr>
            <p:ph type="title"/>
          </p:nvPr>
        </p:nvSpPr>
        <p:spPr/>
        <p:txBody>
          <a:bodyPr anchor="b"/>
          <a:lstStyle/>
          <a:p>
            <a:r>
              <a:rPr lang="en-US" dirty="0"/>
              <a:t>Parking deck Repair timeline</a:t>
            </a:r>
          </a:p>
        </p:txBody>
      </p:sp>
      <p:sp>
        <p:nvSpPr>
          <p:cNvPr id="5" name="Slide Number Placeholder 4">
            <a:extLst>
              <a:ext uri="{FF2B5EF4-FFF2-40B4-BE49-F238E27FC236}">
                <a16:creationId xmlns:a16="http://schemas.microsoft.com/office/drawing/2014/main" id="{DC176A91-2853-9CAC-A3A6-EF3C18288A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8DDA4-3B80-4E8A-A8F5-521F73BF9127}" type="slidenum">
              <a:rPr kumimoji="0" lang="en-US" sz="900" b="0" i="0" u="none" strike="noStrike" kern="1200" cap="all" spc="0" normalizeH="0" baseline="0" noProof="0" smtClean="0">
                <a:ln>
                  <a:noFill/>
                </a:ln>
                <a:solidFill>
                  <a:prstClr val="white"/>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900" b="0" i="0" u="none" strike="noStrike" kern="1200" cap="all" spc="0" normalizeH="0" baseline="0" noProof="0">
              <a:ln>
                <a:noFill/>
              </a:ln>
              <a:solidFill>
                <a:prstClr val="white"/>
              </a:solidFill>
              <a:effectLst/>
              <a:uLnTx/>
              <a:uFillTx/>
              <a:latin typeface="Univers Condensed Light"/>
              <a:ea typeface="+mn-ea"/>
              <a:cs typeface="+mn-cs"/>
            </a:endParaRPr>
          </a:p>
        </p:txBody>
      </p:sp>
      <p:pic>
        <p:nvPicPr>
          <p:cNvPr id="6" name="Picture 5">
            <a:extLst>
              <a:ext uri="{FF2B5EF4-FFF2-40B4-BE49-F238E27FC236}">
                <a16:creationId xmlns:a16="http://schemas.microsoft.com/office/drawing/2014/main" id="{8B84D8DD-6F56-B48E-6E38-08435C171C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4788" y="501212"/>
            <a:ext cx="1700796" cy="457289"/>
          </a:xfrm>
          <a:prstGeom prst="rect">
            <a:avLst/>
          </a:prstGeom>
        </p:spPr>
      </p:pic>
    </p:spTree>
    <p:extLst>
      <p:ext uri="{BB962C8B-B14F-4D97-AF65-F5344CB8AC3E}">
        <p14:creationId xmlns:p14="http://schemas.microsoft.com/office/powerpoint/2010/main" val="1076673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52D0D-464D-3FE4-4E21-35C115A8DD5B}"/>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2418BFAC-A556-83E7-93F3-7A08F688A434}"/>
              </a:ext>
            </a:extLst>
          </p:cNvPr>
          <p:cNvSpPr>
            <a:spLocks noGrp="1"/>
          </p:cNvSpPr>
          <p:nvPr>
            <p:ph type="ftr" sz="quarter" idx="11"/>
          </p:nvPr>
        </p:nvSpPr>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all" spc="60" normalizeH="0" baseline="0" noProof="0">
                <a:ln>
                  <a:noFill/>
                </a:ln>
                <a:solidFill>
                  <a:srgbClr val="444742"/>
                </a:solidFill>
                <a:effectLst/>
                <a:uLnTx/>
                <a:uFillTx/>
                <a:latin typeface="Univers Condensed Light"/>
                <a:ea typeface="+mn-ea"/>
                <a:cs typeface="+mn-cs"/>
              </a:rPr>
              <a:t>Sample Footer Text</a:t>
            </a:r>
          </a:p>
        </p:txBody>
      </p:sp>
      <p:sp>
        <p:nvSpPr>
          <p:cNvPr id="7" name="Slide Number Placeholder 6">
            <a:extLst>
              <a:ext uri="{FF2B5EF4-FFF2-40B4-BE49-F238E27FC236}">
                <a16:creationId xmlns:a16="http://schemas.microsoft.com/office/drawing/2014/main" id="{54EB64AB-0901-B152-1E77-C92B93B9891B}"/>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7F8DDA4-3B80-4E8A-A8F5-521F73BF9127}" type="slidenum">
              <a:rPr kumimoji="0" lang="en-US" sz="900" b="0" i="0" u="none" strike="noStrike" kern="1200" cap="all" spc="0" normalizeH="0" baseline="0" noProof="0" smtClean="0">
                <a:ln>
                  <a:noFill/>
                </a:ln>
                <a:solidFill>
                  <a:srgbClr val="444742"/>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24</a:t>
            </a:fld>
            <a:endParaRPr kumimoji="0" lang="en-US" sz="900" b="0" i="0" u="none" strike="noStrike" kern="1200" cap="all" spc="0" normalizeH="0" baseline="0" noProof="0">
              <a:ln>
                <a:noFill/>
              </a:ln>
              <a:solidFill>
                <a:srgbClr val="444742"/>
              </a:solidFill>
              <a:effectLst/>
              <a:uLnTx/>
              <a:uFillTx/>
              <a:latin typeface="Univers Condensed Light"/>
              <a:ea typeface="+mn-ea"/>
              <a:cs typeface="+mn-cs"/>
            </a:endParaRPr>
          </a:p>
        </p:txBody>
      </p:sp>
      <p:pic>
        <p:nvPicPr>
          <p:cNvPr id="3" name="Picture 2">
            <a:extLst>
              <a:ext uri="{FF2B5EF4-FFF2-40B4-BE49-F238E27FC236}">
                <a16:creationId xmlns:a16="http://schemas.microsoft.com/office/drawing/2014/main" id="{0782AF07-E78C-D0A0-C8AE-5CD9BF996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301" y="5912589"/>
            <a:ext cx="2121201" cy="570323"/>
          </a:xfrm>
          <a:prstGeom prst="rect">
            <a:avLst/>
          </a:prstGeom>
        </p:spPr>
      </p:pic>
      <p:pic>
        <p:nvPicPr>
          <p:cNvPr id="6" name="Picture 5">
            <a:extLst>
              <a:ext uri="{FF2B5EF4-FFF2-40B4-BE49-F238E27FC236}">
                <a16:creationId xmlns:a16="http://schemas.microsoft.com/office/drawing/2014/main" id="{F4FAE0C9-5F1B-35A5-8870-5931363C7485}"/>
              </a:ext>
            </a:extLst>
          </p:cNvPr>
          <p:cNvPicPr>
            <a:picLocks noChangeAspect="1"/>
          </p:cNvPicPr>
          <p:nvPr/>
        </p:nvPicPr>
        <p:blipFill>
          <a:blip r:embed="rId4">
            <a:extLst>
              <a:ext uri="{28A0092B-C50C-407E-A947-70E740481C1C}">
                <a14:useLocalDpi xmlns:a14="http://schemas.microsoft.com/office/drawing/2010/main" val="0"/>
              </a:ext>
            </a:extLst>
          </a:blip>
          <a:srcRect b="12566"/>
          <a:stretch>
            <a:fillRect/>
          </a:stretch>
        </p:blipFill>
        <p:spPr>
          <a:xfrm>
            <a:off x="0" y="0"/>
            <a:ext cx="4822373" cy="4739951"/>
          </a:xfrm>
          <a:prstGeom prst="rect">
            <a:avLst/>
          </a:prstGeom>
        </p:spPr>
      </p:pic>
      <p:sp>
        <p:nvSpPr>
          <p:cNvPr id="2" name="Title 1">
            <a:extLst>
              <a:ext uri="{FF2B5EF4-FFF2-40B4-BE49-F238E27FC236}">
                <a16:creationId xmlns:a16="http://schemas.microsoft.com/office/drawing/2014/main" id="{17B28454-22F4-1D6A-C526-653BD5D8DAFE}"/>
              </a:ext>
            </a:extLst>
          </p:cNvPr>
          <p:cNvSpPr>
            <a:spLocks noGrp="1"/>
          </p:cNvSpPr>
          <p:nvPr>
            <p:ph type="title"/>
          </p:nvPr>
        </p:nvSpPr>
        <p:spPr/>
        <p:txBody>
          <a:bodyPr anchor="t">
            <a:normAutofit/>
          </a:bodyPr>
          <a:lstStyle/>
          <a:p>
            <a:pPr>
              <a:lnSpc>
                <a:spcPct val="90000"/>
              </a:lnSpc>
            </a:pPr>
            <a:r>
              <a:rPr lang="en-US" sz="2600" dirty="0">
                <a:solidFill>
                  <a:srgbClr val="2E54A3"/>
                </a:solidFill>
              </a:rPr>
              <a:t>Ideal maintenance cycle</a:t>
            </a:r>
          </a:p>
        </p:txBody>
      </p:sp>
      <p:sp>
        <p:nvSpPr>
          <p:cNvPr id="13" name="Content Placeholder 12">
            <a:extLst>
              <a:ext uri="{FF2B5EF4-FFF2-40B4-BE49-F238E27FC236}">
                <a16:creationId xmlns:a16="http://schemas.microsoft.com/office/drawing/2014/main" id="{87FE8526-678C-C714-0081-87570BC8E802}"/>
              </a:ext>
            </a:extLst>
          </p:cNvPr>
          <p:cNvSpPr>
            <a:spLocks noGrp="1"/>
          </p:cNvSpPr>
          <p:nvPr>
            <p:ph idx="1"/>
          </p:nvPr>
        </p:nvSpPr>
        <p:spPr/>
        <p:txBody>
          <a:bodyPr/>
          <a:lstStyle/>
          <a:p>
            <a:endParaRPr lang="en-US" dirty="0"/>
          </a:p>
        </p:txBody>
      </p:sp>
      <p:grpSp>
        <p:nvGrpSpPr>
          <p:cNvPr id="41" name="Group 40">
            <a:extLst>
              <a:ext uri="{FF2B5EF4-FFF2-40B4-BE49-F238E27FC236}">
                <a16:creationId xmlns:a16="http://schemas.microsoft.com/office/drawing/2014/main" id="{44362E6D-3B54-31E3-B2E8-99440B828036}"/>
              </a:ext>
            </a:extLst>
          </p:cNvPr>
          <p:cNvGrpSpPr/>
          <p:nvPr/>
        </p:nvGrpSpPr>
        <p:grpSpPr>
          <a:xfrm>
            <a:off x="5119649" y="421769"/>
            <a:ext cx="6207714" cy="528061"/>
            <a:chOff x="539362" y="34268"/>
            <a:chExt cx="7551068" cy="1476000"/>
          </a:xfrm>
        </p:grpSpPr>
        <p:sp>
          <p:nvSpPr>
            <p:cNvPr id="48" name="Rectangle: Rounded Corners 47">
              <a:extLst>
                <a:ext uri="{FF2B5EF4-FFF2-40B4-BE49-F238E27FC236}">
                  <a16:creationId xmlns:a16="http://schemas.microsoft.com/office/drawing/2014/main" id="{667DEDF5-3805-7A55-7B4C-3D413C13FC01}"/>
                </a:ext>
              </a:extLst>
            </p:cNvPr>
            <p:cNvSpPr/>
            <p:nvPr/>
          </p:nvSpPr>
          <p:spPr>
            <a:xfrm>
              <a:off x="539362" y="34268"/>
              <a:ext cx="7551068" cy="1476000"/>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49" name="Rectangle: Rounded Corners 4">
              <a:extLst>
                <a:ext uri="{FF2B5EF4-FFF2-40B4-BE49-F238E27FC236}">
                  <a16:creationId xmlns:a16="http://schemas.microsoft.com/office/drawing/2014/main" id="{DE86E2C8-6BEB-59FC-4BE6-8E0316CB4EC5}"/>
                </a:ext>
              </a:extLst>
            </p:cNvPr>
            <p:cNvSpPr txBox="1"/>
            <p:nvPr/>
          </p:nvSpPr>
          <p:spPr>
            <a:xfrm>
              <a:off x="611414" y="106320"/>
              <a:ext cx="7406964" cy="13318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5412" tIns="0" rIns="285412" bIns="0" numCol="1" spcCol="1270" anchor="ctr" anchorCtr="0">
              <a:noAutofit/>
            </a:bodyPr>
            <a:lstStyle/>
            <a:p>
              <a:pPr marL="0" lvl="0" indent="0" algn="l" defTabSz="889000">
                <a:lnSpc>
                  <a:spcPct val="90000"/>
                </a:lnSpc>
                <a:spcBef>
                  <a:spcPct val="0"/>
                </a:spcBef>
                <a:spcAft>
                  <a:spcPct val="35000"/>
                </a:spcAft>
                <a:buNone/>
              </a:pPr>
              <a:r>
                <a:rPr lang="en-US" sz="2800" b="1" kern="1200" dirty="0">
                  <a:ea typeface="Verdana" panose="020B0604030504040204" pitchFamily="34" charset="0"/>
                </a:rPr>
                <a:t>Annually</a:t>
              </a:r>
            </a:p>
          </p:txBody>
        </p:sp>
      </p:grpSp>
      <p:grpSp>
        <p:nvGrpSpPr>
          <p:cNvPr id="42" name="Group 41">
            <a:extLst>
              <a:ext uri="{FF2B5EF4-FFF2-40B4-BE49-F238E27FC236}">
                <a16:creationId xmlns:a16="http://schemas.microsoft.com/office/drawing/2014/main" id="{BEE41D8E-49D3-B19B-1663-FDCDD3F10C19}"/>
              </a:ext>
            </a:extLst>
          </p:cNvPr>
          <p:cNvGrpSpPr/>
          <p:nvPr/>
        </p:nvGrpSpPr>
        <p:grpSpPr>
          <a:xfrm>
            <a:off x="5119649" y="2397934"/>
            <a:ext cx="6207714" cy="528061"/>
            <a:chOff x="539362" y="3207893"/>
            <a:chExt cx="7551068" cy="1476000"/>
          </a:xfrm>
        </p:grpSpPr>
        <p:sp>
          <p:nvSpPr>
            <p:cNvPr id="46" name="Rectangle: Rounded Corners 45">
              <a:extLst>
                <a:ext uri="{FF2B5EF4-FFF2-40B4-BE49-F238E27FC236}">
                  <a16:creationId xmlns:a16="http://schemas.microsoft.com/office/drawing/2014/main" id="{2222A24F-1263-C91A-A472-B33E8D84D4AB}"/>
                </a:ext>
              </a:extLst>
            </p:cNvPr>
            <p:cNvSpPr/>
            <p:nvPr/>
          </p:nvSpPr>
          <p:spPr>
            <a:xfrm>
              <a:off x="539362" y="3207893"/>
              <a:ext cx="7551068" cy="1476000"/>
            </a:xfrm>
            <a:prstGeom prst="roundRect">
              <a:avLst/>
            </a:prstGeom>
          </p:spPr>
          <p:style>
            <a:lnRef idx="2">
              <a:schemeClr val="lt1">
                <a:hueOff val="0"/>
                <a:satOff val="0"/>
                <a:lumOff val="0"/>
                <a:alphaOff val="0"/>
              </a:schemeClr>
            </a:lnRef>
            <a:fillRef idx="1">
              <a:schemeClr val="accent5">
                <a:hueOff val="-3676672"/>
                <a:satOff val="-5114"/>
                <a:lumOff val="-1961"/>
                <a:alphaOff val="0"/>
              </a:schemeClr>
            </a:fillRef>
            <a:effectRef idx="0">
              <a:schemeClr val="accent5">
                <a:hueOff val="-3676672"/>
                <a:satOff val="-5114"/>
                <a:lumOff val="-1961"/>
                <a:alphaOff val="0"/>
              </a:schemeClr>
            </a:effectRef>
            <a:fontRef idx="minor">
              <a:schemeClr val="lt1"/>
            </a:fontRef>
          </p:style>
          <p:txBody>
            <a:bodyPr/>
            <a:lstStyle/>
            <a:p>
              <a:endParaRPr lang="en-US"/>
            </a:p>
          </p:txBody>
        </p:sp>
        <p:sp>
          <p:nvSpPr>
            <p:cNvPr id="47" name="Rectangle: Rounded Corners 6">
              <a:extLst>
                <a:ext uri="{FF2B5EF4-FFF2-40B4-BE49-F238E27FC236}">
                  <a16:creationId xmlns:a16="http://schemas.microsoft.com/office/drawing/2014/main" id="{201782A6-D431-DE29-92EF-F08DA04AF383}"/>
                </a:ext>
              </a:extLst>
            </p:cNvPr>
            <p:cNvSpPr txBox="1"/>
            <p:nvPr/>
          </p:nvSpPr>
          <p:spPr>
            <a:xfrm>
              <a:off x="611414" y="3279946"/>
              <a:ext cx="7406963" cy="13318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5412" tIns="0" rIns="285412" bIns="0" numCol="1" spcCol="1270" anchor="ctr" anchorCtr="0">
              <a:noAutofit/>
            </a:bodyPr>
            <a:lstStyle/>
            <a:p>
              <a:pPr marL="0" lvl="0" indent="0" algn="l" defTabSz="889000">
                <a:lnSpc>
                  <a:spcPct val="90000"/>
                </a:lnSpc>
                <a:spcBef>
                  <a:spcPct val="0"/>
                </a:spcBef>
                <a:spcAft>
                  <a:spcPct val="35000"/>
                </a:spcAft>
                <a:buNone/>
              </a:pPr>
              <a:r>
                <a:rPr lang="en-US" sz="2800" b="1" kern="1200" dirty="0">
                  <a:ea typeface="Verdana" panose="020B0604030504040204" pitchFamily="34" charset="0"/>
                </a:rPr>
                <a:t>5-10 Years</a:t>
              </a:r>
            </a:p>
          </p:txBody>
        </p:sp>
      </p:grpSp>
      <p:grpSp>
        <p:nvGrpSpPr>
          <p:cNvPr id="43" name="Group 42">
            <a:extLst>
              <a:ext uri="{FF2B5EF4-FFF2-40B4-BE49-F238E27FC236}">
                <a16:creationId xmlns:a16="http://schemas.microsoft.com/office/drawing/2014/main" id="{AD4C4BD3-7203-545F-B860-30C9503692AB}"/>
              </a:ext>
            </a:extLst>
          </p:cNvPr>
          <p:cNvGrpSpPr/>
          <p:nvPr/>
        </p:nvGrpSpPr>
        <p:grpSpPr>
          <a:xfrm>
            <a:off x="5119649" y="4374100"/>
            <a:ext cx="6207714" cy="528061"/>
            <a:chOff x="539362" y="6381518"/>
            <a:chExt cx="7551068" cy="1476000"/>
          </a:xfrm>
        </p:grpSpPr>
        <p:sp>
          <p:nvSpPr>
            <p:cNvPr id="44" name="Rectangle: Rounded Corners 43">
              <a:extLst>
                <a:ext uri="{FF2B5EF4-FFF2-40B4-BE49-F238E27FC236}">
                  <a16:creationId xmlns:a16="http://schemas.microsoft.com/office/drawing/2014/main" id="{58250745-6C77-2C1C-F425-485F0C304A26}"/>
                </a:ext>
              </a:extLst>
            </p:cNvPr>
            <p:cNvSpPr/>
            <p:nvPr/>
          </p:nvSpPr>
          <p:spPr>
            <a:xfrm>
              <a:off x="539362" y="6381518"/>
              <a:ext cx="7551068" cy="1476000"/>
            </a:xfrm>
            <a:prstGeom prst="roundRect">
              <a:avLst/>
            </a:prstGeom>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a:lstStyle/>
            <a:p>
              <a:endParaRPr lang="en-US"/>
            </a:p>
          </p:txBody>
        </p:sp>
        <p:sp>
          <p:nvSpPr>
            <p:cNvPr id="45" name="Rectangle: Rounded Corners 8">
              <a:extLst>
                <a:ext uri="{FF2B5EF4-FFF2-40B4-BE49-F238E27FC236}">
                  <a16:creationId xmlns:a16="http://schemas.microsoft.com/office/drawing/2014/main" id="{7127E755-2CBB-515C-D447-62AD6ACD89A4}"/>
                </a:ext>
              </a:extLst>
            </p:cNvPr>
            <p:cNvSpPr txBox="1"/>
            <p:nvPr/>
          </p:nvSpPr>
          <p:spPr>
            <a:xfrm>
              <a:off x="611414" y="6453570"/>
              <a:ext cx="7406964" cy="13318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5412" tIns="0" rIns="285412" bIns="0" numCol="1" spcCol="1270" anchor="ctr" anchorCtr="0">
              <a:noAutofit/>
            </a:bodyPr>
            <a:lstStyle/>
            <a:p>
              <a:pPr marL="0" lvl="0" indent="0" algn="l" defTabSz="889000">
                <a:lnSpc>
                  <a:spcPct val="90000"/>
                </a:lnSpc>
                <a:spcBef>
                  <a:spcPct val="0"/>
                </a:spcBef>
                <a:spcAft>
                  <a:spcPct val="35000"/>
                </a:spcAft>
                <a:buNone/>
              </a:pPr>
              <a:r>
                <a:rPr lang="en-US" sz="2800" b="1" kern="1200" dirty="0">
                  <a:ea typeface="Verdana" panose="020B0604030504040204" pitchFamily="34" charset="0"/>
                </a:rPr>
                <a:t>15-20 Years</a:t>
              </a:r>
            </a:p>
          </p:txBody>
        </p:sp>
      </p:grpSp>
      <p:sp>
        <p:nvSpPr>
          <p:cNvPr id="51" name="TextBox 50">
            <a:extLst>
              <a:ext uri="{FF2B5EF4-FFF2-40B4-BE49-F238E27FC236}">
                <a16:creationId xmlns:a16="http://schemas.microsoft.com/office/drawing/2014/main" id="{0C80CD04-C8DC-5833-230B-151EFCCD511B}"/>
              </a:ext>
            </a:extLst>
          </p:cNvPr>
          <p:cNvSpPr txBox="1"/>
          <p:nvPr/>
        </p:nvSpPr>
        <p:spPr>
          <a:xfrm>
            <a:off x="5365649" y="1000319"/>
            <a:ext cx="6097554" cy="1200329"/>
          </a:xfrm>
          <a:prstGeom prst="rect">
            <a:avLst/>
          </a:prstGeom>
          <a:noFill/>
        </p:spPr>
        <p:txBody>
          <a:bodyPr wrap="square">
            <a:spAutoFit/>
          </a:bodyPr>
          <a:lstStyle/>
          <a:p>
            <a:pPr lvl="0"/>
            <a:r>
              <a:rPr lang="en-US" dirty="0">
                <a:solidFill>
                  <a:srgbClr val="3F3F3F"/>
                </a:solidFill>
                <a:ea typeface="Verdana" panose="020B0604030504040204" pitchFamily="34" charset="0"/>
              </a:rPr>
              <a:t>Maintenance Items:</a:t>
            </a:r>
          </a:p>
          <a:p>
            <a:pPr marL="742950" lvl="1" indent="-285750">
              <a:buFont typeface="Arial" panose="020B0604020202020204" pitchFamily="34" charset="0"/>
              <a:buChar char="•"/>
            </a:pPr>
            <a:r>
              <a:rPr lang="en-US" dirty="0">
                <a:solidFill>
                  <a:srgbClr val="3F3F3F"/>
                </a:solidFill>
                <a:ea typeface="Verdana" panose="020B0604030504040204" pitchFamily="34" charset="0"/>
              </a:rPr>
              <a:t>Delaminated, cracking, and/or falling concrete</a:t>
            </a:r>
          </a:p>
          <a:p>
            <a:pPr marL="742950" lvl="1" indent="-285750">
              <a:buFont typeface="Arial" panose="020B0604020202020204" pitchFamily="34" charset="0"/>
              <a:buChar char="•"/>
            </a:pPr>
            <a:r>
              <a:rPr lang="en-US" dirty="0">
                <a:solidFill>
                  <a:srgbClr val="3F3F3F"/>
                </a:solidFill>
                <a:ea typeface="Verdana" panose="020B0604030504040204" pitchFamily="34" charset="0"/>
              </a:rPr>
              <a:t>Immediate Safety Concerns</a:t>
            </a:r>
          </a:p>
          <a:p>
            <a:pPr marL="742950" lvl="1" indent="-285750">
              <a:buFont typeface="Arial" panose="020B0604020202020204" pitchFamily="34" charset="0"/>
              <a:buChar char="•"/>
            </a:pPr>
            <a:r>
              <a:rPr lang="en-US" dirty="0">
                <a:solidFill>
                  <a:srgbClr val="3F3F3F"/>
                </a:solidFill>
                <a:ea typeface="Verdana" panose="020B0604030504040204" pitchFamily="34" charset="0"/>
              </a:rPr>
              <a:t>Stall striping visibility</a:t>
            </a:r>
          </a:p>
        </p:txBody>
      </p:sp>
      <p:sp>
        <p:nvSpPr>
          <p:cNvPr id="55" name="TextBox 54">
            <a:extLst>
              <a:ext uri="{FF2B5EF4-FFF2-40B4-BE49-F238E27FC236}">
                <a16:creationId xmlns:a16="http://schemas.microsoft.com/office/drawing/2014/main" id="{E195B810-FF1F-6BFD-B484-BF81A66A4BE4}"/>
              </a:ext>
            </a:extLst>
          </p:cNvPr>
          <p:cNvSpPr txBox="1"/>
          <p:nvPr/>
        </p:nvSpPr>
        <p:spPr>
          <a:xfrm>
            <a:off x="5389516" y="2976483"/>
            <a:ext cx="6097554" cy="1200329"/>
          </a:xfrm>
          <a:prstGeom prst="rect">
            <a:avLst/>
          </a:prstGeom>
          <a:noFill/>
        </p:spPr>
        <p:txBody>
          <a:bodyPr wrap="square">
            <a:spAutoFit/>
          </a:bodyPr>
          <a:lstStyle/>
          <a:p>
            <a:pPr marL="285750" lvl="0" indent="-285750">
              <a:buFont typeface="Arial" panose="020B0604020202020204" pitchFamily="34" charset="0"/>
              <a:buChar char="•"/>
            </a:pPr>
            <a:r>
              <a:rPr lang="en-US" dirty="0">
                <a:solidFill>
                  <a:srgbClr val="3F3F3F"/>
                </a:solidFill>
                <a:ea typeface="Verdana" panose="020B0604030504040204" pitchFamily="34" charset="0"/>
              </a:rPr>
              <a:t>Deck Coatings</a:t>
            </a:r>
          </a:p>
          <a:p>
            <a:pPr marL="285750" lvl="0" indent="-285750">
              <a:buFont typeface="Arial" panose="020B0604020202020204" pitchFamily="34" charset="0"/>
              <a:buChar char="•"/>
            </a:pPr>
            <a:r>
              <a:rPr lang="en-US" dirty="0">
                <a:solidFill>
                  <a:srgbClr val="3F3F3F"/>
                </a:solidFill>
                <a:ea typeface="Verdana" panose="020B0604030504040204" pitchFamily="34" charset="0"/>
              </a:rPr>
              <a:t>Sealants</a:t>
            </a:r>
          </a:p>
          <a:p>
            <a:pPr marL="285750" lvl="0" indent="-285750">
              <a:buFont typeface="Arial" panose="020B0604020202020204" pitchFamily="34" charset="0"/>
              <a:buChar char="•"/>
            </a:pPr>
            <a:r>
              <a:rPr lang="en-US" dirty="0">
                <a:solidFill>
                  <a:srgbClr val="3F3F3F"/>
                </a:solidFill>
                <a:ea typeface="Verdana" panose="020B0604030504040204" pitchFamily="34" charset="0"/>
              </a:rPr>
              <a:t>Concrete cracking maintenance</a:t>
            </a:r>
          </a:p>
          <a:p>
            <a:pPr marL="285750" lvl="0" indent="-285750">
              <a:buFont typeface="Arial" panose="020B0604020202020204" pitchFamily="34" charset="0"/>
              <a:buChar char="•"/>
            </a:pPr>
            <a:r>
              <a:rPr lang="en-US" dirty="0">
                <a:solidFill>
                  <a:srgbClr val="3F3F3F"/>
                </a:solidFill>
                <a:ea typeface="Verdana" panose="020B0604030504040204" pitchFamily="34" charset="0"/>
              </a:rPr>
              <a:t>Maintaining striping/signage is withing ADA compliance</a:t>
            </a:r>
          </a:p>
        </p:txBody>
      </p:sp>
      <p:sp>
        <p:nvSpPr>
          <p:cNvPr id="57" name="TextBox 56">
            <a:extLst>
              <a:ext uri="{FF2B5EF4-FFF2-40B4-BE49-F238E27FC236}">
                <a16:creationId xmlns:a16="http://schemas.microsoft.com/office/drawing/2014/main" id="{3CB343AE-6232-9818-D5C4-2502F2625228}"/>
              </a:ext>
            </a:extLst>
          </p:cNvPr>
          <p:cNvSpPr txBox="1"/>
          <p:nvPr/>
        </p:nvSpPr>
        <p:spPr>
          <a:xfrm>
            <a:off x="5389516" y="4952649"/>
            <a:ext cx="6097554" cy="1200329"/>
          </a:xfrm>
          <a:prstGeom prst="rect">
            <a:avLst/>
          </a:prstGeom>
          <a:noFill/>
        </p:spPr>
        <p:txBody>
          <a:bodyPr wrap="square">
            <a:spAutoFit/>
          </a:bodyPr>
          <a:lstStyle/>
          <a:p>
            <a:pPr marL="285750" lvl="0" indent="-285750">
              <a:buFont typeface="Arial" panose="020B0604020202020204" pitchFamily="34" charset="0"/>
              <a:buChar char="•"/>
            </a:pPr>
            <a:r>
              <a:rPr lang="en-US" dirty="0">
                <a:solidFill>
                  <a:srgbClr val="3F3F3F"/>
                </a:solidFill>
                <a:ea typeface="Verdana" panose="020B0604030504040204" pitchFamily="34" charset="0"/>
              </a:rPr>
              <a:t>Continued concrete maintenance</a:t>
            </a:r>
          </a:p>
          <a:p>
            <a:pPr marL="285750" lvl="0" indent="-285750">
              <a:buFont typeface="Arial" panose="020B0604020202020204" pitchFamily="34" charset="0"/>
              <a:buChar char="•"/>
            </a:pPr>
            <a:r>
              <a:rPr lang="en-US" dirty="0">
                <a:solidFill>
                  <a:srgbClr val="3F3F3F"/>
                </a:solidFill>
                <a:ea typeface="Verdana" panose="020B0604030504040204" pitchFamily="34" charset="0"/>
              </a:rPr>
              <a:t>Exposed structural steel components</a:t>
            </a:r>
          </a:p>
          <a:p>
            <a:pPr marL="285750" lvl="0" indent="-285750">
              <a:buFont typeface="Arial" panose="020B0604020202020204" pitchFamily="34" charset="0"/>
              <a:buChar char="•"/>
            </a:pPr>
            <a:r>
              <a:rPr lang="en-US" dirty="0">
                <a:solidFill>
                  <a:srgbClr val="3F3F3F"/>
                </a:solidFill>
                <a:ea typeface="Verdana" panose="020B0604030504040204" pitchFamily="34" charset="0"/>
              </a:rPr>
              <a:t>Preventative maintenance: add or recoat existing sealers and/or protective coatings</a:t>
            </a:r>
          </a:p>
        </p:txBody>
      </p:sp>
    </p:spTree>
    <p:extLst>
      <p:ext uri="{BB962C8B-B14F-4D97-AF65-F5344CB8AC3E}">
        <p14:creationId xmlns:p14="http://schemas.microsoft.com/office/powerpoint/2010/main" val="419343353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A13E9-8F82-8A90-1E40-D73AB16095C7}"/>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0C495F8-EEB6-789D-8955-AD5204A15EF9}"/>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802550" y="453284"/>
            <a:ext cx="5430884" cy="5204983"/>
          </a:xfrm>
        </p:spPr>
        <p:txBody>
          <a:bodyPr anchor="ctr">
            <a:noAutofit/>
          </a:bodyPr>
          <a:lstStyle/>
          <a:p>
            <a:pPr marL="0" indent="0">
              <a:spcBef>
                <a:spcPts val="2500"/>
              </a:spcBef>
              <a:buNone/>
            </a:pPr>
            <a:r>
              <a:rPr lang="en-US" sz="2000" b="1" dirty="0"/>
              <a:t>Cosmetic Issues Defined</a:t>
            </a:r>
          </a:p>
          <a:p>
            <a:pPr marL="0" lvl="1" indent="0">
              <a:buNone/>
            </a:pPr>
            <a:r>
              <a:rPr lang="en-US" sz="2000" dirty="0"/>
              <a:t>Cosmetic issues include surface stains, minor wear, and hairline cracks that do not affect structural performance.</a:t>
            </a:r>
          </a:p>
          <a:p>
            <a:pPr marL="0" indent="0">
              <a:spcBef>
                <a:spcPts val="2500"/>
              </a:spcBef>
              <a:buNone/>
            </a:pPr>
            <a:r>
              <a:rPr lang="en-US" sz="2000" b="1" dirty="0"/>
              <a:t>Structural Concerns Explained</a:t>
            </a:r>
          </a:p>
          <a:p>
            <a:pPr marL="0" lvl="1" indent="0">
              <a:buNone/>
            </a:pPr>
            <a:r>
              <a:rPr lang="en-US" sz="2000" dirty="0"/>
              <a:t>Structural concerns are serious problems like exposed rebar, delamination, corrosion, and movement that threaten safety.</a:t>
            </a:r>
          </a:p>
          <a:p>
            <a:pPr marL="0" indent="0">
              <a:spcBef>
                <a:spcPts val="2500"/>
              </a:spcBef>
              <a:buNone/>
            </a:pPr>
            <a:r>
              <a:rPr lang="en-US" sz="2000" b="1" dirty="0"/>
              <a:t>Prioritizing Maintenance</a:t>
            </a:r>
          </a:p>
          <a:p>
            <a:pPr marL="0" lvl="1" indent="0">
              <a:buNone/>
            </a:pPr>
            <a:r>
              <a:rPr lang="en-US" sz="2000" dirty="0"/>
              <a:t>Separating Priority 1 safety issues from Priority 2 monitoring helps allocate resources efficiently and ensure prompt repairs.</a:t>
            </a:r>
          </a:p>
        </p:txBody>
      </p:sp>
      <p:sp>
        <p:nvSpPr>
          <p:cNvPr id="5" name="Footer Placeholder 4">
            <a:extLst>
              <a:ext uri="{FF2B5EF4-FFF2-40B4-BE49-F238E27FC236}">
                <a16:creationId xmlns:a16="http://schemas.microsoft.com/office/drawing/2014/main" id="{A0A419BA-A447-46D1-B603-5E9C714A5212}"/>
              </a:ext>
            </a:extLst>
          </p:cNvPr>
          <p:cNvSpPr>
            <a:spLocks noGrp="1"/>
          </p:cNvSpPr>
          <p:nvPr>
            <p:ph type="ftr" sz="quarter" idx="11"/>
          </p:nvPr>
        </p:nvSpPr>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all" spc="60" normalizeH="0" baseline="0" noProof="0">
                <a:ln>
                  <a:noFill/>
                </a:ln>
                <a:solidFill>
                  <a:srgbClr val="444742"/>
                </a:solidFill>
                <a:effectLst/>
                <a:uLnTx/>
                <a:uFillTx/>
                <a:latin typeface="Univers Condensed Light"/>
                <a:ea typeface="+mn-ea"/>
                <a:cs typeface="+mn-cs"/>
              </a:rPr>
              <a:t>Sample Footer Text</a:t>
            </a:r>
          </a:p>
        </p:txBody>
      </p:sp>
      <p:sp>
        <p:nvSpPr>
          <p:cNvPr id="7" name="Slide Number Placeholder 6">
            <a:extLst>
              <a:ext uri="{FF2B5EF4-FFF2-40B4-BE49-F238E27FC236}">
                <a16:creationId xmlns:a16="http://schemas.microsoft.com/office/drawing/2014/main" id="{385BE0D3-4E20-DFDA-23A1-84299683B482}"/>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7F8DDA4-3B80-4E8A-A8F5-521F73BF9127}" type="slidenum">
              <a:rPr kumimoji="0" lang="en-US" sz="900" b="0" i="0" u="none" strike="noStrike" kern="1200" cap="all" spc="0" normalizeH="0" baseline="0" noProof="0" smtClean="0">
                <a:ln>
                  <a:noFill/>
                </a:ln>
                <a:solidFill>
                  <a:srgbClr val="444742"/>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25</a:t>
            </a:fld>
            <a:endParaRPr kumimoji="0" lang="en-US" sz="900" b="0" i="0" u="none" strike="noStrike" kern="1200" cap="all" spc="0" normalizeH="0" baseline="0" noProof="0">
              <a:ln>
                <a:noFill/>
              </a:ln>
              <a:solidFill>
                <a:srgbClr val="444742"/>
              </a:solidFill>
              <a:effectLst/>
              <a:uLnTx/>
              <a:uFillTx/>
              <a:latin typeface="Univers Condensed Light"/>
              <a:ea typeface="+mn-ea"/>
              <a:cs typeface="+mn-cs"/>
            </a:endParaRPr>
          </a:p>
        </p:txBody>
      </p:sp>
      <p:pic>
        <p:nvPicPr>
          <p:cNvPr id="3" name="Picture 2">
            <a:extLst>
              <a:ext uri="{FF2B5EF4-FFF2-40B4-BE49-F238E27FC236}">
                <a16:creationId xmlns:a16="http://schemas.microsoft.com/office/drawing/2014/main" id="{A2654967-3688-9E5A-83D9-667A8C869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301" y="5912589"/>
            <a:ext cx="2121201" cy="570323"/>
          </a:xfrm>
          <a:prstGeom prst="rect">
            <a:avLst/>
          </a:prstGeom>
        </p:spPr>
      </p:pic>
      <p:pic>
        <p:nvPicPr>
          <p:cNvPr id="6" name="Content Placeholder 7" descr="Arrows point the way inside of a city parking structure">
            <a:extLst>
              <a:ext uri="{FF2B5EF4-FFF2-40B4-BE49-F238E27FC236}">
                <a16:creationId xmlns:a16="http://schemas.microsoft.com/office/drawing/2014/main" id="{DA581E09-2041-BEC1-C2A8-D71D54F245A4}"/>
              </a:ext>
            </a:extLst>
          </p:cNvPr>
          <p:cNvPicPr>
            <a:picLocks noChangeAspect="1"/>
          </p:cNvPicPr>
          <p:nvPr/>
        </p:nvPicPr>
        <p:blipFill>
          <a:blip r:embed="rId4"/>
          <a:srcRect l="20945" r="14704" b="-1"/>
          <a:stretch>
            <a:fillRect/>
          </a:stretch>
        </p:blipFill>
        <p:spPr>
          <a:xfrm>
            <a:off x="1" y="10"/>
            <a:ext cx="4649030" cy="4822363"/>
          </a:xfrm>
          <a:prstGeom prst="rect">
            <a:avLst/>
          </a:prstGeom>
          <a:blipFill>
            <a:blip r:embed="rId5">
              <a:alphaModFix amt="70000"/>
            </a:blip>
            <a:stretch>
              <a:fillRect/>
            </a:stretch>
          </a:blipFill>
        </p:spPr>
      </p:pic>
      <p:sp>
        <p:nvSpPr>
          <p:cNvPr id="2" name="Title 1">
            <a:extLst>
              <a:ext uri="{FF2B5EF4-FFF2-40B4-BE49-F238E27FC236}">
                <a16:creationId xmlns:a16="http://schemas.microsoft.com/office/drawing/2014/main" id="{8A2BED79-9D01-6DB3-A4DA-A167673BB9F3}"/>
              </a:ext>
            </a:extLst>
          </p:cNvPr>
          <p:cNvSpPr>
            <a:spLocks noGrp="1"/>
          </p:cNvSpPr>
          <p:nvPr>
            <p:ph type="title"/>
          </p:nvPr>
        </p:nvSpPr>
        <p:spPr/>
        <p:txBody>
          <a:bodyPr anchor="t">
            <a:normAutofit/>
          </a:bodyPr>
          <a:lstStyle/>
          <a:p>
            <a:pPr>
              <a:lnSpc>
                <a:spcPct val="90000"/>
              </a:lnSpc>
            </a:pPr>
            <a:r>
              <a:rPr lang="en-US" sz="2600" dirty="0">
                <a:solidFill>
                  <a:srgbClr val="2E54A3"/>
                </a:solidFill>
              </a:rPr>
              <a:t>Cosmetic vs structural</a:t>
            </a:r>
          </a:p>
        </p:txBody>
      </p:sp>
    </p:spTree>
    <p:extLst>
      <p:ext uri="{BB962C8B-B14F-4D97-AF65-F5344CB8AC3E}">
        <p14:creationId xmlns:p14="http://schemas.microsoft.com/office/powerpoint/2010/main" val="1923744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4A03C-BF98-858C-25F7-968D5CC1FBD7}"/>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15851B3-E478-0C57-12A0-80A7FBDE971D}"/>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802550" y="453284"/>
            <a:ext cx="5430884" cy="5204983"/>
          </a:xfrm>
        </p:spPr>
        <p:txBody>
          <a:bodyPr anchor="ctr">
            <a:noAutofit/>
          </a:bodyPr>
          <a:lstStyle/>
          <a:p>
            <a:pPr marL="0" indent="0">
              <a:spcBef>
                <a:spcPts val="2500"/>
              </a:spcBef>
              <a:buNone/>
            </a:pPr>
            <a:r>
              <a:rPr lang="en-US" sz="1600" b="1" dirty="0"/>
              <a:t>Visible Moisture Indicators</a:t>
            </a:r>
          </a:p>
          <a:p>
            <a:pPr marL="0" lvl="1" indent="0">
              <a:buNone/>
            </a:pPr>
            <a:r>
              <a:rPr lang="en-US" sz="1600" dirty="0"/>
              <a:t>Cracks, peeling paint, staining, and surface deterioration reveal trapped water or poor drainage in structures.</a:t>
            </a:r>
          </a:p>
          <a:p>
            <a:pPr marL="0" indent="0">
              <a:spcBef>
                <a:spcPts val="2500"/>
              </a:spcBef>
              <a:buNone/>
            </a:pPr>
            <a:r>
              <a:rPr lang="en-US" sz="1600" b="1" dirty="0"/>
              <a:t>Design and Drainage Issues</a:t>
            </a:r>
          </a:p>
          <a:p>
            <a:pPr marL="0" lvl="1" indent="0">
              <a:buNone/>
            </a:pPr>
            <a:r>
              <a:rPr lang="en-US" sz="1600" dirty="0"/>
              <a:t>Poor drainage and design details, like water trapped in stair pans, lead to localized deterioration in new structures.</a:t>
            </a:r>
          </a:p>
          <a:p>
            <a:pPr marL="0" indent="0">
              <a:spcBef>
                <a:spcPts val="2500"/>
              </a:spcBef>
              <a:buNone/>
            </a:pPr>
            <a:r>
              <a:rPr lang="en-US" sz="1600" b="1" dirty="0"/>
              <a:t>Preventive Measures</a:t>
            </a:r>
          </a:p>
          <a:p>
            <a:pPr marL="0" lvl="1" indent="0">
              <a:buNone/>
            </a:pPr>
            <a:r>
              <a:rPr lang="en-US" sz="1600" dirty="0"/>
              <a:t>Applying protective coatings and improving water management significantly slows structural deterioration caused by moisture.</a:t>
            </a:r>
          </a:p>
          <a:p>
            <a:pPr marL="0" indent="0">
              <a:spcBef>
                <a:spcPts val="2500"/>
              </a:spcBef>
              <a:buNone/>
            </a:pPr>
            <a:r>
              <a:rPr lang="en-US" sz="1600" b="1" dirty="0"/>
              <a:t>Understanding Water Migration</a:t>
            </a:r>
          </a:p>
          <a:p>
            <a:pPr marL="0" lvl="1" indent="0">
              <a:buNone/>
            </a:pPr>
            <a:r>
              <a:rPr lang="en-US" sz="1600" dirty="0"/>
              <a:t>Walkthroughs help identify how water moves through structures and reveal hidden moisture risks not visible on surfaces.</a:t>
            </a:r>
          </a:p>
        </p:txBody>
      </p:sp>
      <p:sp>
        <p:nvSpPr>
          <p:cNvPr id="5" name="Footer Placeholder 4">
            <a:extLst>
              <a:ext uri="{FF2B5EF4-FFF2-40B4-BE49-F238E27FC236}">
                <a16:creationId xmlns:a16="http://schemas.microsoft.com/office/drawing/2014/main" id="{2EAF43DC-452B-5BE1-08F8-4AE54D82A630}"/>
              </a:ext>
            </a:extLst>
          </p:cNvPr>
          <p:cNvSpPr>
            <a:spLocks noGrp="1"/>
          </p:cNvSpPr>
          <p:nvPr>
            <p:ph type="ftr" sz="quarter" idx="11"/>
          </p:nvPr>
        </p:nvSpPr>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all" spc="60" normalizeH="0" baseline="0" noProof="0">
                <a:ln>
                  <a:noFill/>
                </a:ln>
                <a:solidFill>
                  <a:srgbClr val="444742"/>
                </a:solidFill>
                <a:effectLst/>
                <a:uLnTx/>
                <a:uFillTx/>
                <a:latin typeface="Univers Condensed Light"/>
                <a:ea typeface="+mn-ea"/>
                <a:cs typeface="+mn-cs"/>
              </a:rPr>
              <a:t>Sample Footer Text</a:t>
            </a:r>
          </a:p>
        </p:txBody>
      </p:sp>
      <p:sp>
        <p:nvSpPr>
          <p:cNvPr id="7" name="Slide Number Placeholder 6">
            <a:extLst>
              <a:ext uri="{FF2B5EF4-FFF2-40B4-BE49-F238E27FC236}">
                <a16:creationId xmlns:a16="http://schemas.microsoft.com/office/drawing/2014/main" id="{752090D6-C792-BF76-077E-ED6CB81E9C2E}"/>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7F8DDA4-3B80-4E8A-A8F5-521F73BF9127}" type="slidenum">
              <a:rPr kumimoji="0" lang="en-US" sz="900" b="0" i="0" u="none" strike="noStrike" kern="1200" cap="all" spc="0" normalizeH="0" baseline="0" noProof="0" smtClean="0">
                <a:ln>
                  <a:noFill/>
                </a:ln>
                <a:solidFill>
                  <a:srgbClr val="444742"/>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26</a:t>
            </a:fld>
            <a:endParaRPr kumimoji="0" lang="en-US" sz="900" b="0" i="0" u="none" strike="noStrike" kern="1200" cap="all" spc="0" normalizeH="0" baseline="0" noProof="0">
              <a:ln>
                <a:noFill/>
              </a:ln>
              <a:solidFill>
                <a:srgbClr val="444742"/>
              </a:solidFill>
              <a:effectLst/>
              <a:uLnTx/>
              <a:uFillTx/>
              <a:latin typeface="Univers Condensed Light"/>
              <a:ea typeface="+mn-ea"/>
              <a:cs typeface="+mn-cs"/>
            </a:endParaRPr>
          </a:p>
        </p:txBody>
      </p:sp>
      <p:pic>
        <p:nvPicPr>
          <p:cNvPr id="3" name="Picture 2">
            <a:extLst>
              <a:ext uri="{FF2B5EF4-FFF2-40B4-BE49-F238E27FC236}">
                <a16:creationId xmlns:a16="http://schemas.microsoft.com/office/drawing/2014/main" id="{9310E4DA-D598-DC22-9150-7C23260CA3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301" y="5912589"/>
            <a:ext cx="2121201" cy="570323"/>
          </a:xfrm>
          <a:prstGeom prst="rect">
            <a:avLst/>
          </a:prstGeom>
        </p:spPr>
      </p:pic>
      <p:pic>
        <p:nvPicPr>
          <p:cNvPr id="8" name="Picture 7">
            <a:extLst>
              <a:ext uri="{FF2B5EF4-FFF2-40B4-BE49-F238E27FC236}">
                <a16:creationId xmlns:a16="http://schemas.microsoft.com/office/drawing/2014/main" id="{350B075F-709C-F6F0-30F6-DA651FA73F6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
            <a:ext cx="4649029" cy="4803267"/>
          </a:xfrm>
          <a:prstGeom prst="rect">
            <a:avLst/>
          </a:prstGeom>
          <a:noFill/>
          <a:ln>
            <a:noFill/>
          </a:ln>
        </p:spPr>
      </p:pic>
      <p:sp>
        <p:nvSpPr>
          <p:cNvPr id="2" name="Title 1">
            <a:extLst>
              <a:ext uri="{FF2B5EF4-FFF2-40B4-BE49-F238E27FC236}">
                <a16:creationId xmlns:a16="http://schemas.microsoft.com/office/drawing/2014/main" id="{B8FE5C7B-B209-EE13-DB1E-435D58334773}"/>
              </a:ext>
            </a:extLst>
          </p:cNvPr>
          <p:cNvSpPr>
            <a:spLocks noGrp="1"/>
          </p:cNvSpPr>
          <p:nvPr>
            <p:ph type="title"/>
          </p:nvPr>
        </p:nvSpPr>
        <p:spPr/>
        <p:txBody>
          <a:bodyPr anchor="t">
            <a:normAutofit/>
          </a:bodyPr>
          <a:lstStyle/>
          <a:p>
            <a:pPr>
              <a:lnSpc>
                <a:spcPct val="90000"/>
              </a:lnSpc>
            </a:pPr>
            <a:r>
              <a:rPr lang="en-US" sz="2600" dirty="0">
                <a:solidFill>
                  <a:srgbClr val="2E54A3"/>
                </a:solidFill>
              </a:rPr>
              <a:t>Moisture &amp; deterioration indicators</a:t>
            </a:r>
          </a:p>
        </p:txBody>
      </p:sp>
    </p:spTree>
    <p:extLst>
      <p:ext uri="{BB962C8B-B14F-4D97-AF65-F5344CB8AC3E}">
        <p14:creationId xmlns:p14="http://schemas.microsoft.com/office/powerpoint/2010/main" val="98821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E5A6B-1A42-812D-1E21-EEE2D5DABB8A}"/>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E52695F-CE11-D2F8-A1DE-F0A6252C05C4}"/>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802550" y="453284"/>
            <a:ext cx="5430884" cy="5204983"/>
          </a:xfrm>
        </p:spPr>
        <p:txBody>
          <a:bodyPr anchor="ctr">
            <a:noAutofit/>
          </a:bodyPr>
          <a:lstStyle/>
          <a:p>
            <a:pPr>
              <a:spcBef>
                <a:spcPts val="2500"/>
              </a:spcBef>
            </a:pPr>
            <a:r>
              <a:rPr lang="en-US" sz="4000" dirty="0"/>
              <a:t>Approximately 20% growth of repair area/year</a:t>
            </a:r>
          </a:p>
          <a:p>
            <a:pPr>
              <a:spcBef>
                <a:spcPts val="2500"/>
              </a:spcBef>
            </a:pPr>
            <a:r>
              <a:rPr lang="en-US" sz="4000" dirty="0"/>
              <a:t>Approximately 3-5% cost increase/year</a:t>
            </a:r>
          </a:p>
        </p:txBody>
      </p:sp>
      <p:sp>
        <p:nvSpPr>
          <p:cNvPr id="5" name="Footer Placeholder 4">
            <a:extLst>
              <a:ext uri="{FF2B5EF4-FFF2-40B4-BE49-F238E27FC236}">
                <a16:creationId xmlns:a16="http://schemas.microsoft.com/office/drawing/2014/main" id="{3291BD9E-AB3B-5B4E-DC59-C7ED80031D0D}"/>
              </a:ext>
            </a:extLst>
          </p:cNvPr>
          <p:cNvSpPr>
            <a:spLocks noGrp="1"/>
          </p:cNvSpPr>
          <p:nvPr>
            <p:ph type="ftr" sz="quarter" idx="11"/>
          </p:nvPr>
        </p:nvSpPr>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all" spc="60" normalizeH="0" baseline="0" noProof="0">
                <a:ln>
                  <a:noFill/>
                </a:ln>
                <a:solidFill>
                  <a:srgbClr val="444742"/>
                </a:solidFill>
                <a:effectLst/>
                <a:uLnTx/>
                <a:uFillTx/>
                <a:latin typeface="Univers Condensed Light"/>
                <a:ea typeface="+mn-ea"/>
                <a:cs typeface="+mn-cs"/>
              </a:rPr>
              <a:t>Sample Footer Text</a:t>
            </a:r>
          </a:p>
        </p:txBody>
      </p:sp>
      <p:sp>
        <p:nvSpPr>
          <p:cNvPr id="7" name="Slide Number Placeholder 6">
            <a:extLst>
              <a:ext uri="{FF2B5EF4-FFF2-40B4-BE49-F238E27FC236}">
                <a16:creationId xmlns:a16="http://schemas.microsoft.com/office/drawing/2014/main" id="{C876498F-1C22-A47C-E703-CA700059F51D}"/>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7F8DDA4-3B80-4E8A-A8F5-521F73BF9127}" type="slidenum">
              <a:rPr kumimoji="0" lang="en-US" sz="900" b="0" i="0" u="none" strike="noStrike" kern="1200" cap="all" spc="0" normalizeH="0" baseline="0" noProof="0" smtClean="0">
                <a:ln>
                  <a:noFill/>
                </a:ln>
                <a:solidFill>
                  <a:srgbClr val="444742"/>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27</a:t>
            </a:fld>
            <a:endParaRPr kumimoji="0" lang="en-US" sz="900" b="0" i="0" u="none" strike="noStrike" kern="1200" cap="all" spc="0" normalizeH="0" baseline="0" noProof="0">
              <a:ln>
                <a:noFill/>
              </a:ln>
              <a:solidFill>
                <a:srgbClr val="444742"/>
              </a:solidFill>
              <a:effectLst/>
              <a:uLnTx/>
              <a:uFillTx/>
              <a:latin typeface="Univers Condensed Light"/>
              <a:ea typeface="+mn-ea"/>
              <a:cs typeface="+mn-cs"/>
            </a:endParaRPr>
          </a:p>
        </p:txBody>
      </p:sp>
      <p:pic>
        <p:nvPicPr>
          <p:cNvPr id="3" name="Picture 2">
            <a:extLst>
              <a:ext uri="{FF2B5EF4-FFF2-40B4-BE49-F238E27FC236}">
                <a16:creationId xmlns:a16="http://schemas.microsoft.com/office/drawing/2014/main" id="{85C67BDB-A7A9-0FE6-FCBB-14079465F4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301" y="5912589"/>
            <a:ext cx="2121201" cy="570323"/>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8BE5E454-54DD-542D-28E0-126B9471AD15}"/>
              </a:ext>
            </a:extLst>
          </p:cNvPr>
          <p:cNvPicPr>
            <a:picLocks noChangeAspect="1"/>
          </p:cNvPicPr>
          <p:nvPr/>
        </p:nvPicPr>
        <p:blipFill rotWithShape="1">
          <a:blip r:embed="rId4">
            <a:alphaModFix/>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18417" b="-1"/>
          <a:stretch/>
        </p:blipFill>
        <p:spPr>
          <a:xfrm>
            <a:off x="-110932" y="0"/>
            <a:ext cx="5250004" cy="5630845"/>
          </a:xfrm>
          <a:prstGeom prst="rect">
            <a:avLst/>
          </a:prstGeom>
        </p:spPr>
      </p:pic>
      <p:sp>
        <p:nvSpPr>
          <p:cNvPr id="2" name="Title 1">
            <a:extLst>
              <a:ext uri="{FF2B5EF4-FFF2-40B4-BE49-F238E27FC236}">
                <a16:creationId xmlns:a16="http://schemas.microsoft.com/office/drawing/2014/main" id="{0A24BC12-6B5E-B629-BDFC-2AECA55CC0C9}"/>
              </a:ext>
            </a:extLst>
          </p:cNvPr>
          <p:cNvSpPr>
            <a:spLocks noGrp="1"/>
          </p:cNvSpPr>
          <p:nvPr>
            <p:ph type="title"/>
          </p:nvPr>
        </p:nvSpPr>
        <p:spPr/>
        <p:txBody>
          <a:bodyPr anchor="t">
            <a:normAutofit/>
          </a:bodyPr>
          <a:lstStyle/>
          <a:p>
            <a:pPr>
              <a:lnSpc>
                <a:spcPct val="90000"/>
              </a:lnSpc>
            </a:pPr>
            <a:r>
              <a:rPr lang="en-US" sz="2600" dirty="0">
                <a:solidFill>
                  <a:srgbClr val="2E54A3"/>
                </a:solidFill>
              </a:rPr>
              <a:t>Deferred maintenance escalation</a:t>
            </a:r>
          </a:p>
        </p:txBody>
      </p:sp>
    </p:spTree>
    <p:extLst>
      <p:ext uri="{BB962C8B-B14F-4D97-AF65-F5344CB8AC3E}">
        <p14:creationId xmlns:p14="http://schemas.microsoft.com/office/powerpoint/2010/main" val="11587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D7EC3-8F8B-2280-AA10-BDA09F2DE7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D999B1-725E-1432-A270-077230E0877F}"/>
              </a:ext>
            </a:extLst>
          </p:cNvPr>
          <p:cNvSpPr>
            <a:spLocks noGrp="1"/>
          </p:cNvSpPr>
          <p:nvPr>
            <p:ph type="title"/>
          </p:nvPr>
        </p:nvSpPr>
        <p:spPr/>
        <p:txBody>
          <a:bodyPr anchor="b">
            <a:normAutofit/>
          </a:bodyPr>
          <a:lstStyle/>
          <a:p>
            <a:r>
              <a:rPr lang="en-US" sz="13000" dirty="0"/>
              <a:t>Proposal dissection</a:t>
            </a:r>
          </a:p>
        </p:txBody>
      </p:sp>
      <p:sp>
        <p:nvSpPr>
          <p:cNvPr id="5" name="Slide Number Placeholder 4">
            <a:extLst>
              <a:ext uri="{FF2B5EF4-FFF2-40B4-BE49-F238E27FC236}">
                <a16:creationId xmlns:a16="http://schemas.microsoft.com/office/drawing/2014/main" id="{91323782-5124-CC33-0345-A2829FFAA2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8DDA4-3B80-4E8A-A8F5-521F73BF9127}" type="slidenum">
              <a:rPr kumimoji="0" lang="en-US" sz="900" b="0" i="0" u="none" strike="noStrike" kern="1200" cap="all" spc="0" normalizeH="0" baseline="0" noProof="0" smtClean="0">
                <a:ln>
                  <a:noFill/>
                </a:ln>
                <a:solidFill>
                  <a:prstClr val="white"/>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all" spc="0" normalizeH="0" baseline="0" noProof="0">
              <a:ln>
                <a:noFill/>
              </a:ln>
              <a:solidFill>
                <a:prstClr val="white"/>
              </a:solidFill>
              <a:effectLst/>
              <a:uLnTx/>
              <a:uFillTx/>
              <a:latin typeface="Univers Condensed Light"/>
              <a:ea typeface="+mn-ea"/>
              <a:cs typeface="+mn-cs"/>
            </a:endParaRPr>
          </a:p>
        </p:txBody>
      </p:sp>
      <p:pic>
        <p:nvPicPr>
          <p:cNvPr id="6" name="Picture 5">
            <a:extLst>
              <a:ext uri="{FF2B5EF4-FFF2-40B4-BE49-F238E27FC236}">
                <a16:creationId xmlns:a16="http://schemas.microsoft.com/office/drawing/2014/main" id="{B82E605F-7C5D-DB89-693B-D960B585B2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4788" y="501212"/>
            <a:ext cx="1700796" cy="457289"/>
          </a:xfrm>
          <a:prstGeom prst="rect">
            <a:avLst/>
          </a:prstGeom>
        </p:spPr>
      </p:pic>
    </p:spTree>
    <p:extLst>
      <p:ext uri="{BB962C8B-B14F-4D97-AF65-F5344CB8AC3E}">
        <p14:creationId xmlns:p14="http://schemas.microsoft.com/office/powerpoint/2010/main" val="6137322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BB08C-A641-F400-3468-FF6DF4C0C800}"/>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6655BD4-17F3-FB71-1A70-8B7265547BB4}"/>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802550" y="1299661"/>
            <a:ext cx="5430884" cy="3922774"/>
          </a:xfrm>
        </p:spPr>
        <p:txBody>
          <a:bodyPr anchor="t">
            <a:noAutofit/>
          </a:bodyPr>
          <a:lstStyle/>
          <a:p>
            <a:pPr>
              <a:lnSpc>
                <a:spcPct val="100000"/>
              </a:lnSpc>
              <a:spcBef>
                <a:spcPts val="2500"/>
              </a:spcBef>
            </a:pPr>
            <a:r>
              <a:rPr lang="en-US" sz="3300" dirty="0"/>
              <a:t>Same scope of work</a:t>
            </a:r>
          </a:p>
          <a:p>
            <a:pPr>
              <a:lnSpc>
                <a:spcPct val="100000"/>
              </a:lnSpc>
              <a:spcBef>
                <a:spcPts val="2500"/>
              </a:spcBef>
            </a:pPr>
            <a:r>
              <a:rPr lang="en-US" sz="3300" dirty="0"/>
              <a:t>Same type of material</a:t>
            </a:r>
          </a:p>
          <a:p>
            <a:pPr>
              <a:lnSpc>
                <a:spcPct val="100000"/>
              </a:lnSpc>
              <a:spcBef>
                <a:spcPts val="2500"/>
              </a:spcBef>
            </a:pPr>
            <a:r>
              <a:rPr lang="en-US" sz="3300" dirty="0"/>
              <a:t>Warranty</a:t>
            </a:r>
          </a:p>
          <a:p>
            <a:pPr>
              <a:lnSpc>
                <a:spcPct val="100000"/>
              </a:lnSpc>
              <a:spcBef>
                <a:spcPts val="2500"/>
              </a:spcBef>
            </a:pPr>
            <a:r>
              <a:rPr lang="en-US" sz="3300" dirty="0"/>
              <a:t>Quantities of repair(s)</a:t>
            </a:r>
          </a:p>
          <a:p>
            <a:pPr>
              <a:lnSpc>
                <a:spcPct val="100000"/>
              </a:lnSpc>
              <a:spcBef>
                <a:spcPts val="2500"/>
              </a:spcBef>
            </a:pPr>
            <a:r>
              <a:rPr lang="en-US" sz="3300" dirty="0"/>
              <a:t>Verbiage on material utilization</a:t>
            </a:r>
          </a:p>
        </p:txBody>
      </p:sp>
      <p:sp>
        <p:nvSpPr>
          <p:cNvPr id="5" name="Footer Placeholder 4">
            <a:extLst>
              <a:ext uri="{FF2B5EF4-FFF2-40B4-BE49-F238E27FC236}">
                <a16:creationId xmlns:a16="http://schemas.microsoft.com/office/drawing/2014/main" id="{0F9DDC82-AEC1-0168-9932-8E557AA7E91B}"/>
              </a:ext>
            </a:extLst>
          </p:cNvPr>
          <p:cNvSpPr>
            <a:spLocks noGrp="1"/>
          </p:cNvSpPr>
          <p:nvPr>
            <p:ph type="ftr" sz="quarter" idx="11"/>
          </p:nvPr>
        </p:nvSpPr>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all" spc="60" normalizeH="0" baseline="0" noProof="0">
                <a:ln>
                  <a:noFill/>
                </a:ln>
                <a:solidFill>
                  <a:srgbClr val="444742"/>
                </a:solidFill>
                <a:effectLst/>
                <a:uLnTx/>
                <a:uFillTx/>
                <a:latin typeface="Univers Condensed Light"/>
                <a:ea typeface="+mn-ea"/>
                <a:cs typeface="+mn-cs"/>
              </a:rPr>
              <a:t>Sample Footer Text</a:t>
            </a:r>
          </a:p>
        </p:txBody>
      </p:sp>
      <p:sp>
        <p:nvSpPr>
          <p:cNvPr id="7" name="Slide Number Placeholder 6">
            <a:extLst>
              <a:ext uri="{FF2B5EF4-FFF2-40B4-BE49-F238E27FC236}">
                <a16:creationId xmlns:a16="http://schemas.microsoft.com/office/drawing/2014/main" id="{5320F340-8B1F-392B-FAF2-680DA5DEA41A}"/>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7F8DDA4-3B80-4E8A-A8F5-521F73BF9127}" type="slidenum">
              <a:rPr kumimoji="0" lang="en-US" sz="900" b="0" i="0" u="none" strike="noStrike" kern="1200" cap="all" spc="0" normalizeH="0" baseline="0" noProof="0" smtClean="0">
                <a:ln>
                  <a:noFill/>
                </a:ln>
                <a:solidFill>
                  <a:srgbClr val="444742"/>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29</a:t>
            </a:fld>
            <a:endParaRPr kumimoji="0" lang="en-US" sz="900" b="0" i="0" u="none" strike="noStrike" kern="1200" cap="all" spc="0" normalizeH="0" baseline="0" noProof="0">
              <a:ln>
                <a:noFill/>
              </a:ln>
              <a:solidFill>
                <a:srgbClr val="444742"/>
              </a:solidFill>
              <a:effectLst/>
              <a:uLnTx/>
              <a:uFillTx/>
              <a:latin typeface="Univers Condensed Light"/>
              <a:ea typeface="+mn-ea"/>
              <a:cs typeface="+mn-cs"/>
            </a:endParaRPr>
          </a:p>
        </p:txBody>
      </p:sp>
      <p:pic>
        <p:nvPicPr>
          <p:cNvPr id="3" name="Picture 2">
            <a:extLst>
              <a:ext uri="{FF2B5EF4-FFF2-40B4-BE49-F238E27FC236}">
                <a16:creationId xmlns:a16="http://schemas.microsoft.com/office/drawing/2014/main" id="{254B5921-05D6-A8E6-51A2-2F71FAC2F1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301" y="5912589"/>
            <a:ext cx="2121201" cy="570323"/>
          </a:xfrm>
          <a:prstGeom prst="rect">
            <a:avLst/>
          </a:prstGeom>
        </p:spPr>
      </p:pic>
      <p:sp>
        <p:nvSpPr>
          <p:cNvPr id="2" name="Title 1">
            <a:extLst>
              <a:ext uri="{FF2B5EF4-FFF2-40B4-BE49-F238E27FC236}">
                <a16:creationId xmlns:a16="http://schemas.microsoft.com/office/drawing/2014/main" id="{A728F3A5-C7B8-6452-A1E0-35195B3D7387}"/>
              </a:ext>
            </a:extLst>
          </p:cNvPr>
          <p:cNvSpPr>
            <a:spLocks noGrp="1"/>
          </p:cNvSpPr>
          <p:nvPr>
            <p:ph type="title"/>
          </p:nvPr>
        </p:nvSpPr>
        <p:spPr/>
        <p:txBody>
          <a:bodyPr anchor="t">
            <a:normAutofit/>
          </a:bodyPr>
          <a:lstStyle/>
          <a:p>
            <a:pPr>
              <a:lnSpc>
                <a:spcPct val="90000"/>
              </a:lnSpc>
            </a:pPr>
            <a:r>
              <a:rPr lang="en-US" sz="2600" dirty="0">
                <a:solidFill>
                  <a:srgbClr val="2E54A3"/>
                </a:solidFill>
              </a:rPr>
              <a:t>What should all bids show?</a:t>
            </a:r>
          </a:p>
        </p:txBody>
      </p:sp>
      <p:pic>
        <p:nvPicPr>
          <p:cNvPr id="6" name="Picture 2" descr="Conflict Management &amp; Resolution - Michael Lipiner">
            <a:extLst>
              <a:ext uri="{FF2B5EF4-FFF2-40B4-BE49-F238E27FC236}">
                <a16:creationId xmlns:a16="http://schemas.microsoft.com/office/drawing/2014/main" id="{537AB793-5BFD-C975-F09A-D55CC17AEA8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7378" y="935275"/>
            <a:ext cx="5066248" cy="3242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131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69E95-007B-5293-894D-42CAFA11782A}"/>
              </a:ext>
            </a:extLst>
          </p:cNvPr>
          <p:cNvSpPr>
            <a:spLocks noGrp="1"/>
          </p:cNvSpPr>
          <p:nvPr>
            <p:ph type="title"/>
          </p:nvPr>
        </p:nvSpPr>
        <p:spPr/>
        <p:txBody>
          <a:bodyPr/>
          <a:lstStyle/>
          <a:p>
            <a:r>
              <a:rPr lang="en-US" dirty="0"/>
              <a:t>Common types of parking decks</a:t>
            </a:r>
          </a:p>
        </p:txBody>
      </p:sp>
      <p:sp>
        <p:nvSpPr>
          <p:cNvPr id="3" name="Footer Placeholder 2">
            <a:extLst>
              <a:ext uri="{FF2B5EF4-FFF2-40B4-BE49-F238E27FC236}">
                <a16:creationId xmlns:a16="http://schemas.microsoft.com/office/drawing/2014/main" id="{A172DEE6-77D4-546E-B1EA-22F986F004D3}"/>
              </a:ext>
            </a:extLst>
          </p:cNvPr>
          <p:cNvSpPr>
            <a:spLocks noGrp="1"/>
          </p:cNvSpPr>
          <p:nvPr>
            <p:ph type="ftr" sz="quarter" idx="11"/>
          </p:nvPr>
        </p:nvSpPr>
        <p:spPr/>
        <p:txBody>
          <a:bodyPr/>
          <a:lstStyle/>
          <a:p>
            <a:r>
              <a:rPr lang="en-US"/>
              <a:t>Sample Footer Text</a:t>
            </a:r>
            <a:endParaRPr lang="en-US" dirty="0"/>
          </a:p>
        </p:txBody>
      </p:sp>
      <p:sp>
        <p:nvSpPr>
          <p:cNvPr id="4" name="Date Placeholder 3">
            <a:extLst>
              <a:ext uri="{FF2B5EF4-FFF2-40B4-BE49-F238E27FC236}">
                <a16:creationId xmlns:a16="http://schemas.microsoft.com/office/drawing/2014/main" id="{49B410F1-45FF-B663-928A-E7584104E545}"/>
              </a:ext>
            </a:extLst>
          </p:cNvPr>
          <p:cNvSpPr>
            <a:spLocks noGrp="1"/>
          </p:cNvSpPr>
          <p:nvPr>
            <p:ph type="dt" sz="half" idx="10"/>
          </p:nvPr>
        </p:nvSpPr>
        <p:spPr/>
        <p:txBody>
          <a:bodyPr/>
          <a:lstStyle/>
          <a:p>
            <a:fld id="{3FC4DBFB-5124-40F9-A2E3-2D0FD410E55D}" type="datetime1">
              <a:rPr lang="en-US" smtClean="0"/>
              <a:t>5/8/2026</a:t>
            </a:fld>
            <a:endParaRPr lang="en-US" dirty="0"/>
          </a:p>
        </p:txBody>
      </p:sp>
      <p:sp>
        <p:nvSpPr>
          <p:cNvPr id="5" name="Slide Number Placeholder 4">
            <a:extLst>
              <a:ext uri="{FF2B5EF4-FFF2-40B4-BE49-F238E27FC236}">
                <a16:creationId xmlns:a16="http://schemas.microsoft.com/office/drawing/2014/main" id="{D64AC330-ECF3-8610-5639-02C97C871F0E}"/>
              </a:ext>
            </a:extLst>
          </p:cNvPr>
          <p:cNvSpPr>
            <a:spLocks noGrp="1"/>
          </p:cNvSpPr>
          <p:nvPr>
            <p:ph type="sldNum" sz="quarter" idx="12"/>
          </p:nvPr>
        </p:nvSpPr>
        <p:spPr/>
        <p:txBody>
          <a:bodyPr/>
          <a:lstStyle/>
          <a:p>
            <a:fld id="{27F8DDA4-3B80-4E8A-A8F5-521F73BF9127}" type="slidenum">
              <a:rPr lang="en-US" smtClean="0"/>
              <a:t>3</a:t>
            </a:fld>
            <a:endParaRPr lang="en-US"/>
          </a:p>
        </p:txBody>
      </p:sp>
    </p:spTree>
    <p:extLst>
      <p:ext uri="{BB962C8B-B14F-4D97-AF65-F5344CB8AC3E}">
        <p14:creationId xmlns:p14="http://schemas.microsoft.com/office/powerpoint/2010/main" val="26148954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E4F1C-BBBD-6EBF-50AF-5ADC44680581}"/>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93EFFB91-6480-8414-077C-793577A5E211}"/>
              </a:ext>
            </a:extLst>
          </p:cNvPr>
          <p:cNvSpPr>
            <a:spLocks noGrp="1"/>
          </p:cNvSpPr>
          <p:nvPr>
            <p:ph type="ftr" sz="quarter" idx="11"/>
          </p:nvPr>
        </p:nvSpPr>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all" spc="60" normalizeH="0" baseline="0" noProof="0">
                <a:ln>
                  <a:noFill/>
                </a:ln>
                <a:solidFill>
                  <a:srgbClr val="444742"/>
                </a:solidFill>
                <a:effectLst/>
                <a:uLnTx/>
                <a:uFillTx/>
                <a:latin typeface="Univers Condensed Light"/>
                <a:ea typeface="+mn-ea"/>
                <a:cs typeface="+mn-cs"/>
              </a:rPr>
              <a:t>Sample Footer Text</a:t>
            </a:r>
          </a:p>
        </p:txBody>
      </p:sp>
      <p:sp>
        <p:nvSpPr>
          <p:cNvPr id="7" name="Slide Number Placeholder 6">
            <a:extLst>
              <a:ext uri="{FF2B5EF4-FFF2-40B4-BE49-F238E27FC236}">
                <a16:creationId xmlns:a16="http://schemas.microsoft.com/office/drawing/2014/main" id="{658855B3-1996-5338-04AF-E7959C6A7A01}"/>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7F8DDA4-3B80-4E8A-A8F5-521F73BF9127}" type="slidenum">
              <a:rPr kumimoji="0" lang="en-US" sz="900" b="0" i="0" u="none" strike="noStrike" kern="1200" cap="all" spc="0" normalizeH="0" baseline="0" noProof="0" smtClean="0">
                <a:ln>
                  <a:noFill/>
                </a:ln>
                <a:solidFill>
                  <a:srgbClr val="444742"/>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30</a:t>
            </a:fld>
            <a:endParaRPr kumimoji="0" lang="en-US" sz="900" b="0" i="0" u="none" strike="noStrike" kern="1200" cap="all" spc="0" normalizeH="0" baseline="0" noProof="0">
              <a:ln>
                <a:noFill/>
              </a:ln>
              <a:solidFill>
                <a:srgbClr val="444742"/>
              </a:solidFill>
              <a:effectLst/>
              <a:uLnTx/>
              <a:uFillTx/>
              <a:latin typeface="Univers Condensed Light"/>
              <a:ea typeface="+mn-ea"/>
              <a:cs typeface="+mn-cs"/>
            </a:endParaRPr>
          </a:p>
        </p:txBody>
      </p:sp>
      <p:pic>
        <p:nvPicPr>
          <p:cNvPr id="3" name="Picture 2">
            <a:extLst>
              <a:ext uri="{FF2B5EF4-FFF2-40B4-BE49-F238E27FC236}">
                <a16:creationId xmlns:a16="http://schemas.microsoft.com/office/drawing/2014/main" id="{D2B7AA0D-3A1E-6AF3-642E-9E1766D4EC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301" y="5912589"/>
            <a:ext cx="2121201" cy="570323"/>
          </a:xfrm>
          <a:prstGeom prst="rect">
            <a:avLst/>
          </a:prstGeom>
        </p:spPr>
      </p:pic>
      <p:sp>
        <p:nvSpPr>
          <p:cNvPr id="2" name="Title 1">
            <a:extLst>
              <a:ext uri="{FF2B5EF4-FFF2-40B4-BE49-F238E27FC236}">
                <a16:creationId xmlns:a16="http://schemas.microsoft.com/office/drawing/2014/main" id="{7C14DCC8-D02E-56A3-5850-7637CCD37875}"/>
              </a:ext>
            </a:extLst>
          </p:cNvPr>
          <p:cNvSpPr>
            <a:spLocks noGrp="1"/>
          </p:cNvSpPr>
          <p:nvPr>
            <p:ph type="title"/>
          </p:nvPr>
        </p:nvSpPr>
        <p:spPr>
          <a:xfrm>
            <a:off x="7550215" y="4915276"/>
            <a:ext cx="3897905" cy="1380814"/>
          </a:xfrm>
        </p:spPr>
        <p:txBody>
          <a:bodyPr anchor="t">
            <a:normAutofit/>
          </a:bodyPr>
          <a:lstStyle/>
          <a:p>
            <a:pPr>
              <a:lnSpc>
                <a:spcPct val="90000"/>
              </a:lnSpc>
            </a:pPr>
            <a:r>
              <a:rPr lang="en-US" sz="2600" dirty="0">
                <a:solidFill>
                  <a:srgbClr val="2E54A3"/>
                </a:solidFill>
              </a:rPr>
              <a:t>What should all bids show?</a:t>
            </a:r>
          </a:p>
        </p:txBody>
      </p:sp>
      <p:pic>
        <p:nvPicPr>
          <p:cNvPr id="12" name="Content Placeholder 11">
            <a:extLst>
              <a:ext uri="{FF2B5EF4-FFF2-40B4-BE49-F238E27FC236}">
                <a16:creationId xmlns:a16="http://schemas.microsoft.com/office/drawing/2014/main" id="{0B49C4B1-5FA5-C38E-B181-E4717EE025B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921408" y="372224"/>
            <a:ext cx="5430837" cy="4918165"/>
          </a:xfrm>
          <a:prstGeom prst="rect">
            <a:avLst/>
          </a:prstGeom>
        </p:spPr>
      </p:pic>
      <p:pic>
        <p:nvPicPr>
          <p:cNvPr id="10" name="Picture 2" descr="A picture containing table&#10;&#10;Description automatically generated">
            <a:extLst>
              <a:ext uri="{FF2B5EF4-FFF2-40B4-BE49-F238E27FC236}">
                <a16:creationId xmlns:a16="http://schemas.microsoft.com/office/drawing/2014/main" id="{1FA97B83-A13B-BDF6-6B03-589CA3D52DE9}"/>
              </a:ext>
            </a:extLst>
          </p:cNvPr>
          <p:cNvPicPr>
            <a:picLocks noChangeAspect="1"/>
          </p:cNvPicPr>
          <p:nvPr/>
        </p:nvPicPr>
        <p:blipFill>
          <a:blip r:embed="rId5"/>
          <a:stretch>
            <a:fillRect/>
          </a:stretch>
        </p:blipFill>
        <p:spPr>
          <a:xfrm>
            <a:off x="277426" y="1091205"/>
            <a:ext cx="5233388" cy="3480202"/>
          </a:xfrm>
          <a:prstGeom prst="rect">
            <a:avLst/>
          </a:prstGeom>
        </p:spPr>
      </p:pic>
      <p:sp>
        <p:nvSpPr>
          <p:cNvPr id="13" name="Title 1">
            <a:extLst>
              <a:ext uri="{FF2B5EF4-FFF2-40B4-BE49-F238E27FC236}">
                <a16:creationId xmlns:a16="http://schemas.microsoft.com/office/drawing/2014/main" id="{A96CA4A5-D7E9-2882-1546-6D727A53B5A7}"/>
              </a:ext>
            </a:extLst>
          </p:cNvPr>
          <p:cNvSpPr txBox="1">
            <a:spLocks/>
          </p:cNvSpPr>
          <p:nvPr/>
        </p:nvSpPr>
        <p:spPr>
          <a:xfrm>
            <a:off x="839755" y="5107165"/>
            <a:ext cx="10683550" cy="805424"/>
          </a:xfrm>
          <a:prstGeom prst="rect">
            <a:avLst/>
          </a:prstGeom>
          <a:solidFill>
            <a:schemeClr val="bg1"/>
          </a:solidFill>
        </p:spPr>
        <p:txBody>
          <a:bodyPr vert="horz" lIns="137160" tIns="137160" rIns="91440" bIns="137160" rtlCol="0" anchor="t">
            <a:noAutofit/>
          </a:bodyPr>
          <a:lstStyle>
            <a:lvl1pPr marL="0" algn="l" defTabSz="914400" rtl="0" eaLnBrk="1" latinLnBrk="0" hangingPunct="1">
              <a:lnSpc>
                <a:spcPct val="100000"/>
              </a:lnSpc>
              <a:spcBef>
                <a:spcPct val="0"/>
              </a:spcBef>
              <a:spcAft>
                <a:spcPts val="0"/>
              </a:spcAft>
              <a:buNone/>
              <a:defRPr sz="2800" kern="1200" cap="all" baseline="0">
                <a:solidFill>
                  <a:schemeClr val="accent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all" spc="0" normalizeH="0" baseline="0" noProof="0" dirty="0">
                <a:ln>
                  <a:noFill/>
                </a:ln>
                <a:solidFill>
                  <a:schemeClr val="accent2"/>
                </a:solidFill>
                <a:effectLst/>
                <a:uLnTx/>
                <a:uFillTx/>
                <a:latin typeface="Oswald SemiBold"/>
                <a:ea typeface="+mj-ea"/>
                <a:cs typeface="+mj-cs"/>
              </a:rPr>
              <a:t>Proposal examples</a:t>
            </a:r>
          </a:p>
        </p:txBody>
      </p:sp>
    </p:spTree>
    <p:extLst>
      <p:ext uri="{BB962C8B-B14F-4D97-AF65-F5344CB8AC3E}">
        <p14:creationId xmlns:p14="http://schemas.microsoft.com/office/powerpoint/2010/main" val="29296722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4AC73-C591-6906-B4D1-3E129C267D72}"/>
              </a:ext>
            </a:extLst>
          </p:cNvPr>
          <p:cNvSpPr>
            <a:spLocks noGrp="1"/>
          </p:cNvSpPr>
          <p:nvPr>
            <p:ph type="title"/>
          </p:nvPr>
        </p:nvSpPr>
        <p:spPr/>
        <p:txBody>
          <a:bodyPr/>
          <a:lstStyle/>
          <a:p>
            <a:r>
              <a:rPr lang="en-US" dirty="0"/>
              <a:t>Who is western specialty contractors</a:t>
            </a:r>
          </a:p>
        </p:txBody>
      </p:sp>
      <p:sp>
        <p:nvSpPr>
          <p:cNvPr id="5" name="Slide Number Placeholder 4">
            <a:extLst>
              <a:ext uri="{FF2B5EF4-FFF2-40B4-BE49-F238E27FC236}">
                <a16:creationId xmlns:a16="http://schemas.microsoft.com/office/drawing/2014/main" id="{EE383F86-D0B4-AA05-ECDC-6B763BE52E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8DDA4-3B80-4E8A-A8F5-521F73BF9127}" type="slidenum">
              <a:rPr kumimoji="0" lang="en-US" sz="900" b="0" i="0" u="none" strike="noStrike" kern="1200" cap="all" spc="0" normalizeH="0" baseline="0" noProof="0" smtClean="0">
                <a:ln>
                  <a:noFill/>
                </a:ln>
                <a:solidFill>
                  <a:prstClr val="white"/>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900" b="0" i="0" u="none" strike="noStrike" kern="1200" cap="all" spc="0" normalizeH="0" baseline="0" noProof="0">
              <a:ln>
                <a:noFill/>
              </a:ln>
              <a:solidFill>
                <a:prstClr val="white"/>
              </a:solidFill>
              <a:effectLst/>
              <a:uLnTx/>
              <a:uFillTx/>
              <a:latin typeface="Univers Condensed Light"/>
              <a:ea typeface="+mn-ea"/>
              <a:cs typeface="+mn-cs"/>
            </a:endParaRPr>
          </a:p>
        </p:txBody>
      </p:sp>
      <p:pic>
        <p:nvPicPr>
          <p:cNvPr id="6" name="Picture 5">
            <a:extLst>
              <a:ext uri="{FF2B5EF4-FFF2-40B4-BE49-F238E27FC236}">
                <a16:creationId xmlns:a16="http://schemas.microsoft.com/office/drawing/2014/main" id="{16DCDDCB-53D8-A1A9-6267-A41281CFE1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4788" y="501212"/>
            <a:ext cx="1700796" cy="457289"/>
          </a:xfrm>
          <a:prstGeom prst="rect">
            <a:avLst/>
          </a:prstGeom>
        </p:spPr>
      </p:pic>
    </p:spTree>
    <p:extLst>
      <p:ext uri="{BB962C8B-B14F-4D97-AF65-F5344CB8AC3E}">
        <p14:creationId xmlns:p14="http://schemas.microsoft.com/office/powerpoint/2010/main" val="7218547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9CA77-A863-DAB6-D489-DD47DABE6C58}"/>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2387A7F-3AD5-5BEA-0EAC-39C61007A94F}"/>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612201" y="1965280"/>
            <a:ext cx="5178378" cy="4144551"/>
          </a:xfrm>
        </p:spPr>
        <p:txBody>
          <a:bodyPr>
            <a:normAutofit fontScale="92500" lnSpcReduction="20000"/>
          </a:bodyPr>
          <a:lstStyle/>
          <a:p>
            <a:pPr marL="0" indent="0">
              <a:spcBef>
                <a:spcPts val="2500"/>
              </a:spcBef>
              <a:buFont typeface="Arial" panose="020B0604020202020204" pitchFamily="34" charset="0"/>
              <a:buNone/>
            </a:pPr>
            <a:r>
              <a:rPr lang="en-US" sz="2100" b="1" dirty="0"/>
              <a:t>Founded in 1915</a:t>
            </a:r>
          </a:p>
          <a:p>
            <a:pPr marL="0" indent="0">
              <a:spcBef>
                <a:spcPts val="2500"/>
              </a:spcBef>
              <a:buFont typeface="Arial" panose="020B0604020202020204" pitchFamily="34" charset="0"/>
              <a:buNone/>
            </a:pPr>
            <a:r>
              <a:rPr lang="en-US" sz="2100" b="1" dirty="0"/>
              <a:t>33 Branches Nationwide</a:t>
            </a:r>
          </a:p>
          <a:p>
            <a:pPr marL="0" indent="0">
              <a:spcBef>
                <a:spcPts val="2500"/>
              </a:spcBef>
              <a:buFont typeface="Arial" panose="020B0604020202020204" pitchFamily="34" charset="0"/>
              <a:buNone/>
            </a:pPr>
            <a:r>
              <a:rPr lang="en-US" sz="2100" b="1" dirty="0"/>
              <a:t>Family Owned &amp; Operated</a:t>
            </a:r>
          </a:p>
          <a:p>
            <a:pPr marL="0" indent="0">
              <a:spcBef>
                <a:spcPts val="2500"/>
              </a:spcBef>
              <a:buFont typeface="Arial" panose="020B0604020202020204" pitchFamily="34" charset="0"/>
              <a:buNone/>
            </a:pPr>
            <a:r>
              <a:rPr lang="en-US" sz="2100" b="1" dirty="0"/>
              <a:t>Invested in Client Satisfaction</a:t>
            </a:r>
          </a:p>
          <a:p>
            <a:pPr marL="0" indent="0">
              <a:spcBef>
                <a:spcPts val="2500"/>
              </a:spcBef>
              <a:buFont typeface="Arial" panose="020B0604020202020204" pitchFamily="34" charset="0"/>
              <a:buNone/>
            </a:pPr>
            <a:r>
              <a:rPr lang="en-US" sz="2100" b="1" dirty="0"/>
              <a:t>Clients Are Our Partners</a:t>
            </a:r>
          </a:p>
          <a:p>
            <a:pPr marL="0" indent="0">
              <a:spcBef>
                <a:spcPts val="2500"/>
              </a:spcBef>
              <a:buFont typeface="Arial" panose="020B0604020202020204" pitchFamily="34" charset="0"/>
              <a:buNone/>
            </a:pPr>
            <a:r>
              <a:rPr lang="en-US" sz="2100" b="1" dirty="0"/>
              <a:t>Self Performed Services</a:t>
            </a:r>
          </a:p>
          <a:p>
            <a:pPr marL="0" indent="0">
              <a:spcBef>
                <a:spcPts val="2500"/>
              </a:spcBef>
              <a:buFont typeface="Arial" panose="020B0604020202020204" pitchFamily="34" charset="0"/>
              <a:buNone/>
            </a:pPr>
            <a:r>
              <a:rPr lang="en-US" sz="2000" b="1" dirty="0">
                <a:solidFill>
                  <a:srgbClr val="4A64AE"/>
                </a:solidFill>
              </a:rPr>
              <a:t>Industry Leader in Safety</a:t>
            </a:r>
            <a:endParaRPr lang="en-US" sz="2000" dirty="0">
              <a:solidFill>
                <a:srgbClr val="4A64AE"/>
              </a:solidFill>
            </a:endParaRPr>
          </a:p>
        </p:txBody>
      </p:sp>
      <p:sp>
        <p:nvSpPr>
          <p:cNvPr id="5" name="Footer Placeholder 4">
            <a:extLst>
              <a:ext uri="{FF2B5EF4-FFF2-40B4-BE49-F238E27FC236}">
                <a16:creationId xmlns:a16="http://schemas.microsoft.com/office/drawing/2014/main" id="{54095434-1F5A-36E5-576C-8D6466BC53B6}"/>
              </a:ext>
            </a:extLst>
          </p:cNvPr>
          <p:cNvSpPr>
            <a:spLocks noGrp="1"/>
          </p:cNvSpPr>
          <p:nvPr>
            <p:ph type="ftr" sz="quarter" idx="11"/>
          </p:nvPr>
        </p:nvSpPr>
        <p:spPr>
          <a:xfrm>
            <a:off x="605430" y="6109831"/>
            <a:ext cx="1911096" cy="285162"/>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all" spc="60" normalizeH="0" baseline="0" noProof="0">
                <a:ln>
                  <a:noFill/>
                </a:ln>
                <a:solidFill>
                  <a:srgbClr val="444742"/>
                </a:solidFill>
                <a:effectLst/>
                <a:uLnTx/>
                <a:uFillTx/>
                <a:latin typeface="Univers Condensed Light"/>
                <a:ea typeface="+mn-ea"/>
                <a:cs typeface="+mn-cs"/>
              </a:rPr>
              <a:t>Sample Footer Text</a:t>
            </a:r>
          </a:p>
        </p:txBody>
      </p:sp>
      <p:sp>
        <p:nvSpPr>
          <p:cNvPr id="7" name="Slide Number Placeholder 6">
            <a:extLst>
              <a:ext uri="{FF2B5EF4-FFF2-40B4-BE49-F238E27FC236}">
                <a16:creationId xmlns:a16="http://schemas.microsoft.com/office/drawing/2014/main" id="{CA9EE3A9-1D87-D6D1-7C74-5DAF9642B80C}"/>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7F8DDA4-3B80-4E8A-A8F5-521F73BF9127}" type="slidenum">
              <a:rPr kumimoji="0" lang="en-US" sz="900" b="0" i="0" u="none" strike="noStrike" kern="1200" cap="all" spc="0" normalizeH="0" baseline="0" noProof="0" smtClean="0">
                <a:ln>
                  <a:noFill/>
                </a:ln>
                <a:solidFill>
                  <a:srgbClr val="444742"/>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32</a:t>
            </a:fld>
            <a:endParaRPr kumimoji="0" lang="en-US" sz="900" b="0" i="0" u="none" strike="noStrike" kern="1200" cap="all" spc="0" normalizeH="0" baseline="0" noProof="0">
              <a:ln>
                <a:noFill/>
              </a:ln>
              <a:solidFill>
                <a:srgbClr val="444742"/>
              </a:solidFill>
              <a:effectLst/>
              <a:uLnTx/>
              <a:uFillTx/>
              <a:latin typeface="Univers Condensed Light"/>
              <a:ea typeface="+mn-ea"/>
              <a:cs typeface="+mn-cs"/>
            </a:endParaRPr>
          </a:p>
        </p:txBody>
      </p:sp>
      <p:pic>
        <p:nvPicPr>
          <p:cNvPr id="3" name="Picture 2">
            <a:extLst>
              <a:ext uri="{FF2B5EF4-FFF2-40B4-BE49-F238E27FC236}">
                <a16:creationId xmlns:a16="http://schemas.microsoft.com/office/drawing/2014/main" id="{828E9EDB-8CA2-5CD3-4E59-231CE090D2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421" y="5890865"/>
            <a:ext cx="2121201" cy="570323"/>
          </a:xfrm>
          <a:prstGeom prst="rect">
            <a:avLst/>
          </a:prstGeom>
        </p:spPr>
      </p:pic>
      <p:pic>
        <p:nvPicPr>
          <p:cNvPr id="10" name="Picture 9" descr="A close up of a map&#10;&#10;Description generated with very high confidence">
            <a:extLst>
              <a:ext uri="{FF2B5EF4-FFF2-40B4-BE49-F238E27FC236}">
                <a16:creationId xmlns:a16="http://schemas.microsoft.com/office/drawing/2014/main" id="{EFFC8FAF-9B53-F2C5-21B8-5C98C2C376F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2" b="4716"/>
          <a:stretch/>
        </p:blipFill>
        <p:spPr>
          <a:xfrm>
            <a:off x="152400" y="1567098"/>
            <a:ext cx="6154628" cy="3723804"/>
          </a:xfrm>
          <a:prstGeom prst="rect">
            <a:avLst/>
          </a:prstGeom>
        </p:spPr>
      </p:pic>
      <p:sp>
        <p:nvSpPr>
          <p:cNvPr id="2" name="Title 1">
            <a:extLst>
              <a:ext uri="{FF2B5EF4-FFF2-40B4-BE49-F238E27FC236}">
                <a16:creationId xmlns:a16="http://schemas.microsoft.com/office/drawing/2014/main" id="{78D2FCB8-8776-1129-377C-B8D30BBEC1C0}"/>
              </a:ext>
            </a:extLst>
          </p:cNvPr>
          <p:cNvSpPr>
            <a:spLocks noGrp="1"/>
          </p:cNvSpPr>
          <p:nvPr>
            <p:ph type="title"/>
          </p:nvPr>
        </p:nvSpPr>
        <p:spPr>
          <a:xfrm>
            <a:off x="5312339" y="-149893"/>
            <a:ext cx="6727261" cy="1796124"/>
          </a:xfrm>
        </p:spPr>
        <p:txBody>
          <a:bodyPr anchor="b">
            <a:normAutofit/>
          </a:bodyPr>
          <a:lstStyle/>
          <a:p>
            <a:r>
              <a:rPr lang="en-US" dirty="0">
                <a:solidFill>
                  <a:srgbClr val="2E54A3"/>
                </a:solidFill>
              </a:rPr>
              <a:t>America’s largest self performing specialty contractor</a:t>
            </a:r>
          </a:p>
        </p:txBody>
      </p:sp>
      <p:sp>
        <p:nvSpPr>
          <p:cNvPr id="6" name="Flowchart: Connector 5">
            <a:extLst>
              <a:ext uri="{FF2B5EF4-FFF2-40B4-BE49-F238E27FC236}">
                <a16:creationId xmlns:a16="http://schemas.microsoft.com/office/drawing/2014/main" id="{3CFDCFDF-38E5-9EC6-FCEF-DFB93515FB03}"/>
              </a:ext>
            </a:extLst>
          </p:cNvPr>
          <p:cNvSpPr/>
          <p:nvPr/>
        </p:nvSpPr>
        <p:spPr>
          <a:xfrm>
            <a:off x="4998937" y="4795935"/>
            <a:ext cx="45719" cy="55983"/>
          </a:xfrm>
          <a:prstGeom prst="flowChartConnector">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5815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46C93A5-E6E2-24C6-F3F9-CDD3FFF37D32}"/>
              </a:ext>
            </a:extLst>
          </p:cNvPr>
          <p:cNvSpPr>
            <a:spLocks noGrp="1"/>
          </p:cNvSpPr>
          <p:nvPr>
            <p:ph type="ftr" sz="quarter" idx="11"/>
          </p:nvPr>
        </p:nvSpPr>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all" spc="60" normalizeH="0" baseline="0" noProof="0">
                <a:ln>
                  <a:noFill/>
                </a:ln>
                <a:solidFill>
                  <a:srgbClr val="444742"/>
                </a:solidFill>
                <a:effectLst/>
                <a:uLnTx/>
                <a:uFillTx/>
                <a:latin typeface="Univers Condensed Light"/>
                <a:ea typeface="+mn-ea"/>
                <a:cs typeface="+mn-cs"/>
              </a:rPr>
              <a:t>Sample Footer Text</a:t>
            </a:r>
          </a:p>
        </p:txBody>
      </p:sp>
      <p:sp>
        <p:nvSpPr>
          <p:cNvPr id="7" name="Slide Number Placeholder 6">
            <a:extLst>
              <a:ext uri="{FF2B5EF4-FFF2-40B4-BE49-F238E27FC236}">
                <a16:creationId xmlns:a16="http://schemas.microsoft.com/office/drawing/2014/main" id="{9D7256DC-D19F-A754-1FFD-47DB919BAA60}"/>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7F8DDA4-3B80-4E8A-A8F5-521F73BF9127}" type="slidenum">
              <a:rPr kumimoji="0" lang="en-US" sz="900" b="0" i="0" u="none" strike="noStrike" kern="1200" cap="all" spc="0" normalizeH="0" baseline="0" noProof="0" smtClean="0">
                <a:ln>
                  <a:noFill/>
                </a:ln>
                <a:solidFill>
                  <a:srgbClr val="444742"/>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33</a:t>
            </a:fld>
            <a:endParaRPr kumimoji="0" lang="en-US" sz="900" b="0" i="0" u="none" strike="noStrike" kern="1200" cap="all" spc="0" normalizeH="0" baseline="0" noProof="0">
              <a:ln>
                <a:noFill/>
              </a:ln>
              <a:solidFill>
                <a:srgbClr val="444742"/>
              </a:solidFill>
              <a:effectLst/>
              <a:uLnTx/>
              <a:uFillTx/>
              <a:latin typeface="Univers Condensed Light"/>
              <a:ea typeface="+mn-ea"/>
              <a:cs typeface="+mn-cs"/>
            </a:endParaRPr>
          </a:p>
        </p:txBody>
      </p:sp>
      <p:pic>
        <p:nvPicPr>
          <p:cNvPr id="3" name="Picture 2">
            <a:extLst>
              <a:ext uri="{FF2B5EF4-FFF2-40B4-BE49-F238E27FC236}">
                <a16:creationId xmlns:a16="http://schemas.microsoft.com/office/drawing/2014/main" id="{18A9441D-9BE0-D51B-3FF1-0075A6C068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301" y="5912589"/>
            <a:ext cx="2121201" cy="570323"/>
          </a:xfrm>
          <a:prstGeom prst="rect">
            <a:avLst/>
          </a:prstGeom>
        </p:spPr>
      </p:pic>
      <p:sp>
        <p:nvSpPr>
          <p:cNvPr id="18" name="Content Placeholder 17">
            <a:extLst>
              <a:ext uri="{FF2B5EF4-FFF2-40B4-BE49-F238E27FC236}">
                <a16:creationId xmlns:a16="http://schemas.microsoft.com/office/drawing/2014/main" id="{174E4540-DA9D-A2DA-DAD8-B5BE98BB4F15}"/>
              </a:ext>
            </a:extLst>
          </p:cNvPr>
          <p:cNvSpPr>
            <a:spLocks noGrp="1"/>
          </p:cNvSpPr>
          <p:nvPr>
            <p:ph idx="1"/>
          </p:nvPr>
        </p:nvSpPr>
        <p:spPr>
          <a:xfrm>
            <a:off x="6013020" y="1007447"/>
            <a:ext cx="6421484" cy="5204983"/>
          </a:xfrm>
        </p:spPr>
        <p:txBody>
          <a:bodyPr>
            <a:normAutofit/>
          </a:bodyPr>
          <a:lstStyle/>
          <a:p>
            <a:pPr>
              <a:lnSpc>
                <a:spcPct val="150000"/>
              </a:lnSpc>
              <a:spcBef>
                <a:spcPts val="73"/>
              </a:spcBef>
            </a:pPr>
            <a:r>
              <a:rPr lang="en-US" sz="2400" b="1" spc="36" dirty="0">
                <a:solidFill>
                  <a:schemeClr val="tx1"/>
                </a:solidFill>
                <a:cs typeface="Museo Sans 500"/>
              </a:rPr>
              <a:t>Concrete, </a:t>
            </a:r>
            <a:r>
              <a:rPr lang="en-US" sz="2400" b="1" spc="33" dirty="0">
                <a:solidFill>
                  <a:schemeClr val="tx1"/>
                </a:solidFill>
                <a:cs typeface="Museo Sans 500"/>
              </a:rPr>
              <a:t>Facade </a:t>
            </a:r>
            <a:r>
              <a:rPr lang="en-US" sz="2400" b="1" spc="30" dirty="0">
                <a:solidFill>
                  <a:schemeClr val="tx1"/>
                </a:solidFill>
                <a:cs typeface="Museo Sans 500"/>
              </a:rPr>
              <a:t>and</a:t>
            </a:r>
            <a:r>
              <a:rPr lang="en-US" sz="2400" b="1" spc="152" dirty="0">
                <a:solidFill>
                  <a:schemeClr val="tx1"/>
                </a:solidFill>
                <a:cs typeface="Museo Sans 500"/>
              </a:rPr>
              <a:t> </a:t>
            </a:r>
            <a:r>
              <a:rPr lang="en-US" sz="2400" b="1" spc="39" dirty="0">
                <a:solidFill>
                  <a:schemeClr val="tx1"/>
                </a:solidFill>
                <a:cs typeface="Museo Sans 500"/>
              </a:rPr>
              <a:t>Masonry</a:t>
            </a:r>
            <a:r>
              <a:rPr lang="en-US" sz="2400" b="1" dirty="0">
                <a:solidFill>
                  <a:schemeClr val="tx1"/>
                </a:solidFill>
                <a:cs typeface="Museo Sans 500"/>
              </a:rPr>
              <a:t> </a:t>
            </a:r>
            <a:r>
              <a:rPr lang="en-US" sz="2400" b="1" spc="42" dirty="0">
                <a:solidFill>
                  <a:schemeClr val="tx1"/>
                </a:solidFill>
                <a:cs typeface="Museo Sans 500"/>
              </a:rPr>
              <a:t>Restoration</a:t>
            </a:r>
            <a:endParaRPr lang="en-US" sz="2400" b="1" dirty="0">
              <a:solidFill>
                <a:schemeClr val="tx1"/>
              </a:solidFill>
              <a:cs typeface="Museo Sans 500"/>
            </a:endParaRPr>
          </a:p>
          <a:p>
            <a:pPr marR="3081">
              <a:lnSpc>
                <a:spcPct val="150000"/>
              </a:lnSpc>
              <a:spcBef>
                <a:spcPts val="594"/>
              </a:spcBef>
            </a:pPr>
            <a:r>
              <a:rPr lang="en-US" sz="2400" b="1" spc="39" dirty="0">
                <a:solidFill>
                  <a:schemeClr val="tx1"/>
                </a:solidFill>
                <a:cs typeface="Museo Sans 500"/>
              </a:rPr>
              <a:t>Expansion </a:t>
            </a:r>
            <a:r>
              <a:rPr lang="en-US" sz="2400" b="1" spc="33" dirty="0">
                <a:solidFill>
                  <a:schemeClr val="tx1"/>
                </a:solidFill>
                <a:cs typeface="Museo Sans 500"/>
              </a:rPr>
              <a:t>Joint</a:t>
            </a:r>
            <a:r>
              <a:rPr lang="en-US" sz="2400" b="1" spc="106" dirty="0">
                <a:solidFill>
                  <a:schemeClr val="tx1"/>
                </a:solidFill>
                <a:cs typeface="Museo Sans 500"/>
              </a:rPr>
              <a:t> </a:t>
            </a:r>
            <a:r>
              <a:rPr lang="en-US" sz="2400" b="1" spc="42" dirty="0">
                <a:solidFill>
                  <a:schemeClr val="tx1"/>
                </a:solidFill>
                <a:cs typeface="Museo Sans 500"/>
              </a:rPr>
              <a:t>Systems</a:t>
            </a:r>
          </a:p>
          <a:p>
            <a:pPr marR="3081">
              <a:lnSpc>
                <a:spcPct val="150000"/>
              </a:lnSpc>
              <a:spcBef>
                <a:spcPts val="594"/>
              </a:spcBef>
            </a:pPr>
            <a:r>
              <a:rPr lang="en-US" sz="2400" b="1" spc="42" dirty="0">
                <a:solidFill>
                  <a:schemeClr val="tx1"/>
                </a:solidFill>
                <a:cs typeface="Museo Sans 500"/>
              </a:rPr>
              <a:t>Exterior Wall Coatings</a:t>
            </a:r>
          </a:p>
          <a:p>
            <a:pPr marR="3081">
              <a:lnSpc>
                <a:spcPct val="150000"/>
              </a:lnSpc>
              <a:spcBef>
                <a:spcPts val="594"/>
              </a:spcBef>
            </a:pPr>
            <a:r>
              <a:rPr lang="en-US" sz="2400" b="1" spc="42" dirty="0">
                <a:solidFill>
                  <a:schemeClr val="tx1"/>
                </a:solidFill>
                <a:cs typeface="Museo Sans 500"/>
              </a:rPr>
              <a:t>Parking &amp; Plaza Deck Restoration</a:t>
            </a:r>
          </a:p>
          <a:p>
            <a:pPr marR="3081">
              <a:lnSpc>
                <a:spcPct val="150000"/>
              </a:lnSpc>
              <a:spcBef>
                <a:spcPts val="594"/>
              </a:spcBef>
            </a:pPr>
            <a:r>
              <a:rPr lang="en-US" sz="2400" b="1" spc="42" dirty="0">
                <a:solidFill>
                  <a:schemeClr val="tx1"/>
                </a:solidFill>
                <a:cs typeface="Museo Sans 500"/>
              </a:rPr>
              <a:t>Waterproofing</a:t>
            </a:r>
          </a:p>
          <a:p>
            <a:pPr marR="3081">
              <a:lnSpc>
                <a:spcPct val="150000"/>
              </a:lnSpc>
              <a:spcBef>
                <a:spcPts val="594"/>
              </a:spcBef>
            </a:pPr>
            <a:r>
              <a:rPr lang="en-US" sz="2400" b="1" spc="42" dirty="0">
                <a:solidFill>
                  <a:schemeClr val="tx1"/>
                </a:solidFill>
                <a:cs typeface="Museo Sans 500"/>
              </a:rPr>
              <a:t>Historic Restoration</a:t>
            </a:r>
          </a:p>
          <a:p>
            <a:pPr marR="3081">
              <a:lnSpc>
                <a:spcPct val="150000"/>
              </a:lnSpc>
              <a:spcBef>
                <a:spcPts val="594"/>
              </a:spcBef>
            </a:pPr>
            <a:r>
              <a:rPr lang="en-US" sz="2400" b="1" spc="42" dirty="0">
                <a:solidFill>
                  <a:schemeClr val="tx1"/>
                </a:solidFill>
                <a:cs typeface="Museo Sans 500"/>
              </a:rPr>
              <a:t>Localized Roof Repairs and Fluid Applied Systems</a:t>
            </a:r>
          </a:p>
          <a:p>
            <a:pPr marL="0" indent="0">
              <a:buNone/>
            </a:pPr>
            <a:endParaRPr lang="en-US" sz="2400" dirty="0"/>
          </a:p>
        </p:txBody>
      </p:sp>
      <p:pic>
        <p:nvPicPr>
          <p:cNvPr id="2" name="Picture 1">
            <a:extLst>
              <a:ext uri="{FF2B5EF4-FFF2-40B4-BE49-F238E27FC236}">
                <a16:creationId xmlns:a16="http://schemas.microsoft.com/office/drawing/2014/main" id="{66AE1629-E9C0-C0BC-5745-B2CCD711BA9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9091" t="66" b="10613"/>
          <a:stretch/>
        </p:blipFill>
        <p:spPr>
          <a:xfrm>
            <a:off x="-35245" y="0"/>
            <a:ext cx="5978845" cy="3900196"/>
          </a:xfrm>
          <a:prstGeom prst="rect">
            <a:avLst/>
          </a:prstGeom>
        </p:spPr>
      </p:pic>
      <p:sp>
        <p:nvSpPr>
          <p:cNvPr id="12" name="Title 1">
            <a:extLst>
              <a:ext uri="{FF2B5EF4-FFF2-40B4-BE49-F238E27FC236}">
                <a16:creationId xmlns:a16="http://schemas.microsoft.com/office/drawing/2014/main" id="{A6DF49F2-A596-6C1A-96BF-0DDCA39818CA}"/>
              </a:ext>
            </a:extLst>
          </p:cNvPr>
          <p:cNvSpPr txBox="1">
            <a:spLocks/>
          </p:cNvSpPr>
          <p:nvPr/>
        </p:nvSpPr>
        <p:spPr>
          <a:xfrm>
            <a:off x="1558522" y="3512226"/>
            <a:ext cx="4385481" cy="1796124"/>
          </a:xfrm>
          <a:prstGeom prst="rect">
            <a:avLst/>
          </a:prstGeom>
          <a:solidFill>
            <a:schemeClr val="bg1"/>
          </a:solidFill>
        </p:spPr>
        <p:txBody>
          <a:bodyPr vert="horz" lIns="137160" tIns="137160" rIns="91440" bIns="137160" rtlCol="0" anchor="t">
            <a:normAutofit/>
          </a:bodyPr>
          <a:lstStyle>
            <a:lvl1pPr marL="0" algn="l" defTabSz="914400" rtl="0" eaLnBrk="1" latinLnBrk="0" hangingPunct="1">
              <a:lnSpc>
                <a:spcPct val="100000"/>
              </a:lnSpc>
              <a:spcBef>
                <a:spcPct val="0"/>
              </a:spcBef>
              <a:spcAft>
                <a:spcPts val="0"/>
              </a:spcAft>
              <a:buNone/>
              <a:defRPr sz="2800" kern="1200" cap="all" baseline="0">
                <a:solidFill>
                  <a:schemeClr val="accent5"/>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all" spc="0" normalizeH="0" baseline="0" noProof="0" dirty="0">
                <a:ln>
                  <a:noFill/>
                </a:ln>
                <a:solidFill>
                  <a:srgbClr val="2E54A3"/>
                </a:solidFill>
                <a:effectLst/>
                <a:uLnTx/>
                <a:uFillTx/>
                <a:latin typeface="Oswald SemiBold"/>
                <a:ea typeface="+mj-ea"/>
                <a:cs typeface="+mj-cs"/>
              </a:rPr>
              <a:t>Western’s Core Services for Parking Decks and Buildings</a:t>
            </a:r>
          </a:p>
        </p:txBody>
      </p:sp>
    </p:spTree>
    <p:extLst>
      <p:ext uri="{BB962C8B-B14F-4D97-AF65-F5344CB8AC3E}">
        <p14:creationId xmlns:p14="http://schemas.microsoft.com/office/powerpoint/2010/main" val="210027866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31997-B818-C051-105E-4780BB300C7C}"/>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7E27C4F9-BC25-20E1-A2F8-FAB7174455EA}"/>
              </a:ext>
            </a:extLst>
          </p:cNvPr>
          <p:cNvSpPr/>
          <p:nvPr/>
        </p:nvSpPr>
        <p:spPr>
          <a:xfrm>
            <a:off x="6781800" y="762000"/>
            <a:ext cx="4724400" cy="1752600"/>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Graphical user interface&#10;&#10;Description automatically generated">
            <a:extLst>
              <a:ext uri="{FF2B5EF4-FFF2-40B4-BE49-F238E27FC236}">
                <a16:creationId xmlns:a16="http://schemas.microsoft.com/office/drawing/2014/main" id="{BBD5F6BF-2713-E741-908E-2DE8024C63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52361">
            <a:off x="278388" y="417183"/>
            <a:ext cx="4929625" cy="4133431"/>
          </a:xfrm>
          <a:prstGeom prst="rect">
            <a:avLst/>
          </a:prstGeom>
        </p:spPr>
      </p:pic>
      <p:sp>
        <p:nvSpPr>
          <p:cNvPr id="13" name="Rectangle 12">
            <a:extLst>
              <a:ext uri="{FF2B5EF4-FFF2-40B4-BE49-F238E27FC236}">
                <a16:creationId xmlns:a16="http://schemas.microsoft.com/office/drawing/2014/main" id="{90C1D17C-F393-FAF8-A279-B55A955D4977}"/>
              </a:ext>
            </a:extLst>
          </p:cNvPr>
          <p:cNvSpPr/>
          <p:nvPr/>
        </p:nvSpPr>
        <p:spPr>
          <a:xfrm>
            <a:off x="381000" y="4267200"/>
            <a:ext cx="4724400" cy="15574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94BB6C-2CB7-3226-4790-D90F7FB08A8C}"/>
              </a:ext>
            </a:extLst>
          </p:cNvPr>
          <p:cNvSpPr>
            <a:spLocks noGrp="1"/>
          </p:cNvSpPr>
          <p:nvPr>
            <p:ph type="title"/>
          </p:nvPr>
        </p:nvSpPr>
        <p:spPr>
          <a:xfrm>
            <a:off x="1066800" y="4157945"/>
            <a:ext cx="3897905" cy="1380814"/>
          </a:xfrm>
        </p:spPr>
        <p:txBody>
          <a:bodyPr anchor="t">
            <a:normAutofit/>
          </a:bodyPr>
          <a:lstStyle/>
          <a:p>
            <a:pPr>
              <a:lnSpc>
                <a:spcPct val="90000"/>
              </a:lnSpc>
            </a:pPr>
            <a:r>
              <a:rPr lang="en-US" sz="2600" dirty="0">
                <a:solidFill>
                  <a:srgbClr val="2E54A3"/>
                </a:solidFill>
              </a:rPr>
              <a:t>Western’s learning platform</a:t>
            </a:r>
          </a:p>
        </p:txBody>
      </p:sp>
      <p:sp>
        <p:nvSpPr>
          <p:cNvPr id="5" name="Footer Placeholder 4">
            <a:extLst>
              <a:ext uri="{FF2B5EF4-FFF2-40B4-BE49-F238E27FC236}">
                <a16:creationId xmlns:a16="http://schemas.microsoft.com/office/drawing/2014/main" id="{1AD97782-24E3-D68D-7C26-924ACE7C282B}"/>
              </a:ext>
            </a:extLst>
          </p:cNvPr>
          <p:cNvSpPr>
            <a:spLocks noGrp="1"/>
          </p:cNvSpPr>
          <p:nvPr>
            <p:ph type="ftr" sz="quarter" idx="11"/>
          </p:nvPr>
        </p:nvSpPr>
        <p:spPr/>
        <p:txBody>
          <a:bodyPr anchor="ctr">
            <a:normAutofit/>
          </a:bodyPr>
          <a:lstStyle/>
          <a:p>
            <a:pPr>
              <a:spcAft>
                <a:spcPts val="600"/>
              </a:spcAft>
            </a:pPr>
            <a:r>
              <a:rPr lang="en-US"/>
              <a:t>Sample Footer Text</a:t>
            </a:r>
          </a:p>
        </p:txBody>
      </p:sp>
      <p:sp>
        <p:nvSpPr>
          <p:cNvPr id="7" name="Slide Number Placeholder 6">
            <a:extLst>
              <a:ext uri="{FF2B5EF4-FFF2-40B4-BE49-F238E27FC236}">
                <a16:creationId xmlns:a16="http://schemas.microsoft.com/office/drawing/2014/main" id="{59F5291E-4DA9-99AF-E723-C4089B1FE4B0}"/>
              </a:ext>
            </a:extLst>
          </p:cNvPr>
          <p:cNvSpPr>
            <a:spLocks noGrp="1"/>
          </p:cNvSpPr>
          <p:nvPr>
            <p:ph type="sldNum" sz="quarter" idx="12"/>
          </p:nvPr>
        </p:nvSpPr>
        <p:spPr/>
        <p:txBody>
          <a:bodyPr anchor="ctr">
            <a:normAutofit/>
          </a:bodyPr>
          <a:lstStyle/>
          <a:p>
            <a:pPr>
              <a:spcAft>
                <a:spcPts val="600"/>
              </a:spcAft>
            </a:pPr>
            <a:fld id="{27F8DDA4-3B80-4E8A-A8F5-521F73BF9127}" type="slidenum">
              <a:rPr lang="en-US" smtClean="0"/>
              <a:pPr>
                <a:spcAft>
                  <a:spcPts val="600"/>
                </a:spcAft>
              </a:pPr>
              <a:t>34</a:t>
            </a:fld>
            <a:endParaRPr lang="en-US"/>
          </a:p>
        </p:txBody>
      </p:sp>
      <p:pic>
        <p:nvPicPr>
          <p:cNvPr id="3" name="Picture 2">
            <a:extLst>
              <a:ext uri="{FF2B5EF4-FFF2-40B4-BE49-F238E27FC236}">
                <a16:creationId xmlns:a16="http://schemas.microsoft.com/office/drawing/2014/main" id="{6B4A8DB3-1C63-02C7-BEF9-E47BA74E4A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301" y="5912589"/>
            <a:ext cx="2121201" cy="570323"/>
          </a:xfrm>
          <a:prstGeom prst="rect">
            <a:avLst/>
          </a:prstGeom>
        </p:spPr>
      </p:pic>
      <p:pic>
        <p:nvPicPr>
          <p:cNvPr id="23" name="Graphic 22" descr="Lightbulb and gear">
            <a:extLst>
              <a:ext uri="{FF2B5EF4-FFF2-40B4-BE49-F238E27FC236}">
                <a16:creationId xmlns:a16="http://schemas.microsoft.com/office/drawing/2014/main" id="{72BE3254-89F3-5A92-9B8A-7D7286E325B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00246" y="1173111"/>
            <a:ext cx="618566" cy="618566"/>
          </a:xfrm>
          <a:prstGeom prst="rect">
            <a:avLst/>
          </a:prstGeom>
        </p:spPr>
      </p:pic>
      <p:pic>
        <p:nvPicPr>
          <p:cNvPr id="24" name="Graphic 23" descr="Clipboard Mixed">
            <a:extLst>
              <a:ext uri="{FF2B5EF4-FFF2-40B4-BE49-F238E27FC236}">
                <a16:creationId xmlns:a16="http://schemas.microsoft.com/office/drawing/2014/main" id="{10064123-13BD-7341-DAFC-D7F69AE414D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20200" y="1190010"/>
            <a:ext cx="618566" cy="618566"/>
          </a:xfrm>
          <a:prstGeom prst="rect">
            <a:avLst/>
          </a:prstGeom>
        </p:spPr>
      </p:pic>
      <p:sp>
        <p:nvSpPr>
          <p:cNvPr id="25" name="TextBox 24">
            <a:extLst>
              <a:ext uri="{FF2B5EF4-FFF2-40B4-BE49-F238E27FC236}">
                <a16:creationId xmlns:a16="http://schemas.microsoft.com/office/drawing/2014/main" id="{C4E39763-DB97-8579-63E3-D5BB0D1B02C0}"/>
              </a:ext>
            </a:extLst>
          </p:cNvPr>
          <p:cNvSpPr txBox="1"/>
          <p:nvPr/>
        </p:nvSpPr>
        <p:spPr>
          <a:xfrm>
            <a:off x="7244447" y="1791677"/>
            <a:ext cx="811527" cy="338554"/>
          </a:xfrm>
          <a:prstGeom prst="rect">
            <a:avLst/>
          </a:prstGeom>
          <a:noFill/>
        </p:spPr>
        <p:txBody>
          <a:bodyPr wrap="square" rtlCol="0">
            <a:spAutoFit/>
          </a:bodyPr>
          <a:lstStyle/>
          <a:p>
            <a:r>
              <a:rPr lang="en-US" sz="1600" dirty="0">
                <a:solidFill>
                  <a:schemeClr val="bg1"/>
                </a:solidFill>
              </a:rPr>
              <a:t>eBooks</a:t>
            </a:r>
          </a:p>
        </p:txBody>
      </p:sp>
      <p:sp>
        <p:nvSpPr>
          <p:cNvPr id="26" name="TextBox 25">
            <a:extLst>
              <a:ext uri="{FF2B5EF4-FFF2-40B4-BE49-F238E27FC236}">
                <a16:creationId xmlns:a16="http://schemas.microsoft.com/office/drawing/2014/main" id="{37D447AA-A828-1185-BCC3-5A44229990A1}"/>
              </a:ext>
            </a:extLst>
          </p:cNvPr>
          <p:cNvSpPr txBox="1"/>
          <p:nvPr/>
        </p:nvSpPr>
        <p:spPr>
          <a:xfrm>
            <a:off x="8345706" y="1791677"/>
            <a:ext cx="573106" cy="338554"/>
          </a:xfrm>
          <a:prstGeom prst="rect">
            <a:avLst/>
          </a:prstGeom>
          <a:noFill/>
        </p:spPr>
        <p:txBody>
          <a:bodyPr wrap="square" rtlCol="0">
            <a:spAutoFit/>
          </a:bodyPr>
          <a:lstStyle/>
          <a:p>
            <a:r>
              <a:rPr lang="en-US" sz="1600" dirty="0">
                <a:solidFill>
                  <a:schemeClr val="bg1"/>
                </a:solidFill>
              </a:rPr>
              <a:t>Tips</a:t>
            </a:r>
          </a:p>
        </p:txBody>
      </p:sp>
      <p:pic>
        <p:nvPicPr>
          <p:cNvPr id="27" name="Graphic 26" descr="Remote learning language">
            <a:extLst>
              <a:ext uri="{FF2B5EF4-FFF2-40B4-BE49-F238E27FC236}">
                <a16:creationId xmlns:a16="http://schemas.microsoft.com/office/drawing/2014/main" id="{5CD5F34B-8F7D-4E3F-FCCC-7B489BA59C6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72321" y="1132496"/>
            <a:ext cx="737119" cy="737119"/>
          </a:xfrm>
          <a:prstGeom prst="rect">
            <a:avLst/>
          </a:prstGeom>
        </p:spPr>
      </p:pic>
      <p:pic>
        <p:nvPicPr>
          <p:cNvPr id="28" name="Graphic 27" descr="Classroom">
            <a:extLst>
              <a:ext uri="{FF2B5EF4-FFF2-40B4-BE49-F238E27FC236}">
                <a16:creationId xmlns:a16="http://schemas.microsoft.com/office/drawing/2014/main" id="{56923C54-451B-6A99-58B1-A95D8886C68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31418" y="1221138"/>
            <a:ext cx="618566" cy="618566"/>
          </a:xfrm>
          <a:prstGeom prst="rect">
            <a:avLst/>
          </a:prstGeom>
        </p:spPr>
      </p:pic>
      <p:sp>
        <p:nvSpPr>
          <p:cNvPr id="29" name="TextBox 28">
            <a:extLst>
              <a:ext uri="{FF2B5EF4-FFF2-40B4-BE49-F238E27FC236}">
                <a16:creationId xmlns:a16="http://schemas.microsoft.com/office/drawing/2014/main" id="{841AC802-D42A-D7E1-DA8C-90B6D4B21CE9}"/>
              </a:ext>
            </a:extLst>
          </p:cNvPr>
          <p:cNvSpPr txBox="1"/>
          <p:nvPr/>
        </p:nvSpPr>
        <p:spPr>
          <a:xfrm>
            <a:off x="8977743" y="1791677"/>
            <a:ext cx="1141007" cy="584775"/>
          </a:xfrm>
          <a:prstGeom prst="rect">
            <a:avLst/>
          </a:prstGeom>
          <a:noFill/>
        </p:spPr>
        <p:txBody>
          <a:bodyPr wrap="square" rtlCol="0">
            <a:spAutoFit/>
          </a:bodyPr>
          <a:lstStyle/>
          <a:p>
            <a:pPr algn="ctr"/>
            <a:r>
              <a:rPr lang="en-US" sz="1600" dirty="0">
                <a:solidFill>
                  <a:schemeClr val="bg1"/>
                </a:solidFill>
              </a:rPr>
              <a:t>Inspection Guides</a:t>
            </a:r>
            <a:endParaRPr lang="en-US" dirty="0">
              <a:solidFill>
                <a:schemeClr val="bg1"/>
              </a:solidFill>
            </a:endParaRPr>
          </a:p>
        </p:txBody>
      </p:sp>
      <p:sp>
        <p:nvSpPr>
          <p:cNvPr id="31" name="TextBox 30">
            <a:extLst>
              <a:ext uri="{FF2B5EF4-FFF2-40B4-BE49-F238E27FC236}">
                <a16:creationId xmlns:a16="http://schemas.microsoft.com/office/drawing/2014/main" id="{DB6970E9-8BFC-43C1-EFE0-E290D3025FEB}"/>
              </a:ext>
            </a:extLst>
          </p:cNvPr>
          <p:cNvSpPr txBox="1"/>
          <p:nvPr/>
        </p:nvSpPr>
        <p:spPr>
          <a:xfrm>
            <a:off x="10008736" y="1808576"/>
            <a:ext cx="1141007" cy="338554"/>
          </a:xfrm>
          <a:prstGeom prst="rect">
            <a:avLst/>
          </a:prstGeom>
          <a:noFill/>
        </p:spPr>
        <p:txBody>
          <a:bodyPr wrap="square" rtlCol="0">
            <a:spAutoFit/>
          </a:bodyPr>
          <a:lstStyle/>
          <a:p>
            <a:pPr algn="ctr"/>
            <a:r>
              <a:rPr lang="en-US" sz="1600" dirty="0">
                <a:solidFill>
                  <a:schemeClr val="bg1"/>
                </a:solidFill>
              </a:rPr>
              <a:t>Courses</a:t>
            </a:r>
            <a:endParaRPr lang="en-US" dirty="0">
              <a:solidFill>
                <a:schemeClr val="bg1"/>
              </a:solidFill>
            </a:endParaRPr>
          </a:p>
        </p:txBody>
      </p:sp>
      <p:pic>
        <p:nvPicPr>
          <p:cNvPr id="34" name="Picture 33" descr="Graphical user interface, application, Teams&#10;&#10;Description automatically generated">
            <a:extLst>
              <a:ext uri="{FF2B5EF4-FFF2-40B4-BE49-F238E27FC236}">
                <a16:creationId xmlns:a16="http://schemas.microsoft.com/office/drawing/2014/main" id="{4F8536F8-8200-3C72-AD80-F358C4A23D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07476" y="3429000"/>
            <a:ext cx="3107599" cy="1302482"/>
          </a:xfrm>
          <a:prstGeom prst="rect">
            <a:avLst/>
          </a:prstGeom>
        </p:spPr>
      </p:pic>
      <p:pic>
        <p:nvPicPr>
          <p:cNvPr id="35" name="Picture 34" descr="A picture containing graphical user interface&#10;&#10;Description automatically generated">
            <a:extLst>
              <a:ext uri="{FF2B5EF4-FFF2-40B4-BE49-F238E27FC236}">
                <a16:creationId xmlns:a16="http://schemas.microsoft.com/office/drawing/2014/main" id="{CE58DF92-44B2-AD69-3DEA-110F716F8AD6}"/>
              </a:ext>
            </a:extLst>
          </p:cNvPr>
          <p:cNvPicPr>
            <a:picLocks noChangeAspect="1"/>
          </p:cNvPicPr>
          <p:nvPr/>
        </p:nvPicPr>
        <p:blipFill rotWithShape="1">
          <a:blip r:embed="rId10">
            <a:extLst>
              <a:ext uri="{28A0092B-C50C-407E-A947-70E740481C1C}">
                <a14:useLocalDpi xmlns:a14="http://schemas.microsoft.com/office/drawing/2010/main" val="0"/>
              </a:ext>
            </a:extLst>
          </a:blip>
          <a:srcRect b="17600"/>
          <a:stretch/>
        </p:blipFill>
        <p:spPr>
          <a:xfrm>
            <a:off x="9217152" y="2709017"/>
            <a:ext cx="2121567" cy="3268768"/>
          </a:xfrm>
          <a:prstGeom prst="rect">
            <a:avLst/>
          </a:prstGeom>
        </p:spPr>
      </p:pic>
    </p:spTree>
    <p:extLst>
      <p:ext uri="{BB962C8B-B14F-4D97-AF65-F5344CB8AC3E}">
        <p14:creationId xmlns:p14="http://schemas.microsoft.com/office/powerpoint/2010/main" val="513213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anim calcmode="lin" valueType="num">
                                      <p:cBhvr>
                                        <p:cTn id="33" dur="1000" fill="hold"/>
                                        <p:tgtEl>
                                          <p:spTgt spid="27"/>
                                        </p:tgtEl>
                                        <p:attrNameLst>
                                          <p:attrName>ppt_x</p:attrName>
                                        </p:attrNameLst>
                                      </p:cBhvr>
                                      <p:tavLst>
                                        <p:tav tm="0">
                                          <p:val>
                                            <p:strVal val="#ppt_x"/>
                                          </p:val>
                                        </p:tav>
                                        <p:tav tm="100000">
                                          <p:val>
                                            <p:strVal val="#ppt_x"/>
                                          </p:val>
                                        </p:tav>
                                      </p:tavLst>
                                    </p:anim>
                                    <p:anim calcmode="lin" valueType="num">
                                      <p:cBhvr>
                                        <p:cTn id="34" dur="1000" fill="hold"/>
                                        <p:tgtEl>
                                          <p:spTgt spid="2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1000"/>
                                        <p:tgtEl>
                                          <p:spTgt spid="29"/>
                                        </p:tgtEl>
                                      </p:cBhvr>
                                    </p:animEffect>
                                    <p:anim calcmode="lin" valueType="num">
                                      <p:cBhvr>
                                        <p:cTn id="43" dur="1000" fill="hold"/>
                                        <p:tgtEl>
                                          <p:spTgt spid="29"/>
                                        </p:tgtEl>
                                        <p:attrNameLst>
                                          <p:attrName>ppt_x</p:attrName>
                                        </p:attrNameLst>
                                      </p:cBhvr>
                                      <p:tavLst>
                                        <p:tav tm="0">
                                          <p:val>
                                            <p:strVal val="#ppt_x"/>
                                          </p:val>
                                        </p:tav>
                                        <p:tav tm="100000">
                                          <p:val>
                                            <p:strVal val="#ppt_x"/>
                                          </p:val>
                                        </p:tav>
                                      </p:tavLst>
                                    </p:anim>
                                    <p:anim calcmode="lin" valueType="num">
                                      <p:cBhvr>
                                        <p:cTn id="44" dur="1000" fill="hold"/>
                                        <p:tgtEl>
                                          <p:spTgt spid="2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1000" fill="hold"/>
                                        <p:tgtEl>
                                          <p:spTgt spid="31"/>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42" presetClass="entr" presetSubtype="0" fill="hold" nodeType="after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1000"/>
                                        <p:tgtEl>
                                          <p:spTgt spid="34"/>
                                        </p:tgtEl>
                                      </p:cBhvr>
                                    </p:animEffect>
                                    <p:anim calcmode="lin" valueType="num">
                                      <p:cBhvr>
                                        <p:cTn id="54" dur="1000" fill="hold"/>
                                        <p:tgtEl>
                                          <p:spTgt spid="34"/>
                                        </p:tgtEl>
                                        <p:attrNameLst>
                                          <p:attrName>ppt_x</p:attrName>
                                        </p:attrNameLst>
                                      </p:cBhvr>
                                      <p:tavLst>
                                        <p:tav tm="0">
                                          <p:val>
                                            <p:strVal val="#ppt_x"/>
                                          </p:val>
                                        </p:tav>
                                        <p:tav tm="100000">
                                          <p:val>
                                            <p:strVal val="#ppt_x"/>
                                          </p:val>
                                        </p:tav>
                                      </p:tavLst>
                                    </p:anim>
                                    <p:anim calcmode="lin" valueType="num">
                                      <p:cBhvr>
                                        <p:cTn id="55" dur="1000" fill="hold"/>
                                        <p:tgtEl>
                                          <p:spTgt spid="34"/>
                                        </p:tgtEl>
                                        <p:attrNameLst>
                                          <p:attrName>ppt_y</p:attrName>
                                        </p:attrNameLst>
                                      </p:cBhvr>
                                      <p:tavLst>
                                        <p:tav tm="0">
                                          <p:val>
                                            <p:strVal val="#ppt_y+.1"/>
                                          </p:val>
                                        </p:tav>
                                        <p:tav tm="100000">
                                          <p:val>
                                            <p:strVal val="#ppt_y"/>
                                          </p:val>
                                        </p:tav>
                                      </p:tavLst>
                                    </p:anim>
                                  </p:childTnLst>
                                </p:cTn>
                              </p:par>
                            </p:childTnLst>
                          </p:cTn>
                        </p:par>
                        <p:par>
                          <p:cTn id="56" fill="hold">
                            <p:stCondLst>
                              <p:cond delay="2000"/>
                            </p:stCondLst>
                            <p:childTnLst>
                              <p:par>
                                <p:cTn id="57" presetID="42" presetClass="entr" presetSubtype="0" fill="hold" nodeType="after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1000"/>
                                        <p:tgtEl>
                                          <p:spTgt spid="35"/>
                                        </p:tgtEl>
                                      </p:cBhvr>
                                    </p:animEffect>
                                    <p:anim calcmode="lin" valueType="num">
                                      <p:cBhvr>
                                        <p:cTn id="60" dur="1000" fill="hold"/>
                                        <p:tgtEl>
                                          <p:spTgt spid="35"/>
                                        </p:tgtEl>
                                        <p:attrNameLst>
                                          <p:attrName>ppt_x</p:attrName>
                                        </p:attrNameLst>
                                      </p:cBhvr>
                                      <p:tavLst>
                                        <p:tav tm="0">
                                          <p:val>
                                            <p:strVal val="#ppt_x"/>
                                          </p:val>
                                        </p:tav>
                                        <p:tav tm="100000">
                                          <p:val>
                                            <p:strVal val="#ppt_x"/>
                                          </p:val>
                                        </p:tav>
                                      </p:tavLst>
                                    </p:anim>
                                    <p:anim calcmode="lin" valueType="num">
                                      <p:cBhvr>
                                        <p:cTn id="6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5" grpId="0"/>
      <p:bldP spid="26" grpId="0"/>
      <p:bldP spid="29" grpId="0"/>
      <p:bldP spid="3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43B64-88DF-3637-7900-B240DC38D764}"/>
              </a:ext>
            </a:extLst>
          </p:cNvPr>
          <p:cNvSpPr>
            <a:spLocks noGrp="1"/>
          </p:cNvSpPr>
          <p:nvPr>
            <p:ph type="title"/>
          </p:nvPr>
        </p:nvSpPr>
        <p:spPr/>
        <p:txBody>
          <a:bodyPr anchor="b">
            <a:normAutofit/>
          </a:bodyPr>
          <a:lstStyle/>
          <a:p>
            <a:r>
              <a:rPr lang="en-US" dirty="0"/>
              <a:t>Western’s Safety Performance</a:t>
            </a:r>
          </a:p>
        </p:txBody>
      </p:sp>
      <p:sp>
        <p:nvSpPr>
          <p:cNvPr id="6" name="Slide Number Placeholder 5">
            <a:extLst>
              <a:ext uri="{FF2B5EF4-FFF2-40B4-BE49-F238E27FC236}">
                <a16:creationId xmlns:a16="http://schemas.microsoft.com/office/drawing/2014/main" id="{D9A3162B-B22B-09B8-9684-6323305EE425}"/>
              </a:ext>
            </a:extLst>
          </p:cNvPr>
          <p:cNvSpPr>
            <a:spLocks noGrp="1"/>
          </p:cNvSpPr>
          <p:nvPr>
            <p:ph type="sldNum" sz="quarter" idx="12"/>
          </p:nvPr>
        </p:nvSpPr>
        <p:spPr/>
        <p:txBody>
          <a:bodyPr anchor="ctr">
            <a:normAutofit/>
          </a:bodyPr>
          <a:lstStyle/>
          <a:p>
            <a:pPr>
              <a:spcAft>
                <a:spcPts val="600"/>
              </a:spcAft>
            </a:pPr>
            <a:fld id="{27F8DDA4-3B80-4E8A-A8F5-521F73BF9127}" type="slidenum">
              <a:rPr lang="en-US" smtClean="0"/>
              <a:pPr>
                <a:spcAft>
                  <a:spcPts val="600"/>
                </a:spcAft>
              </a:pPr>
              <a:t>35</a:t>
            </a:fld>
            <a:endParaRPr lang="en-US"/>
          </a:p>
        </p:txBody>
      </p:sp>
      <p:pic>
        <p:nvPicPr>
          <p:cNvPr id="3" name="Picture 2">
            <a:extLst>
              <a:ext uri="{FF2B5EF4-FFF2-40B4-BE49-F238E27FC236}">
                <a16:creationId xmlns:a16="http://schemas.microsoft.com/office/drawing/2014/main" id="{5FB5DEED-78AB-C165-5519-010D58C52E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4179" y="501212"/>
            <a:ext cx="1700796" cy="457289"/>
          </a:xfrm>
          <a:prstGeom prst="rect">
            <a:avLst/>
          </a:prstGeom>
        </p:spPr>
      </p:pic>
    </p:spTree>
    <p:extLst>
      <p:ext uri="{BB962C8B-B14F-4D97-AF65-F5344CB8AC3E}">
        <p14:creationId xmlns:p14="http://schemas.microsoft.com/office/powerpoint/2010/main" val="2610545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Construction Worker Closeup with Hardhat in Hand">
            <a:extLst>
              <a:ext uri="{FF2B5EF4-FFF2-40B4-BE49-F238E27FC236}">
                <a16:creationId xmlns:a16="http://schemas.microsoft.com/office/drawing/2014/main" id="{D6BFA6D6-D0C1-4DBC-92AD-59E8140E5E72}"/>
              </a:ext>
            </a:extLst>
          </p:cNvPr>
          <p:cNvPicPr>
            <a:picLocks noGrp="1" noChangeAspect="1"/>
          </p:cNvPicPr>
          <p:nvPr>
            <p:ph type="pic" sz="quarter" idx="13"/>
          </p:nvPr>
        </p:nvPicPr>
        <p:blipFill>
          <a:blip r:embed="rId3"/>
          <a:srcRect l="10194" r="10194"/>
          <a:stretch>
            <a:fillRect/>
          </a:stretch>
        </p:blipFill>
        <p:spPr/>
      </p:pic>
      <p:sp>
        <p:nvSpPr>
          <p:cNvPr id="2" name="Title 1">
            <a:extLst>
              <a:ext uri="{FF2B5EF4-FFF2-40B4-BE49-F238E27FC236}">
                <a16:creationId xmlns:a16="http://schemas.microsoft.com/office/drawing/2014/main" id="{AADCECB4-8508-3C22-D224-E6820A79EF83}"/>
              </a:ext>
            </a:extLst>
          </p:cNvPr>
          <p:cNvSpPr>
            <a:spLocks noGrp="1"/>
          </p:cNvSpPr>
          <p:nvPr>
            <p:ph type="title"/>
          </p:nvPr>
        </p:nvSpPr>
        <p:spPr/>
        <p:txBody>
          <a:bodyPr anchor="t">
            <a:normAutofit/>
          </a:bodyPr>
          <a:lstStyle/>
          <a:p>
            <a:pPr>
              <a:lnSpc>
                <a:spcPct val="90000"/>
              </a:lnSpc>
            </a:pPr>
            <a:r>
              <a:rPr lang="en-US" sz="2600" dirty="0">
                <a:solidFill>
                  <a:srgbClr val="2E54A3"/>
                </a:solidFill>
              </a:rPr>
              <a:t>What is an experience modification rate?</a:t>
            </a:r>
          </a:p>
        </p:txBody>
      </p:sp>
      <p:sp>
        <p:nvSpPr>
          <p:cNvPr id="4" name="Content Placeholder 3">
            <a:extLst>
              <a:ext uri="{FF2B5EF4-FFF2-40B4-BE49-F238E27FC236}">
                <a16:creationId xmlns:a16="http://schemas.microsoft.com/office/drawing/2014/main" id="{1936EDE0-8B3F-38B7-76F5-8028CD6E565E}"/>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a:normAutofit/>
          </a:bodyPr>
          <a:lstStyle/>
          <a:p>
            <a:pPr marL="0" indent="0">
              <a:spcBef>
                <a:spcPts val="2500"/>
              </a:spcBef>
              <a:buFont typeface="Arial" panose="020B0604020202020204" pitchFamily="34" charset="0"/>
              <a:buNone/>
            </a:pPr>
            <a:r>
              <a:rPr lang="en-US" b="1" dirty="0"/>
              <a:t>Definition of Experience Modification Rate (EMR)</a:t>
            </a:r>
          </a:p>
          <a:p>
            <a:pPr marL="0" lvl="1" indent="0">
              <a:buFont typeface="Arial" panose="020B0604020202020204" pitchFamily="34" charset="0"/>
              <a:buNone/>
            </a:pPr>
            <a:r>
              <a:rPr lang="en-US" dirty="0"/>
              <a:t>A number used by insurance companies to gauge both past cost of injuries and future chances of risk. The lower the EMR, the lower a company pays in workers compensation insurance premiums.</a:t>
            </a:r>
          </a:p>
          <a:p>
            <a:pPr marL="0" indent="0">
              <a:spcBef>
                <a:spcPts val="2500"/>
              </a:spcBef>
              <a:buFont typeface="Arial" panose="020B0604020202020204" pitchFamily="34" charset="0"/>
              <a:buNone/>
            </a:pPr>
            <a:r>
              <a:rPr lang="en-US" b="1" dirty="0"/>
              <a:t>Industry Standard EMR</a:t>
            </a:r>
          </a:p>
          <a:p>
            <a:pPr marL="0" lvl="1" indent="0">
              <a:buFont typeface="Arial" panose="020B0604020202020204" pitchFamily="34" charset="0"/>
              <a:buNone/>
            </a:pPr>
            <a:r>
              <a:rPr lang="en-US" dirty="0"/>
              <a:t>An EMR of 1.0 is considered industry average.</a:t>
            </a:r>
          </a:p>
        </p:txBody>
      </p:sp>
      <p:sp>
        <p:nvSpPr>
          <p:cNvPr id="5" name="Footer Placeholder 4">
            <a:extLst>
              <a:ext uri="{FF2B5EF4-FFF2-40B4-BE49-F238E27FC236}">
                <a16:creationId xmlns:a16="http://schemas.microsoft.com/office/drawing/2014/main" id="{F633272C-DFCC-AC16-A0FA-5F3B2063F638}"/>
              </a:ext>
            </a:extLst>
          </p:cNvPr>
          <p:cNvSpPr>
            <a:spLocks noGrp="1"/>
          </p:cNvSpPr>
          <p:nvPr>
            <p:ph type="ftr" sz="quarter" idx="11"/>
          </p:nvPr>
        </p:nvSpPr>
        <p:spPr/>
        <p:txBody>
          <a:bodyPr anchor="ctr">
            <a:normAutofit/>
          </a:bodyPr>
          <a:lstStyle/>
          <a:p>
            <a:pPr>
              <a:spcAft>
                <a:spcPts val="600"/>
              </a:spcAft>
            </a:pPr>
            <a:r>
              <a:rPr lang="en-US"/>
              <a:t>Sample Footer Text</a:t>
            </a:r>
          </a:p>
        </p:txBody>
      </p:sp>
      <p:sp>
        <p:nvSpPr>
          <p:cNvPr id="7" name="Slide Number Placeholder 6">
            <a:extLst>
              <a:ext uri="{FF2B5EF4-FFF2-40B4-BE49-F238E27FC236}">
                <a16:creationId xmlns:a16="http://schemas.microsoft.com/office/drawing/2014/main" id="{810FA201-7983-9842-7284-CC54FFE11BAA}"/>
              </a:ext>
            </a:extLst>
          </p:cNvPr>
          <p:cNvSpPr>
            <a:spLocks noGrp="1"/>
          </p:cNvSpPr>
          <p:nvPr>
            <p:ph type="sldNum" sz="quarter" idx="12"/>
          </p:nvPr>
        </p:nvSpPr>
        <p:spPr/>
        <p:txBody>
          <a:bodyPr anchor="ctr">
            <a:normAutofit/>
          </a:bodyPr>
          <a:lstStyle/>
          <a:p>
            <a:pPr>
              <a:spcAft>
                <a:spcPts val="600"/>
              </a:spcAft>
            </a:pPr>
            <a:fld id="{27F8DDA4-3B80-4E8A-A8F5-521F73BF9127}" type="slidenum">
              <a:rPr lang="en-US" smtClean="0"/>
              <a:pPr>
                <a:spcAft>
                  <a:spcPts val="600"/>
                </a:spcAft>
              </a:pPr>
              <a:t>36</a:t>
            </a:fld>
            <a:endParaRPr lang="en-US"/>
          </a:p>
        </p:txBody>
      </p:sp>
      <p:sp>
        <p:nvSpPr>
          <p:cNvPr id="10" name="TextBox 9">
            <a:extLst>
              <a:ext uri="{FF2B5EF4-FFF2-40B4-BE49-F238E27FC236}">
                <a16:creationId xmlns:a16="http://schemas.microsoft.com/office/drawing/2014/main" id="{D686EE2C-E7C7-5A92-E625-275D0C48D7D7}"/>
              </a:ext>
            </a:extLst>
          </p:cNvPr>
          <p:cNvSpPr txBox="1"/>
          <p:nvPr/>
        </p:nvSpPr>
        <p:spPr>
          <a:xfrm>
            <a:off x="6237149" y="5272006"/>
            <a:ext cx="3894302" cy="646331"/>
          </a:xfrm>
          <a:prstGeom prst="rect">
            <a:avLst/>
          </a:prstGeom>
          <a:noFill/>
        </p:spPr>
        <p:txBody>
          <a:bodyPr wrap="square" rtlCol="0">
            <a:spAutoFit/>
          </a:bodyPr>
          <a:lstStyle/>
          <a:p>
            <a:r>
              <a:rPr lang="en-US" dirty="0"/>
              <a:t>The lower the rate, the safer the contractor</a:t>
            </a:r>
          </a:p>
          <a:p>
            <a:endParaRPr lang="en-US" dirty="0"/>
          </a:p>
        </p:txBody>
      </p:sp>
      <p:pic>
        <p:nvPicPr>
          <p:cNvPr id="11" name="Picture 10">
            <a:extLst>
              <a:ext uri="{FF2B5EF4-FFF2-40B4-BE49-F238E27FC236}">
                <a16:creationId xmlns:a16="http://schemas.microsoft.com/office/drawing/2014/main" id="{7232EE8D-8F0D-EBAE-8179-708F2F326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301" y="5912589"/>
            <a:ext cx="2121201" cy="570323"/>
          </a:xfrm>
          <a:prstGeom prst="rect">
            <a:avLst/>
          </a:prstGeom>
        </p:spPr>
      </p:pic>
      <p:sp>
        <p:nvSpPr>
          <p:cNvPr id="12" name="TextBox 11">
            <a:extLst>
              <a:ext uri="{FF2B5EF4-FFF2-40B4-BE49-F238E27FC236}">
                <a16:creationId xmlns:a16="http://schemas.microsoft.com/office/drawing/2014/main" id="{5595612A-C899-BAD7-0D3B-7D7F7353A76C}"/>
              </a:ext>
            </a:extLst>
          </p:cNvPr>
          <p:cNvSpPr txBox="1"/>
          <p:nvPr/>
        </p:nvSpPr>
        <p:spPr>
          <a:xfrm>
            <a:off x="6660300" y="3429000"/>
            <a:ext cx="3048000" cy="1631216"/>
          </a:xfrm>
          <a:prstGeom prst="rect">
            <a:avLst/>
          </a:prstGeom>
          <a:noFill/>
        </p:spPr>
        <p:txBody>
          <a:bodyPr wrap="square" rtlCol="0">
            <a:spAutoFit/>
          </a:bodyPr>
          <a:lstStyle/>
          <a:p>
            <a:pPr algn="ctr"/>
            <a:r>
              <a:rPr lang="en-US" sz="10000" b="1" dirty="0">
                <a:solidFill>
                  <a:srgbClr val="2E54A3"/>
                </a:solidFill>
                <a:latin typeface="Aptos Black" panose="020F0502020204030204" pitchFamily="34" charset="0"/>
                <a:cs typeface="Aharoni" panose="020F0502020204030204" pitchFamily="2" charset="-79"/>
              </a:rPr>
              <a:t>0.69</a:t>
            </a:r>
          </a:p>
        </p:txBody>
      </p:sp>
      <p:sp>
        <p:nvSpPr>
          <p:cNvPr id="13" name="TextBox 12">
            <a:extLst>
              <a:ext uri="{FF2B5EF4-FFF2-40B4-BE49-F238E27FC236}">
                <a16:creationId xmlns:a16="http://schemas.microsoft.com/office/drawing/2014/main" id="{DEA6939A-8FBD-8254-65E5-93CB3D237788}"/>
              </a:ext>
            </a:extLst>
          </p:cNvPr>
          <p:cNvSpPr txBox="1"/>
          <p:nvPr/>
        </p:nvSpPr>
        <p:spPr>
          <a:xfrm>
            <a:off x="4803742" y="4762829"/>
            <a:ext cx="6761116" cy="553998"/>
          </a:xfrm>
          <a:prstGeom prst="rect">
            <a:avLst/>
          </a:prstGeom>
          <a:noFill/>
        </p:spPr>
        <p:txBody>
          <a:bodyPr wrap="square" rtlCol="0">
            <a:spAutoFit/>
          </a:bodyPr>
          <a:lstStyle/>
          <a:p>
            <a:pPr algn="ctr"/>
            <a:r>
              <a:rPr lang="en-US" sz="3000" b="1" dirty="0">
                <a:solidFill>
                  <a:srgbClr val="2E54A3"/>
                </a:solidFill>
                <a:latin typeface="+mj-lt"/>
                <a:cs typeface="Aharoni" panose="020F0502020204030204" pitchFamily="2" charset="-79"/>
              </a:rPr>
              <a:t>Western’s Experience Modification Rate</a:t>
            </a:r>
          </a:p>
        </p:txBody>
      </p:sp>
    </p:spTree>
    <p:extLst>
      <p:ext uri="{BB962C8B-B14F-4D97-AF65-F5344CB8AC3E}">
        <p14:creationId xmlns:p14="http://schemas.microsoft.com/office/powerpoint/2010/main" val="588419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1000"/>
                                        <p:tgtEl>
                                          <p:spTgt spid="4">
                                            <p:txEl>
                                              <p:pRg st="0" end="0"/>
                                            </p:txEl>
                                          </p:spTgt>
                                        </p:tgtEl>
                                      </p:cBhvr>
                                    </p:animEffect>
                                    <p:anim calcmode="lin" valueType="num">
                                      <p:cBhvr>
                                        <p:cTn id="2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1000"/>
                                        <p:tgtEl>
                                          <p:spTgt spid="4">
                                            <p:txEl>
                                              <p:pRg st="2" end="2"/>
                                            </p:txEl>
                                          </p:spTgt>
                                        </p:tgtEl>
                                      </p:cBhvr>
                                    </p:animEffect>
                                    <p:anim calcmode="lin" valueType="num">
                                      <p:cBhvr>
                                        <p:cTn id="2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1000"/>
                                        <p:tgtEl>
                                          <p:spTgt spid="4">
                                            <p:txEl>
                                              <p:pRg st="3" end="3"/>
                                            </p:txEl>
                                          </p:spTgt>
                                        </p:tgtEl>
                                      </p:cBhvr>
                                    </p:animEffect>
                                    <p:anim calcmode="lin" valueType="num">
                                      <p:cBhvr>
                                        <p:cTn id="3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fade">
                                      <p:cBhvr>
                                        <p:cTn id="37" dur="1000"/>
                                        <p:tgtEl>
                                          <p:spTgt spid="4">
                                            <p:txEl>
                                              <p:pRg st="1" end="1"/>
                                            </p:txEl>
                                          </p:spTgt>
                                        </p:tgtEl>
                                      </p:cBhvr>
                                    </p:animEffect>
                                    <p:anim calcmode="lin" valueType="num">
                                      <p:cBhvr>
                                        <p:cTn id="3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0" grpId="0"/>
      <p:bldP spid="12"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AD8B3-C5D7-9869-31B7-312766B02CB0}"/>
            </a:ext>
          </a:extLst>
        </p:cNvPr>
        <p:cNvGrpSpPr/>
        <p:nvPr/>
      </p:nvGrpSpPr>
      <p:grpSpPr>
        <a:xfrm>
          <a:off x="0" y="0"/>
          <a:ext cx="0" cy="0"/>
          <a:chOff x="0" y="0"/>
          <a:chExt cx="0" cy="0"/>
        </a:xfrm>
      </p:grpSpPr>
      <p:pic>
        <p:nvPicPr>
          <p:cNvPr id="8" name="Content Placeholder 7" descr="Construction Worker Closeup with Hardhat in Hand">
            <a:extLst>
              <a:ext uri="{FF2B5EF4-FFF2-40B4-BE49-F238E27FC236}">
                <a16:creationId xmlns:a16="http://schemas.microsoft.com/office/drawing/2014/main" id="{F37C63B9-8BA7-A8CC-A595-ACC667473A37}"/>
              </a:ext>
            </a:extLst>
          </p:cNvPr>
          <p:cNvPicPr>
            <a:picLocks noGrp="1" noChangeAspect="1"/>
          </p:cNvPicPr>
          <p:nvPr>
            <p:ph type="pic" sz="quarter" idx="13"/>
          </p:nvPr>
        </p:nvPicPr>
        <p:blipFill>
          <a:blip r:embed="rId3"/>
          <a:srcRect l="10194" r="10194"/>
          <a:stretch>
            <a:fillRect/>
          </a:stretch>
        </p:blipFill>
        <p:spPr/>
      </p:pic>
      <p:sp>
        <p:nvSpPr>
          <p:cNvPr id="2" name="Title 1">
            <a:extLst>
              <a:ext uri="{FF2B5EF4-FFF2-40B4-BE49-F238E27FC236}">
                <a16:creationId xmlns:a16="http://schemas.microsoft.com/office/drawing/2014/main" id="{7E9AD218-C56F-AE27-6DC2-00C8E16DE8A7}"/>
              </a:ext>
            </a:extLst>
          </p:cNvPr>
          <p:cNvSpPr>
            <a:spLocks noGrp="1"/>
          </p:cNvSpPr>
          <p:nvPr>
            <p:ph type="title"/>
          </p:nvPr>
        </p:nvSpPr>
        <p:spPr/>
        <p:txBody>
          <a:bodyPr anchor="t">
            <a:normAutofit/>
          </a:bodyPr>
          <a:lstStyle/>
          <a:p>
            <a:pPr>
              <a:lnSpc>
                <a:spcPct val="90000"/>
              </a:lnSpc>
            </a:pPr>
            <a:r>
              <a:rPr lang="en-US" sz="2600" dirty="0">
                <a:solidFill>
                  <a:srgbClr val="2E54A3"/>
                </a:solidFill>
              </a:rPr>
              <a:t>What is an OSHA INCIDENT RATE?</a:t>
            </a:r>
          </a:p>
        </p:txBody>
      </p:sp>
      <p:sp>
        <p:nvSpPr>
          <p:cNvPr id="4" name="Content Placeholder 3">
            <a:extLst>
              <a:ext uri="{FF2B5EF4-FFF2-40B4-BE49-F238E27FC236}">
                <a16:creationId xmlns:a16="http://schemas.microsoft.com/office/drawing/2014/main" id="{5E4DF0F1-295C-0A39-05FB-5E072797015A}"/>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a:normAutofit/>
          </a:bodyPr>
          <a:lstStyle/>
          <a:p>
            <a:pPr marL="0" indent="0">
              <a:spcBef>
                <a:spcPts val="2500"/>
              </a:spcBef>
              <a:buFont typeface="Arial" panose="020B0604020202020204" pitchFamily="34" charset="0"/>
              <a:buNone/>
            </a:pPr>
            <a:r>
              <a:rPr lang="en-US" b="1" dirty="0"/>
              <a:t>Definition of OSHA Incident Rate</a:t>
            </a:r>
          </a:p>
          <a:p>
            <a:pPr marL="0" lvl="1" indent="0">
              <a:buFont typeface="Arial" panose="020B0604020202020204" pitchFamily="34" charset="0"/>
              <a:buNone/>
            </a:pPr>
            <a:r>
              <a:rPr lang="en-US" dirty="0"/>
              <a:t>The rating is a safety benchmark to gauge performance with other companies in the same business group so that you can make an “apples to apples” comparison. </a:t>
            </a:r>
          </a:p>
          <a:p>
            <a:pPr marL="0" indent="0">
              <a:spcBef>
                <a:spcPts val="2500"/>
              </a:spcBef>
              <a:buFont typeface="Arial" panose="020B0604020202020204" pitchFamily="34" charset="0"/>
              <a:buNone/>
            </a:pPr>
            <a:r>
              <a:rPr lang="en-US" b="1" dirty="0"/>
              <a:t>Industry Standard EMR</a:t>
            </a:r>
          </a:p>
          <a:p>
            <a:pPr marL="0" lvl="1" indent="0">
              <a:buFont typeface="Arial" panose="020B0604020202020204" pitchFamily="34" charset="0"/>
              <a:buNone/>
            </a:pPr>
            <a:r>
              <a:rPr lang="en-US" dirty="0"/>
              <a:t>An OSHA Incident Rate of 3.8 is considered industry average.</a:t>
            </a:r>
          </a:p>
        </p:txBody>
      </p:sp>
      <p:sp>
        <p:nvSpPr>
          <p:cNvPr id="5" name="Footer Placeholder 4">
            <a:extLst>
              <a:ext uri="{FF2B5EF4-FFF2-40B4-BE49-F238E27FC236}">
                <a16:creationId xmlns:a16="http://schemas.microsoft.com/office/drawing/2014/main" id="{AAD34C10-ADF6-06ED-F820-D54D35ADB310}"/>
              </a:ext>
            </a:extLst>
          </p:cNvPr>
          <p:cNvSpPr>
            <a:spLocks noGrp="1"/>
          </p:cNvSpPr>
          <p:nvPr>
            <p:ph type="ftr" sz="quarter" idx="11"/>
          </p:nvPr>
        </p:nvSpPr>
        <p:spPr/>
        <p:txBody>
          <a:bodyPr anchor="ctr">
            <a:normAutofit/>
          </a:bodyPr>
          <a:lstStyle/>
          <a:p>
            <a:pPr>
              <a:spcAft>
                <a:spcPts val="600"/>
              </a:spcAft>
            </a:pPr>
            <a:r>
              <a:rPr lang="en-US"/>
              <a:t>Sample Footer Text</a:t>
            </a:r>
          </a:p>
        </p:txBody>
      </p:sp>
      <p:sp>
        <p:nvSpPr>
          <p:cNvPr id="7" name="Slide Number Placeholder 6">
            <a:extLst>
              <a:ext uri="{FF2B5EF4-FFF2-40B4-BE49-F238E27FC236}">
                <a16:creationId xmlns:a16="http://schemas.microsoft.com/office/drawing/2014/main" id="{E44E6BF5-6CC0-6DE2-3F40-48E794AA0E67}"/>
              </a:ext>
            </a:extLst>
          </p:cNvPr>
          <p:cNvSpPr>
            <a:spLocks noGrp="1"/>
          </p:cNvSpPr>
          <p:nvPr>
            <p:ph type="sldNum" sz="quarter" idx="12"/>
          </p:nvPr>
        </p:nvSpPr>
        <p:spPr/>
        <p:txBody>
          <a:bodyPr anchor="ctr">
            <a:normAutofit/>
          </a:bodyPr>
          <a:lstStyle/>
          <a:p>
            <a:pPr>
              <a:spcAft>
                <a:spcPts val="600"/>
              </a:spcAft>
            </a:pPr>
            <a:fld id="{27F8DDA4-3B80-4E8A-A8F5-521F73BF9127}" type="slidenum">
              <a:rPr lang="en-US" smtClean="0"/>
              <a:pPr>
                <a:spcAft>
                  <a:spcPts val="600"/>
                </a:spcAft>
              </a:pPr>
              <a:t>37</a:t>
            </a:fld>
            <a:endParaRPr lang="en-US"/>
          </a:p>
        </p:txBody>
      </p:sp>
      <p:sp>
        <p:nvSpPr>
          <p:cNvPr id="12" name="TextBox 11">
            <a:extLst>
              <a:ext uri="{FF2B5EF4-FFF2-40B4-BE49-F238E27FC236}">
                <a16:creationId xmlns:a16="http://schemas.microsoft.com/office/drawing/2014/main" id="{1D93CF37-6840-3EE0-71AA-DBF4E2381D85}"/>
              </a:ext>
            </a:extLst>
          </p:cNvPr>
          <p:cNvSpPr txBox="1"/>
          <p:nvPr/>
        </p:nvSpPr>
        <p:spPr>
          <a:xfrm>
            <a:off x="6858000" y="5108583"/>
            <a:ext cx="2967319" cy="646331"/>
          </a:xfrm>
          <a:prstGeom prst="rect">
            <a:avLst/>
          </a:prstGeom>
          <a:noFill/>
        </p:spPr>
        <p:txBody>
          <a:bodyPr wrap="square" rtlCol="0">
            <a:spAutoFit/>
          </a:bodyPr>
          <a:lstStyle/>
          <a:p>
            <a:r>
              <a:rPr lang="en-US" dirty="0"/>
              <a:t>It’s like golf, low scores are good</a:t>
            </a:r>
          </a:p>
          <a:p>
            <a:endParaRPr lang="en-US" dirty="0"/>
          </a:p>
        </p:txBody>
      </p:sp>
      <p:pic>
        <p:nvPicPr>
          <p:cNvPr id="13" name="Picture 12">
            <a:extLst>
              <a:ext uri="{FF2B5EF4-FFF2-40B4-BE49-F238E27FC236}">
                <a16:creationId xmlns:a16="http://schemas.microsoft.com/office/drawing/2014/main" id="{1833588A-A244-725D-3C42-ADC6A12B4E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301" y="5912589"/>
            <a:ext cx="2121201" cy="570323"/>
          </a:xfrm>
          <a:prstGeom prst="rect">
            <a:avLst/>
          </a:prstGeom>
        </p:spPr>
      </p:pic>
      <p:sp>
        <p:nvSpPr>
          <p:cNvPr id="11" name="TextBox 10">
            <a:extLst>
              <a:ext uri="{FF2B5EF4-FFF2-40B4-BE49-F238E27FC236}">
                <a16:creationId xmlns:a16="http://schemas.microsoft.com/office/drawing/2014/main" id="{73644C23-72DA-A137-9A71-6A9D58277BA2}"/>
              </a:ext>
            </a:extLst>
          </p:cNvPr>
          <p:cNvSpPr txBox="1"/>
          <p:nvPr/>
        </p:nvSpPr>
        <p:spPr>
          <a:xfrm>
            <a:off x="6682296" y="3308723"/>
            <a:ext cx="3048000" cy="1631216"/>
          </a:xfrm>
          <a:prstGeom prst="rect">
            <a:avLst/>
          </a:prstGeom>
          <a:noFill/>
        </p:spPr>
        <p:txBody>
          <a:bodyPr wrap="square" rtlCol="0">
            <a:spAutoFit/>
          </a:bodyPr>
          <a:lstStyle/>
          <a:p>
            <a:pPr algn="ctr"/>
            <a:r>
              <a:rPr lang="en-US" sz="10000" b="1" dirty="0">
                <a:solidFill>
                  <a:srgbClr val="2E54A3"/>
                </a:solidFill>
                <a:latin typeface="Aptos Black" panose="020F0502020204030204" pitchFamily="34" charset="0"/>
                <a:cs typeface="Aharoni" panose="020F0502020204030204" pitchFamily="2" charset="-79"/>
              </a:rPr>
              <a:t>1.82</a:t>
            </a:r>
          </a:p>
        </p:txBody>
      </p:sp>
      <p:sp>
        <p:nvSpPr>
          <p:cNvPr id="14" name="TextBox 13">
            <a:extLst>
              <a:ext uri="{FF2B5EF4-FFF2-40B4-BE49-F238E27FC236}">
                <a16:creationId xmlns:a16="http://schemas.microsoft.com/office/drawing/2014/main" id="{B24EE5E4-1394-90AF-90A3-5C4EC9E0EFD9}"/>
              </a:ext>
            </a:extLst>
          </p:cNvPr>
          <p:cNvSpPr txBox="1"/>
          <p:nvPr/>
        </p:nvSpPr>
        <p:spPr>
          <a:xfrm>
            <a:off x="4825738" y="4642552"/>
            <a:ext cx="6761116" cy="553998"/>
          </a:xfrm>
          <a:prstGeom prst="rect">
            <a:avLst/>
          </a:prstGeom>
          <a:noFill/>
        </p:spPr>
        <p:txBody>
          <a:bodyPr wrap="square" rtlCol="0">
            <a:spAutoFit/>
          </a:bodyPr>
          <a:lstStyle/>
          <a:p>
            <a:pPr algn="ctr"/>
            <a:r>
              <a:rPr lang="en-US" sz="3000" b="1" dirty="0">
                <a:solidFill>
                  <a:srgbClr val="2E54A3"/>
                </a:solidFill>
                <a:latin typeface="+mj-lt"/>
                <a:cs typeface="Aharoni" panose="020F0502020204030204" pitchFamily="2" charset="-79"/>
              </a:rPr>
              <a:t>Western’s OSHA Incident Rate</a:t>
            </a:r>
          </a:p>
        </p:txBody>
      </p:sp>
    </p:spTree>
    <p:extLst>
      <p:ext uri="{BB962C8B-B14F-4D97-AF65-F5344CB8AC3E}">
        <p14:creationId xmlns:p14="http://schemas.microsoft.com/office/powerpoint/2010/main" val="10615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1"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767B5-92D1-FB92-1B96-820733DFD66D}"/>
              </a:ext>
            </a:extLst>
          </p:cNvPr>
          <p:cNvSpPr>
            <a:spLocks noGrp="1"/>
          </p:cNvSpPr>
          <p:nvPr>
            <p:ph type="title"/>
          </p:nvPr>
        </p:nvSpPr>
        <p:spPr/>
        <p:txBody>
          <a:bodyPr anchor="b">
            <a:normAutofit/>
          </a:bodyPr>
          <a:lstStyle/>
          <a:p>
            <a:r>
              <a:rPr lang="en-US"/>
              <a:t>Conclusion</a:t>
            </a:r>
          </a:p>
        </p:txBody>
      </p:sp>
      <p:sp>
        <p:nvSpPr>
          <p:cNvPr id="6" name="Slide Number Placeholder 5">
            <a:extLst>
              <a:ext uri="{FF2B5EF4-FFF2-40B4-BE49-F238E27FC236}">
                <a16:creationId xmlns:a16="http://schemas.microsoft.com/office/drawing/2014/main" id="{D7B92BEE-ED7F-208E-6836-428C85BB472B}"/>
              </a:ext>
            </a:extLst>
          </p:cNvPr>
          <p:cNvSpPr>
            <a:spLocks noGrp="1"/>
          </p:cNvSpPr>
          <p:nvPr>
            <p:ph type="sldNum" sz="quarter" idx="12"/>
          </p:nvPr>
        </p:nvSpPr>
        <p:spPr/>
        <p:txBody>
          <a:bodyPr anchor="ctr">
            <a:normAutofit/>
          </a:bodyPr>
          <a:lstStyle/>
          <a:p>
            <a:pPr>
              <a:spcAft>
                <a:spcPts val="600"/>
              </a:spcAft>
            </a:pPr>
            <a:fld id="{27F8DDA4-3B80-4E8A-A8F5-521F73BF9127}" type="slidenum">
              <a:rPr lang="en-US" smtClean="0"/>
              <a:pPr>
                <a:spcAft>
                  <a:spcPts val="600"/>
                </a:spcAft>
              </a:pPr>
              <a:t>38</a:t>
            </a:fld>
            <a:endParaRPr lang="en-US"/>
          </a:p>
        </p:txBody>
      </p:sp>
      <p:pic>
        <p:nvPicPr>
          <p:cNvPr id="3" name="Picture 2">
            <a:extLst>
              <a:ext uri="{FF2B5EF4-FFF2-40B4-BE49-F238E27FC236}">
                <a16:creationId xmlns:a16="http://schemas.microsoft.com/office/drawing/2014/main" id="{CE9A70B4-2E42-40C0-649C-AC8E18B36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4179" y="501212"/>
            <a:ext cx="1700796" cy="457289"/>
          </a:xfrm>
          <a:prstGeom prst="rect">
            <a:avLst/>
          </a:prstGeom>
        </p:spPr>
      </p:pic>
    </p:spTree>
    <p:extLst>
      <p:ext uri="{BB962C8B-B14F-4D97-AF65-F5344CB8AC3E}">
        <p14:creationId xmlns:p14="http://schemas.microsoft.com/office/powerpoint/2010/main" val="2091169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olar panel installation team">
            <a:extLst>
              <a:ext uri="{FF2B5EF4-FFF2-40B4-BE49-F238E27FC236}">
                <a16:creationId xmlns:a16="http://schemas.microsoft.com/office/drawing/2014/main" id="{BDD53CFE-041F-47B3-A626-5B11CCF10376}"/>
              </a:ext>
            </a:extLst>
          </p:cNvPr>
          <p:cNvPicPr>
            <a:picLocks noGrp="1" noChangeAspect="1"/>
          </p:cNvPicPr>
          <p:nvPr>
            <p:ph type="pic" sz="quarter" idx="13"/>
          </p:nvPr>
        </p:nvPicPr>
        <p:blipFill>
          <a:blip r:embed="rId3"/>
          <a:srcRect l="16780" r="16780"/>
          <a:stretch>
            <a:fillRect/>
          </a:stretch>
        </p:blipFill>
        <p:spPr/>
      </p:pic>
      <p:sp>
        <p:nvSpPr>
          <p:cNvPr id="2" name="Title 1">
            <a:extLst>
              <a:ext uri="{FF2B5EF4-FFF2-40B4-BE49-F238E27FC236}">
                <a16:creationId xmlns:a16="http://schemas.microsoft.com/office/drawing/2014/main" id="{F5D79F82-7F56-2308-893B-9D5DAE120385}"/>
              </a:ext>
            </a:extLst>
          </p:cNvPr>
          <p:cNvSpPr>
            <a:spLocks noGrp="1"/>
          </p:cNvSpPr>
          <p:nvPr>
            <p:ph type="title"/>
          </p:nvPr>
        </p:nvSpPr>
        <p:spPr/>
        <p:txBody>
          <a:bodyPr anchor="t">
            <a:normAutofit/>
          </a:bodyPr>
          <a:lstStyle/>
          <a:p>
            <a:r>
              <a:rPr lang="en-US" dirty="0">
                <a:solidFill>
                  <a:srgbClr val="2E54A3"/>
                </a:solidFill>
              </a:rPr>
              <a:t>Key Takeaways</a:t>
            </a:r>
          </a:p>
        </p:txBody>
      </p:sp>
      <p:sp>
        <p:nvSpPr>
          <p:cNvPr id="4" name="Content Placeholder 3">
            <a:extLst>
              <a:ext uri="{FF2B5EF4-FFF2-40B4-BE49-F238E27FC236}">
                <a16:creationId xmlns:a16="http://schemas.microsoft.com/office/drawing/2014/main" id="{10FED69F-06B7-F289-A3FB-748BEDBE10B1}"/>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89516" y="685800"/>
            <a:ext cx="5430884" cy="1949245"/>
          </a:xfrm>
        </p:spPr>
        <p:txBody>
          <a:bodyPr>
            <a:noAutofit/>
          </a:bodyPr>
          <a:lstStyle/>
          <a:p>
            <a:pPr>
              <a:spcBef>
                <a:spcPts val="2500"/>
              </a:spcBef>
            </a:pPr>
            <a:r>
              <a:rPr lang="en-US" sz="2000" b="1" dirty="0"/>
              <a:t>Follow a structured maintenance cycle</a:t>
            </a:r>
          </a:p>
          <a:p>
            <a:pPr>
              <a:spcBef>
                <a:spcPts val="2500"/>
              </a:spcBef>
            </a:pPr>
            <a:r>
              <a:rPr lang="en-US" sz="2000" b="1" dirty="0"/>
              <a:t>Early detection dramatically lowers repair costs</a:t>
            </a:r>
          </a:p>
          <a:p>
            <a:pPr>
              <a:spcBef>
                <a:spcPts val="2500"/>
              </a:spcBef>
            </a:pPr>
            <a:r>
              <a:rPr lang="en-US" sz="2000" b="1" dirty="0"/>
              <a:t>Moisture is the #1 risk to parking decks</a:t>
            </a:r>
          </a:p>
          <a:p>
            <a:pPr marL="0" lvl="1" indent="0">
              <a:buNone/>
            </a:pPr>
            <a:endParaRPr lang="en-US" sz="2000" b="1" dirty="0"/>
          </a:p>
          <a:p>
            <a:pPr marL="0" lvl="1" indent="0">
              <a:buNone/>
            </a:pPr>
            <a:endParaRPr lang="en-US" sz="2000" b="1" dirty="0"/>
          </a:p>
          <a:p>
            <a:pPr marL="0" indent="0">
              <a:spcBef>
                <a:spcPts val="2500"/>
              </a:spcBef>
              <a:buFont typeface="Arial" panose="020B0604020202020204" pitchFamily="34" charset="0"/>
              <a:buNone/>
            </a:pPr>
            <a:br>
              <a:rPr lang="en-US" sz="2000" b="1" dirty="0"/>
            </a:br>
            <a:endParaRPr lang="en-US" sz="2000" dirty="0"/>
          </a:p>
        </p:txBody>
      </p:sp>
      <p:sp>
        <p:nvSpPr>
          <p:cNvPr id="5" name="Footer Placeholder 4">
            <a:extLst>
              <a:ext uri="{FF2B5EF4-FFF2-40B4-BE49-F238E27FC236}">
                <a16:creationId xmlns:a16="http://schemas.microsoft.com/office/drawing/2014/main" id="{06DC7925-88A1-3944-DDCA-47B8B5618D2D}"/>
              </a:ext>
            </a:extLst>
          </p:cNvPr>
          <p:cNvSpPr>
            <a:spLocks noGrp="1"/>
          </p:cNvSpPr>
          <p:nvPr>
            <p:ph type="ftr" sz="quarter" idx="11"/>
          </p:nvPr>
        </p:nvSpPr>
        <p:spPr/>
        <p:txBody>
          <a:bodyPr anchor="ctr">
            <a:normAutofit/>
          </a:bodyPr>
          <a:lstStyle/>
          <a:p>
            <a:pPr>
              <a:spcAft>
                <a:spcPts val="600"/>
              </a:spcAft>
            </a:pPr>
            <a:r>
              <a:rPr lang="en-US"/>
              <a:t>Sample Footer Text</a:t>
            </a:r>
          </a:p>
        </p:txBody>
      </p:sp>
      <p:sp>
        <p:nvSpPr>
          <p:cNvPr id="7" name="Slide Number Placeholder 6">
            <a:extLst>
              <a:ext uri="{FF2B5EF4-FFF2-40B4-BE49-F238E27FC236}">
                <a16:creationId xmlns:a16="http://schemas.microsoft.com/office/drawing/2014/main" id="{5AEE193C-5F59-6FBE-F953-D53638B40485}"/>
              </a:ext>
            </a:extLst>
          </p:cNvPr>
          <p:cNvSpPr>
            <a:spLocks noGrp="1"/>
          </p:cNvSpPr>
          <p:nvPr>
            <p:ph type="sldNum" sz="quarter" idx="12"/>
          </p:nvPr>
        </p:nvSpPr>
        <p:spPr/>
        <p:txBody>
          <a:bodyPr anchor="ctr">
            <a:normAutofit/>
          </a:bodyPr>
          <a:lstStyle/>
          <a:p>
            <a:pPr>
              <a:spcAft>
                <a:spcPts val="600"/>
              </a:spcAft>
            </a:pPr>
            <a:fld id="{27F8DDA4-3B80-4E8A-A8F5-521F73BF9127}" type="slidenum">
              <a:rPr lang="en-US" smtClean="0"/>
              <a:pPr>
                <a:spcAft>
                  <a:spcPts val="600"/>
                </a:spcAft>
              </a:pPr>
              <a:t>39</a:t>
            </a:fld>
            <a:endParaRPr lang="en-US"/>
          </a:p>
        </p:txBody>
      </p:sp>
      <p:pic>
        <p:nvPicPr>
          <p:cNvPr id="3" name="Picture 2">
            <a:extLst>
              <a:ext uri="{FF2B5EF4-FFF2-40B4-BE49-F238E27FC236}">
                <a16:creationId xmlns:a16="http://schemas.microsoft.com/office/drawing/2014/main" id="{363F5D45-31C7-2498-FCEA-00B55CAA8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301" y="5912589"/>
            <a:ext cx="2121201" cy="570323"/>
          </a:xfrm>
          <a:prstGeom prst="rect">
            <a:avLst/>
          </a:prstGeom>
        </p:spPr>
      </p:pic>
      <p:sp>
        <p:nvSpPr>
          <p:cNvPr id="12" name="Content Placeholder 3">
            <a:extLst>
              <a:ext uri="{FF2B5EF4-FFF2-40B4-BE49-F238E27FC236}">
                <a16:creationId xmlns:a16="http://schemas.microsoft.com/office/drawing/2014/main" id="{14A3D4BD-DDAE-A700-18E9-E8FC2069E72C}"/>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89516" y="3353373"/>
            <a:ext cx="5430884" cy="2041453"/>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500"/>
              </a:spcBef>
              <a:buFont typeface="Arial" panose="020B0604020202020204" pitchFamily="34" charset="0"/>
              <a:buNone/>
            </a:pPr>
            <a:r>
              <a:rPr lang="en-US" sz="2000" b="1" dirty="0"/>
              <a:t>Western’s Value</a:t>
            </a:r>
          </a:p>
          <a:p>
            <a:pPr>
              <a:spcBef>
                <a:spcPts val="2500"/>
              </a:spcBef>
            </a:pPr>
            <a:r>
              <a:rPr lang="en-US" sz="2000" b="1" dirty="0"/>
              <a:t>Self work ensures consistency and quality control</a:t>
            </a:r>
          </a:p>
          <a:p>
            <a:pPr>
              <a:spcBef>
                <a:spcPts val="2500"/>
              </a:spcBef>
            </a:pPr>
            <a:r>
              <a:rPr lang="en-US" sz="2000" b="1" dirty="0"/>
              <a:t>Industry leading safety metrics</a:t>
            </a:r>
            <a:br>
              <a:rPr lang="en-US" sz="2000" b="1" dirty="0"/>
            </a:br>
            <a:endParaRPr lang="en-US" sz="2000" dirty="0"/>
          </a:p>
        </p:txBody>
      </p:sp>
      <p:cxnSp>
        <p:nvCxnSpPr>
          <p:cNvPr id="14" name="Straight Connector 13">
            <a:extLst>
              <a:ext uri="{FF2B5EF4-FFF2-40B4-BE49-F238E27FC236}">
                <a16:creationId xmlns:a16="http://schemas.microsoft.com/office/drawing/2014/main" id="{6634739D-CE69-1C4E-A665-0FB245388679}"/>
              </a:ext>
            </a:extLst>
          </p:cNvPr>
          <p:cNvCxnSpPr/>
          <p:nvPr/>
        </p:nvCxnSpPr>
        <p:spPr>
          <a:xfrm>
            <a:off x="5742039" y="2890684"/>
            <a:ext cx="4758813"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03261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 calcmode="lin" valueType="num">
                                      <p:cBhvr>
                                        <p:cTn id="32"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34" dur="500"/>
                                        <p:tgtEl>
                                          <p:spTgt spid="4">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 calcmode="lin" valueType="num">
                                      <p:cBhvr>
                                        <p:cTn id="39"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12">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2">
                                            <p:txEl>
                                              <p:pRg st="1" end="1"/>
                                            </p:txEl>
                                          </p:spTgt>
                                        </p:tgtEl>
                                        <p:attrNameLst>
                                          <p:attrName>style.visibility</p:attrName>
                                        </p:attrNameLst>
                                      </p:cBhvr>
                                      <p:to>
                                        <p:strVal val="visible"/>
                                      </p:to>
                                    </p:set>
                                    <p:anim calcmode="lin" valueType="num">
                                      <p:cBhvr>
                                        <p:cTn id="46" dur="5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47" dur="500" fill="hold"/>
                                        <p:tgtEl>
                                          <p:spTgt spid="12">
                                            <p:txEl>
                                              <p:pRg st="1" end="1"/>
                                            </p:txEl>
                                          </p:spTgt>
                                        </p:tgtEl>
                                        <p:attrNameLst>
                                          <p:attrName>ppt_h</p:attrName>
                                        </p:attrNameLst>
                                      </p:cBhvr>
                                      <p:tavLst>
                                        <p:tav tm="0">
                                          <p:val>
                                            <p:fltVal val="0"/>
                                          </p:val>
                                        </p:tav>
                                        <p:tav tm="100000">
                                          <p:val>
                                            <p:strVal val="#ppt_h"/>
                                          </p:val>
                                        </p:tav>
                                      </p:tavLst>
                                    </p:anim>
                                    <p:animEffect transition="in" filter="fade">
                                      <p:cBhvr>
                                        <p:cTn id="48" dur="500"/>
                                        <p:tgtEl>
                                          <p:spTgt spid="12">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2">
                                            <p:txEl>
                                              <p:pRg st="2" end="2"/>
                                            </p:txEl>
                                          </p:spTgt>
                                        </p:tgtEl>
                                        <p:attrNameLst>
                                          <p:attrName>style.visibility</p:attrName>
                                        </p:attrNameLst>
                                      </p:cBhvr>
                                      <p:to>
                                        <p:strVal val="visible"/>
                                      </p:to>
                                    </p:set>
                                    <p:anim calcmode="lin" valueType="num">
                                      <p:cBhvr>
                                        <p:cTn id="53" dur="500" fill="hold"/>
                                        <p:tgtEl>
                                          <p:spTgt spid="12">
                                            <p:txEl>
                                              <p:pRg st="2" end="2"/>
                                            </p:txEl>
                                          </p:spTgt>
                                        </p:tgtEl>
                                        <p:attrNameLst>
                                          <p:attrName>ppt_w</p:attrName>
                                        </p:attrNameLst>
                                      </p:cBhvr>
                                      <p:tavLst>
                                        <p:tav tm="0">
                                          <p:val>
                                            <p:fltVal val="0"/>
                                          </p:val>
                                        </p:tav>
                                        <p:tav tm="100000">
                                          <p:val>
                                            <p:strVal val="#ppt_w"/>
                                          </p:val>
                                        </p:tav>
                                      </p:tavLst>
                                    </p:anim>
                                    <p:anim calcmode="lin" valueType="num">
                                      <p:cBhvr>
                                        <p:cTn id="54" dur="500" fill="hold"/>
                                        <p:tgtEl>
                                          <p:spTgt spid="12">
                                            <p:txEl>
                                              <p:pRg st="2" end="2"/>
                                            </p:txEl>
                                          </p:spTgt>
                                        </p:tgtEl>
                                        <p:attrNameLst>
                                          <p:attrName>ppt_h</p:attrName>
                                        </p:attrNameLst>
                                      </p:cBhvr>
                                      <p:tavLst>
                                        <p:tav tm="0">
                                          <p:val>
                                            <p:fltVal val="0"/>
                                          </p:val>
                                        </p:tav>
                                        <p:tav tm="100000">
                                          <p:val>
                                            <p:strVal val="#ppt_h"/>
                                          </p:val>
                                        </p:tav>
                                      </p:tavLst>
                                    </p:anim>
                                    <p:animEffect transition="in" filter="fade">
                                      <p:cBhvr>
                                        <p:cTn id="55"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82254-CAC0-2BD7-8311-49D6CF30D9B9}"/>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83A918E7-80F7-B906-BA15-CC8536E9436D}"/>
              </a:ext>
            </a:extLst>
          </p:cNvPr>
          <p:cNvSpPr>
            <a:spLocks noGrp="1"/>
          </p:cNvSpPr>
          <p:nvPr>
            <p:ph type="ftr" sz="quarter" idx="11"/>
          </p:nvPr>
        </p:nvSpPr>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all" spc="60" normalizeH="0" baseline="0" noProof="0">
                <a:ln>
                  <a:noFill/>
                </a:ln>
                <a:solidFill>
                  <a:srgbClr val="444742"/>
                </a:solidFill>
                <a:effectLst/>
                <a:uLnTx/>
                <a:uFillTx/>
                <a:latin typeface="Univers Condensed Light"/>
                <a:ea typeface="+mn-ea"/>
                <a:cs typeface="+mn-cs"/>
              </a:rPr>
              <a:t>Sample Footer Text</a:t>
            </a:r>
          </a:p>
        </p:txBody>
      </p:sp>
      <p:sp>
        <p:nvSpPr>
          <p:cNvPr id="7" name="Slide Number Placeholder 6">
            <a:extLst>
              <a:ext uri="{FF2B5EF4-FFF2-40B4-BE49-F238E27FC236}">
                <a16:creationId xmlns:a16="http://schemas.microsoft.com/office/drawing/2014/main" id="{1F298BBE-5F79-8B18-2EFC-39C80C2C9A77}"/>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7F8DDA4-3B80-4E8A-A8F5-521F73BF9127}" type="slidenum">
              <a:rPr kumimoji="0" lang="en-US" sz="900" b="0" i="0" u="none" strike="noStrike" kern="1200" cap="all" spc="0" normalizeH="0" baseline="0" noProof="0" smtClean="0">
                <a:ln>
                  <a:noFill/>
                </a:ln>
                <a:solidFill>
                  <a:srgbClr val="444742"/>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a:t>
            </a:fld>
            <a:endParaRPr kumimoji="0" lang="en-US" sz="900" b="0" i="0" u="none" strike="noStrike" kern="1200" cap="all" spc="0" normalizeH="0" baseline="0" noProof="0">
              <a:ln>
                <a:noFill/>
              </a:ln>
              <a:solidFill>
                <a:srgbClr val="444742"/>
              </a:solidFill>
              <a:effectLst/>
              <a:uLnTx/>
              <a:uFillTx/>
              <a:latin typeface="Univers Condensed Light"/>
              <a:ea typeface="+mn-ea"/>
              <a:cs typeface="+mn-cs"/>
            </a:endParaRPr>
          </a:p>
        </p:txBody>
      </p:sp>
      <p:pic>
        <p:nvPicPr>
          <p:cNvPr id="3" name="Picture 2">
            <a:extLst>
              <a:ext uri="{FF2B5EF4-FFF2-40B4-BE49-F238E27FC236}">
                <a16:creationId xmlns:a16="http://schemas.microsoft.com/office/drawing/2014/main" id="{31510365-F30A-1E76-60E2-2F8A9B6DDC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301" y="5912589"/>
            <a:ext cx="2121201" cy="570323"/>
          </a:xfrm>
          <a:prstGeom prst="rect">
            <a:avLst/>
          </a:prstGeom>
        </p:spPr>
      </p:pic>
      <p:sp>
        <p:nvSpPr>
          <p:cNvPr id="12" name="Title 1">
            <a:extLst>
              <a:ext uri="{FF2B5EF4-FFF2-40B4-BE49-F238E27FC236}">
                <a16:creationId xmlns:a16="http://schemas.microsoft.com/office/drawing/2014/main" id="{76E06193-DF48-955F-91A3-7B6068993DCE}"/>
              </a:ext>
            </a:extLst>
          </p:cNvPr>
          <p:cNvSpPr txBox="1">
            <a:spLocks/>
          </p:cNvSpPr>
          <p:nvPr/>
        </p:nvSpPr>
        <p:spPr>
          <a:xfrm>
            <a:off x="207880" y="3832686"/>
            <a:ext cx="4386654" cy="1796124"/>
          </a:xfrm>
          <a:prstGeom prst="rect">
            <a:avLst/>
          </a:prstGeom>
          <a:solidFill>
            <a:schemeClr val="bg1"/>
          </a:solidFill>
        </p:spPr>
        <p:txBody>
          <a:bodyPr vert="horz" lIns="137160" tIns="137160" rIns="91440" bIns="137160" rtlCol="0" anchor="t">
            <a:noAutofit/>
          </a:bodyPr>
          <a:lstStyle>
            <a:lvl1pPr marL="0" algn="l" defTabSz="914400" rtl="0" eaLnBrk="1" latinLnBrk="0" hangingPunct="1">
              <a:lnSpc>
                <a:spcPct val="100000"/>
              </a:lnSpc>
              <a:spcBef>
                <a:spcPct val="0"/>
              </a:spcBef>
              <a:spcAft>
                <a:spcPts val="0"/>
              </a:spcAft>
              <a:buNone/>
              <a:defRPr sz="2800" kern="1200" cap="all" baseline="0">
                <a:solidFill>
                  <a:schemeClr val="accent5"/>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all" spc="0" normalizeH="0" baseline="0" noProof="0" dirty="0">
                <a:ln>
                  <a:noFill/>
                </a:ln>
                <a:solidFill>
                  <a:srgbClr val="2E54A3"/>
                </a:solidFill>
                <a:effectLst/>
                <a:uLnTx/>
                <a:uFillTx/>
                <a:latin typeface="Oswald SemiBold"/>
                <a:ea typeface="+mj-ea"/>
                <a:cs typeface="+mj-cs"/>
              </a:rPr>
              <a:t>Post Tension Cast in place</a:t>
            </a:r>
          </a:p>
        </p:txBody>
      </p:sp>
      <p:pic>
        <p:nvPicPr>
          <p:cNvPr id="11" name="Content Placeholder 10">
            <a:extLst>
              <a:ext uri="{FF2B5EF4-FFF2-40B4-BE49-F238E27FC236}">
                <a16:creationId xmlns:a16="http://schemas.microsoft.com/office/drawing/2014/main" id="{58C291F9-123D-FAB8-ECB5-EE3B877735D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128516" y="188552"/>
            <a:ext cx="5761987" cy="2567642"/>
          </a:xfrm>
        </p:spPr>
      </p:pic>
      <p:pic>
        <p:nvPicPr>
          <p:cNvPr id="6" name="Picture 5">
            <a:extLst>
              <a:ext uri="{FF2B5EF4-FFF2-40B4-BE49-F238E27FC236}">
                <a16:creationId xmlns:a16="http://schemas.microsoft.com/office/drawing/2014/main" id="{C70DE45C-AAC4-8D1C-2A3E-1E83470CAA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301" y="188552"/>
            <a:ext cx="3590621" cy="3590621"/>
          </a:xfrm>
          <a:prstGeom prst="rect">
            <a:avLst/>
          </a:prstGeom>
        </p:spPr>
      </p:pic>
      <p:pic>
        <p:nvPicPr>
          <p:cNvPr id="15" name="Picture 14">
            <a:extLst>
              <a:ext uri="{FF2B5EF4-FFF2-40B4-BE49-F238E27FC236}">
                <a16:creationId xmlns:a16="http://schemas.microsoft.com/office/drawing/2014/main" id="{5044CEBE-9F27-4217-E033-EF738C09A0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1862" y="2943295"/>
            <a:ext cx="7115297" cy="3046417"/>
          </a:xfrm>
          <a:prstGeom prst="rect">
            <a:avLst/>
          </a:prstGeom>
        </p:spPr>
      </p:pic>
    </p:spTree>
    <p:extLst>
      <p:ext uri="{BB962C8B-B14F-4D97-AF65-F5344CB8AC3E}">
        <p14:creationId xmlns:p14="http://schemas.microsoft.com/office/powerpoint/2010/main" val="205693869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B421337-CE09-A303-15E2-2D2E61DAB76F}"/>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98CFAAEE-A905-DA8E-DD7C-E40ED81BE669}"/>
              </a:ext>
            </a:extLst>
          </p:cNvPr>
          <p:cNvSpPr>
            <a:spLocks noGrp="1"/>
          </p:cNvSpPr>
          <p:nvPr>
            <p:ph type="sldNum" sz="quarter" idx="12"/>
          </p:nvPr>
        </p:nvSpPr>
        <p:spPr/>
        <p:txBody>
          <a:bodyPr/>
          <a:lstStyle/>
          <a:p>
            <a:fld id="{27F8DDA4-3B80-4E8A-A8F5-521F73BF9127}" type="slidenum">
              <a:rPr lang="en-US" smtClean="0"/>
              <a:t>40</a:t>
            </a:fld>
            <a:endParaRPr lang="en-US"/>
          </a:p>
        </p:txBody>
      </p:sp>
      <p:sp>
        <p:nvSpPr>
          <p:cNvPr id="9" name="Google Shape;264;p37">
            <a:extLst>
              <a:ext uri="{FF2B5EF4-FFF2-40B4-BE49-F238E27FC236}">
                <a16:creationId xmlns:a16="http://schemas.microsoft.com/office/drawing/2014/main" id="{02991BA5-5E44-7851-E8B0-ECCAB169A42E}"/>
              </a:ext>
            </a:extLst>
          </p:cNvPr>
          <p:cNvSpPr/>
          <p:nvPr/>
        </p:nvSpPr>
        <p:spPr>
          <a:xfrm>
            <a:off x="3039112" y="3155449"/>
            <a:ext cx="2662400" cy="2380000"/>
          </a:xfrm>
          <a:prstGeom prst="rect">
            <a:avLst/>
          </a:prstGeom>
          <a:solidFill>
            <a:srgbClr val="2E54A3"/>
          </a:solidFill>
          <a:ln>
            <a:noFill/>
          </a:ln>
        </p:spPr>
        <p:txBody>
          <a:bodyPr spcFirstLastPara="1" wrap="square" lIns="182867" tIns="182867" rIns="182867" bIns="182867" anchor="b" anchorCtr="0">
            <a:noAutofit/>
          </a:bodyPr>
          <a:lstStyle/>
          <a:p>
            <a:pPr algn="ctr"/>
            <a:r>
              <a:rPr lang="en-US" b="1" dirty="0">
                <a:solidFill>
                  <a:schemeClr val="lt1"/>
                </a:solidFill>
                <a:latin typeface="+mj-lt"/>
                <a:ea typeface="Work Sans"/>
                <a:cs typeface="Calibri" panose="020F0502020204030204" pitchFamily="34" charset="0"/>
                <a:sym typeface="Work Sans"/>
              </a:rPr>
              <a:t>ASSISTANCE WITH ASSET MANAGEMENT, BUDGET PLANNING, PROJECT PHASING</a:t>
            </a:r>
            <a:endParaRPr dirty="0">
              <a:solidFill>
                <a:schemeClr val="lt1"/>
              </a:solidFill>
              <a:latin typeface="+mj-lt"/>
              <a:cs typeface="Calibri" panose="020F0502020204030204" pitchFamily="34" charset="0"/>
            </a:endParaRPr>
          </a:p>
        </p:txBody>
      </p:sp>
      <p:sp>
        <p:nvSpPr>
          <p:cNvPr id="11" name="Google Shape;268;p37">
            <a:extLst>
              <a:ext uri="{FF2B5EF4-FFF2-40B4-BE49-F238E27FC236}">
                <a16:creationId xmlns:a16="http://schemas.microsoft.com/office/drawing/2014/main" id="{56E22FDD-F2E3-625A-05AA-C392150DF44B}"/>
              </a:ext>
            </a:extLst>
          </p:cNvPr>
          <p:cNvSpPr/>
          <p:nvPr/>
        </p:nvSpPr>
        <p:spPr>
          <a:xfrm>
            <a:off x="7247110" y="3155449"/>
            <a:ext cx="2662400" cy="2380000"/>
          </a:xfrm>
          <a:prstGeom prst="rect">
            <a:avLst/>
          </a:prstGeom>
          <a:solidFill>
            <a:srgbClr val="2E54A3"/>
          </a:solidFill>
          <a:ln>
            <a:noFill/>
          </a:ln>
        </p:spPr>
        <p:txBody>
          <a:bodyPr spcFirstLastPara="1" wrap="square" lIns="182867" tIns="182867" rIns="182867" bIns="182867" anchor="b" anchorCtr="0">
            <a:noAutofit/>
          </a:bodyPr>
          <a:lstStyle/>
          <a:p>
            <a:pPr algn="ctr"/>
            <a:r>
              <a:rPr lang="en-US" b="1" dirty="0">
                <a:solidFill>
                  <a:schemeClr val="lt1"/>
                </a:solidFill>
                <a:latin typeface="+mj-lt"/>
                <a:ea typeface="Work Sans"/>
                <a:cs typeface="Calibri" panose="020F0502020204030204" pitchFamily="34" charset="0"/>
                <a:sym typeface="Work Sans"/>
              </a:rPr>
              <a:t>TRAINING &amp; EDUCATION:</a:t>
            </a:r>
            <a:endParaRPr b="1" dirty="0">
              <a:solidFill>
                <a:schemeClr val="lt1"/>
              </a:solidFill>
              <a:latin typeface="+mj-lt"/>
              <a:ea typeface="Work Sans"/>
              <a:cs typeface="Calibri" panose="020F0502020204030204" pitchFamily="34" charset="0"/>
              <a:sym typeface="Work Sans"/>
            </a:endParaRPr>
          </a:p>
          <a:p>
            <a:pPr algn="ctr">
              <a:spcBef>
                <a:spcPts val="400"/>
              </a:spcBef>
            </a:pPr>
            <a:r>
              <a:rPr lang="en" sz="1400" dirty="0">
                <a:solidFill>
                  <a:schemeClr val="lt1"/>
                </a:solidFill>
                <a:ea typeface="Work Sans"/>
                <a:cs typeface="Calibri" panose="020F0502020204030204" pitchFamily="34" charset="0"/>
                <a:sym typeface="Work Sans"/>
              </a:rPr>
              <a:t>MAINTENANCE PROGRAM, REPAIR PRIORITIZATION</a:t>
            </a:r>
            <a:endParaRPr sz="2800" dirty="0">
              <a:solidFill>
                <a:schemeClr val="lt1"/>
              </a:solidFill>
              <a:cs typeface="Calibri" panose="020F0502020204030204" pitchFamily="34" charset="0"/>
            </a:endParaRPr>
          </a:p>
        </p:txBody>
      </p:sp>
      <p:sp>
        <p:nvSpPr>
          <p:cNvPr id="13" name="Google Shape;270;p37">
            <a:extLst>
              <a:ext uri="{FF2B5EF4-FFF2-40B4-BE49-F238E27FC236}">
                <a16:creationId xmlns:a16="http://schemas.microsoft.com/office/drawing/2014/main" id="{E6E69063-6987-2A58-9C7E-EE494C433EF2}"/>
              </a:ext>
            </a:extLst>
          </p:cNvPr>
          <p:cNvSpPr/>
          <p:nvPr/>
        </p:nvSpPr>
        <p:spPr>
          <a:xfrm>
            <a:off x="3039511" y="487201"/>
            <a:ext cx="2662400" cy="2380000"/>
          </a:xfrm>
          <a:prstGeom prst="rect">
            <a:avLst/>
          </a:prstGeom>
          <a:solidFill>
            <a:srgbClr val="2E54A3"/>
          </a:solidFill>
          <a:ln>
            <a:noFill/>
          </a:ln>
        </p:spPr>
        <p:txBody>
          <a:bodyPr spcFirstLastPara="1" wrap="square" lIns="182867" tIns="182867" rIns="182867" bIns="182867" anchor="b" anchorCtr="0">
            <a:noAutofit/>
          </a:bodyPr>
          <a:lstStyle/>
          <a:p>
            <a:pPr algn="ctr"/>
            <a:r>
              <a:rPr lang="en-US" b="1" dirty="0">
                <a:solidFill>
                  <a:schemeClr val="lt1"/>
                </a:solidFill>
                <a:latin typeface="+mj-lt"/>
                <a:ea typeface="Work Sans"/>
                <a:cs typeface="Calibri" panose="020F0502020204030204" pitchFamily="34" charset="0"/>
                <a:sym typeface="Work Sans"/>
              </a:rPr>
              <a:t>CONSISTENCY = QUALITY CONTROL PROGRAM</a:t>
            </a:r>
            <a:endParaRPr dirty="0">
              <a:solidFill>
                <a:schemeClr val="lt1"/>
              </a:solidFill>
              <a:latin typeface="+mj-lt"/>
              <a:cs typeface="Calibri" panose="020F0502020204030204" pitchFamily="34" charset="0"/>
            </a:endParaRPr>
          </a:p>
        </p:txBody>
      </p:sp>
      <p:sp>
        <p:nvSpPr>
          <p:cNvPr id="14" name="Google Shape;270;p37">
            <a:extLst>
              <a:ext uri="{FF2B5EF4-FFF2-40B4-BE49-F238E27FC236}">
                <a16:creationId xmlns:a16="http://schemas.microsoft.com/office/drawing/2014/main" id="{80DF16E2-7C12-9A07-E89F-CFBD6D9B25D6}"/>
              </a:ext>
            </a:extLst>
          </p:cNvPr>
          <p:cNvSpPr/>
          <p:nvPr/>
        </p:nvSpPr>
        <p:spPr>
          <a:xfrm>
            <a:off x="7247110" y="487201"/>
            <a:ext cx="2662400" cy="2380000"/>
          </a:xfrm>
          <a:prstGeom prst="rect">
            <a:avLst/>
          </a:prstGeom>
          <a:solidFill>
            <a:srgbClr val="2E54A3"/>
          </a:solidFill>
          <a:ln>
            <a:noFill/>
          </a:ln>
        </p:spPr>
        <p:txBody>
          <a:bodyPr spcFirstLastPara="1" wrap="square" lIns="182867" tIns="182867" rIns="182867" bIns="182867" anchor="b" anchorCtr="0">
            <a:noAutofit/>
          </a:bodyPr>
          <a:lstStyle/>
          <a:p>
            <a:pPr algn="ctr"/>
            <a:r>
              <a:rPr lang="en-US" b="1" dirty="0">
                <a:solidFill>
                  <a:schemeClr val="lt1"/>
                </a:solidFill>
                <a:latin typeface="+mj-lt"/>
                <a:ea typeface="Work Sans"/>
                <a:cs typeface="Calibri" panose="020F0502020204030204" pitchFamily="34" charset="0"/>
                <a:sym typeface="Work Sans"/>
              </a:rPr>
              <a:t>TOP RATED SAFETY PROGRAM</a:t>
            </a:r>
            <a:endParaRPr b="1" dirty="0">
              <a:solidFill>
                <a:schemeClr val="lt1"/>
              </a:solidFill>
              <a:latin typeface="+mj-lt"/>
              <a:ea typeface="Work Sans"/>
              <a:cs typeface="Calibri" panose="020F0502020204030204" pitchFamily="34" charset="0"/>
              <a:sym typeface="Work Sans"/>
            </a:endParaRPr>
          </a:p>
          <a:p>
            <a:pPr algn="ctr">
              <a:spcBef>
                <a:spcPts val="400"/>
              </a:spcBef>
            </a:pPr>
            <a:r>
              <a:rPr lang="en" sz="1400" dirty="0">
                <a:solidFill>
                  <a:schemeClr val="lt1"/>
                </a:solidFill>
                <a:ea typeface="Work Sans"/>
                <a:cs typeface="Calibri"/>
                <a:sym typeface="Work Sans"/>
              </a:rPr>
              <a:t>OSHA = 1.82</a:t>
            </a:r>
            <a:endParaRPr lang="en" sz="1400" dirty="0">
              <a:solidFill>
                <a:schemeClr val="lt1"/>
              </a:solidFill>
              <a:ea typeface="Work Sans"/>
              <a:cs typeface="Calibri" panose="020F0502020204030204" pitchFamily="34" charset="0"/>
            </a:endParaRPr>
          </a:p>
          <a:p>
            <a:pPr algn="ctr">
              <a:spcBef>
                <a:spcPts val="400"/>
              </a:spcBef>
            </a:pPr>
            <a:r>
              <a:rPr lang="en" sz="1400" dirty="0">
                <a:solidFill>
                  <a:schemeClr val="lt1"/>
                </a:solidFill>
                <a:cs typeface="Calibri"/>
                <a:sym typeface="Work Sans"/>
              </a:rPr>
              <a:t>EMR = 0.69</a:t>
            </a:r>
            <a:endParaRPr sz="2800" dirty="0">
              <a:solidFill>
                <a:schemeClr val="lt1"/>
              </a:solidFill>
              <a:cs typeface="Calibri" panose="020F0502020204030204" pitchFamily="34" charset="0"/>
            </a:endParaRPr>
          </a:p>
        </p:txBody>
      </p:sp>
      <p:pic>
        <p:nvPicPr>
          <p:cNvPr id="16" name="Graphic 15" descr="Clipboard Badge with solid fill">
            <a:extLst>
              <a:ext uri="{FF2B5EF4-FFF2-40B4-BE49-F238E27FC236}">
                <a16:creationId xmlns:a16="http://schemas.microsoft.com/office/drawing/2014/main" id="{BE3F12D5-CE3E-71AC-710E-0884563AB7F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913378" y="706311"/>
            <a:ext cx="914400" cy="914400"/>
          </a:xfrm>
          <a:prstGeom prst="rect">
            <a:avLst/>
          </a:prstGeom>
        </p:spPr>
      </p:pic>
      <p:pic>
        <p:nvPicPr>
          <p:cNvPr id="17" name="Graphic 16" descr="Warning with solid fill">
            <a:extLst>
              <a:ext uri="{FF2B5EF4-FFF2-40B4-BE49-F238E27FC236}">
                <a16:creationId xmlns:a16="http://schemas.microsoft.com/office/drawing/2014/main" id="{83FE0D5E-DA66-3AE7-27C6-EB0E908A3B4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21110" y="643666"/>
            <a:ext cx="914400" cy="914400"/>
          </a:xfrm>
          <a:prstGeom prst="rect">
            <a:avLst/>
          </a:prstGeom>
        </p:spPr>
      </p:pic>
      <p:pic>
        <p:nvPicPr>
          <p:cNvPr id="18" name="Graphic 17" descr="Piggy Bank with solid fill">
            <a:extLst>
              <a:ext uri="{FF2B5EF4-FFF2-40B4-BE49-F238E27FC236}">
                <a16:creationId xmlns:a16="http://schemas.microsoft.com/office/drawing/2014/main" id="{71AB029D-6959-375A-55D8-3EB457E75F8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13378" y="3304676"/>
            <a:ext cx="914400" cy="914400"/>
          </a:xfrm>
          <a:prstGeom prst="rect">
            <a:avLst/>
          </a:prstGeom>
        </p:spPr>
      </p:pic>
      <p:pic>
        <p:nvPicPr>
          <p:cNvPr id="19" name="Graphic 18" descr="Daily calendar with solid fill">
            <a:extLst>
              <a:ext uri="{FF2B5EF4-FFF2-40B4-BE49-F238E27FC236}">
                <a16:creationId xmlns:a16="http://schemas.microsoft.com/office/drawing/2014/main" id="{B2CCDD87-F502-0924-23BA-F92CBC263C1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50667" y="3336268"/>
            <a:ext cx="914400" cy="914400"/>
          </a:xfrm>
          <a:prstGeom prst="rect">
            <a:avLst/>
          </a:prstGeom>
        </p:spPr>
      </p:pic>
      <p:pic>
        <p:nvPicPr>
          <p:cNvPr id="20" name="Graphic 19" descr="Classroom with solid fill">
            <a:extLst>
              <a:ext uri="{FF2B5EF4-FFF2-40B4-BE49-F238E27FC236}">
                <a16:creationId xmlns:a16="http://schemas.microsoft.com/office/drawing/2014/main" id="{0E948088-EAE2-DFCB-1649-7FF73753960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89643" y="3363883"/>
            <a:ext cx="914400" cy="914400"/>
          </a:xfrm>
          <a:prstGeom prst="rect">
            <a:avLst/>
          </a:prstGeom>
        </p:spPr>
      </p:pic>
      <p:pic>
        <p:nvPicPr>
          <p:cNvPr id="21" name="Picture 20">
            <a:extLst>
              <a:ext uri="{FF2B5EF4-FFF2-40B4-BE49-F238E27FC236}">
                <a16:creationId xmlns:a16="http://schemas.microsoft.com/office/drawing/2014/main" id="{AE36651A-F879-6493-F7F3-DD3E41F793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5129" y="5946259"/>
            <a:ext cx="2121201" cy="570323"/>
          </a:xfrm>
          <a:prstGeom prst="rect">
            <a:avLst/>
          </a:prstGeom>
        </p:spPr>
      </p:pic>
    </p:spTree>
    <p:extLst>
      <p:ext uri="{BB962C8B-B14F-4D97-AF65-F5344CB8AC3E}">
        <p14:creationId xmlns:p14="http://schemas.microsoft.com/office/powerpoint/2010/main" val="271122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2F40E-EE19-5F1F-3A40-D094B73026EE}"/>
              </a:ext>
            </a:extLst>
          </p:cNvPr>
          <p:cNvSpPr>
            <a:spLocks noGrp="1"/>
          </p:cNvSpPr>
          <p:nvPr>
            <p:ph type="title"/>
          </p:nvPr>
        </p:nvSpPr>
        <p:spPr>
          <a:xfrm>
            <a:off x="152400" y="3810000"/>
            <a:ext cx="12387123" cy="2938531"/>
          </a:xfrm>
        </p:spPr>
        <p:txBody>
          <a:bodyPr>
            <a:normAutofit/>
          </a:bodyPr>
          <a:lstStyle/>
          <a:p>
            <a:r>
              <a:rPr lang="en-US" sz="9000" dirty="0"/>
              <a:t>Contact information</a:t>
            </a:r>
          </a:p>
        </p:txBody>
      </p:sp>
      <p:sp>
        <p:nvSpPr>
          <p:cNvPr id="5" name="Slide Number Placeholder 4">
            <a:extLst>
              <a:ext uri="{FF2B5EF4-FFF2-40B4-BE49-F238E27FC236}">
                <a16:creationId xmlns:a16="http://schemas.microsoft.com/office/drawing/2014/main" id="{6196171F-2F11-4694-6F3B-FD8796B3D059}"/>
              </a:ext>
            </a:extLst>
          </p:cNvPr>
          <p:cNvSpPr>
            <a:spLocks noGrp="1"/>
          </p:cNvSpPr>
          <p:nvPr>
            <p:ph type="sldNum" sz="quarter" idx="12"/>
          </p:nvPr>
        </p:nvSpPr>
        <p:spPr/>
        <p:txBody>
          <a:bodyPr/>
          <a:lstStyle/>
          <a:p>
            <a:fld id="{27F8DDA4-3B80-4E8A-A8F5-521F73BF9127}" type="slidenum">
              <a:rPr lang="en-US" smtClean="0"/>
              <a:t>41</a:t>
            </a:fld>
            <a:endParaRPr lang="en-US"/>
          </a:p>
        </p:txBody>
      </p:sp>
      <p:pic>
        <p:nvPicPr>
          <p:cNvPr id="8" name="Picture 7">
            <a:extLst>
              <a:ext uri="{FF2B5EF4-FFF2-40B4-BE49-F238E27FC236}">
                <a16:creationId xmlns:a16="http://schemas.microsoft.com/office/drawing/2014/main" id="{01A5B6AC-3827-4B20-1941-B1611A04C7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4179" y="501212"/>
            <a:ext cx="1700796" cy="457289"/>
          </a:xfrm>
          <a:prstGeom prst="rect">
            <a:avLst/>
          </a:prstGeom>
        </p:spPr>
      </p:pic>
      <p:sp>
        <p:nvSpPr>
          <p:cNvPr id="9" name="TextBox 8">
            <a:extLst>
              <a:ext uri="{FF2B5EF4-FFF2-40B4-BE49-F238E27FC236}">
                <a16:creationId xmlns:a16="http://schemas.microsoft.com/office/drawing/2014/main" id="{06A51694-89A7-255B-99D4-A0C5A46E6071}"/>
              </a:ext>
            </a:extLst>
          </p:cNvPr>
          <p:cNvSpPr txBox="1"/>
          <p:nvPr/>
        </p:nvSpPr>
        <p:spPr>
          <a:xfrm>
            <a:off x="7914093" y="1108601"/>
            <a:ext cx="2048913" cy="400110"/>
          </a:xfrm>
          <a:prstGeom prst="rect">
            <a:avLst/>
          </a:prstGeom>
          <a:noFill/>
        </p:spPr>
        <p:txBody>
          <a:bodyPr wrap="square" rtlCol="0">
            <a:spAutoFit/>
          </a:bodyPr>
          <a:lstStyle/>
          <a:p>
            <a:r>
              <a:rPr lang="en-US" sz="2000" b="1" dirty="0"/>
              <a:t>Daniele Portal</a:t>
            </a:r>
          </a:p>
        </p:txBody>
      </p:sp>
      <p:sp>
        <p:nvSpPr>
          <p:cNvPr id="10" name="TextBox 9">
            <a:extLst>
              <a:ext uri="{FF2B5EF4-FFF2-40B4-BE49-F238E27FC236}">
                <a16:creationId xmlns:a16="http://schemas.microsoft.com/office/drawing/2014/main" id="{9E1896BD-0F83-3DAF-3000-3666D112E6CD}"/>
              </a:ext>
            </a:extLst>
          </p:cNvPr>
          <p:cNvSpPr txBox="1"/>
          <p:nvPr/>
        </p:nvSpPr>
        <p:spPr>
          <a:xfrm>
            <a:off x="2723031" y="1131481"/>
            <a:ext cx="1700796" cy="400110"/>
          </a:xfrm>
          <a:prstGeom prst="rect">
            <a:avLst/>
          </a:prstGeom>
          <a:noFill/>
        </p:spPr>
        <p:txBody>
          <a:bodyPr wrap="square" rtlCol="0">
            <a:spAutoFit/>
          </a:bodyPr>
          <a:lstStyle/>
          <a:p>
            <a:r>
              <a:rPr lang="en-US" sz="2000" b="1" dirty="0"/>
              <a:t>Quinn Griffith</a:t>
            </a:r>
          </a:p>
        </p:txBody>
      </p:sp>
      <p:sp>
        <p:nvSpPr>
          <p:cNvPr id="12" name="TextBox 11">
            <a:extLst>
              <a:ext uri="{FF2B5EF4-FFF2-40B4-BE49-F238E27FC236}">
                <a16:creationId xmlns:a16="http://schemas.microsoft.com/office/drawing/2014/main" id="{AF910DE1-AE84-A374-3FEC-304BF9793443}"/>
              </a:ext>
            </a:extLst>
          </p:cNvPr>
          <p:cNvSpPr txBox="1"/>
          <p:nvPr/>
        </p:nvSpPr>
        <p:spPr>
          <a:xfrm>
            <a:off x="7914091" y="1476312"/>
            <a:ext cx="3506577" cy="400110"/>
          </a:xfrm>
          <a:prstGeom prst="rect">
            <a:avLst/>
          </a:prstGeom>
          <a:noFill/>
        </p:spPr>
        <p:txBody>
          <a:bodyPr wrap="square" rtlCol="0">
            <a:spAutoFit/>
          </a:bodyPr>
          <a:lstStyle/>
          <a:p>
            <a:r>
              <a:rPr lang="en-US" sz="2000" dirty="0"/>
              <a:t>Business Development Manager</a:t>
            </a:r>
          </a:p>
        </p:txBody>
      </p:sp>
      <p:sp>
        <p:nvSpPr>
          <p:cNvPr id="13" name="TextBox 12">
            <a:extLst>
              <a:ext uri="{FF2B5EF4-FFF2-40B4-BE49-F238E27FC236}">
                <a16:creationId xmlns:a16="http://schemas.microsoft.com/office/drawing/2014/main" id="{55AB837E-AEC8-B662-7920-23D6871519FF}"/>
              </a:ext>
            </a:extLst>
          </p:cNvPr>
          <p:cNvSpPr txBox="1"/>
          <p:nvPr/>
        </p:nvSpPr>
        <p:spPr>
          <a:xfrm>
            <a:off x="7920577" y="1844023"/>
            <a:ext cx="2984064" cy="400110"/>
          </a:xfrm>
          <a:prstGeom prst="rect">
            <a:avLst/>
          </a:prstGeom>
          <a:noFill/>
        </p:spPr>
        <p:txBody>
          <a:bodyPr wrap="square" rtlCol="0">
            <a:spAutoFit/>
          </a:bodyPr>
          <a:lstStyle/>
          <a:p>
            <a:r>
              <a:rPr lang="en-US" sz="2000" dirty="0"/>
              <a:t>305-812-6498</a:t>
            </a:r>
          </a:p>
        </p:txBody>
      </p:sp>
      <p:sp>
        <p:nvSpPr>
          <p:cNvPr id="14" name="TextBox 13">
            <a:extLst>
              <a:ext uri="{FF2B5EF4-FFF2-40B4-BE49-F238E27FC236}">
                <a16:creationId xmlns:a16="http://schemas.microsoft.com/office/drawing/2014/main" id="{CA0DB20F-DF26-06CC-2C21-9762F46BA3CF}"/>
              </a:ext>
            </a:extLst>
          </p:cNvPr>
          <p:cNvSpPr txBox="1"/>
          <p:nvPr/>
        </p:nvSpPr>
        <p:spPr>
          <a:xfrm>
            <a:off x="7914091" y="2211734"/>
            <a:ext cx="2984064" cy="400110"/>
          </a:xfrm>
          <a:prstGeom prst="rect">
            <a:avLst/>
          </a:prstGeom>
          <a:noFill/>
        </p:spPr>
        <p:txBody>
          <a:bodyPr wrap="square" rtlCol="0">
            <a:spAutoFit/>
          </a:bodyPr>
          <a:lstStyle/>
          <a:p>
            <a:r>
              <a:rPr lang="en-US" sz="2000" dirty="0"/>
              <a:t>DanieleP@Westerngroup.com</a:t>
            </a:r>
          </a:p>
        </p:txBody>
      </p:sp>
      <p:sp>
        <p:nvSpPr>
          <p:cNvPr id="15" name="TextBox 14">
            <a:extLst>
              <a:ext uri="{FF2B5EF4-FFF2-40B4-BE49-F238E27FC236}">
                <a16:creationId xmlns:a16="http://schemas.microsoft.com/office/drawing/2014/main" id="{BC4177D9-F28B-AF1D-8592-AE9A89F3EC59}"/>
              </a:ext>
            </a:extLst>
          </p:cNvPr>
          <p:cNvSpPr txBox="1"/>
          <p:nvPr/>
        </p:nvSpPr>
        <p:spPr>
          <a:xfrm>
            <a:off x="2736003" y="1447794"/>
            <a:ext cx="2971802" cy="400110"/>
          </a:xfrm>
          <a:prstGeom prst="rect">
            <a:avLst/>
          </a:prstGeom>
          <a:noFill/>
        </p:spPr>
        <p:txBody>
          <a:bodyPr wrap="square" rtlCol="0">
            <a:spAutoFit/>
          </a:bodyPr>
          <a:lstStyle/>
          <a:p>
            <a:r>
              <a:rPr lang="en-US" sz="2000" dirty="0"/>
              <a:t>Branch Manager</a:t>
            </a:r>
          </a:p>
        </p:txBody>
      </p:sp>
      <p:sp>
        <p:nvSpPr>
          <p:cNvPr id="16" name="TextBox 15">
            <a:extLst>
              <a:ext uri="{FF2B5EF4-FFF2-40B4-BE49-F238E27FC236}">
                <a16:creationId xmlns:a16="http://schemas.microsoft.com/office/drawing/2014/main" id="{756A2F20-C53A-2F1B-EB73-5ECADA1941EF}"/>
              </a:ext>
            </a:extLst>
          </p:cNvPr>
          <p:cNvSpPr txBox="1"/>
          <p:nvPr/>
        </p:nvSpPr>
        <p:spPr>
          <a:xfrm>
            <a:off x="2742488" y="1815505"/>
            <a:ext cx="2819401" cy="400110"/>
          </a:xfrm>
          <a:prstGeom prst="rect">
            <a:avLst/>
          </a:prstGeom>
          <a:noFill/>
        </p:spPr>
        <p:txBody>
          <a:bodyPr wrap="square" rtlCol="0">
            <a:spAutoFit/>
          </a:bodyPr>
          <a:lstStyle/>
          <a:p>
            <a:r>
              <a:rPr lang="en-US" sz="2000" dirty="0"/>
              <a:t>954-298-5439</a:t>
            </a:r>
          </a:p>
        </p:txBody>
      </p:sp>
      <p:sp>
        <p:nvSpPr>
          <p:cNvPr id="17" name="TextBox 16">
            <a:extLst>
              <a:ext uri="{FF2B5EF4-FFF2-40B4-BE49-F238E27FC236}">
                <a16:creationId xmlns:a16="http://schemas.microsoft.com/office/drawing/2014/main" id="{DB8807DA-1CEE-6D0B-3AC9-2FC80D5644B8}"/>
              </a:ext>
            </a:extLst>
          </p:cNvPr>
          <p:cNvSpPr txBox="1"/>
          <p:nvPr/>
        </p:nvSpPr>
        <p:spPr>
          <a:xfrm>
            <a:off x="2736002" y="2183216"/>
            <a:ext cx="2921423" cy="400110"/>
          </a:xfrm>
          <a:prstGeom prst="rect">
            <a:avLst/>
          </a:prstGeom>
          <a:noFill/>
        </p:spPr>
        <p:txBody>
          <a:bodyPr wrap="square" rtlCol="0">
            <a:spAutoFit/>
          </a:bodyPr>
          <a:lstStyle/>
          <a:p>
            <a:r>
              <a:rPr lang="en-US" sz="2000" dirty="0"/>
              <a:t>QuinnG@Westerngroup.com</a:t>
            </a:r>
          </a:p>
        </p:txBody>
      </p:sp>
      <p:pic>
        <p:nvPicPr>
          <p:cNvPr id="22" name="Picture 21">
            <a:extLst>
              <a:ext uri="{FF2B5EF4-FFF2-40B4-BE49-F238E27FC236}">
                <a16:creationId xmlns:a16="http://schemas.microsoft.com/office/drawing/2014/main" id="{A465DA66-FA55-D1A5-4963-0367C4B906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4544" y="933936"/>
            <a:ext cx="2048914" cy="2149024"/>
          </a:xfrm>
          <a:prstGeom prst="rect">
            <a:avLst/>
          </a:prstGeom>
        </p:spPr>
      </p:pic>
      <p:pic>
        <p:nvPicPr>
          <p:cNvPr id="4" name="Picture 3">
            <a:extLst>
              <a:ext uri="{FF2B5EF4-FFF2-40B4-BE49-F238E27FC236}">
                <a16:creationId xmlns:a16="http://schemas.microsoft.com/office/drawing/2014/main" id="{3B0FCCF0-236C-AC9C-6503-635B2D4CC8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915" y="835622"/>
            <a:ext cx="1981200" cy="2345652"/>
          </a:xfrm>
          <a:prstGeom prst="rect">
            <a:avLst/>
          </a:prstGeom>
        </p:spPr>
      </p:pic>
    </p:spTree>
    <p:extLst>
      <p:ext uri="{BB962C8B-B14F-4D97-AF65-F5344CB8AC3E}">
        <p14:creationId xmlns:p14="http://schemas.microsoft.com/office/powerpoint/2010/main" val="296572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7F15B-D258-708A-ABF6-91416FC71DE3}"/>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09DC1BAA-7F1B-242C-3440-2F82752ADC6D}"/>
              </a:ext>
            </a:extLst>
          </p:cNvPr>
          <p:cNvSpPr>
            <a:spLocks noGrp="1"/>
          </p:cNvSpPr>
          <p:nvPr>
            <p:ph type="ftr" sz="quarter" idx="11"/>
          </p:nvPr>
        </p:nvSpPr>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all" spc="60" normalizeH="0" baseline="0" noProof="0">
                <a:ln>
                  <a:noFill/>
                </a:ln>
                <a:solidFill>
                  <a:srgbClr val="444742"/>
                </a:solidFill>
                <a:effectLst/>
                <a:uLnTx/>
                <a:uFillTx/>
                <a:latin typeface="Univers Condensed Light"/>
                <a:ea typeface="+mn-ea"/>
                <a:cs typeface="+mn-cs"/>
              </a:rPr>
              <a:t>Sample Footer Text</a:t>
            </a:r>
          </a:p>
        </p:txBody>
      </p:sp>
      <p:sp>
        <p:nvSpPr>
          <p:cNvPr id="7" name="Slide Number Placeholder 6">
            <a:extLst>
              <a:ext uri="{FF2B5EF4-FFF2-40B4-BE49-F238E27FC236}">
                <a16:creationId xmlns:a16="http://schemas.microsoft.com/office/drawing/2014/main" id="{A9943624-8782-3BE1-2F5E-E7AD94FFCEC7}"/>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7F8DDA4-3B80-4E8A-A8F5-521F73BF9127}" type="slidenum">
              <a:rPr kumimoji="0" lang="en-US" sz="900" b="0" i="0" u="none" strike="noStrike" kern="1200" cap="all" spc="0" normalizeH="0" baseline="0" noProof="0" smtClean="0">
                <a:ln>
                  <a:noFill/>
                </a:ln>
                <a:solidFill>
                  <a:srgbClr val="444742"/>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a:t>
            </a:fld>
            <a:endParaRPr kumimoji="0" lang="en-US" sz="900" b="0" i="0" u="none" strike="noStrike" kern="1200" cap="all" spc="0" normalizeH="0" baseline="0" noProof="0">
              <a:ln>
                <a:noFill/>
              </a:ln>
              <a:solidFill>
                <a:srgbClr val="444742"/>
              </a:solidFill>
              <a:effectLst/>
              <a:uLnTx/>
              <a:uFillTx/>
              <a:latin typeface="Univers Condensed Light"/>
              <a:ea typeface="+mn-ea"/>
              <a:cs typeface="+mn-cs"/>
            </a:endParaRPr>
          </a:p>
        </p:txBody>
      </p:sp>
      <p:pic>
        <p:nvPicPr>
          <p:cNvPr id="3" name="Picture 2">
            <a:extLst>
              <a:ext uri="{FF2B5EF4-FFF2-40B4-BE49-F238E27FC236}">
                <a16:creationId xmlns:a16="http://schemas.microsoft.com/office/drawing/2014/main" id="{1181707A-BAD6-68C3-87F5-C4AA81AF3E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301" y="5912589"/>
            <a:ext cx="2121201" cy="570323"/>
          </a:xfrm>
          <a:prstGeom prst="rect">
            <a:avLst/>
          </a:prstGeom>
        </p:spPr>
      </p:pic>
      <p:pic>
        <p:nvPicPr>
          <p:cNvPr id="15" name="Picture 14">
            <a:extLst>
              <a:ext uri="{FF2B5EF4-FFF2-40B4-BE49-F238E27FC236}">
                <a16:creationId xmlns:a16="http://schemas.microsoft.com/office/drawing/2014/main" id="{6263B306-79A3-7BCB-B7FF-8AB5D4E68745}"/>
              </a:ext>
            </a:extLst>
          </p:cNvPr>
          <p:cNvPicPr>
            <a:picLocks noChangeAspect="1"/>
          </p:cNvPicPr>
          <p:nvPr/>
        </p:nvPicPr>
        <p:blipFill>
          <a:blip r:embed="rId4">
            <a:extLst>
              <a:ext uri="{28A0092B-C50C-407E-A947-70E740481C1C}">
                <a14:useLocalDpi xmlns:a14="http://schemas.microsoft.com/office/drawing/2010/main" val="0"/>
              </a:ext>
            </a:extLst>
          </a:blip>
          <a:srcRect t="45300"/>
          <a:stretch>
            <a:fillRect/>
          </a:stretch>
        </p:blipFill>
        <p:spPr>
          <a:xfrm>
            <a:off x="953728" y="701483"/>
            <a:ext cx="3685084" cy="2727517"/>
          </a:xfrm>
          <a:prstGeom prst="rect">
            <a:avLst/>
          </a:prstGeom>
        </p:spPr>
      </p:pic>
      <p:pic>
        <p:nvPicPr>
          <p:cNvPr id="18" name="Picture 17">
            <a:extLst>
              <a:ext uri="{FF2B5EF4-FFF2-40B4-BE49-F238E27FC236}">
                <a16:creationId xmlns:a16="http://schemas.microsoft.com/office/drawing/2014/main" id="{03C5615F-6B79-F75F-962C-8E10C113D9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7004" y="1617368"/>
            <a:ext cx="5531116" cy="3321760"/>
          </a:xfrm>
          <a:prstGeom prst="rect">
            <a:avLst/>
          </a:prstGeom>
        </p:spPr>
      </p:pic>
      <p:sp>
        <p:nvSpPr>
          <p:cNvPr id="12" name="Title 1">
            <a:extLst>
              <a:ext uri="{FF2B5EF4-FFF2-40B4-BE49-F238E27FC236}">
                <a16:creationId xmlns:a16="http://schemas.microsoft.com/office/drawing/2014/main" id="{AD817D9F-7CB5-8E3F-3F13-FBA508092A49}"/>
              </a:ext>
            </a:extLst>
          </p:cNvPr>
          <p:cNvSpPr txBox="1">
            <a:spLocks/>
          </p:cNvSpPr>
          <p:nvPr/>
        </p:nvSpPr>
        <p:spPr>
          <a:xfrm>
            <a:off x="1242039" y="3390566"/>
            <a:ext cx="4386654" cy="2032258"/>
          </a:xfrm>
          <a:prstGeom prst="rect">
            <a:avLst/>
          </a:prstGeom>
          <a:solidFill>
            <a:schemeClr val="bg1"/>
          </a:solidFill>
        </p:spPr>
        <p:txBody>
          <a:bodyPr vert="horz" lIns="137160" tIns="137160" rIns="91440" bIns="137160" rtlCol="0" anchor="t">
            <a:noAutofit/>
          </a:bodyPr>
          <a:lstStyle>
            <a:lvl1pPr marL="0" algn="l" defTabSz="914400" rtl="0" eaLnBrk="1" latinLnBrk="0" hangingPunct="1">
              <a:lnSpc>
                <a:spcPct val="100000"/>
              </a:lnSpc>
              <a:spcBef>
                <a:spcPct val="0"/>
              </a:spcBef>
              <a:spcAft>
                <a:spcPts val="0"/>
              </a:spcAft>
              <a:buNone/>
              <a:defRPr sz="2800" kern="1200" cap="all" baseline="0">
                <a:solidFill>
                  <a:schemeClr val="accent5"/>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800" dirty="0">
                <a:solidFill>
                  <a:srgbClr val="2E54A3"/>
                </a:solidFill>
                <a:latin typeface="Oswald SemiBold"/>
              </a:rPr>
              <a:t>Conventional reinforced Cast in place</a:t>
            </a:r>
            <a:endParaRPr kumimoji="0" lang="en-US" sz="4800" b="0" i="0" u="none" strike="noStrike" kern="1200" cap="all" spc="0" normalizeH="0" baseline="0" noProof="0" dirty="0">
              <a:ln>
                <a:noFill/>
              </a:ln>
              <a:solidFill>
                <a:srgbClr val="2E54A3"/>
              </a:solidFill>
              <a:effectLst/>
              <a:uLnTx/>
              <a:uFillTx/>
              <a:latin typeface="Oswald SemiBold"/>
              <a:ea typeface="+mj-ea"/>
              <a:cs typeface="+mj-cs"/>
            </a:endParaRPr>
          </a:p>
        </p:txBody>
      </p:sp>
    </p:spTree>
    <p:extLst>
      <p:ext uri="{BB962C8B-B14F-4D97-AF65-F5344CB8AC3E}">
        <p14:creationId xmlns:p14="http://schemas.microsoft.com/office/powerpoint/2010/main" val="197765434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15CE5-D2A6-BA14-0260-012293FAF1A8}"/>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A20F9624-B12F-C4E2-D9C5-876376E47445}"/>
              </a:ext>
            </a:extLst>
          </p:cNvPr>
          <p:cNvSpPr>
            <a:spLocks noGrp="1"/>
          </p:cNvSpPr>
          <p:nvPr>
            <p:ph type="ftr" sz="quarter" idx="11"/>
          </p:nvPr>
        </p:nvSpPr>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all" spc="60" normalizeH="0" baseline="0" noProof="0">
                <a:ln>
                  <a:noFill/>
                </a:ln>
                <a:solidFill>
                  <a:srgbClr val="444742"/>
                </a:solidFill>
                <a:effectLst/>
                <a:uLnTx/>
                <a:uFillTx/>
                <a:latin typeface="Univers Condensed Light"/>
                <a:ea typeface="+mn-ea"/>
                <a:cs typeface="+mn-cs"/>
              </a:rPr>
              <a:t>Sample Footer Text</a:t>
            </a:r>
          </a:p>
        </p:txBody>
      </p:sp>
      <p:sp>
        <p:nvSpPr>
          <p:cNvPr id="7" name="Slide Number Placeholder 6">
            <a:extLst>
              <a:ext uri="{FF2B5EF4-FFF2-40B4-BE49-F238E27FC236}">
                <a16:creationId xmlns:a16="http://schemas.microsoft.com/office/drawing/2014/main" id="{92078BEF-7BB7-94E6-DAA9-918B228C97FB}"/>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7F8DDA4-3B80-4E8A-A8F5-521F73BF9127}" type="slidenum">
              <a:rPr kumimoji="0" lang="en-US" sz="900" b="0" i="0" u="none" strike="noStrike" kern="1200" cap="all" spc="0" normalizeH="0" baseline="0" noProof="0" smtClean="0">
                <a:ln>
                  <a:noFill/>
                </a:ln>
                <a:solidFill>
                  <a:srgbClr val="444742"/>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a:t>
            </a:fld>
            <a:endParaRPr kumimoji="0" lang="en-US" sz="900" b="0" i="0" u="none" strike="noStrike" kern="1200" cap="all" spc="0" normalizeH="0" baseline="0" noProof="0">
              <a:ln>
                <a:noFill/>
              </a:ln>
              <a:solidFill>
                <a:srgbClr val="444742"/>
              </a:solidFill>
              <a:effectLst/>
              <a:uLnTx/>
              <a:uFillTx/>
              <a:latin typeface="Univers Condensed Light"/>
              <a:ea typeface="+mn-ea"/>
              <a:cs typeface="+mn-cs"/>
            </a:endParaRPr>
          </a:p>
        </p:txBody>
      </p:sp>
      <p:pic>
        <p:nvPicPr>
          <p:cNvPr id="3" name="Picture 2">
            <a:extLst>
              <a:ext uri="{FF2B5EF4-FFF2-40B4-BE49-F238E27FC236}">
                <a16:creationId xmlns:a16="http://schemas.microsoft.com/office/drawing/2014/main" id="{BDE89CF0-4712-562F-2B74-A6DAD59451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301" y="5912589"/>
            <a:ext cx="2121201" cy="570323"/>
          </a:xfrm>
          <a:prstGeom prst="rect">
            <a:avLst/>
          </a:prstGeom>
        </p:spPr>
      </p:pic>
      <p:sp>
        <p:nvSpPr>
          <p:cNvPr id="12" name="Title 1">
            <a:extLst>
              <a:ext uri="{FF2B5EF4-FFF2-40B4-BE49-F238E27FC236}">
                <a16:creationId xmlns:a16="http://schemas.microsoft.com/office/drawing/2014/main" id="{2711F433-C137-35DC-37D9-B9E24BC3931E}"/>
              </a:ext>
            </a:extLst>
          </p:cNvPr>
          <p:cNvSpPr txBox="1">
            <a:spLocks/>
          </p:cNvSpPr>
          <p:nvPr/>
        </p:nvSpPr>
        <p:spPr>
          <a:xfrm>
            <a:off x="489301" y="3832686"/>
            <a:ext cx="4386654" cy="1796124"/>
          </a:xfrm>
          <a:prstGeom prst="rect">
            <a:avLst/>
          </a:prstGeom>
          <a:solidFill>
            <a:schemeClr val="bg1"/>
          </a:solidFill>
        </p:spPr>
        <p:txBody>
          <a:bodyPr vert="horz" lIns="137160" tIns="137160" rIns="91440" bIns="137160" rtlCol="0" anchor="t">
            <a:noAutofit/>
          </a:bodyPr>
          <a:lstStyle>
            <a:lvl1pPr marL="0" algn="l" defTabSz="914400" rtl="0" eaLnBrk="1" latinLnBrk="0" hangingPunct="1">
              <a:lnSpc>
                <a:spcPct val="100000"/>
              </a:lnSpc>
              <a:spcBef>
                <a:spcPct val="0"/>
              </a:spcBef>
              <a:spcAft>
                <a:spcPts val="0"/>
              </a:spcAft>
              <a:buNone/>
              <a:defRPr sz="2800" kern="1200" cap="all" baseline="0">
                <a:solidFill>
                  <a:schemeClr val="accent5"/>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all" spc="0" normalizeH="0" baseline="0" noProof="0" dirty="0">
                <a:ln>
                  <a:noFill/>
                </a:ln>
                <a:solidFill>
                  <a:srgbClr val="2E54A3"/>
                </a:solidFill>
                <a:effectLst/>
                <a:uLnTx/>
                <a:uFillTx/>
                <a:latin typeface="Oswald SemiBold"/>
                <a:ea typeface="+mj-ea"/>
                <a:cs typeface="+mj-cs"/>
              </a:rPr>
              <a:t>Double t precast</a:t>
            </a:r>
          </a:p>
        </p:txBody>
      </p:sp>
      <p:pic>
        <p:nvPicPr>
          <p:cNvPr id="2" name="Picture 1" descr="Diagram, schematic&#10;&#10;Description automatically generated">
            <a:extLst>
              <a:ext uri="{FF2B5EF4-FFF2-40B4-BE49-F238E27FC236}">
                <a16:creationId xmlns:a16="http://schemas.microsoft.com/office/drawing/2014/main" id="{3D3E3599-94E0-A3CF-BDC9-DFA2F34583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4019" y="3442980"/>
            <a:ext cx="5573197" cy="2769450"/>
          </a:xfrm>
          <a:prstGeom prst="rect">
            <a:avLst/>
          </a:prstGeom>
        </p:spPr>
      </p:pic>
      <p:pic>
        <p:nvPicPr>
          <p:cNvPr id="13" name="Content Placeholder 12">
            <a:extLst>
              <a:ext uri="{FF2B5EF4-FFF2-40B4-BE49-F238E27FC236}">
                <a16:creationId xmlns:a16="http://schemas.microsoft.com/office/drawing/2014/main" id="{42AB428C-BE3B-140D-9636-2C76B2BCD919}"/>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65763" y="463007"/>
            <a:ext cx="4800013" cy="2697377"/>
          </a:xfrm>
          <a:prstGeom prst="rect">
            <a:avLst/>
          </a:prstGeom>
        </p:spPr>
      </p:pic>
      <p:pic>
        <p:nvPicPr>
          <p:cNvPr id="16" name="Picture 15">
            <a:extLst>
              <a:ext uri="{FF2B5EF4-FFF2-40B4-BE49-F238E27FC236}">
                <a16:creationId xmlns:a16="http://schemas.microsoft.com/office/drawing/2014/main" id="{CB4C91DF-7CE0-59C6-FC42-171FB35541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194855"/>
            <a:ext cx="4391216" cy="3289173"/>
          </a:xfrm>
          <a:prstGeom prst="rect">
            <a:avLst/>
          </a:prstGeom>
        </p:spPr>
      </p:pic>
    </p:spTree>
    <p:extLst>
      <p:ext uri="{BB962C8B-B14F-4D97-AF65-F5344CB8AC3E}">
        <p14:creationId xmlns:p14="http://schemas.microsoft.com/office/powerpoint/2010/main" val="341766455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BE3AB-D790-3950-646D-460BA02F91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5BF0B9-2252-4CAA-BF93-44C7F3EE88A4}"/>
              </a:ext>
            </a:extLst>
          </p:cNvPr>
          <p:cNvSpPr>
            <a:spLocks noGrp="1"/>
          </p:cNvSpPr>
          <p:nvPr>
            <p:ph type="title"/>
          </p:nvPr>
        </p:nvSpPr>
        <p:spPr/>
        <p:txBody>
          <a:bodyPr anchor="b"/>
          <a:lstStyle/>
          <a:p>
            <a:r>
              <a:rPr lang="en-US" dirty="0"/>
              <a:t>Key structural components to inspect</a:t>
            </a:r>
          </a:p>
        </p:txBody>
      </p:sp>
      <p:sp>
        <p:nvSpPr>
          <p:cNvPr id="5" name="Slide Number Placeholder 4">
            <a:extLst>
              <a:ext uri="{FF2B5EF4-FFF2-40B4-BE49-F238E27FC236}">
                <a16:creationId xmlns:a16="http://schemas.microsoft.com/office/drawing/2014/main" id="{49092103-1E46-93B9-26E3-918939AD39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8DDA4-3B80-4E8A-A8F5-521F73BF9127}" type="slidenum">
              <a:rPr kumimoji="0" lang="en-US" sz="900" b="0" i="0" u="none" strike="noStrike" kern="1200" cap="all" spc="0" normalizeH="0" baseline="0" noProof="0" smtClean="0">
                <a:ln>
                  <a:noFill/>
                </a:ln>
                <a:solidFill>
                  <a:prstClr val="white"/>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all" spc="0" normalizeH="0" baseline="0" noProof="0">
              <a:ln>
                <a:noFill/>
              </a:ln>
              <a:solidFill>
                <a:prstClr val="white"/>
              </a:solidFill>
              <a:effectLst/>
              <a:uLnTx/>
              <a:uFillTx/>
              <a:latin typeface="Univers Condensed Light"/>
              <a:ea typeface="+mn-ea"/>
              <a:cs typeface="+mn-cs"/>
            </a:endParaRPr>
          </a:p>
        </p:txBody>
      </p:sp>
      <p:pic>
        <p:nvPicPr>
          <p:cNvPr id="6" name="Picture 5">
            <a:extLst>
              <a:ext uri="{FF2B5EF4-FFF2-40B4-BE49-F238E27FC236}">
                <a16:creationId xmlns:a16="http://schemas.microsoft.com/office/drawing/2014/main" id="{92E2ABE4-E575-A656-4143-1EC5AFE597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4788" y="501212"/>
            <a:ext cx="1700796" cy="457289"/>
          </a:xfrm>
          <a:prstGeom prst="rect">
            <a:avLst/>
          </a:prstGeom>
        </p:spPr>
      </p:pic>
    </p:spTree>
    <p:extLst>
      <p:ext uri="{BB962C8B-B14F-4D97-AF65-F5344CB8AC3E}">
        <p14:creationId xmlns:p14="http://schemas.microsoft.com/office/powerpoint/2010/main" val="2594156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7EB213D-13AD-5ADD-D94E-B6C80797CEE5}"/>
              </a:ext>
            </a:extLst>
          </p:cNvPr>
          <p:cNvSpPr>
            <a:spLocks noGrp="1"/>
          </p:cNvSpPr>
          <p:nvPr>
            <p:ph type="ftr" sz="quarter" idx="11"/>
          </p:nvPr>
        </p:nvSpPr>
        <p:spPr/>
        <p:txBody>
          <a:bodyPr anchor="ctr">
            <a:normAutofit/>
          </a:bodyPr>
          <a:lstStyle/>
          <a:p>
            <a:pPr>
              <a:spcAft>
                <a:spcPts val="600"/>
              </a:spcAft>
            </a:pPr>
            <a:r>
              <a:rPr lang="en-US"/>
              <a:t>Sample Footer Text</a:t>
            </a:r>
          </a:p>
        </p:txBody>
      </p:sp>
      <p:pic>
        <p:nvPicPr>
          <p:cNvPr id="7" name="Picture 6">
            <a:extLst>
              <a:ext uri="{FF2B5EF4-FFF2-40B4-BE49-F238E27FC236}">
                <a16:creationId xmlns:a16="http://schemas.microsoft.com/office/drawing/2014/main" id="{666B90FC-3550-2296-668D-7E734EA257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301" y="5912589"/>
            <a:ext cx="2121201" cy="570323"/>
          </a:xfrm>
          <a:prstGeom prst="rect">
            <a:avLst/>
          </a:prstGeom>
        </p:spPr>
      </p:pic>
      <p:sp>
        <p:nvSpPr>
          <p:cNvPr id="12" name="Rectangle 11">
            <a:extLst>
              <a:ext uri="{FF2B5EF4-FFF2-40B4-BE49-F238E27FC236}">
                <a16:creationId xmlns:a16="http://schemas.microsoft.com/office/drawing/2014/main" id="{537AB2A3-D326-C05E-ABAE-0C35932E59D4}"/>
              </a:ext>
            </a:extLst>
          </p:cNvPr>
          <p:cNvSpPr/>
          <p:nvPr/>
        </p:nvSpPr>
        <p:spPr>
          <a:xfrm>
            <a:off x="664464" y="4100907"/>
            <a:ext cx="3054095" cy="1752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C8DD9A1-BD63-2BA1-277D-6A22EEC721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651" y="537240"/>
            <a:ext cx="10750698" cy="5375349"/>
          </a:xfrm>
          <a:prstGeom prst="rect">
            <a:avLst/>
          </a:prstGeom>
        </p:spPr>
      </p:pic>
      <p:sp>
        <p:nvSpPr>
          <p:cNvPr id="16" name="Title 15">
            <a:extLst>
              <a:ext uri="{FF2B5EF4-FFF2-40B4-BE49-F238E27FC236}">
                <a16:creationId xmlns:a16="http://schemas.microsoft.com/office/drawing/2014/main" id="{182DD03E-A8DF-726F-B767-D10818048184}"/>
              </a:ext>
            </a:extLst>
          </p:cNvPr>
          <p:cNvSpPr>
            <a:spLocks noGrp="1"/>
          </p:cNvSpPr>
          <p:nvPr>
            <p:ph type="title"/>
          </p:nvPr>
        </p:nvSpPr>
        <p:spPr>
          <a:xfrm>
            <a:off x="3986829" y="5342108"/>
            <a:ext cx="3054096" cy="511400"/>
          </a:xfrm>
        </p:spPr>
        <p:txBody>
          <a:bodyPr>
            <a:normAutofit fontScale="90000"/>
          </a:bodyPr>
          <a:lstStyle/>
          <a:p>
            <a:r>
              <a:rPr lang="en-US" dirty="0">
                <a:solidFill>
                  <a:schemeClr val="accent2"/>
                </a:solidFill>
              </a:rPr>
              <a:t>Concrete </a:t>
            </a:r>
            <a:r>
              <a:rPr lang="en-US" b="1" dirty="0">
                <a:solidFill>
                  <a:schemeClr val="accent2"/>
                </a:solidFill>
              </a:rPr>
              <a:t>slab</a:t>
            </a:r>
          </a:p>
        </p:txBody>
      </p:sp>
      <p:sp>
        <p:nvSpPr>
          <p:cNvPr id="17" name="Title 15">
            <a:extLst>
              <a:ext uri="{FF2B5EF4-FFF2-40B4-BE49-F238E27FC236}">
                <a16:creationId xmlns:a16="http://schemas.microsoft.com/office/drawing/2014/main" id="{2FC9F8E9-DF77-2A52-AD14-7176F04D7BD7}"/>
              </a:ext>
            </a:extLst>
          </p:cNvPr>
          <p:cNvSpPr txBox="1">
            <a:spLocks/>
          </p:cNvSpPr>
          <p:nvPr/>
        </p:nvSpPr>
        <p:spPr>
          <a:xfrm>
            <a:off x="7862143" y="875855"/>
            <a:ext cx="3054096" cy="511400"/>
          </a:xfrm>
          <a:prstGeom prst="rect">
            <a:avLst/>
          </a:prstGeom>
          <a:noFill/>
        </p:spPr>
        <p:txBody>
          <a:bodyPr vert="horz" lIns="91440" tIns="45720" rIns="91440" bIns="137160" rtlCol="0" anchor="t">
            <a:normAutofit fontScale="90000" lnSpcReduction="20000"/>
          </a:bodyPr>
          <a:lstStyle>
            <a:lvl1pPr marL="0" algn="l" defTabSz="914400" rtl="0" eaLnBrk="1" latinLnBrk="0" hangingPunct="1">
              <a:lnSpc>
                <a:spcPct val="100000"/>
              </a:lnSpc>
              <a:spcBef>
                <a:spcPct val="0"/>
              </a:spcBef>
              <a:spcAft>
                <a:spcPts val="0"/>
              </a:spcAft>
              <a:buNone/>
              <a:defRPr sz="2800" kern="1200" cap="all" baseline="0">
                <a:solidFill>
                  <a:schemeClr val="accent5"/>
                </a:solidFill>
                <a:latin typeface="+mj-lt"/>
                <a:ea typeface="+mj-ea"/>
                <a:cs typeface="+mj-cs"/>
              </a:defRPr>
            </a:lvl1pPr>
          </a:lstStyle>
          <a:p>
            <a:r>
              <a:rPr lang="en-US" dirty="0">
                <a:solidFill>
                  <a:schemeClr val="accent2"/>
                </a:solidFill>
              </a:rPr>
              <a:t>Concrete beams</a:t>
            </a:r>
            <a:endParaRPr lang="en-US" b="1" dirty="0">
              <a:solidFill>
                <a:schemeClr val="accent2"/>
              </a:solidFill>
            </a:endParaRPr>
          </a:p>
        </p:txBody>
      </p:sp>
      <p:cxnSp>
        <p:nvCxnSpPr>
          <p:cNvPr id="19" name="Straight Arrow Connector 18">
            <a:extLst>
              <a:ext uri="{FF2B5EF4-FFF2-40B4-BE49-F238E27FC236}">
                <a16:creationId xmlns:a16="http://schemas.microsoft.com/office/drawing/2014/main" id="{9773E2A5-4920-AFA2-72E4-4AFE25827391}"/>
              </a:ext>
            </a:extLst>
          </p:cNvPr>
          <p:cNvCxnSpPr>
            <a:cxnSpLocks/>
          </p:cNvCxnSpPr>
          <p:nvPr/>
        </p:nvCxnSpPr>
        <p:spPr>
          <a:xfrm flipH="1">
            <a:off x="7427167" y="1035698"/>
            <a:ext cx="434976" cy="186612"/>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21" name="Title 15">
            <a:extLst>
              <a:ext uri="{FF2B5EF4-FFF2-40B4-BE49-F238E27FC236}">
                <a16:creationId xmlns:a16="http://schemas.microsoft.com/office/drawing/2014/main" id="{EB74400A-ECD8-DE0D-06F1-6E0A1F915838}"/>
              </a:ext>
            </a:extLst>
          </p:cNvPr>
          <p:cNvSpPr txBox="1">
            <a:spLocks/>
          </p:cNvSpPr>
          <p:nvPr/>
        </p:nvSpPr>
        <p:spPr>
          <a:xfrm>
            <a:off x="4692844" y="4100907"/>
            <a:ext cx="3054096" cy="511400"/>
          </a:xfrm>
          <a:prstGeom prst="rect">
            <a:avLst/>
          </a:prstGeom>
          <a:noFill/>
        </p:spPr>
        <p:txBody>
          <a:bodyPr vert="horz" lIns="91440" tIns="45720" rIns="91440" bIns="137160" rtlCol="0" anchor="t">
            <a:normAutofit fontScale="90000" lnSpcReduction="20000"/>
          </a:bodyPr>
          <a:lstStyle>
            <a:lvl1pPr marL="0" algn="l" defTabSz="914400" rtl="0" eaLnBrk="1" latinLnBrk="0" hangingPunct="1">
              <a:lnSpc>
                <a:spcPct val="100000"/>
              </a:lnSpc>
              <a:spcBef>
                <a:spcPct val="0"/>
              </a:spcBef>
              <a:spcAft>
                <a:spcPts val="0"/>
              </a:spcAft>
              <a:buNone/>
              <a:defRPr sz="2800" kern="1200" cap="all" baseline="0">
                <a:solidFill>
                  <a:schemeClr val="accent5"/>
                </a:solidFill>
                <a:latin typeface="+mj-lt"/>
                <a:ea typeface="+mj-ea"/>
                <a:cs typeface="+mj-cs"/>
              </a:defRPr>
            </a:lvl1pPr>
          </a:lstStyle>
          <a:p>
            <a:r>
              <a:rPr lang="en-US" dirty="0">
                <a:solidFill>
                  <a:schemeClr val="accent2"/>
                </a:solidFill>
              </a:rPr>
              <a:t>Support columns</a:t>
            </a:r>
            <a:endParaRPr lang="en-US" b="1" dirty="0">
              <a:solidFill>
                <a:schemeClr val="accent2"/>
              </a:solidFill>
            </a:endParaRPr>
          </a:p>
        </p:txBody>
      </p:sp>
      <p:cxnSp>
        <p:nvCxnSpPr>
          <p:cNvPr id="22" name="Straight Arrow Connector 21">
            <a:extLst>
              <a:ext uri="{FF2B5EF4-FFF2-40B4-BE49-F238E27FC236}">
                <a16:creationId xmlns:a16="http://schemas.microsoft.com/office/drawing/2014/main" id="{B76A7239-B457-D3B2-15F8-BCDAD1C60831}"/>
              </a:ext>
            </a:extLst>
          </p:cNvPr>
          <p:cNvCxnSpPr>
            <a:cxnSpLocks/>
          </p:cNvCxnSpPr>
          <p:nvPr/>
        </p:nvCxnSpPr>
        <p:spPr>
          <a:xfrm>
            <a:off x="7427167" y="4272631"/>
            <a:ext cx="319773" cy="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25" name="Title 15">
            <a:extLst>
              <a:ext uri="{FF2B5EF4-FFF2-40B4-BE49-F238E27FC236}">
                <a16:creationId xmlns:a16="http://schemas.microsoft.com/office/drawing/2014/main" id="{95AC1F48-33A1-2DC6-9AC6-00B8F65EDA18}"/>
              </a:ext>
            </a:extLst>
          </p:cNvPr>
          <p:cNvSpPr txBox="1">
            <a:spLocks/>
          </p:cNvSpPr>
          <p:nvPr/>
        </p:nvSpPr>
        <p:spPr>
          <a:xfrm>
            <a:off x="3010378" y="3777446"/>
            <a:ext cx="1879062" cy="411999"/>
          </a:xfrm>
          <a:prstGeom prst="rect">
            <a:avLst/>
          </a:prstGeom>
          <a:noFill/>
        </p:spPr>
        <p:txBody>
          <a:bodyPr vert="horz" lIns="91440" tIns="45720" rIns="91440" bIns="137160" rtlCol="0" anchor="t">
            <a:noAutofit/>
          </a:bodyPr>
          <a:lstStyle>
            <a:lvl1pPr marL="0" algn="l" defTabSz="914400" rtl="0" eaLnBrk="1" latinLnBrk="0" hangingPunct="1">
              <a:lnSpc>
                <a:spcPct val="100000"/>
              </a:lnSpc>
              <a:spcBef>
                <a:spcPct val="0"/>
              </a:spcBef>
              <a:spcAft>
                <a:spcPts val="0"/>
              </a:spcAft>
              <a:buNone/>
              <a:defRPr sz="2800" kern="1200" cap="all" baseline="0">
                <a:solidFill>
                  <a:schemeClr val="accent5"/>
                </a:solidFill>
                <a:latin typeface="+mj-lt"/>
                <a:ea typeface="+mj-ea"/>
                <a:cs typeface="+mj-cs"/>
              </a:defRPr>
            </a:lvl1pPr>
          </a:lstStyle>
          <a:p>
            <a:r>
              <a:rPr lang="en-US" sz="2500" dirty="0" err="1">
                <a:solidFill>
                  <a:schemeClr val="accent2"/>
                </a:solidFill>
              </a:rPr>
              <a:t>WAlls</a:t>
            </a:r>
            <a:endParaRPr lang="en-US" sz="2500" b="1" dirty="0">
              <a:solidFill>
                <a:schemeClr val="accent2"/>
              </a:solidFill>
            </a:endParaRPr>
          </a:p>
        </p:txBody>
      </p:sp>
      <p:pic>
        <p:nvPicPr>
          <p:cNvPr id="28" name="Picture 27">
            <a:extLst>
              <a:ext uri="{FF2B5EF4-FFF2-40B4-BE49-F238E27FC236}">
                <a16:creationId xmlns:a16="http://schemas.microsoft.com/office/drawing/2014/main" id="{F9CEC333-3573-F02D-D447-E1D2418D07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685604" y="4742675"/>
            <a:ext cx="2017094" cy="1345386"/>
          </a:xfrm>
          <a:prstGeom prst="rect">
            <a:avLst/>
          </a:prstGeom>
        </p:spPr>
      </p:pic>
      <p:sp>
        <p:nvSpPr>
          <p:cNvPr id="29" name="Title 15">
            <a:extLst>
              <a:ext uri="{FF2B5EF4-FFF2-40B4-BE49-F238E27FC236}">
                <a16:creationId xmlns:a16="http://schemas.microsoft.com/office/drawing/2014/main" id="{EEEAE818-6AC6-5AFE-3A65-AADAB64B6D34}"/>
              </a:ext>
            </a:extLst>
          </p:cNvPr>
          <p:cNvSpPr txBox="1">
            <a:spLocks/>
          </p:cNvSpPr>
          <p:nvPr/>
        </p:nvSpPr>
        <p:spPr>
          <a:xfrm>
            <a:off x="10171682" y="4418365"/>
            <a:ext cx="1635843" cy="511400"/>
          </a:xfrm>
          <a:prstGeom prst="rect">
            <a:avLst/>
          </a:prstGeom>
          <a:noFill/>
        </p:spPr>
        <p:txBody>
          <a:bodyPr vert="horz" lIns="91440" tIns="45720" rIns="91440" bIns="137160" rtlCol="0" anchor="t">
            <a:normAutofit fontScale="90000" lnSpcReduction="20000"/>
          </a:bodyPr>
          <a:lstStyle>
            <a:lvl1pPr marL="0" algn="l" defTabSz="914400" rtl="0" eaLnBrk="1" latinLnBrk="0" hangingPunct="1">
              <a:lnSpc>
                <a:spcPct val="100000"/>
              </a:lnSpc>
              <a:spcBef>
                <a:spcPct val="0"/>
              </a:spcBef>
              <a:spcAft>
                <a:spcPts val="0"/>
              </a:spcAft>
              <a:buNone/>
              <a:defRPr sz="2800" kern="1200" cap="all" baseline="0">
                <a:solidFill>
                  <a:schemeClr val="accent5"/>
                </a:solidFill>
                <a:latin typeface="+mj-lt"/>
                <a:ea typeface="+mj-ea"/>
                <a:cs typeface="+mj-cs"/>
              </a:defRPr>
            </a:lvl1pPr>
          </a:lstStyle>
          <a:p>
            <a:r>
              <a:rPr lang="en-US" dirty="0">
                <a:solidFill>
                  <a:schemeClr val="accent2"/>
                </a:solidFill>
              </a:rPr>
              <a:t>Drains</a:t>
            </a:r>
            <a:endParaRPr lang="en-US" b="1" dirty="0">
              <a:solidFill>
                <a:schemeClr val="accent2"/>
              </a:solidFill>
            </a:endParaRPr>
          </a:p>
        </p:txBody>
      </p:sp>
    </p:spTree>
    <p:extLst>
      <p:ext uri="{BB962C8B-B14F-4D97-AF65-F5344CB8AC3E}">
        <p14:creationId xmlns:p14="http://schemas.microsoft.com/office/powerpoint/2010/main" val="215562575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23A8B-4742-26E5-FCA4-ECA0B1A939A6}"/>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E8E18578-5764-36AD-B39A-65C66147FE20}"/>
              </a:ext>
            </a:extLst>
          </p:cNvPr>
          <p:cNvSpPr>
            <a:spLocks noGrp="1"/>
          </p:cNvSpPr>
          <p:nvPr>
            <p:ph type="ftr" sz="quarter" idx="11"/>
          </p:nvPr>
        </p:nvSpPr>
        <p:spPr/>
        <p:txBody>
          <a:bodyPr anchor="ctr">
            <a:normAutofit/>
          </a:bodyPr>
          <a:lstStyle/>
          <a:p>
            <a:pPr>
              <a:spcAft>
                <a:spcPts val="600"/>
              </a:spcAft>
            </a:pPr>
            <a:r>
              <a:rPr lang="en-US"/>
              <a:t>Sample Footer Text</a:t>
            </a:r>
          </a:p>
        </p:txBody>
      </p:sp>
      <p:sp>
        <p:nvSpPr>
          <p:cNvPr id="6" name="Slide Number Placeholder 5">
            <a:extLst>
              <a:ext uri="{FF2B5EF4-FFF2-40B4-BE49-F238E27FC236}">
                <a16:creationId xmlns:a16="http://schemas.microsoft.com/office/drawing/2014/main" id="{664DC9A7-00DE-936A-60EC-7ECE72059AF1}"/>
              </a:ext>
            </a:extLst>
          </p:cNvPr>
          <p:cNvSpPr>
            <a:spLocks noGrp="1"/>
          </p:cNvSpPr>
          <p:nvPr>
            <p:ph type="sldNum" sz="quarter" idx="12"/>
          </p:nvPr>
        </p:nvSpPr>
        <p:spPr/>
        <p:txBody>
          <a:bodyPr anchor="ctr">
            <a:normAutofit/>
          </a:bodyPr>
          <a:lstStyle/>
          <a:p>
            <a:pPr>
              <a:spcAft>
                <a:spcPts val="600"/>
              </a:spcAft>
            </a:pPr>
            <a:fld id="{27F8DDA4-3B80-4E8A-A8F5-521F73BF9127}" type="slidenum">
              <a:rPr lang="en-US" smtClean="0"/>
              <a:pPr>
                <a:spcAft>
                  <a:spcPts val="600"/>
                </a:spcAft>
              </a:pPr>
              <a:t>9</a:t>
            </a:fld>
            <a:endParaRPr lang="en-US"/>
          </a:p>
        </p:txBody>
      </p:sp>
      <p:pic>
        <p:nvPicPr>
          <p:cNvPr id="7" name="Picture 6">
            <a:extLst>
              <a:ext uri="{FF2B5EF4-FFF2-40B4-BE49-F238E27FC236}">
                <a16:creationId xmlns:a16="http://schemas.microsoft.com/office/drawing/2014/main" id="{C6B2781A-5A8C-F6A2-F5DF-0B2DC05C1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301" y="5912589"/>
            <a:ext cx="2121201" cy="570323"/>
          </a:xfrm>
          <a:prstGeom prst="rect">
            <a:avLst/>
          </a:prstGeom>
        </p:spPr>
      </p:pic>
      <p:pic>
        <p:nvPicPr>
          <p:cNvPr id="13" name="Picture 12">
            <a:extLst>
              <a:ext uri="{FF2B5EF4-FFF2-40B4-BE49-F238E27FC236}">
                <a16:creationId xmlns:a16="http://schemas.microsoft.com/office/drawing/2014/main" id="{5127FC63-B0A7-277F-D4C6-B30B674450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758612" cy="3171615"/>
          </a:xfrm>
          <a:prstGeom prst="rect">
            <a:avLst/>
          </a:prstGeom>
        </p:spPr>
      </p:pic>
      <p:pic>
        <p:nvPicPr>
          <p:cNvPr id="21" name="Picture 20">
            <a:extLst>
              <a:ext uri="{FF2B5EF4-FFF2-40B4-BE49-F238E27FC236}">
                <a16:creationId xmlns:a16="http://schemas.microsoft.com/office/drawing/2014/main" id="{C5B684D5-22F3-A8BE-B07B-BC59FC277F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850" y="1737792"/>
            <a:ext cx="5050972" cy="3788229"/>
          </a:xfrm>
          <a:prstGeom prst="rect">
            <a:avLst/>
          </a:prstGeom>
        </p:spPr>
      </p:pic>
      <p:sp>
        <p:nvSpPr>
          <p:cNvPr id="12" name="Rectangle 11">
            <a:extLst>
              <a:ext uri="{FF2B5EF4-FFF2-40B4-BE49-F238E27FC236}">
                <a16:creationId xmlns:a16="http://schemas.microsoft.com/office/drawing/2014/main" id="{FFA8BCE1-2507-CA33-CFF9-E1D8C6464643}"/>
              </a:ext>
            </a:extLst>
          </p:cNvPr>
          <p:cNvSpPr/>
          <p:nvPr/>
        </p:nvSpPr>
        <p:spPr>
          <a:xfrm>
            <a:off x="157917" y="3969717"/>
            <a:ext cx="4852622" cy="19722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6F9695-CED3-F8D6-FB6F-A62D273B5EAF}"/>
              </a:ext>
            </a:extLst>
          </p:cNvPr>
          <p:cNvSpPr>
            <a:spLocks noGrp="1"/>
          </p:cNvSpPr>
          <p:nvPr>
            <p:ph type="title"/>
          </p:nvPr>
        </p:nvSpPr>
        <p:spPr>
          <a:xfrm>
            <a:off x="306850" y="4053764"/>
            <a:ext cx="4347000" cy="1925739"/>
          </a:xfrm>
        </p:spPr>
        <p:txBody>
          <a:bodyPr anchor="t">
            <a:noAutofit/>
          </a:bodyPr>
          <a:lstStyle/>
          <a:p>
            <a:r>
              <a:rPr lang="en-US" sz="4000" dirty="0">
                <a:solidFill>
                  <a:srgbClr val="2E54A3"/>
                </a:solidFill>
              </a:rPr>
              <a:t>Expansion joints vs control joints</a:t>
            </a:r>
          </a:p>
        </p:txBody>
      </p:sp>
      <p:sp>
        <p:nvSpPr>
          <p:cNvPr id="22" name="Content Placeholder 3">
            <a:extLst>
              <a:ext uri="{FF2B5EF4-FFF2-40B4-BE49-F238E27FC236}">
                <a16:creationId xmlns:a16="http://schemas.microsoft.com/office/drawing/2014/main" id="{8D5F6735-A51A-F09E-8877-6CF99882E444}"/>
              </a:ext>
            </a:extLst>
          </p:cNvPr>
          <p:cNvSpPr>
            <a:spLocks noGrp="1"/>
          </p:cNvSpPr>
          <p:nvPr>
            <p:ph idx="1"/>
          </p:nvPr>
        </p:nvSpPr>
        <p:spPr>
          <a:xfrm>
            <a:off x="5445500" y="321038"/>
            <a:ext cx="2765439" cy="5177859"/>
          </a:xfrm>
        </p:spPr>
        <p:txBody>
          <a:bodyPr>
            <a:normAutofit lnSpcReduction="10000"/>
          </a:bodyPr>
          <a:lstStyle/>
          <a:p>
            <a:pPr marL="0" lvl="1" indent="0">
              <a:buNone/>
            </a:pPr>
            <a:r>
              <a:rPr lang="en-US" sz="1800" dirty="0"/>
              <a:t>Expansion Joint</a:t>
            </a:r>
          </a:p>
          <a:p>
            <a:pPr marL="285750" lvl="1" indent="-285750"/>
            <a:r>
              <a:rPr lang="en-US" sz="1800" dirty="0"/>
              <a:t>Allows movement due to temperature changes, expansion &amp; contraction</a:t>
            </a:r>
          </a:p>
          <a:p>
            <a:pPr marL="285750" lvl="1" indent="-285750"/>
            <a:r>
              <a:rPr lang="en-US" sz="1800" dirty="0"/>
              <a:t>Completely separates two sections of a structure</a:t>
            </a:r>
          </a:p>
          <a:p>
            <a:pPr marL="285750" lvl="1" indent="-285750"/>
            <a:r>
              <a:rPr lang="en-US" sz="1800" dirty="0"/>
              <a:t>Filled with flexible materials</a:t>
            </a:r>
          </a:p>
          <a:p>
            <a:pPr marL="285750" lvl="1" indent="-285750"/>
            <a:r>
              <a:rPr lang="en-US" sz="1800" dirty="0"/>
              <a:t>Prevents major structural damage from significant movement</a:t>
            </a:r>
          </a:p>
          <a:p>
            <a:pPr marL="285750" lvl="1" indent="-285750"/>
            <a:r>
              <a:rPr lang="en-US" sz="1800" dirty="0"/>
              <a:t>Placed at corners, perimeters, changes in elevation, between large structural sections</a:t>
            </a:r>
          </a:p>
        </p:txBody>
      </p:sp>
      <p:sp>
        <p:nvSpPr>
          <p:cNvPr id="23" name="Content Placeholder 3">
            <a:extLst>
              <a:ext uri="{FF2B5EF4-FFF2-40B4-BE49-F238E27FC236}">
                <a16:creationId xmlns:a16="http://schemas.microsoft.com/office/drawing/2014/main" id="{255D960B-48F5-A690-420E-BB8800DAADAD}"/>
              </a:ext>
            </a:extLst>
          </p:cNvPr>
          <p:cNvSpPr txBox="1">
            <a:spLocks/>
          </p:cNvSpPr>
          <p:nvPr/>
        </p:nvSpPr>
        <p:spPr>
          <a:xfrm>
            <a:off x="8670781" y="321038"/>
            <a:ext cx="2765439" cy="5063014"/>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Arial" panose="020B0604020202020204" pitchFamily="34" charset="0"/>
              <a:buNone/>
            </a:pPr>
            <a:r>
              <a:rPr lang="en-US" sz="1800" dirty="0"/>
              <a:t>Control Joint</a:t>
            </a:r>
          </a:p>
          <a:p>
            <a:pPr marL="285750" lvl="1" indent="-285750"/>
            <a:r>
              <a:rPr lang="en-US" sz="1800" dirty="0"/>
              <a:t>Shallow surface cuts or connections designed to guide cracking</a:t>
            </a:r>
          </a:p>
          <a:p>
            <a:pPr marL="285750" lvl="1" indent="-285750"/>
            <a:r>
              <a:rPr lang="en-US" sz="1800" dirty="0"/>
              <a:t>Guides crack along a straight line, preventing random, unsightly cracks</a:t>
            </a:r>
          </a:p>
          <a:p>
            <a:pPr marL="285750" lvl="1" indent="-285750"/>
            <a:r>
              <a:rPr lang="en-US" sz="1800" dirty="0"/>
              <a:t>Manage shrinkage during drying and thermal movement</a:t>
            </a:r>
          </a:p>
          <a:p>
            <a:pPr marL="285750" lvl="1" indent="-285750"/>
            <a:r>
              <a:rPr lang="en-US" sz="1800" dirty="0"/>
              <a:t>Spaced closely (10-15 feet) in slab</a:t>
            </a:r>
          </a:p>
        </p:txBody>
      </p:sp>
      <p:sp>
        <p:nvSpPr>
          <p:cNvPr id="24" name="Content Placeholder 3">
            <a:extLst>
              <a:ext uri="{FF2B5EF4-FFF2-40B4-BE49-F238E27FC236}">
                <a16:creationId xmlns:a16="http://schemas.microsoft.com/office/drawing/2014/main" id="{BA9204AD-E59E-09EE-1E6D-EE4CE5E7BEF3}"/>
              </a:ext>
            </a:extLst>
          </p:cNvPr>
          <p:cNvSpPr txBox="1">
            <a:spLocks/>
          </p:cNvSpPr>
          <p:nvPr/>
        </p:nvSpPr>
        <p:spPr>
          <a:xfrm>
            <a:off x="5828522" y="5378370"/>
            <a:ext cx="5607698" cy="76634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Font typeface="Arial" panose="020B0604020202020204" pitchFamily="34" charset="0"/>
              <a:buNone/>
            </a:pPr>
            <a:r>
              <a:rPr lang="en-US" sz="2400" b="1" dirty="0"/>
              <a:t>Both act as shock absorbers for vehicle traffic!</a:t>
            </a:r>
          </a:p>
        </p:txBody>
      </p:sp>
    </p:spTree>
    <p:extLst>
      <p:ext uri="{BB962C8B-B14F-4D97-AF65-F5344CB8AC3E}">
        <p14:creationId xmlns:p14="http://schemas.microsoft.com/office/powerpoint/2010/main" val="678790681"/>
      </p:ext>
    </p:extLst>
  </p:cSld>
  <p:clrMapOvr>
    <a:masterClrMapping/>
  </p:clrMapOvr>
  <p:transition>
    <p:fade/>
  </p:transition>
</p:sld>
</file>

<file path=ppt/theme/theme1.xml><?xml version="1.0" encoding="utf-8"?>
<a:theme xmlns:a="http://schemas.openxmlformats.org/drawingml/2006/main" name="Archway">
  <a:themeElements>
    <a:clrScheme name="Custom 2">
      <a:dk1>
        <a:srgbClr val="2E54A3"/>
      </a:dk1>
      <a:lt1>
        <a:srgbClr val="BCCFEB"/>
      </a:lt1>
      <a:dk2>
        <a:srgbClr val="444742"/>
      </a:dk2>
      <a:lt2>
        <a:srgbClr val="EDECE9"/>
      </a:lt2>
      <a:accent1>
        <a:srgbClr val="2E54A3"/>
      </a:accent1>
      <a:accent2>
        <a:srgbClr val="BCCFEB"/>
      </a:accent2>
      <a:accent3>
        <a:srgbClr val="957D71"/>
      </a:accent3>
      <a:accent4>
        <a:srgbClr val="C88769"/>
      </a:accent4>
      <a:accent5>
        <a:srgbClr val="97A4AA"/>
      </a:accent5>
      <a:accent6>
        <a:srgbClr val="9FA4A5"/>
      </a:accent6>
      <a:hlink>
        <a:srgbClr val="8C9484"/>
      </a:hlink>
      <a:folHlink>
        <a:srgbClr val="C17957"/>
      </a:folHlink>
    </a:clrScheme>
    <a:fontScheme name="Archway">
      <a:majorFont>
        <a:latin typeface="Felix Titling"/>
        <a:ea typeface=""/>
        <a:cs typeface=""/>
      </a:majorFont>
      <a:minorFont>
        <a:latin typeface="Goudy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way design_win32_LW_V6" id="{76702E1B-643C-41F6-B804-84CD1831FE1D}" vid="{80EAE0FA-13D9-49AC-87DC-C29A48A8690E}"/>
    </a:ext>
  </a:extLst>
</a:theme>
</file>

<file path=ppt/theme/theme2.xml><?xml version="1.0" encoding="utf-8"?>
<a:theme xmlns:a="http://schemas.openxmlformats.org/drawingml/2006/main" name="Orange experience">
  <a:themeElements>
    <a:clrScheme name="Western">
      <a:dk1>
        <a:srgbClr val="131313"/>
      </a:dk1>
      <a:lt1>
        <a:sysClr val="window" lastClr="FFFFFF"/>
      </a:lt1>
      <a:dk2>
        <a:srgbClr val="444742"/>
      </a:dk2>
      <a:lt2>
        <a:srgbClr val="EDECE9"/>
      </a:lt2>
      <a:accent1>
        <a:srgbClr val="2E54A3"/>
      </a:accent1>
      <a:accent2>
        <a:srgbClr val="BCCFEB"/>
      </a:accent2>
      <a:accent3>
        <a:srgbClr val="9FA295"/>
      </a:accent3>
      <a:accent4>
        <a:srgbClr val="4A64AE"/>
      </a:accent4>
      <a:accent5>
        <a:srgbClr val="6E7868"/>
      </a:accent5>
      <a:accent6>
        <a:srgbClr val="A1AAAA"/>
      </a:accent6>
      <a:hlink>
        <a:srgbClr val="F05814"/>
      </a:hlink>
      <a:folHlink>
        <a:srgbClr val="E99401"/>
      </a:folHlink>
    </a:clrScheme>
    <a:fontScheme name="Custom 40">
      <a:majorFont>
        <a:latin typeface="Oswald SemiBold"/>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rangeExperience" id="{F3C6FDEA-AE41-472D-8E81-2DA7CC66D099}" vid="{5D82712B-855B-4627-96FB-F7C927B9DD9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B68DDDB874064385F6A997FC320CE2" ma:contentTypeVersion="12" ma:contentTypeDescription="Create a new document." ma:contentTypeScope="" ma:versionID="3b9e77a1be07f0afc54a084fc497a31e">
  <xsd:schema xmlns:xsd="http://www.w3.org/2001/XMLSchema" xmlns:xs="http://www.w3.org/2001/XMLSchema" xmlns:p="http://schemas.microsoft.com/office/2006/metadata/properties" xmlns:ns2="235b0896-b16a-4ba5-9fd3-fb262dda2dfe" targetNamespace="http://schemas.microsoft.com/office/2006/metadata/properties" ma:root="true" ma:fieldsID="efb3226ab4979fcdbc4ddb6dc0c4decd" ns2:_="">
    <xsd:import namespace="235b0896-b16a-4ba5-9fd3-fb262dda2df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2:MediaServiceGenerationTime" minOccurs="0"/>
                <xsd:element ref="ns2:MediaServiceEventHashCode" minOccurs="0"/>
                <xsd:element ref="ns2:MediaServiceLocation" minOccurs="0"/>
                <xsd:element ref="ns2:MediaLengthInSeconds"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5b0896-b16a-4ba5-9fd3-fb262dda2d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e53b0b4-347e-4bed-b3c6-d521107d1611"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35b0896-b16a-4ba5-9fd3-fb262dda2df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C261A3E-8C2B-4A41-9A1C-3F297E594FE3}"/>
</file>

<file path=customXml/itemProps2.xml><?xml version="1.0" encoding="utf-8"?>
<ds:datastoreItem xmlns:ds="http://schemas.openxmlformats.org/officeDocument/2006/customXml" ds:itemID="{5255F024-D3FE-4D14-B668-3CB58C5BAAA3}"/>
</file>

<file path=customXml/itemProps3.xml><?xml version="1.0" encoding="utf-8"?>
<ds:datastoreItem xmlns:ds="http://schemas.openxmlformats.org/officeDocument/2006/customXml" ds:itemID="{FC3BAD8A-391D-4613-B56D-2A822985EB53}"/>
</file>

<file path=docProps/app.xml><?xml version="1.0" encoding="utf-8"?>
<Properties xmlns="http://schemas.openxmlformats.org/officeDocument/2006/extended-properties" xmlns:vt="http://schemas.openxmlformats.org/officeDocument/2006/docPropsVTypes">
  <TotalTime>4322</TotalTime>
  <Words>6508</Words>
  <Application>Microsoft Office PowerPoint</Application>
  <PresentationFormat>Widescreen</PresentationFormat>
  <Paragraphs>347</Paragraphs>
  <Slides>41</Slides>
  <Notes>31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41</vt:i4>
      </vt:variant>
    </vt:vector>
  </HeadingPairs>
  <TitlesOfParts>
    <vt:vector size="54" baseType="lpstr">
      <vt:lpstr>Aptos Black</vt:lpstr>
      <vt:lpstr>Arial</vt:lpstr>
      <vt:lpstr>Calibri</vt:lpstr>
      <vt:lpstr>Goudy Old Style</vt:lpstr>
      <vt:lpstr>Museo Sans 500</vt:lpstr>
      <vt:lpstr>Oswald SemiBold</vt:lpstr>
      <vt:lpstr>Univers Condensed</vt:lpstr>
      <vt:lpstr>Univers Condensed Light</vt:lpstr>
      <vt:lpstr>Verdana</vt:lpstr>
      <vt:lpstr>Wingdings</vt:lpstr>
      <vt:lpstr>Work Sans</vt:lpstr>
      <vt:lpstr>Archway</vt:lpstr>
      <vt:lpstr>Orange experience</vt:lpstr>
      <vt:lpstr>Inside the parking deck:  a hands-on learning session at savona mill</vt:lpstr>
      <vt:lpstr>PowerPoint Presentation</vt:lpstr>
      <vt:lpstr>Common types of parking decks</vt:lpstr>
      <vt:lpstr>PowerPoint Presentation</vt:lpstr>
      <vt:lpstr>PowerPoint Presentation</vt:lpstr>
      <vt:lpstr>PowerPoint Presentation</vt:lpstr>
      <vt:lpstr>Key structural components to inspect</vt:lpstr>
      <vt:lpstr>Concrete slab</vt:lpstr>
      <vt:lpstr>Expansion joints vs control joints</vt:lpstr>
      <vt:lpstr>Common conditions &amp; Impacts</vt:lpstr>
      <vt:lpstr>Cracking  Delamination  spalling  exposed steel/corrosion</vt:lpstr>
      <vt:lpstr>Corrosion prevention</vt:lpstr>
      <vt:lpstr>scaling</vt:lpstr>
      <vt:lpstr>Leaching, leaking, and Water Intrusion</vt:lpstr>
      <vt:lpstr>Savona Mill parking deck  assessment </vt:lpstr>
      <vt:lpstr>Savona mill parking deck overview</vt:lpstr>
      <vt:lpstr>PowerPoint Presentation</vt:lpstr>
      <vt:lpstr>PowerPoint Presentation</vt:lpstr>
      <vt:lpstr>PowerPoint Presentation</vt:lpstr>
      <vt:lpstr>PowerPoint Presentation</vt:lpstr>
      <vt:lpstr>PowerPoint Presentation</vt:lpstr>
      <vt:lpstr>Let’s  take a walk!</vt:lpstr>
      <vt:lpstr>Parking deck Repair timeline</vt:lpstr>
      <vt:lpstr>Ideal maintenance cycle</vt:lpstr>
      <vt:lpstr>Cosmetic vs structural</vt:lpstr>
      <vt:lpstr>Moisture &amp; deterioration indicators</vt:lpstr>
      <vt:lpstr>Deferred maintenance escalation</vt:lpstr>
      <vt:lpstr>Proposal dissection</vt:lpstr>
      <vt:lpstr>What should all bids show?</vt:lpstr>
      <vt:lpstr>What should all bids show?</vt:lpstr>
      <vt:lpstr>Who is western specialty contractors</vt:lpstr>
      <vt:lpstr>America’s largest self performing specialty contractor</vt:lpstr>
      <vt:lpstr>PowerPoint Presentation</vt:lpstr>
      <vt:lpstr>Western’s learning platform</vt:lpstr>
      <vt:lpstr>Western’s Safety Performance</vt:lpstr>
      <vt:lpstr>What is an experience modification rate?</vt:lpstr>
      <vt:lpstr>What is an OSHA INCIDENT RATE?</vt:lpstr>
      <vt:lpstr>Conclusion</vt:lpstr>
      <vt:lpstr>Key Takeaways</vt:lpstr>
      <vt:lpstr>PowerPoint Presentation</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DanieleP@westerngroup.com</dc:creator>
  <cp:lastModifiedBy>Daniele Portal</cp:lastModifiedBy>
  <cp:revision>1</cp:revision>
  <dcterms:modified xsi:type="dcterms:W3CDTF">2026-05-09T01:19:29Z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0x0101007AB68DDDB874064385F6A997FC320CE2</vt:lpwstr>
  </property>
</Properties>
</file>