
<file path=[Content_Types].xml><?xml version="1.0" encoding="utf-8"?>
<Types xmlns="http://schemas.openxmlformats.org/package/2006/content-types">
  <Default Extension="fntdata" ContentType="application/x-fontdata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</p:sldIdLst>
  <p:sldSz cx="12192000" cy="6858000"/>
  <p:notesSz cx="12192000" cy="6858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Museo Sans 300" panose="02000000000000000000" pitchFamily="50" charset="0"/>
      <p:regular r:id="rId8"/>
      <p:italic r:id="rId9"/>
    </p:embeddedFont>
    <p:embeddedFont>
      <p:font typeface="Museo Sans 700" panose="02000000000000000000" pitchFamily="50" charset="0"/>
      <p:bold r:id="rId10"/>
      <p:boldItalic r:id="rId11"/>
    </p:embeddedFont>
    <p:embeddedFont>
      <p:font typeface="Museo Sans 900" panose="02000000000000000000" pitchFamily="50" charset="0"/>
      <p:bold r:id="rId12"/>
      <p:boldItalic r:id="rId13"/>
    </p:embeddedFont>
    <p:embeddedFont>
      <p:font typeface="Museo Sans Cond 300" panose="02000000000000000000" pitchFamily="50" charset="0"/>
      <p:regular r:id="rId14"/>
      <p:italic r:id="rId15"/>
    </p:embeddedFont>
    <p:embeddedFont>
      <p:font typeface="Museo Slab 300" panose="02000000000000000000" pitchFamily="50" charset="0"/>
      <p:regular r:id="rId16"/>
      <p:italic r:id="rId17"/>
    </p:embeddedFont>
    <p:embeddedFont>
      <p:font typeface="Tahoma" panose="020B0604030504040204" pitchFamily="34" charset="0"/>
      <p:regular r:id="rId18"/>
      <p:bold r:id="rId19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510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tableStyles" Target="tableStyles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1" i="0">
                <a:solidFill>
                  <a:srgbClr val="E7833C"/>
                </a:solidFill>
                <a:latin typeface="Museo Sans 700"/>
                <a:cs typeface="Museo Sans 7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1" i="0">
                <a:solidFill>
                  <a:srgbClr val="E7833C"/>
                </a:solidFill>
                <a:latin typeface="Museo Sans 700"/>
                <a:cs typeface="Museo Sans 7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1" i="0">
                <a:solidFill>
                  <a:srgbClr val="E7833C"/>
                </a:solidFill>
                <a:latin typeface="Museo Sans 700"/>
                <a:cs typeface="Museo Sans 7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7627" y="1538046"/>
            <a:ext cx="438023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1" i="0">
                <a:solidFill>
                  <a:srgbClr val="E7833C"/>
                </a:solidFill>
                <a:latin typeface="Museo Sans 700"/>
                <a:cs typeface="Museo Sans 7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9547593" y="3877894"/>
              <a:ext cx="2644140" cy="2980690"/>
            </a:xfrm>
            <a:custGeom>
              <a:avLst/>
              <a:gdLst/>
              <a:ahLst/>
              <a:cxnLst/>
              <a:rect l="l" t="t" r="r" b="b"/>
              <a:pathLst>
                <a:path w="2644140" h="2980690">
                  <a:moveTo>
                    <a:pt x="2644101" y="0"/>
                  </a:moveTo>
                  <a:lnTo>
                    <a:pt x="0" y="0"/>
                  </a:lnTo>
                  <a:lnTo>
                    <a:pt x="0" y="2980105"/>
                  </a:lnTo>
                  <a:lnTo>
                    <a:pt x="2644101" y="2980105"/>
                  </a:lnTo>
                  <a:lnTo>
                    <a:pt x="2644101" y="0"/>
                  </a:lnTo>
                  <a:close/>
                </a:path>
              </a:pathLst>
            </a:custGeom>
            <a:solidFill>
              <a:srgbClr val="E783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192000" cy="3877945"/>
            </a:xfrm>
            <a:custGeom>
              <a:avLst/>
              <a:gdLst/>
              <a:ahLst/>
              <a:cxnLst/>
              <a:rect l="l" t="t" r="r" b="b"/>
              <a:pathLst>
                <a:path w="12192000" h="3877945">
                  <a:moveTo>
                    <a:pt x="12191695" y="0"/>
                  </a:moveTo>
                  <a:lnTo>
                    <a:pt x="0" y="0"/>
                  </a:lnTo>
                  <a:lnTo>
                    <a:pt x="0" y="3877894"/>
                  </a:lnTo>
                  <a:lnTo>
                    <a:pt x="12191695" y="3877894"/>
                  </a:lnTo>
                  <a:lnTo>
                    <a:pt x="12191695" y="0"/>
                  </a:lnTo>
                  <a:close/>
                </a:path>
              </a:pathLst>
            </a:custGeom>
            <a:solidFill>
              <a:srgbClr val="0B24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6812280" cy="3877945"/>
            </a:xfrm>
            <a:custGeom>
              <a:avLst/>
              <a:gdLst/>
              <a:ahLst/>
              <a:cxnLst/>
              <a:rect l="l" t="t" r="r" b="b"/>
              <a:pathLst>
                <a:path w="6812280" h="3877945">
                  <a:moveTo>
                    <a:pt x="0" y="3877881"/>
                  </a:moveTo>
                  <a:lnTo>
                    <a:pt x="6812013" y="3877881"/>
                  </a:lnTo>
                  <a:lnTo>
                    <a:pt x="6812013" y="0"/>
                  </a:lnTo>
                  <a:lnTo>
                    <a:pt x="0" y="0"/>
                  </a:lnTo>
                  <a:lnTo>
                    <a:pt x="0" y="3877881"/>
                  </a:lnTo>
                  <a:close/>
                </a:path>
              </a:pathLst>
            </a:custGeom>
            <a:solidFill>
              <a:srgbClr val="ACB5C2">
                <a:alpha val="1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1057" y="320386"/>
              <a:ext cx="4708474" cy="621722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59962" y="4718106"/>
            <a:ext cx="1876425" cy="158432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168275" indent="-156210">
              <a:lnSpc>
                <a:spcPct val="100000"/>
              </a:lnSpc>
              <a:spcBef>
                <a:spcPts val="930"/>
              </a:spcBef>
              <a:buChar char="•"/>
              <a:tabLst>
                <a:tab pos="168910" algn="l"/>
              </a:tabLst>
            </a:pPr>
            <a:r>
              <a:rPr sz="1350" b="0" dirty="0">
                <a:solidFill>
                  <a:srgbClr val="010101"/>
                </a:solidFill>
                <a:latin typeface="Museo Sans 300"/>
                <a:cs typeface="Museo Sans 300"/>
              </a:rPr>
              <a:t>Caulking</a:t>
            </a:r>
            <a:r>
              <a:rPr sz="1350" b="0" spc="30" dirty="0">
                <a:solidFill>
                  <a:srgbClr val="010101"/>
                </a:solidFill>
                <a:latin typeface="Museo Sans 300"/>
                <a:cs typeface="Museo Sans 300"/>
              </a:rPr>
              <a:t> </a:t>
            </a:r>
            <a:r>
              <a:rPr sz="1350" b="0" dirty="0">
                <a:solidFill>
                  <a:srgbClr val="010101"/>
                </a:solidFill>
                <a:latin typeface="Museo Sans 300"/>
                <a:cs typeface="Museo Sans 300"/>
              </a:rPr>
              <a:t>&amp;</a:t>
            </a:r>
            <a:r>
              <a:rPr sz="1350" b="0" spc="30" dirty="0">
                <a:solidFill>
                  <a:srgbClr val="010101"/>
                </a:solidFill>
                <a:latin typeface="Museo Sans 300"/>
                <a:cs typeface="Museo Sans 300"/>
              </a:rPr>
              <a:t> </a:t>
            </a:r>
            <a:r>
              <a:rPr sz="1350" b="0" spc="-10" dirty="0">
                <a:solidFill>
                  <a:srgbClr val="010101"/>
                </a:solidFill>
                <a:latin typeface="Museo Sans 300"/>
                <a:cs typeface="Museo Sans 300"/>
              </a:rPr>
              <a:t>Sealants</a:t>
            </a:r>
            <a:endParaRPr sz="1350">
              <a:latin typeface="Museo Sans 300"/>
              <a:cs typeface="Museo Sans 300"/>
            </a:endParaRPr>
          </a:p>
          <a:p>
            <a:pPr marL="168275" indent="-156210">
              <a:lnSpc>
                <a:spcPct val="100000"/>
              </a:lnSpc>
              <a:spcBef>
                <a:spcPts val="835"/>
              </a:spcBef>
              <a:buChar char="•"/>
              <a:tabLst>
                <a:tab pos="168910" algn="l"/>
              </a:tabLst>
            </a:pPr>
            <a:r>
              <a:rPr sz="1350" b="0" dirty="0">
                <a:solidFill>
                  <a:srgbClr val="010101"/>
                </a:solidFill>
                <a:latin typeface="Museo Sans 300"/>
                <a:cs typeface="Museo Sans 300"/>
              </a:rPr>
              <a:t>Concrete</a:t>
            </a:r>
            <a:r>
              <a:rPr sz="1350" b="0" spc="45" dirty="0">
                <a:solidFill>
                  <a:srgbClr val="010101"/>
                </a:solidFill>
                <a:latin typeface="Museo Sans 300"/>
                <a:cs typeface="Museo Sans 300"/>
              </a:rPr>
              <a:t> </a:t>
            </a:r>
            <a:r>
              <a:rPr sz="1350" b="0" spc="-10" dirty="0">
                <a:solidFill>
                  <a:srgbClr val="010101"/>
                </a:solidFill>
                <a:latin typeface="Museo Sans 300"/>
                <a:cs typeface="Museo Sans 300"/>
              </a:rPr>
              <a:t>Restoration</a:t>
            </a:r>
            <a:endParaRPr sz="1350">
              <a:latin typeface="Museo Sans 300"/>
              <a:cs typeface="Museo Sans 300"/>
            </a:endParaRPr>
          </a:p>
          <a:p>
            <a:pPr marL="168275" indent="-156210">
              <a:lnSpc>
                <a:spcPct val="100000"/>
              </a:lnSpc>
              <a:spcBef>
                <a:spcPts val="835"/>
              </a:spcBef>
              <a:buChar char="•"/>
              <a:tabLst>
                <a:tab pos="168910" algn="l"/>
              </a:tabLst>
            </a:pPr>
            <a:r>
              <a:rPr sz="1350" b="0" dirty="0">
                <a:solidFill>
                  <a:srgbClr val="010101"/>
                </a:solidFill>
                <a:latin typeface="Museo Sans 300"/>
                <a:cs typeface="Museo Sans 300"/>
              </a:rPr>
              <a:t>Masonry</a:t>
            </a:r>
            <a:r>
              <a:rPr sz="1350" b="0" spc="50" dirty="0">
                <a:solidFill>
                  <a:srgbClr val="010101"/>
                </a:solidFill>
                <a:latin typeface="Museo Sans 300"/>
                <a:cs typeface="Museo Sans 300"/>
              </a:rPr>
              <a:t> </a:t>
            </a:r>
            <a:r>
              <a:rPr sz="1350" b="0" spc="-10" dirty="0">
                <a:solidFill>
                  <a:srgbClr val="010101"/>
                </a:solidFill>
                <a:latin typeface="Museo Sans 300"/>
                <a:cs typeface="Museo Sans 300"/>
              </a:rPr>
              <a:t>Restoration</a:t>
            </a:r>
            <a:endParaRPr sz="1350">
              <a:latin typeface="Museo Sans 300"/>
              <a:cs typeface="Museo Sans 300"/>
            </a:endParaRPr>
          </a:p>
          <a:p>
            <a:pPr marL="168275" indent="-156210">
              <a:lnSpc>
                <a:spcPct val="100000"/>
              </a:lnSpc>
              <a:spcBef>
                <a:spcPts val="835"/>
              </a:spcBef>
              <a:buChar char="•"/>
              <a:tabLst>
                <a:tab pos="168910" algn="l"/>
              </a:tabLst>
            </a:pPr>
            <a:r>
              <a:rPr sz="1350" b="0" spc="-10" dirty="0">
                <a:solidFill>
                  <a:srgbClr val="010101"/>
                </a:solidFill>
                <a:latin typeface="Museo Sans 300"/>
                <a:cs typeface="Museo Sans 300"/>
              </a:rPr>
              <a:t>Waterproofing</a:t>
            </a:r>
            <a:endParaRPr sz="1350">
              <a:latin typeface="Museo Sans 300"/>
              <a:cs typeface="Museo Sans 300"/>
            </a:endParaRPr>
          </a:p>
          <a:p>
            <a:pPr marL="168275" indent="-156210">
              <a:lnSpc>
                <a:spcPct val="100000"/>
              </a:lnSpc>
              <a:spcBef>
                <a:spcPts val="835"/>
              </a:spcBef>
              <a:buChar char="•"/>
              <a:tabLst>
                <a:tab pos="168910" algn="l"/>
              </a:tabLst>
            </a:pPr>
            <a:r>
              <a:rPr sz="1350" b="0" dirty="0">
                <a:solidFill>
                  <a:srgbClr val="010101"/>
                </a:solidFill>
                <a:latin typeface="Museo Sans 300"/>
                <a:cs typeface="Museo Sans 300"/>
              </a:rPr>
              <a:t>Deck</a:t>
            </a:r>
            <a:r>
              <a:rPr sz="1350" b="0" spc="30" dirty="0">
                <a:solidFill>
                  <a:srgbClr val="010101"/>
                </a:solidFill>
                <a:latin typeface="Museo Sans 300"/>
                <a:cs typeface="Museo Sans 300"/>
              </a:rPr>
              <a:t> </a:t>
            </a:r>
            <a:r>
              <a:rPr sz="1350" b="0" spc="-10" dirty="0">
                <a:solidFill>
                  <a:srgbClr val="010101"/>
                </a:solidFill>
                <a:latin typeface="Museo Sans 300"/>
                <a:cs typeface="Museo Sans 300"/>
              </a:rPr>
              <a:t>Coating</a:t>
            </a:r>
            <a:endParaRPr sz="1350">
              <a:latin typeface="Museo Sans 300"/>
              <a:cs typeface="Museo Sans 3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19596" y="4718106"/>
            <a:ext cx="2162810" cy="158432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168275" indent="-156210">
              <a:lnSpc>
                <a:spcPct val="100000"/>
              </a:lnSpc>
              <a:spcBef>
                <a:spcPts val="930"/>
              </a:spcBef>
              <a:buChar char="•"/>
              <a:tabLst>
                <a:tab pos="168910" algn="l"/>
              </a:tabLst>
            </a:pPr>
            <a:r>
              <a:rPr sz="1350" b="0" dirty="0">
                <a:solidFill>
                  <a:srgbClr val="010101"/>
                </a:solidFill>
                <a:latin typeface="Museo Sans 300"/>
                <a:cs typeface="Museo Sans 300"/>
              </a:rPr>
              <a:t>Disaster</a:t>
            </a:r>
            <a:r>
              <a:rPr sz="1350" b="0" spc="45" dirty="0">
                <a:solidFill>
                  <a:srgbClr val="010101"/>
                </a:solidFill>
                <a:latin typeface="Museo Sans 300"/>
                <a:cs typeface="Museo Sans 300"/>
              </a:rPr>
              <a:t> </a:t>
            </a:r>
            <a:r>
              <a:rPr sz="1350" b="0" spc="-10" dirty="0">
                <a:solidFill>
                  <a:srgbClr val="010101"/>
                </a:solidFill>
                <a:latin typeface="Museo Sans 300"/>
                <a:cs typeface="Museo Sans 300"/>
              </a:rPr>
              <a:t>Recovery</a:t>
            </a:r>
            <a:endParaRPr sz="1350">
              <a:latin typeface="Museo Sans 300"/>
              <a:cs typeface="Museo Sans 300"/>
            </a:endParaRPr>
          </a:p>
          <a:p>
            <a:pPr marL="168275" indent="-156210">
              <a:lnSpc>
                <a:spcPct val="100000"/>
              </a:lnSpc>
              <a:spcBef>
                <a:spcPts val="835"/>
              </a:spcBef>
              <a:buChar char="•"/>
              <a:tabLst>
                <a:tab pos="168910" algn="l"/>
              </a:tabLst>
            </a:pPr>
            <a:r>
              <a:rPr sz="1350" b="0" spc="-10" dirty="0">
                <a:solidFill>
                  <a:srgbClr val="010101"/>
                </a:solidFill>
                <a:latin typeface="Museo Sans 300"/>
                <a:cs typeface="Museo Sans 300"/>
              </a:rPr>
              <a:t>Roofing</a:t>
            </a:r>
            <a:endParaRPr sz="1350">
              <a:latin typeface="Museo Sans 300"/>
              <a:cs typeface="Museo Sans 300"/>
            </a:endParaRPr>
          </a:p>
          <a:p>
            <a:pPr marL="168275" indent="-156210">
              <a:lnSpc>
                <a:spcPct val="100000"/>
              </a:lnSpc>
              <a:spcBef>
                <a:spcPts val="835"/>
              </a:spcBef>
              <a:buChar char="•"/>
              <a:tabLst>
                <a:tab pos="168910" algn="l"/>
              </a:tabLst>
            </a:pPr>
            <a:r>
              <a:rPr sz="1350" b="0" dirty="0">
                <a:solidFill>
                  <a:srgbClr val="010101"/>
                </a:solidFill>
                <a:latin typeface="Museo Sans 300"/>
                <a:cs typeface="Museo Sans 300"/>
              </a:rPr>
              <a:t>Architectural</a:t>
            </a:r>
            <a:r>
              <a:rPr sz="1350" b="0" spc="50" dirty="0">
                <a:solidFill>
                  <a:srgbClr val="010101"/>
                </a:solidFill>
                <a:latin typeface="Museo Sans 300"/>
                <a:cs typeface="Museo Sans 300"/>
              </a:rPr>
              <a:t> </a:t>
            </a:r>
            <a:r>
              <a:rPr sz="1350" b="0" dirty="0">
                <a:solidFill>
                  <a:srgbClr val="010101"/>
                </a:solidFill>
                <a:latin typeface="Museo Sans 300"/>
                <a:cs typeface="Museo Sans 300"/>
              </a:rPr>
              <a:t>Sheet</a:t>
            </a:r>
            <a:r>
              <a:rPr sz="1350" b="0" spc="50" dirty="0">
                <a:solidFill>
                  <a:srgbClr val="010101"/>
                </a:solidFill>
                <a:latin typeface="Museo Sans 300"/>
                <a:cs typeface="Museo Sans 300"/>
              </a:rPr>
              <a:t> </a:t>
            </a:r>
            <a:r>
              <a:rPr sz="1350" b="0" spc="-10" dirty="0">
                <a:solidFill>
                  <a:srgbClr val="010101"/>
                </a:solidFill>
                <a:latin typeface="Museo Sans 300"/>
                <a:cs typeface="Museo Sans 300"/>
              </a:rPr>
              <a:t>Metal</a:t>
            </a:r>
            <a:endParaRPr sz="1350">
              <a:latin typeface="Museo Sans 300"/>
              <a:cs typeface="Museo Sans 300"/>
            </a:endParaRPr>
          </a:p>
          <a:p>
            <a:pPr marL="168275" indent="-156210">
              <a:lnSpc>
                <a:spcPct val="100000"/>
              </a:lnSpc>
              <a:spcBef>
                <a:spcPts val="835"/>
              </a:spcBef>
              <a:buChar char="•"/>
              <a:tabLst>
                <a:tab pos="168910" algn="l"/>
              </a:tabLst>
            </a:pPr>
            <a:r>
              <a:rPr sz="1350" b="0" dirty="0">
                <a:solidFill>
                  <a:srgbClr val="010101"/>
                </a:solidFill>
                <a:latin typeface="Museo Sans 300"/>
                <a:cs typeface="Museo Sans 300"/>
              </a:rPr>
              <a:t>Budgeting</a:t>
            </a:r>
            <a:r>
              <a:rPr sz="1350" b="0" spc="35" dirty="0">
                <a:solidFill>
                  <a:srgbClr val="010101"/>
                </a:solidFill>
                <a:latin typeface="Museo Sans 300"/>
                <a:cs typeface="Museo Sans 300"/>
              </a:rPr>
              <a:t> </a:t>
            </a:r>
            <a:r>
              <a:rPr sz="1350" b="0" dirty="0">
                <a:solidFill>
                  <a:srgbClr val="010101"/>
                </a:solidFill>
                <a:latin typeface="Museo Sans 300"/>
                <a:cs typeface="Museo Sans 300"/>
              </a:rPr>
              <a:t>&amp;</a:t>
            </a:r>
            <a:r>
              <a:rPr sz="1350" b="0" spc="35" dirty="0">
                <a:solidFill>
                  <a:srgbClr val="010101"/>
                </a:solidFill>
                <a:latin typeface="Museo Sans 300"/>
                <a:cs typeface="Museo Sans 300"/>
              </a:rPr>
              <a:t> </a:t>
            </a:r>
            <a:r>
              <a:rPr sz="1350" b="0" spc="-10" dirty="0">
                <a:solidFill>
                  <a:srgbClr val="010101"/>
                </a:solidFill>
                <a:latin typeface="Museo Sans 300"/>
                <a:cs typeface="Museo Sans 300"/>
              </a:rPr>
              <a:t>Phasing</a:t>
            </a:r>
            <a:endParaRPr sz="1350">
              <a:latin typeface="Museo Sans 300"/>
              <a:cs typeface="Museo Sans 300"/>
            </a:endParaRPr>
          </a:p>
          <a:p>
            <a:pPr marL="168275" indent="-156210">
              <a:lnSpc>
                <a:spcPct val="100000"/>
              </a:lnSpc>
              <a:spcBef>
                <a:spcPts val="835"/>
              </a:spcBef>
              <a:buChar char="•"/>
              <a:tabLst>
                <a:tab pos="168910" algn="l"/>
              </a:tabLst>
            </a:pPr>
            <a:r>
              <a:rPr sz="1350" b="0" dirty="0">
                <a:solidFill>
                  <a:srgbClr val="010101"/>
                </a:solidFill>
                <a:latin typeface="Museo Sans 300"/>
                <a:cs typeface="Museo Sans 300"/>
              </a:rPr>
              <a:t>And</a:t>
            </a:r>
            <a:r>
              <a:rPr sz="1350" b="0" spc="15" dirty="0">
                <a:solidFill>
                  <a:srgbClr val="010101"/>
                </a:solidFill>
                <a:latin typeface="Museo Sans 300"/>
                <a:cs typeface="Museo Sans 300"/>
              </a:rPr>
              <a:t> </a:t>
            </a:r>
            <a:r>
              <a:rPr sz="1350" b="0" dirty="0">
                <a:solidFill>
                  <a:srgbClr val="010101"/>
                </a:solidFill>
                <a:latin typeface="Museo Sans 300"/>
                <a:cs typeface="Museo Sans 300"/>
              </a:rPr>
              <a:t>a</a:t>
            </a:r>
            <a:r>
              <a:rPr sz="1350" b="0" spc="15" dirty="0">
                <a:solidFill>
                  <a:srgbClr val="010101"/>
                </a:solidFill>
                <a:latin typeface="Museo Sans 300"/>
                <a:cs typeface="Museo Sans 300"/>
              </a:rPr>
              <a:t> </a:t>
            </a:r>
            <a:r>
              <a:rPr sz="1350" b="0" dirty="0">
                <a:solidFill>
                  <a:srgbClr val="010101"/>
                </a:solidFill>
                <a:latin typeface="Museo Sans 300"/>
                <a:cs typeface="Museo Sans 300"/>
              </a:rPr>
              <a:t>lot</a:t>
            </a:r>
            <a:r>
              <a:rPr sz="1350" b="0" spc="15" dirty="0">
                <a:solidFill>
                  <a:srgbClr val="010101"/>
                </a:solidFill>
                <a:latin typeface="Museo Sans 300"/>
                <a:cs typeface="Museo Sans 300"/>
              </a:rPr>
              <a:t> </a:t>
            </a:r>
            <a:r>
              <a:rPr sz="1350" b="0" spc="-10" dirty="0">
                <a:solidFill>
                  <a:srgbClr val="010101"/>
                </a:solidFill>
                <a:latin typeface="Museo Sans 300"/>
                <a:cs typeface="Museo Sans 300"/>
              </a:rPr>
              <a:t>more!</a:t>
            </a:r>
            <a:endParaRPr sz="1350">
              <a:latin typeface="Museo Sans 300"/>
              <a:cs typeface="Museo Sans 3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8236" y="4170419"/>
            <a:ext cx="1868805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dirty="0">
                <a:solidFill>
                  <a:srgbClr val="0B2450"/>
                </a:solidFill>
                <a:latin typeface="Museo Sans 700"/>
                <a:cs typeface="Museo Sans 700"/>
              </a:rPr>
              <a:t>Our</a:t>
            </a:r>
            <a:r>
              <a:rPr sz="2450" b="1" spc="-10" dirty="0">
                <a:solidFill>
                  <a:srgbClr val="0B2450"/>
                </a:solidFill>
                <a:latin typeface="Museo Sans 700"/>
                <a:cs typeface="Museo Sans 700"/>
              </a:rPr>
              <a:t> Services</a:t>
            </a:r>
            <a:endParaRPr sz="2450">
              <a:latin typeface="Museo Sans 700"/>
              <a:cs typeface="Museo Sans 7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9354" y="2119600"/>
            <a:ext cx="4743052" cy="1179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8800"/>
              </a:lnSpc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Museo Sans 700"/>
                <a:cs typeface="Museo Sans 700"/>
              </a:rPr>
              <a:t>A</a:t>
            </a:r>
            <a:r>
              <a:rPr sz="1500" b="1" spc="-5" dirty="0">
                <a:solidFill>
                  <a:srgbClr val="FFFFFF"/>
                </a:solidFill>
                <a:latin typeface="Museo Sans 700"/>
                <a:cs typeface="Museo Sans 700"/>
              </a:rPr>
              <a:t> </a:t>
            </a:r>
            <a:r>
              <a:rPr sz="1500" b="1" dirty="0">
                <a:solidFill>
                  <a:srgbClr val="FFFFFF"/>
                </a:solidFill>
                <a:latin typeface="Museo Sans 700"/>
                <a:cs typeface="Museo Sans 700"/>
              </a:rPr>
              <a:t>lot</a:t>
            </a:r>
            <a:r>
              <a:rPr sz="1500" b="1" spc="-5" dirty="0">
                <a:solidFill>
                  <a:srgbClr val="FFFFFF"/>
                </a:solidFill>
                <a:latin typeface="Museo Sans 700"/>
                <a:cs typeface="Museo Sans 700"/>
              </a:rPr>
              <a:t> </a:t>
            </a:r>
            <a:r>
              <a:rPr sz="1500" b="1" dirty="0">
                <a:solidFill>
                  <a:srgbClr val="FFFFFF"/>
                </a:solidFill>
                <a:latin typeface="Museo Sans 700"/>
                <a:cs typeface="Museo Sans 700"/>
              </a:rPr>
              <a:t>has</a:t>
            </a:r>
            <a:r>
              <a:rPr sz="1500" b="1" spc="-5" dirty="0">
                <a:solidFill>
                  <a:srgbClr val="FFFFFF"/>
                </a:solidFill>
                <a:latin typeface="Museo Sans 700"/>
                <a:cs typeface="Museo Sans 700"/>
              </a:rPr>
              <a:t> </a:t>
            </a:r>
            <a:r>
              <a:rPr sz="1500" b="1" dirty="0">
                <a:solidFill>
                  <a:srgbClr val="FFFFFF"/>
                </a:solidFill>
                <a:latin typeface="Museo Sans 700"/>
                <a:cs typeface="Museo Sans 700"/>
              </a:rPr>
              <a:t>changed since</a:t>
            </a:r>
            <a:r>
              <a:rPr sz="1500" b="1" spc="-5" dirty="0">
                <a:solidFill>
                  <a:srgbClr val="FFFFFF"/>
                </a:solidFill>
                <a:latin typeface="Museo Sans 700"/>
                <a:cs typeface="Museo Sans 700"/>
              </a:rPr>
              <a:t> </a:t>
            </a:r>
            <a:r>
              <a:rPr sz="1500" b="1" dirty="0">
                <a:solidFill>
                  <a:srgbClr val="FFFFFF"/>
                </a:solidFill>
                <a:latin typeface="Museo Sans 700"/>
                <a:cs typeface="Museo Sans 700"/>
              </a:rPr>
              <a:t>then.</a:t>
            </a:r>
            <a:r>
              <a:rPr sz="1500" b="1" spc="-5" dirty="0">
                <a:solidFill>
                  <a:srgbClr val="FFFFFF"/>
                </a:solidFill>
                <a:latin typeface="Museo Sans 700"/>
                <a:cs typeface="Museo Sans 700"/>
              </a:rPr>
              <a:t> </a:t>
            </a:r>
            <a:r>
              <a:rPr sz="1500" b="1" dirty="0">
                <a:solidFill>
                  <a:srgbClr val="FFFFFF"/>
                </a:solidFill>
                <a:latin typeface="Museo Sans 700"/>
                <a:cs typeface="Museo Sans 700"/>
              </a:rPr>
              <a:t>And</a:t>
            </a:r>
            <a:r>
              <a:rPr sz="1500" b="1" spc="-5" dirty="0">
                <a:solidFill>
                  <a:srgbClr val="FFFFFF"/>
                </a:solidFill>
                <a:latin typeface="Museo Sans 700"/>
                <a:cs typeface="Museo Sans 700"/>
              </a:rPr>
              <a:t> </a:t>
            </a:r>
            <a:r>
              <a:rPr sz="1500" b="1" dirty="0">
                <a:solidFill>
                  <a:srgbClr val="FFFFFF"/>
                </a:solidFill>
                <a:latin typeface="Museo Sans 700"/>
                <a:cs typeface="Museo Sans 700"/>
              </a:rPr>
              <a:t>Western </a:t>
            </a:r>
            <a:r>
              <a:rPr sz="1500" b="1" spc="-25" dirty="0">
                <a:solidFill>
                  <a:srgbClr val="FFFFFF"/>
                </a:solidFill>
                <a:latin typeface="Museo Sans 700"/>
                <a:cs typeface="Museo Sans 700"/>
              </a:rPr>
              <a:t>has </a:t>
            </a:r>
            <a:r>
              <a:rPr sz="1500" b="1" dirty="0">
                <a:solidFill>
                  <a:srgbClr val="FFFFFF"/>
                </a:solidFill>
                <a:latin typeface="Museo Sans 700"/>
                <a:cs typeface="Museo Sans 700"/>
              </a:rPr>
              <a:t>been right here in the trenches the entire </a:t>
            </a:r>
            <a:r>
              <a:rPr sz="1500" b="1" spc="-10" dirty="0">
                <a:solidFill>
                  <a:srgbClr val="FFFFFF"/>
                </a:solidFill>
                <a:latin typeface="Museo Sans 700"/>
                <a:cs typeface="Museo Sans 700"/>
              </a:rPr>
              <a:t>time, </a:t>
            </a:r>
            <a:r>
              <a:rPr sz="1500" b="1" dirty="0">
                <a:solidFill>
                  <a:srgbClr val="FFFFFF"/>
                </a:solidFill>
                <a:latin typeface="Museo Sans 700"/>
                <a:cs typeface="Museo Sans 700"/>
              </a:rPr>
              <a:t>providing trusted advice about building </a:t>
            </a:r>
            <a:r>
              <a:rPr sz="1500" b="1" spc="-10" dirty="0">
                <a:solidFill>
                  <a:srgbClr val="FFFFFF"/>
                </a:solidFill>
                <a:latin typeface="Museo Sans 700"/>
                <a:cs typeface="Museo Sans 700"/>
              </a:rPr>
              <a:t>envelope </a:t>
            </a:r>
            <a:r>
              <a:rPr sz="1500" b="1" dirty="0">
                <a:solidFill>
                  <a:srgbClr val="FFFFFF"/>
                </a:solidFill>
                <a:latin typeface="Museo Sans 700"/>
                <a:cs typeface="Museo Sans 700"/>
              </a:rPr>
              <a:t>restoration</a:t>
            </a:r>
            <a:r>
              <a:rPr sz="1500" b="1" spc="-5" dirty="0">
                <a:solidFill>
                  <a:srgbClr val="FFFFFF"/>
                </a:solidFill>
                <a:latin typeface="Museo Sans 700"/>
                <a:cs typeface="Museo Sans 700"/>
              </a:rPr>
              <a:t> </a:t>
            </a:r>
            <a:r>
              <a:rPr sz="1500" b="1" dirty="0">
                <a:solidFill>
                  <a:srgbClr val="FFFFFF"/>
                </a:solidFill>
                <a:latin typeface="Museo Sans 700"/>
                <a:cs typeface="Museo Sans 700"/>
              </a:rPr>
              <a:t>and maintenance to thousands </a:t>
            </a:r>
            <a:r>
              <a:rPr sz="1500" b="1" spc="-25" dirty="0">
                <a:solidFill>
                  <a:srgbClr val="FFFFFF"/>
                </a:solidFill>
                <a:latin typeface="Museo Sans 700"/>
                <a:cs typeface="Museo Sans 700"/>
              </a:rPr>
              <a:t>of </a:t>
            </a:r>
            <a:r>
              <a:rPr sz="1500" b="1" spc="-10" dirty="0">
                <a:solidFill>
                  <a:srgbClr val="FFFFFF"/>
                </a:solidFill>
                <a:latin typeface="Museo Sans 700"/>
                <a:cs typeface="Museo Sans 700"/>
              </a:rPr>
              <a:t>people.</a:t>
            </a:r>
            <a:endParaRPr sz="1500" dirty="0">
              <a:latin typeface="Museo Sans 700"/>
              <a:cs typeface="Museo Sans 70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Western</a:t>
            </a:r>
            <a:r>
              <a:rPr spc="-15" dirty="0"/>
              <a:t> </a:t>
            </a:r>
            <a:r>
              <a:rPr dirty="0"/>
              <a:t>was</a:t>
            </a:r>
            <a:r>
              <a:rPr spc="-10" dirty="0"/>
              <a:t> </a:t>
            </a:r>
            <a:r>
              <a:rPr dirty="0"/>
              <a:t>founded</a:t>
            </a:r>
            <a:r>
              <a:rPr spc="-10" dirty="0"/>
              <a:t> </a:t>
            </a:r>
            <a:r>
              <a:rPr dirty="0"/>
              <a:t>in</a:t>
            </a:r>
            <a:r>
              <a:rPr spc="-10" dirty="0"/>
              <a:t> </a:t>
            </a:r>
            <a:r>
              <a:rPr spc="-20" dirty="0"/>
              <a:t>1915.</a:t>
            </a:r>
          </a:p>
        </p:txBody>
      </p:sp>
      <p:pic>
        <p:nvPicPr>
          <p:cNvPr id="41" name="Picture 40" descr="Text, logo&#10;&#10;Description automatically generated">
            <a:extLst>
              <a:ext uri="{FF2B5EF4-FFF2-40B4-BE49-F238E27FC236}">
                <a16:creationId xmlns:a16="http://schemas.microsoft.com/office/drawing/2014/main" id="{F562300B-3A28-CAFD-79AE-0A0C573921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89"/>
          <a:stretch/>
        </p:blipFill>
        <p:spPr>
          <a:xfrm>
            <a:off x="285649" y="185045"/>
            <a:ext cx="3829151" cy="8055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10369" y="5140461"/>
            <a:ext cx="1453452" cy="93617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388042" y="3810000"/>
            <a:ext cx="958850" cy="17780"/>
            <a:chOff x="10388042" y="3875660"/>
            <a:chExt cx="958850" cy="17780"/>
          </a:xfrm>
        </p:grpSpPr>
        <p:sp>
          <p:nvSpPr>
            <p:cNvPr id="4" name="object 4"/>
            <p:cNvSpPr/>
            <p:nvPr/>
          </p:nvSpPr>
          <p:spPr>
            <a:xfrm>
              <a:off x="10431573" y="3884328"/>
              <a:ext cx="889000" cy="0"/>
            </a:xfrm>
            <a:custGeom>
              <a:avLst/>
              <a:gdLst/>
              <a:ahLst/>
              <a:cxnLst/>
              <a:rect l="l" t="t" r="r" b="b"/>
              <a:pathLst>
                <a:path w="889000">
                  <a:moveTo>
                    <a:pt x="0" y="0"/>
                  </a:moveTo>
                  <a:lnTo>
                    <a:pt x="889000" y="0"/>
                  </a:lnTo>
                </a:path>
              </a:pathLst>
            </a:custGeom>
            <a:ln w="17335">
              <a:solidFill>
                <a:srgbClr val="0166CA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88041" y="3875671"/>
              <a:ext cx="958850" cy="17780"/>
            </a:xfrm>
            <a:custGeom>
              <a:avLst/>
              <a:gdLst/>
              <a:ahLst/>
              <a:cxnLst/>
              <a:rect l="l" t="t" r="r" b="b"/>
              <a:pathLst>
                <a:path w="958850" h="17779">
                  <a:moveTo>
                    <a:pt x="17335" y="8661"/>
                  </a:moveTo>
                  <a:lnTo>
                    <a:pt x="14795" y="2527"/>
                  </a:lnTo>
                  <a:lnTo>
                    <a:pt x="8661" y="0"/>
                  </a:lnTo>
                  <a:lnTo>
                    <a:pt x="2527" y="2527"/>
                  </a:lnTo>
                  <a:lnTo>
                    <a:pt x="0" y="8661"/>
                  </a:lnTo>
                  <a:lnTo>
                    <a:pt x="2527" y="14795"/>
                  </a:lnTo>
                  <a:lnTo>
                    <a:pt x="8661" y="17335"/>
                  </a:lnTo>
                  <a:lnTo>
                    <a:pt x="14795" y="14795"/>
                  </a:lnTo>
                  <a:lnTo>
                    <a:pt x="17335" y="8661"/>
                  </a:lnTo>
                  <a:close/>
                </a:path>
                <a:path w="958850" h="17779">
                  <a:moveTo>
                    <a:pt x="958621" y="8661"/>
                  </a:moveTo>
                  <a:lnTo>
                    <a:pt x="956081" y="2527"/>
                  </a:lnTo>
                  <a:lnTo>
                    <a:pt x="949947" y="0"/>
                  </a:lnTo>
                  <a:lnTo>
                    <a:pt x="943813" y="2527"/>
                  </a:lnTo>
                  <a:lnTo>
                    <a:pt x="941285" y="8661"/>
                  </a:lnTo>
                  <a:lnTo>
                    <a:pt x="943813" y="14795"/>
                  </a:lnTo>
                  <a:lnTo>
                    <a:pt x="949947" y="17335"/>
                  </a:lnTo>
                  <a:lnTo>
                    <a:pt x="956081" y="14795"/>
                  </a:lnTo>
                  <a:lnTo>
                    <a:pt x="958621" y="8661"/>
                  </a:lnTo>
                  <a:close/>
                </a:path>
              </a:pathLst>
            </a:custGeom>
            <a:solidFill>
              <a:srgbClr val="016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375342" y="3282185"/>
            <a:ext cx="1520292" cy="481542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 marR="5080">
              <a:lnSpc>
                <a:spcPct val="68700"/>
              </a:lnSpc>
              <a:spcBef>
                <a:spcPts val="135"/>
              </a:spcBef>
            </a:pPr>
            <a:r>
              <a:rPr sz="1700" spc="-20" dirty="0">
                <a:solidFill>
                  <a:srgbClr val="0166C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Daniel Rodriguez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375342" y="3902139"/>
            <a:ext cx="1816352" cy="6880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Northeast</a:t>
            </a:r>
            <a:r>
              <a:rPr sz="950" b="0" spc="-15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BD</a:t>
            </a:r>
            <a:r>
              <a:rPr sz="950" b="0" spc="-15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spc="-10" dirty="0">
                <a:solidFill>
                  <a:srgbClr val="010101"/>
                </a:solidFill>
                <a:latin typeface="Museo Slab 300"/>
                <a:cs typeface="Museo Slab 300"/>
              </a:rPr>
              <a:t>Manager</a:t>
            </a:r>
            <a:endParaRPr sz="950" dirty="0">
              <a:latin typeface="Museo Slab 300"/>
              <a:cs typeface="Museo Slab 300"/>
            </a:endParaRPr>
          </a:p>
          <a:p>
            <a:pPr marL="90170" marR="449580">
              <a:lnSpc>
                <a:spcPct val="113799"/>
              </a:lnSpc>
              <a:spcBef>
                <a:spcPts val="645"/>
              </a:spcBef>
            </a:pPr>
            <a:r>
              <a:rPr sz="1100" b="0" i="1" spc="-10" dirty="0">
                <a:solidFill>
                  <a:srgbClr val="58595B"/>
                </a:solidFill>
                <a:latin typeface="Museo Sans Cond 300"/>
                <a:cs typeface="Museo Sans Cond 300"/>
              </a:rPr>
              <a:t>Washington,</a:t>
            </a:r>
            <a:r>
              <a:rPr sz="1100" b="0" i="1" spc="20" dirty="0">
                <a:solidFill>
                  <a:srgbClr val="58595B"/>
                </a:solidFill>
                <a:latin typeface="Museo Sans Cond 300"/>
                <a:cs typeface="Museo Sans Cond 300"/>
              </a:rPr>
              <a:t> </a:t>
            </a:r>
            <a:r>
              <a:rPr sz="1100" b="0" i="1" spc="-25" dirty="0">
                <a:solidFill>
                  <a:srgbClr val="58595B"/>
                </a:solidFill>
                <a:latin typeface="Museo Sans Cond 300"/>
                <a:cs typeface="Museo Sans Cond 300"/>
              </a:rPr>
              <a:t>DC</a:t>
            </a:r>
            <a:endParaRPr lang="en-US" sz="1100" i="1" spc="500" dirty="0">
              <a:solidFill>
                <a:srgbClr val="58595B"/>
              </a:solidFill>
              <a:latin typeface="Museo Sans Cond 300"/>
              <a:cs typeface="Museo Sans Cond 300"/>
            </a:endParaRPr>
          </a:p>
          <a:p>
            <a:pPr marL="90170" marR="449580">
              <a:lnSpc>
                <a:spcPct val="113799"/>
              </a:lnSpc>
              <a:spcBef>
                <a:spcPts val="645"/>
              </a:spcBef>
            </a:pPr>
            <a:r>
              <a:rPr sz="1100" b="0" i="1" spc="-20" dirty="0">
                <a:solidFill>
                  <a:srgbClr val="58595B"/>
                </a:solidFill>
                <a:latin typeface="Museo Sans Cond 300"/>
                <a:cs typeface="Museo Sans Cond 300"/>
              </a:rPr>
              <a:t>New</a:t>
            </a:r>
            <a:r>
              <a:rPr sz="1100" b="0" i="1" spc="-50" dirty="0">
                <a:solidFill>
                  <a:srgbClr val="58595B"/>
                </a:solidFill>
                <a:latin typeface="Museo Sans Cond 300"/>
                <a:cs typeface="Museo Sans Cond 300"/>
              </a:rPr>
              <a:t> </a:t>
            </a:r>
            <a:r>
              <a:rPr sz="1100" b="0" i="1" spc="-20" dirty="0">
                <a:solidFill>
                  <a:srgbClr val="58595B"/>
                </a:solidFill>
                <a:latin typeface="Museo Sans Cond 300"/>
                <a:cs typeface="Museo Sans Cond 300"/>
              </a:rPr>
              <a:t>York</a:t>
            </a:r>
            <a:endParaRPr sz="1100" dirty="0">
              <a:latin typeface="Museo Sans Cond 300"/>
              <a:cs typeface="Museo Sans Cond 30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94779" y="5140461"/>
            <a:ext cx="1453454" cy="936176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8370973" y="3581400"/>
            <a:ext cx="1494155" cy="17780"/>
            <a:chOff x="8370973" y="3650284"/>
            <a:chExt cx="1494155" cy="17780"/>
          </a:xfrm>
        </p:grpSpPr>
        <p:sp>
          <p:nvSpPr>
            <p:cNvPr id="10" name="object 10"/>
            <p:cNvSpPr/>
            <p:nvPr/>
          </p:nvSpPr>
          <p:spPr>
            <a:xfrm>
              <a:off x="8413982" y="3658952"/>
              <a:ext cx="1425575" cy="0"/>
            </a:xfrm>
            <a:custGeom>
              <a:avLst/>
              <a:gdLst/>
              <a:ahLst/>
              <a:cxnLst/>
              <a:rect l="l" t="t" r="r" b="b"/>
              <a:pathLst>
                <a:path w="1425575">
                  <a:moveTo>
                    <a:pt x="0" y="0"/>
                  </a:moveTo>
                  <a:lnTo>
                    <a:pt x="1425168" y="0"/>
                  </a:lnTo>
                </a:path>
              </a:pathLst>
            </a:custGeom>
            <a:ln w="17335">
              <a:solidFill>
                <a:srgbClr val="0166CA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370963" y="3650284"/>
              <a:ext cx="1494155" cy="17780"/>
            </a:xfrm>
            <a:custGeom>
              <a:avLst/>
              <a:gdLst/>
              <a:ahLst/>
              <a:cxnLst/>
              <a:rect l="l" t="t" r="r" b="b"/>
              <a:pathLst>
                <a:path w="1494154" h="17779">
                  <a:moveTo>
                    <a:pt x="17335" y="8674"/>
                  </a:moveTo>
                  <a:lnTo>
                    <a:pt x="14795" y="2540"/>
                  </a:lnTo>
                  <a:lnTo>
                    <a:pt x="8674" y="0"/>
                  </a:lnTo>
                  <a:lnTo>
                    <a:pt x="2540" y="2540"/>
                  </a:lnTo>
                  <a:lnTo>
                    <a:pt x="0" y="8674"/>
                  </a:lnTo>
                  <a:lnTo>
                    <a:pt x="2540" y="14808"/>
                  </a:lnTo>
                  <a:lnTo>
                    <a:pt x="8674" y="17335"/>
                  </a:lnTo>
                  <a:lnTo>
                    <a:pt x="14795" y="14808"/>
                  </a:lnTo>
                  <a:lnTo>
                    <a:pt x="17335" y="8674"/>
                  </a:lnTo>
                  <a:close/>
                </a:path>
                <a:path w="1494154" h="17779">
                  <a:moveTo>
                    <a:pt x="1494015" y="8674"/>
                  </a:moveTo>
                  <a:lnTo>
                    <a:pt x="1491475" y="2540"/>
                  </a:lnTo>
                  <a:lnTo>
                    <a:pt x="1485353" y="0"/>
                  </a:lnTo>
                  <a:lnTo>
                    <a:pt x="1479219" y="2540"/>
                  </a:lnTo>
                  <a:lnTo>
                    <a:pt x="1476679" y="8674"/>
                  </a:lnTo>
                  <a:lnTo>
                    <a:pt x="1479219" y="14808"/>
                  </a:lnTo>
                  <a:lnTo>
                    <a:pt x="1485353" y="17335"/>
                  </a:lnTo>
                  <a:lnTo>
                    <a:pt x="1491475" y="14808"/>
                  </a:lnTo>
                  <a:lnTo>
                    <a:pt x="1494015" y="8674"/>
                  </a:lnTo>
                  <a:close/>
                </a:path>
              </a:pathLst>
            </a:custGeom>
            <a:solidFill>
              <a:srgbClr val="016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358272" y="3282185"/>
            <a:ext cx="1601169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spcBef>
                <a:spcPts val="135"/>
              </a:spcBef>
            </a:pPr>
            <a:r>
              <a:rPr sz="1700" spc="-20" dirty="0">
                <a:solidFill>
                  <a:srgbClr val="0166C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Tanya Shepherd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358272" y="3676765"/>
            <a:ext cx="1355090" cy="17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Southeast</a:t>
            </a:r>
            <a:r>
              <a:rPr sz="950" b="0" spc="-5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BD </a:t>
            </a:r>
            <a:r>
              <a:rPr sz="950" b="0" spc="-10" dirty="0">
                <a:solidFill>
                  <a:srgbClr val="010101"/>
                </a:solidFill>
                <a:latin typeface="Museo Slab 300"/>
                <a:cs typeface="Museo Slab 300"/>
              </a:rPr>
              <a:t>Manager</a:t>
            </a:r>
            <a:endParaRPr sz="950" dirty="0">
              <a:latin typeface="Museo Slab 300"/>
              <a:cs typeface="Museo Slab 30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36286" y="3903872"/>
            <a:ext cx="1689437" cy="40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799"/>
              </a:lnSpc>
              <a:spcBef>
                <a:spcPts val="100"/>
              </a:spcBef>
            </a:pPr>
            <a:r>
              <a:rPr sz="1100" b="0" i="1" spc="-10" dirty="0">
                <a:solidFill>
                  <a:srgbClr val="58595B"/>
                </a:solidFill>
                <a:latin typeface="Museo Sans Cond 300"/>
                <a:cs typeface="Museo Sans Cond 300"/>
              </a:rPr>
              <a:t>Florida</a:t>
            </a:r>
            <a:endParaRPr lang="en-US" sz="1100" b="0" i="1" spc="-10" dirty="0">
              <a:solidFill>
                <a:srgbClr val="58595B"/>
              </a:solidFill>
              <a:latin typeface="Museo Sans Cond 300"/>
              <a:cs typeface="Museo Sans Cond 300"/>
            </a:endParaRPr>
          </a:p>
          <a:p>
            <a:pPr marL="12700" marR="5080">
              <a:lnSpc>
                <a:spcPct val="113799"/>
              </a:lnSpc>
              <a:spcBef>
                <a:spcPts val="100"/>
              </a:spcBef>
            </a:pPr>
            <a:r>
              <a:rPr sz="1100" b="0" i="1" spc="-20" dirty="0">
                <a:solidFill>
                  <a:srgbClr val="58595B"/>
                </a:solidFill>
                <a:latin typeface="Museo Sans Cond 300"/>
                <a:cs typeface="Museo Sans Cond 300"/>
              </a:rPr>
              <a:t>Georgia</a:t>
            </a:r>
            <a:endParaRPr sz="1100" dirty="0">
              <a:latin typeface="Museo Sans Cond 300"/>
              <a:cs typeface="Museo Sans Cond 30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03251" y="6324600"/>
            <a:ext cx="8585499" cy="263534"/>
          </a:xfrm>
          <a:prstGeom prst="rect">
            <a:avLst/>
          </a:prstGeom>
        </p:spPr>
        <p:txBody>
          <a:bodyPr vert="horz" wrap="square" lIns="0" tIns="17145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sz="1600" b="1" dirty="0">
                <a:solidFill>
                  <a:srgbClr val="0166CA"/>
                </a:solidFill>
                <a:latin typeface="Museo Sans 900"/>
                <a:cs typeface="Museo Sans 900"/>
              </a:rPr>
              <a:t>wsc.tiny.us/wsc-national-</a:t>
            </a:r>
            <a:r>
              <a:rPr sz="1600" b="1" spc="-10" dirty="0">
                <a:solidFill>
                  <a:srgbClr val="0166CA"/>
                </a:solidFill>
                <a:latin typeface="Museo Sans 900"/>
                <a:cs typeface="Museo Sans 900"/>
              </a:rPr>
              <a:t>contacts</a:t>
            </a:r>
            <a:endParaRPr sz="1600" dirty="0">
              <a:latin typeface="Museo Sans 900"/>
              <a:cs typeface="Museo Sans 900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77457" y="5140461"/>
            <a:ext cx="1453454" cy="936176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6358999" y="3581400"/>
            <a:ext cx="1208405" cy="17780"/>
            <a:chOff x="6358999" y="3650284"/>
            <a:chExt cx="1208405" cy="17780"/>
          </a:xfrm>
        </p:grpSpPr>
        <p:sp>
          <p:nvSpPr>
            <p:cNvPr id="18" name="object 18"/>
            <p:cNvSpPr/>
            <p:nvPr/>
          </p:nvSpPr>
          <p:spPr>
            <a:xfrm>
              <a:off x="6402683" y="3658952"/>
              <a:ext cx="1138555" cy="0"/>
            </a:xfrm>
            <a:custGeom>
              <a:avLst/>
              <a:gdLst/>
              <a:ahLst/>
              <a:cxnLst/>
              <a:rect l="l" t="t" r="r" b="b"/>
              <a:pathLst>
                <a:path w="1138554">
                  <a:moveTo>
                    <a:pt x="0" y="0"/>
                  </a:moveTo>
                  <a:lnTo>
                    <a:pt x="1137996" y="0"/>
                  </a:lnTo>
                </a:path>
              </a:pathLst>
            </a:custGeom>
            <a:ln w="17335">
              <a:solidFill>
                <a:srgbClr val="0166CA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358991" y="3650284"/>
              <a:ext cx="1208405" cy="17780"/>
            </a:xfrm>
            <a:custGeom>
              <a:avLst/>
              <a:gdLst/>
              <a:ahLst/>
              <a:cxnLst/>
              <a:rect l="l" t="t" r="r" b="b"/>
              <a:pathLst>
                <a:path w="1208404" h="17779">
                  <a:moveTo>
                    <a:pt x="17335" y="8674"/>
                  </a:moveTo>
                  <a:lnTo>
                    <a:pt x="14795" y="2540"/>
                  </a:lnTo>
                  <a:lnTo>
                    <a:pt x="8674" y="0"/>
                  </a:lnTo>
                  <a:lnTo>
                    <a:pt x="2540" y="2540"/>
                  </a:lnTo>
                  <a:lnTo>
                    <a:pt x="0" y="8674"/>
                  </a:lnTo>
                  <a:lnTo>
                    <a:pt x="2540" y="14808"/>
                  </a:lnTo>
                  <a:lnTo>
                    <a:pt x="8674" y="17335"/>
                  </a:lnTo>
                  <a:lnTo>
                    <a:pt x="14795" y="14808"/>
                  </a:lnTo>
                  <a:lnTo>
                    <a:pt x="17335" y="8674"/>
                  </a:lnTo>
                  <a:close/>
                </a:path>
                <a:path w="1208404" h="17779">
                  <a:moveTo>
                    <a:pt x="1207858" y="8674"/>
                  </a:moveTo>
                  <a:lnTo>
                    <a:pt x="1205318" y="2540"/>
                  </a:lnTo>
                  <a:lnTo>
                    <a:pt x="1199197" y="0"/>
                  </a:lnTo>
                  <a:lnTo>
                    <a:pt x="1193063" y="2540"/>
                  </a:lnTo>
                  <a:lnTo>
                    <a:pt x="1190523" y="8674"/>
                  </a:lnTo>
                  <a:lnTo>
                    <a:pt x="1193063" y="14808"/>
                  </a:lnTo>
                  <a:lnTo>
                    <a:pt x="1199197" y="17335"/>
                  </a:lnTo>
                  <a:lnTo>
                    <a:pt x="1205318" y="14808"/>
                  </a:lnTo>
                  <a:lnTo>
                    <a:pt x="1207858" y="8674"/>
                  </a:lnTo>
                  <a:close/>
                </a:path>
              </a:pathLst>
            </a:custGeom>
            <a:solidFill>
              <a:srgbClr val="016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346299" y="3282185"/>
            <a:ext cx="1597715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5"/>
              </a:spcBef>
            </a:pPr>
            <a:r>
              <a:rPr sz="1700" spc="-20" dirty="0">
                <a:solidFill>
                  <a:srgbClr val="0166C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Emily Sarvies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6346299" y="3676765"/>
            <a:ext cx="1274445" cy="17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Midwest</a:t>
            </a:r>
            <a:r>
              <a:rPr sz="950" b="0" spc="-10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BD</a:t>
            </a:r>
            <a:r>
              <a:rPr sz="950" b="0" spc="-5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spc="-10" dirty="0">
                <a:solidFill>
                  <a:srgbClr val="010101"/>
                </a:solidFill>
                <a:latin typeface="Museo Slab 300"/>
                <a:cs typeface="Museo Slab 300"/>
              </a:rPr>
              <a:t>Manager</a:t>
            </a:r>
            <a:endParaRPr sz="950">
              <a:latin typeface="Museo Slab 300"/>
              <a:cs typeface="Museo Slab 30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24314" y="3903872"/>
            <a:ext cx="1685983" cy="10175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305">
              <a:lnSpc>
                <a:spcPct val="113799"/>
              </a:lnSpc>
              <a:spcBef>
                <a:spcPts val="100"/>
              </a:spcBef>
            </a:pPr>
            <a:r>
              <a:rPr sz="1100" b="0" i="1" dirty="0">
                <a:solidFill>
                  <a:srgbClr val="58595B"/>
                </a:solidFill>
                <a:latin typeface="Museo Sans Cond 300"/>
                <a:cs typeface="Museo Sans Cond 300"/>
              </a:rPr>
              <a:t>Central</a:t>
            </a:r>
            <a:r>
              <a:rPr sz="1100" b="0" i="1" spc="-50" dirty="0">
                <a:solidFill>
                  <a:srgbClr val="58595B"/>
                </a:solidFill>
                <a:latin typeface="Museo Sans Cond 300"/>
                <a:cs typeface="Museo Sans Cond 300"/>
              </a:rPr>
              <a:t> </a:t>
            </a:r>
            <a:r>
              <a:rPr sz="1100" b="0" i="1" spc="-10" dirty="0">
                <a:solidFill>
                  <a:srgbClr val="58595B"/>
                </a:solidFill>
                <a:latin typeface="Museo Sans Cond 300"/>
                <a:cs typeface="Museo Sans Cond 300"/>
              </a:rPr>
              <a:t>Illinois</a:t>
            </a:r>
            <a:endParaRPr lang="en-US" sz="1100" b="0" i="1" spc="-10" dirty="0">
              <a:solidFill>
                <a:srgbClr val="58595B"/>
              </a:solidFill>
              <a:latin typeface="Museo Sans Cond 300"/>
              <a:cs typeface="Museo Sans Cond 300"/>
            </a:endParaRPr>
          </a:p>
          <a:p>
            <a:pPr marL="12700" marR="27305">
              <a:lnSpc>
                <a:spcPct val="113799"/>
              </a:lnSpc>
              <a:spcBef>
                <a:spcPts val="100"/>
              </a:spcBef>
            </a:pPr>
            <a:r>
              <a:rPr sz="1100" b="0" i="1" spc="-20" dirty="0">
                <a:solidFill>
                  <a:srgbClr val="58595B"/>
                </a:solidFill>
                <a:latin typeface="Museo Sans Cond 300"/>
                <a:cs typeface="Museo Sans Cond 300"/>
              </a:rPr>
              <a:t>Ohio</a:t>
            </a:r>
            <a:endParaRPr lang="en-US" sz="1100" dirty="0">
              <a:latin typeface="Museo Sans Cond 300"/>
              <a:cs typeface="Museo Sans Cond 300"/>
            </a:endParaRPr>
          </a:p>
          <a:p>
            <a:pPr marL="12700" marR="27305">
              <a:lnSpc>
                <a:spcPct val="113799"/>
              </a:lnSpc>
              <a:spcBef>
                <a:spcPts val="100"/>
              </a:spcBef>
            </a:pPr>
            <a:r>
              <a:rPr sz="1100" b="0" i="1" spc="-10" dirty="0">
                <a:solidFill>
                  <a:srgbClr val="58595B"/>
                </a:solidFill>
                <a:latin typeface="Museo Sans Cond 300"/>
                <a:cs typeface="Museo Sans Cond 300"/>
              </a:rPr>
              <a:t>Missouri</a:t>
            </a:r>
            <a:endParaRPr lang="en-US" sz="1100" spc="-10" dirty="0">
              <a:latin typeface="Museo Sans Cond 300"/>
              <a:cs typeface="Museo Sans Cond 300"/>
            </a:endParaRPr>
          </a:p>
          <a:p>
            <a:pPr marL="12700" marR="27305">
              <a:lnSpc>
                <a:spcPct val="113799"/>
              </a:lnSpc>
              <a:spcBef>
                <a:spcPts val="100"/>
              </a:spcBef>
            </a:pPr>
            <a:r>
              <a:rPr sz="1100" b="0" i="1" dirty="0">
                <a:solidFill>
                  <a:srgbClr val="58595B"/>
                </a:solidFill>
                <a:latin typeface="Museo Sans Cond 300"/>
                <a:cs typeface="Museo Sans Cond 300"/>
              </a:rPr>
              <a:t>North</a:t>
            </a:r>
            <a:r>
              <a:rPr sz="1100" b="0" i="1" spc="-40" dirty="0">
                <a:solidFill>
                  <a:srgbClr val="58595B"/>
                </a:solidFill>
                <a:latin typeface="Museo Sans Cond 300"/>
                <a:cs typeface="Museo Sans Cond 300"/>
              </a:rPr>
              <a:t> </a:t>
            </a:r>
            <a:r>
              <a:rPr sz="1100" b="0" i="1" spc="-10" dirty="0">
                <a:solidFill>
                  <a:srgbClr val="58595B"/>
                </a:solidFill>
                <a:latin typeface="Museo Sans Cond 300"/>
                <a:cs typeface="Museo Sans Cond 300"/>
              </a:rPr>
              <a:t>Carolina</a:t>
            </a:r>
            <a:endParaRPr lang="en-US" sz="1100" b="0" i="1" spc="-10" dirty="0">
              <a:solidFill>
                <a:srgbClr val="58595B"/>
              </a:solidFill>
              <a:latin typeface="Museo Sans Cond 300"/>
              <a:cs typeface="Museo Sans Cond 300"/>
            </a:endParaRPr>
          </a:p>
          <a:p>
            <a:pPr marL="12700" marR="27305">
              <a:lnSpc>
                <a:spcPct val="113799"/>
              </a:lnSpc>
              <a:spcBef>
                <a:spcPts val="100"/>
              </a:spcBef>
            </a:pPr>
            <a:r>
              <a:rPr sz="1100" b="0" i="1" dirty="0">
                <a:solidFill>
                  <a:srgbClr val="58595B"/>
                </a:solidFill>
                <a:latin typeface="Museo Sans Cond 300"/>
                <a:cs typeface="Museo Sans Cond 300"/>
              </a:rPr>
              <a:t>South</a:t>
            </a:r>
            <a:r>
              <a:rPr sz="1100" b="0" i="1" spc="-30" dirty="0">
                <a:solidFill>
                  <a:srgbClr val="58595B"/>
                </a:solidFill>
                <a:latin typeface="Museo Sans Cond 300"/>
                <a:cs typeface="Museo Sans Cond 300"/>
              </a:rPr>
              <a:t> </a:t>
            </a:r>
            <a:r>
              <a:rPr sz="1100" b="0" i="1" spc="-10" dirty="0">
                <a:solidFill>
                  <a:srgbClr val="58595B"/>
                </a:solidFill>
                <a:latin typeface="Museo Sans Cond 300"/>
                <a:cs typeface="Museo Sans Cond 300"/>
              </a:rPr>
              <a:t>Carolina</a:t>
            </a:r>
            <a:endParaRPr sz="1100" dirty="0">
              <a:latin typeface="Museo Sans Cond 300"/>
              <a:cs typeface="Museo Sans Cond 300"/>
            </a:endParaRPr>
          </a:p>
        </p:txBody>
      </p: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62093" y="5140461"/>
            <a:ext cx="1453452" cy="93617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62091" y="1883224"/>
            <a:ext cx="1453454" cy="936176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4343568" y="3810000"/>
            <a:ext cx="758825" cy="17780"/>
            <a:chOff x="4343568" y="3875660"/>
            <a:chExt cx="758825" cy="17780"/>
          </a:xfrm>
        </p:grpSpPr>
        <p:sp>
          <p:nvSpPr>
            <p:cNvPr id="26" name="object 26"/>
            <p:cNvSpPr/>
            <p:nvPr/>
          </p:nvSpPr>
          <p:spPr>
            <a:xfrm>
              <a:off x="4387537" y="3884328"/>
              <a:ext cx="688975" cy="0"/>
            </a:xfrm>
            <a:custGeom>
              <a:avLst/>
              <a:gdLst/>
              <a:ahLst/>
              <a:cxnLst/>
              <a:rect l="l" t="t" r="r" b="b"/>
              <a:pathLst>
                <a:path w="688975">
                  <a:moveTo>
                    <a:pt x="0" y="0"/>
                  </a:moveTo>
                  <a:lnTo>
                    <a:pt x="688365" y="0"/>
                  </a:lnTo>
                </a:path>
              </a:pathLst>
            </a:custGeom>
            <a:ln w="17335">
              <a:solidFill>
                <a:srgbClr val="0166CA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343565" y="3875671"/>
              <a:ext cx="758825" cy="17780"/>
            </a:xfrm>
            <a:custGeom>
              <a:avLst/>
              <a:gdLst/>
              <a:ahLst/>
              <a:cxnLst/>
              <a:rect l="l" t="t" r="r" b="b"/>
              <a:pathLst>
                <a:path w="758825" h="17779">
                  <a:moveTo>
                    <a:pt x="17335" y="8661"/>
                  </a:moveTo>
                  <a:lnTo>
                    <a:pt x="14795" y="2527"/>
                  </a:lnTo>
                  <a:lnTo>
                    <a:pt x="8661" y="0"/>
                  </a:lnTo>
                  <a:lnTo>
                    <a:pt x="2540" y="2527"/>
                  </a:lnTo>
                  <a:lnTo>
                    <a:pt x="0" y="8661"/>
                  </a:lnTo>
                  <a:lnTo>
                    <a:pt x="2540" y="14795"/>
                  </a:lnTo>
                  <a:lnTo>
                    <a:pt x="8661" y="17335"/>
                  </a:lnTo>
                  <a:lnTo>
                    <a:pt x="14795" y="14795"/>
                  </a:lnTo>
                  <a:lnTo>
                    <a:pt x="17335" y="8661"/>
                  </a:lnTo>
                  <a:close/>
                </a:path>
                <a:path w="758825" h="17779">
                  <a:moveTo>
                    <a:pt x="758647" y="8661"/>
                  </a:moveTo>
                  <a:lnTo>
                    <a:pt x="756107" y="2527"/>
                  </a:lnTo>
                  <a:lnTo>
                    <a:pt x="749973" y="0"/>
                  </a:lnTo>
                  <a:lnTo>
                    <a:pt x="743851" y="2527"/>
                  </a:lnTo>
                  <a:lnTo>
                    <a:pt x="741311" y="8661"/>
                  </a:lnTo>
                  <a:lnTo>
                    <a:pt x="743851" y="14795"/>
                  </a:lnTo>
                  <a:lnTo>
                    <a:pt x="749973" y="17335"/>
                  </a:lnTo>
                  <a:lnTo>
                    <a:pt x="756107" y="14795"/>
                  </a:lnTo>
                  <a:lnTo>
                    <a:pt x="758647" y="8661"/>
                  </a:lnTo>
                  <a:close/>
                </a:path>
              </a:pathLst>
            </a:custGeom>
            <a:solidFill>
              <a:srgbClr val="016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330868" y="3124200"/>
            <a:ext cx="1516097" cy="643766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 marR="5080">
              <a:spcBef>
                <a:spcPts val="135"/>
              </a:spcBef>
            </a:pPr>
            <a:r>
              <a:rPr sz="1700" spc="-20" dirty="0">
                <a:solidFill>
                  <a:srgbClr val="0166C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Kourtney Graham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4330868" y="3902139"/>
            <a:ext cx="1304290" cy="3098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090"/>
              </a:lnSpc>
              <a:spcBef>
                <a:spcPts val="180"/>
              </a:spcBef>
            </a:pP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Midwest</a:t>
            </a:r>
            <a:r>
              <a:rPr sz="950" b="0" spc="-20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BD</a:t>
            </a:r>
            <a:r>
              <a:rPr sz="950" b="0" spc="-5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spc="-10" dirty="0">
                <a:solidFill>
                  <a:srgbClr val="010101"/>
                </a:solidFill>
                <a:latin typeface="Museo Slab 300"/>
                <a:cs typeface="Museo Slab 300"/>
              </a:rPr>
              <a:t>Manager, </a:t>
            </a: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Special</a:t>
            </a:r>
            <a:r>
              <a:rPr sz="950" b="0" spc="-15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spc="-10" dirty="0">
                <a:solidFill>
                  <a:srgbClr val="010101"/>
                </a:solidFill>
                <a:latin typeface="Museo Slab 300"/>
                <a:cs typeface="Museo Slab 300"/>
              </a:rPr>
              <a:t>Projects</a:t>
            </a:r>
            <a:endParaRPr sz="950" dirty="0">
              <a:latin typeface="Museo Slab 300"/>
              <a:cs typeface="Museo Slab 30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408882" y="4267940"/>
            <a:ext cx="1697795" cy="60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799"/>
              </a:lnSpc>
              <a:spcBef>
                <a:spcPts val="100"/>
              </a:spcBef>
            </a:pPr>
            <a:r>
              <a:rPr sz="1100" b="0" i="1" spc="-10" dirty="0">
                <a:solidFill>
                  <a:srgbClr val="58595B"/>
                </a:solidFill>
                <a:latin typeface="Museo Sans Cond 300"/>
                <a:cs typeface="Museo Sans Cond 300"/>
              </a:rPr>
              <a:t>Kansas</a:t>
            </a:r>
            <a:endParaRPr lang="en-US" sz="1100" b="0" i="1" spc="-10" dirty="0">
              <a:solidFill>
                <a:srgbClr val="58595B"/>
              </a:solidFill>
              <a:latin typeface="Museo Sans Cond 300"/>
              <a:cs typeface="Museo Sans Cond 300"/>
            </a:endParaRPr>
          </a:p>
          <a:p>
            <a:pPr marL="12700" marR="5080">
              <a:lnSpc>
                <a:spcPct val="113799"/>
              </a:lnSpc>
              <a:spcBef>
                <a:spcPts val="100"/>
              </a:spcBef>
            </a:pPr>
            <a:r>
              <a:rPr sz="1100" b="0" i="1" spc="-10" dirty="0">
                <a:solidFill>
                  <a:srgbClr val="58595B"/>
                </a:solidFill>
                <a:latin typeface="Museo Sans Cond 300"/>
                <a:cs typeface="Museo Sans Cond 300"/>
              </a:rPr>
              <a:t>Missouri</a:t>
            </a:r>
            <a:endParaRPr lang="en-US" sz="1100" b="0" i="1" spc="-10" dirty="0">
              <a:solidFill>
                <a:srgbClr val="58595B"/>
              </a:solidFill>
              <a:latin typeface="Museo Sans Cond 300"/>
              <a:cs typeface="Museo Sans Cond 300"/>
            </a:endParaRPr>
          </a:p>
          <a:p>
            <a:pPr marL="12700" marR="5080">
              <a:lnSpc>
                <a:spcPct val="113799"/>
              </a:lnSpc>
              <a:spcBef>
                <a:spcPts val="100"/>
              </a:spcBef>
            </a:pPr>
            <a:r>
              <a:rPr sz="1100" b="0" i="1" dirty="0">
                <a:solidFill>
                  <a:srgbClr val="58595B"/>
                </a:solidFill>
                <a:latin typeface="Museo Sans Cond 300"/>
                <a:cs typeface="Museo Sans Cond 300"/>
              </a:rPr>
              <a:t>Sheet</a:t>
            </a:r>
            <a:r>
              <a:rPr sz="1100" b="0" i="1" spc="-30" dirty="0">
                <a:solidFill>
                  <a:srgbClr val="58595B"/>
                </a:solidFill>
                <a:latin typeface="Museo Sans Cond 300"/>
                <a:cs typeface="Museo Sans Cond 300"/>
              </a:rPr>
              <a:t> </a:t>
            </a:r>
            <a:r>
              <a:rPr sz="1100" b="0" i="1" spc="-10" dirty="0">
                <a:solidFill>
                  <a:srgbClr val="58595B"/>
                </a:solidFill>
                <a:latin typeface="Museo Sans Cond 300"/>
                <a:cs typeface="Museo Sans Cond 300"/>
              </a:rPr>
              <a:t>Metal</a:t>
            </a:r>
            <a:endParaRPr sz="1100" dirty="0">
              <a:latin typeface="Museo Sans Cond 300"/>
              <a:cs typeface="Museo Sans Cond 300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343568" y="685800"/>
            <a:ext cx="805180" cy="17780"/>
            <a:chOff x="4343568" y="750501"/>
            <a:chExt cx="805180" cy="17780"/>
          </a:xfrm>
        </p:grpSpPr>
        <p:sp>
          <p:nvSpPr>
            <p:cNvPr id="32" name="object 32"/>
            <p:cNvSpPr/>
            <p:nvPr/>
          </p:nvSpPr>
          <p:spPr>
            <a:xfrm>
              <a:off x="4386470" y="759169"/>
              <a:ext cx="736600" cy="0"/>
            </a:xfrm>
            <a:custGeom>
              <a:avLst/>
              <a:gdLst/>
              <a:ahLst/>
              <a:cxnLst/>
              <a:rect l="l" t="t" r="r" b="b"/>
              <a:pathLst>
                <a:path w="736600">
                  <a:moveTo>
                    <a:pt x="0" y="0"/>
                  </a:moveTo>
                  <a:lnTo>
                    <a:pt x="736015" y="0"/>
                  </a:lnTo>
                </a:path>
              </a:pathLst>
            </a:custGeom>
            <a:ln w="17335">
              <a:solidFill>
                <a:srgbClr val="0166CA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343565" y="750506"/>
              <a:ext cx="805180" cy="17780"/>
            </a:xfrm>
            <a:custGeom>
              <a:avLst/>
              <a:gdLst/>
              <a:ahLst/>
              <a:cxnLst/>
              <a:rect l="l" t="t" r="r" b="b"/>
              <a:pathLst>
                <a:path w="805179" h="17779">
                  <a:moveTo>
                    <a:pt x="17335" y="8674"/>
                  </a:moveTo>
                  <a:lnTo>
                    <a:pt x="14795" y="2540"/>
                  </a:lnTo>
                  <a:lnTo>
                    <a:pt x="8661" y="0"/>
                  </a:lnTo>
                  <a:lnTo>
                    <a:pt x="2540" y="2540"/>
                  </a:lnTo>
                  <a:lnTo>
                    <a:pt x="0" y="8674"/>
                  </a:lnTo>
                  <a:lnTo>
                    <a:pt x="2540" y="14795"/>
                  </a:lnTo>
                  <a:lnTo>
                    <a:pt x="8661" y="17335"/>
                  </a:lnTo>
                  <a:lnTo>
                    <a:pt x="14795" y="14795"/>
                  </a:lnTo>
                  <a:lnTo>
                    <a:pt x="17335" y="8674"/>
                  </a:lnTo>
                  <a:close/>
                </a:path>
                <a:path w="805179" h="17779">
                  <a:moveTo>
                    <a:pt x="804697" y="8674"/>
                  </a:moveTo>
                  <a:lnTo>
                    <a:pt x="802157" y="2540"/>
                  </a:lnTo>
                  <a:lnTo>
                    <a:pt x="796023" y="0"/>
                  </a:lnTo>
                  <a:lnTo>
                    <a:pt x="789901" y="2540"/>
                  </a:lnTo>
                  <a:lnTo>
                    <a:pt x="787361" y="8674"/>
                  </a:lnTo>
                  <a:lnTo>
                    <a:pt x="789901" y="14795"/>
                  </a:lnTo>
                  <a:lnTo>
                    <a:pt x="796023" y="17335"/>
                  </a:lnTo>
                  <a:lnTo>
                    <a:pt x="802157" y="14795"/>
                  </a:lnTo>
                  <a:lnTo>
                    <a:pt x="804697" y="8674"/>
                  </a:lnTo>
                  <a:close/>
                </a:path>
              </a:pathLst>
            </a:custGeom>
            <a:solidFill>
              <a:srgbClr val="016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330868" y="382401"/>
            <a:ext cx="83058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00" spc="-20" dirty="0">
                <a:solidFill>
                  <a:srgbClr val="0166C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Jillian Le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4330868" y="776980"/>
            <a:ext cx="1123315" cy="17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South</a:t>
            </a:r>
            <a:r>
              <a:rPr sz="950" b="0" spc="-5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BD </a:t>
            </a:r>
            <a:r>
              <a:rPr sz="950" b="0" spc="-10" dirty="0">
                <a:solidFill>
                  <a:srgbClr val="010101"/>
                </a:solidFill>
                <a:latin typeface="Museo Slab 300"/>
                <a:cs typeface="Museo Slab 300"/>
              </a:rPr>
              <a:t>Manager</a:t>
            </a:r>
            <a:endParaRPr sz="950">
              <a:latin typeface="Museo Slab 300"/>
              <a:cs typeface="Museo Slab 30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408883" y="1004089"/>
            <a:ext cx="1697314" cy="60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799"/>
              </a:lnSpc>
              <a:spcBef>
                <a:spcPts val="100"/>
              </a:spcBef>
            </a:pPr>
            <a:r>
              <a:rPr sz="1100" b="0" i="1" spc="-10" dirty="0">
                <a:solidFill>
                  <a:srgbClr val="58595B"/>
                </a:solidFill>
                <a:latin typeface="Museo Sans Cond 300"/>
                <a:cs typeface="Museo Sans Cond 300"/>
              </a:rPr>
              <a:t>Arkansas</a:t>
            </a:r>
            <a:endParaRPr lang="en-US" sz="1100" b="0" i="1" spc="-10" dirty="0">
              <a:solidFill>
                <a:srgbClr val="58595B"/>
              </a:solidFill>
              <a:latin typeface="Museo Sans Cond 300"/>
              <a:cs typeface="Museo Sans Cond 300"/>
            </a:endParaRPr>
          </a:p>
          <a:p>
            <a:pPr marL="12700" marR="5080">
              <a:lnSpc>
                <a:spcPct val="113799"/>
              </a:lnSpc>
              <a:spcBef>
                <a:spcPts val="100"/>
              </a:spcBef>
            </a:pPr>
            <a:r>
              <a:rPr sz="1100" b="0" i="1" spc="-10" dirty="0">
                <a:solidFill>
                  <a:srgbClr val="58595B"/>
                </a:solidFill>
                <a:latin typeface="Museo Sans Cond 300"/>
                <a:cs typeface="Museo Sans Cond 300"/>
              </a:rPr>
              <a:t>Oklahoma</a:t>
            </a:r>
            <a:endParaRPr lang="en-US" sz="1100" b="0" i="1" spc="-10" dirty="0">
              <a:solidFill>
                <a:srgbClr val="58595B"/>
              </a:solidFill>
              <a:latin typeface="Museo Sans Cond 300"/>
              <a:cs typeface="Museo Sans Cond 300"/>
            </a:endParaRPr>
          </a:p>
          <a:p>
            <a:pPr marL="12700" marR="5080">
              <a:lnSpc>
                <a:spcPct val="113799"/>
              </a:lnSpc>
              <a:spcBef>
                <a:spcPts val="100"/>
              </a:spcBef>
            </a:pPr>
            <a:r>
              <a:rPr sz="1100" b="0" i="1" spc="-20" dirty="0">
                <a:solidFill>
                  <a:srgbClr val="58595B"/>
                </a:solidFill>
                <a:latin typeface="Museo Sans Cond 300"/>
                <a:cs typeface="Museo Sans Cond 300"/>
              </a:rPr>
              <a:t>Texas</a:t>
            </a:r>
            <a:endParaRPr sz="1100" dirty="0">
              <a:latin typeface="Museo Sans Cond 300"/>
              <a:cs typeface="Museo Sans Cond 300"/>
            </a:endParaRPr>
          </a:p>
        </p:txBody>
      </p:sp>
      <p:pic>
        <p:nvPicPr>
          <p:cNvPr id="37" name="object 3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46629" y="5140461"/>
            <a:ext cx="1453452" cy="936176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46629" y="1883224"/>
            <a:ext cx="1453454" cy="936176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2328138" y="3581400"/>
            <a:ext cx="1069340" cy="17780"/>
            <a:chOff x="2328138" y="3650284"/>
            <a:chExt cx="1069340" cy="17780"/>
          </a:xfrm>
        </p:grpSpPr>
        <p:sp>
          <p:nvSpPr>
            <p:cNvPr id="40" name="object 40"/>
            <p:cNvSpPr/>
            <p:nvPr/>
          </p:nvSpPr>
          <p:spPr>
            <a:xfrm>
              <a:off x="2371865" y="3658952"/>
              <a:ext cx="999490" cy="0"/>
            </a:xfrm>
            <a:custGeom>
              <a:avLst/>
              <a:gdLst/>
              <a:ahLst/>
              <a:cxnLst/>
              <a:rect l="l" t="t" r="r" b="b"/>
              <a:pathLst>
                <a:path w="999489">
                  <a:moveTo>
                    <a:pt x="0" y="0"/>
                  </a:moveTo>
                  <a:lnTo>
                    <a:pt x="999210" y="0"/>
                  </a:lnTo>
                </a:path>
              </a:pathLst>
            </a:custGeom>
            <a:ln w="17335">
              <a:solidFill>
                <a:srgbClr val="0166CA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328138" y="3650284"/>
              <a:ext cx="1069340" cy="17780"/>
            </a:xfrm>
            <a:custGeom>
              <a:avLst/>
              <a:gdLst/>
              <a:ahLst/>
              <a:cxnLst/>
              <a:rect l="l" t="t" r="r" b="b"/>
              <a:pathLst>
                <a:path w="1069339" h="17779">
                  <a:moveTo>
                    <a:pt x="17335" y="8674"/>
                  </a:moveTo>
                  <a:lnTo>
                    <a:pt x="14795" y="2540"/>
                  </a:lnTo>
                  <a:lnTo>
                    <a:pt x="8661" y="0"/>
                  </a:lnTo>
                  <a:lnTo>
                    <a:pt x="2527" y="2540"/>
                  </a:lnTo>
                  <a:lnTo>
                    <a:pt x="0" y="8674"/>
                  </a:lnTo>
                  <a:lnTo>
                    <a:pt x="2527" y="14808"/>
                  </a:lnTo>
                  <a:lnTo>
                    <a:pt x="8661" y="17335"/>
                  </a:lnTo>
                  <a:lnTo>
                    <a:pt x="14795" y="14808"/>
                  </a:lnTo>
                  <a:lnTo>
                    <a:pt x="17335" y="8674"/>
                  </a:lnTo>
                  <a:close/>
                </a:path>
                <a:path w="1069339" h="17779">
                  <a:moveTo>
                    <a:pt x="1069124" y="8674"/>
                  </a:moveTo>
                  <a:lnTo>
                    <a:pt x="1066584" y="2540"/>
                  </a:lnTo>
                  <a:lnTo>
                    <a:pt x="1060450" y="0"/>
                  </a:lnTo>
                  <a:lnTo>
                    <a:pt x="1054315" y="2540"/>
                  </a:lnTo>
                  <a:lnTo>
                    <a:pt x="1051788" y="8674"/>
                  </a:lnTo>
                  <a:lnTo>
                    <a:pt x="1054315" y="14808"/>
                  </a:lnTo>
                  <a:lnTo>
                    <a:pt x="1060450" y="17335"/>
                  </a:lnTo>
                  <a:lnTo>
                    <a:pt x="1066584" y="14808"/>
                  </a:lnTo>
                  <a:lnTo>
                    <a:pt x="1069124" y="8674"/>
                  </a:lnTo>
                  <a:close/>
                </a:path>
              </a:pathLst>
            </a:custGeom>
            <a:solidFill>
              <a:srgbClr val="016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2315438" y="3282184"/>
            <a:ext cx="109474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00" spc="-20" dirty="0">
                <a:solidFill>
                  <a:srgbClr val="0166C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Jason Paoli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2315438" y="3676763"/>
            <a:ext cx="1765638" cy="1596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Midwest</a:t>
            </a:r>
            <a:r>
              <a:rPr sz="950" b="0" spc="-10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BD</a:t>
            </a:r>
            <a:r>
              <a:rPr sz="950" b="0" spc="-5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spc="-10" dirty="0">
                <a:solidFill>
                  <a:srgbClr val="010101"/>
                </a:solidFill>
                <a:latin typeface="Museo Slab 300"/>
                <a:cs typeface="Museo Slab 300"/>
              </a:rPr>
              <a:t>Manager</a:t>
            </a:r>
            <a:endParaRPr sz="950" dirty="0">
              <a:latin typeface="Museo Slab 300"/>
              <a:cs typeface="Museo Slab 300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393452" y="3903872"/>
            <a:ext cx="1687624" cy="10175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799"/>
              </a:lnSpc>
              <a:spcBef>
                <a:spcPts val="100"/>
              </a:spcBef>
            </a:pPr>
            <a:r>
              <a:rPr sz="1100" b="0" i="1" dirty="0">
                <a:solidFill>
                  <a:srgbClr val="58595B"/>
                </a:solidFill>
                <a:latin typeface="Museo Sans Cond 300"/>
                <a:cs typeface="Museo Sans Cond 300"/>
              </a:rPr>
              <a:t>Chicago,</a:t>
            </a:r>
            <a:r>
              <a:rPr sz="1100" b="0" i="1" spc="-55" dirty="0">
                <a:solidFill>
                  <a:srgbClr val="58595B"/>
                </a:solidFill>
                <a:latin typeface="Museo Sans Cond 300"/>
                <a:cs typeface="Museo Sans Cond 300"/>
              </a:rPr>
              <a:t> </a:t>
            </a:r>
            <a:r>
              <a:rPr sz="1100" b="0" i="1" spc="-25" dirty="0">
                <a:solidFill>
                  <a:srgbClr val="58595B"/>
                </a:solidFill>
                <a:latin typeface="Museo Sans Cond 300"/>
                <a:cs typeface="Museo Sans Cond 300"/>
              </a:rPr>
              <a:t>IL</a:t>
            </a:r>
            <a:r>
              <a:rPr sz="1100" b="0" i="1" spc="-10" dirty="0">
                <a:solidFill>
                  <a:srgbClr val="58595B"/>
                </a:solidFill>
                <a:latin typeface="Museo Sans Cond 300"/>
                <a:cs typeface="Museo Sans Cond 300"/>
              </a:rPr>
              <a:t> </a:t>
            </a:r>
            <a:endParaRPr lang="en-US" sz="1100" b="0" i="1" spc="-10" dirty="0">
              <a:solidFill>
                <a:srgbClr val="58595B"/>
              </a:solidFill>
              <a:latin typeface="Museo Sans Cond 300"/>
              <a:cs typeface="Museo Sans Cond 300"/>
            </a:endParaRPr>
          </a:p>
          <a:p>
            <a:pPr marL="12700" marR="5080">
              <a:lnSpc>
                <a:spcPct val="113799"/>
              </a:lnSpc>
              <a:spcBef>
                <a:spcPts val="100"/>
              </a:spcBef>
            </a:pPr>
            <a:r>
              <a:rPr sz="1100" b="0" i="1" spc="-10" dirty="0">
                <a:solidFill>
                  <a:srgbClr val="58595B"/>
                </a:solidFill>
                <a:latin typeface="Museo Sans Cond 300"/>
                <a:cs typeface="Museo Sans Cond 300"/>
              </a:rPr>
              <a:t>Indiana </a:t>
            </a:r>
            <a:endParaRPr lang="en-US" sz="1100" b="0" i="1" spc="-20" dirty="0">
              <a:solidFill>
                <a:srgbClr val="58595B"/>
              </a:solidFill>
              <a:latin typeface="Museo Sans Cond 300"/>
              <a:cs typeface="Museo Sans Cond 300"/>
            </a:endParaRPr>
          </a:p>
          <a:p>
            <a:pPr marL="12700" marR="5080">
              <a:lnSpc>
                <a:spcPct val="113799"/>
              </a:lnSpc>
              <a:spcBef>
                <a:spcPts val="100"/>
              </a:spcBef>
            </a:pPr>
            <a:r>
              <a:rPr lang="en-US" sz="1100" b="0" i="1" spc="-20" dirty="0">
                <a:solidFill>
                  <a:srgbClr val="58595B"/>
                </a:solidFill>
                <a:latin typeface="Museo Sans Cond 300"/>
                <a:cs typeface="Museo Sans Cond 300"/>
              </a:rPr>
              <a:t>I</a:t>
            </a:r>
            <a:r>
              <a:rPr sz="1100" b="0" i="1" spc="-20" dirty="0">
                <a:solidFill>
                  <a:srgbClr val="58595B"/>
                </a:solidFill>
                <a:latin typeface="Museo Sans Cond 300"/>
                <a:cs typeface="Museo Sans Cond 300"/>
              </a:rPr>
              <a:t>owa</a:t>
            </a:r>
            <a:r>
              <a:rPr sz="1100" b="0" i="1" spc="-10" dirty="0">
                <a:solidFill>
                  <a:srgbClr val="58595B"/>
                </a:solidFill>
                <a:latin typeface="Museo Sans Cond 300"/>
                <a:cs typeface="Museo Sans Cond 300"/>
              </a:rPr>
              <a:t> </a:t>
            </a:r>
            <a:endParaRPr lang="en-US" sz="1100" b="0" i="1" spc="-10" dirty="0">
              <a:solidFill>
                <a:srgbClr val="58595B"/>
              </a:solidFill>
              <a:latin typeface="Museo Sans Cond 300"/>
              <a:cs typeface="Museo Sans Cond 300"/>
            </a:endParaRPr>
          </a:p>
          <a:p>
            <a:pPr marL="12700" marR="5080">
              <a:lnSpc>
                <a:spcPct val="113799"/>
              </a:lnSpc>
              <a:spcBef>
                <a:spcPts val="100"/>
              </a:spcBef>
            </a:pPr>
            <a:r>
              <a:rPr sz="1100" b="0" i="1" spc="-10" dirty="0">
                <a:solidFill>
                  <a:srgbClr val="58595B"/>
                </a:solidFill>
                <a:latin typeface="Museo Sans Cond 300"/>
                <a:cs typeface="Museo Sans Cond 300"/>
              </a:rPr>
              <a:t>Minnesota </a:t>
            </a:r>
            <a:endParaRPr lang="en-US" sz="1100" b="0" i="1" spc="-10" dirty="0">
              <a:solidFill>
                <a:srgbClr val="58595B"/>
              </a:solidFill>
              <a:latin typeface="Museo Sans Cond 300"/>
              <a:cs typeface="Museo Sans Cond 300"/>
            </a:endParaRPr>
          </a:p>
          <a:p>
            <a:pPr marL="12700" marR="5080">
              <a:lnSpc>
                <a:spcPct val="113799"/>
              </a:lnSpc>
              <a:spcBef>
                <a:spcPts val="100"/>
              </a:spcBef>
            </a:pPr>
            <a:r>
              <a:rPr sz="1100" b="0" i="1" spc="-10" dirty="0">
                <a:solidFill>
                  <a:srgbClr val="58595B"/>
                </a:solidFill>
                <a:latin typeface="Museo Sans Cond 300"/>
                <a:cs typeface="Museo Sans Cond 300"/>
              </a:rPr>
              <a:t>Nebraska</a:t>
            </a:r>
            <a:endParaRPr sz="1100" dirty="0">
              <a:latin typeface="Museo Sans Cond 300"/>
              <a:cs typeface="Museo Sans Cond 300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2328138" y="990600"/>
            <a:ext cx="1046480" cy="11041"/>
            <a:chOff x="2328138" y="750501"/>
            <a:chExt cx="1046480" cy="17780"/>
          </a:xfrm>
        </p:grpSpPr>
        <p:sp>
          <p:nvSpPr>
            <p:cNvPr id="46" name="object 46"/>
            <p:cNvSpPr/>
            <p:nvPr/>
          </p:nvSpPr>
          <p:spPr>
            <a:xfrm>
              <a:off x="2371093" y="759169"/>
              <a:ext cx="977265" cy="0"/>
            </a:xfrm>
            <a:custGeom>
              <a:avLst/>
              <a:gdLst/>
              <a:ahLst/>
              <a:cxnLst/>
              <a:rect l="l" t="t" r="r" b="b"/>
              <a:pathLst>
                <a:path w="977264">
                  <a:moveTo>
                    <a:pt x="0" y="0"/>
                  </a:moveTo>
                  <a:lnTo>
                    <a:pt x="977201" y="0"/>
                  </a:lnTo>
                </a:path>
              </a:pathLst>
            </a:custGeom>
            <a:ln w="17335">
              <a:solidFill>
                <a:srgbClr val="0166CA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328138" y="750506"/>
              <a:ext cx="1046480" cy="17780"/>
            </a:xfrm>
            <a:custGeom>
              <a:avLst/>
              <a:gdLst/>
              <a:ahLst/>
              <a:cxnLst/>
              <a:rect l="l" t="t" r="r" b="b"/>
              <a:pathLst>
                <a:path w="1046479" h="17779">
                  <a:moveTo>
                    <a:pt x="17335" y="8674"/>
                  </a:moveTo>
                  <a:lnTo>
                    <a:pt x="14795" y="2540"/>
                  </a:lnTo>
                  <a:lnTo>
                    <a:pt x="8661" y="0"/>
                  </a:lnTo>
                  <a:lnTo>
                    <a:pt x="2527" y="2540"/>
                  </a:lnTo>
                  <a:lnTo>
                    <a:pt x="0" y="8674"/>
                  </a:lnTo>
                  <a:lnTo>
                    <a:pt x="2527" y="14795"/>
                  </a:lnTo>
                  <a:lnTo>
                    <a:pt x="8661" y="17335"/>
                  </a:lnTo>
                  <a:lnTo>
                    <a:pt x="14795" y="14795"/>
                  </a:lnTo>
                  <a:lnTo>
                    <a:pt x="17335" y="8674"/>
                  </a:lnTo>
                  <a:close/>
                </a:path>
                <a:path w="1046479" h="17779">
                  <a:moveTo>
                    <a:pt x="1045959" y="8674"/>
                  </a:moveTo>
                  <a:lnTo>
                    <a:pt x="1043419" y="2540"/>
                  </a:lnTo>
                  <a:lnTo>
                    <a:pt x="1037285" y="0"/>
                  </a:lnTo>
                  <a:lnTo>
                    <a:pt x="1031151" y="2540"/>
                  </a:lnTo>
                  <a:lnTo>
                    <a:pt x="1028623" y="8674"/>
                  </a:lnTo>
                  <a:lnTo>
                    <a:pt x="1031151" y="14795"/>
                  </a:lnTo>
                  <a:lnTo>
                    <a:pt x="1037285" y="17335"/>
                  </a:lnTo>
                  <a:lnTo>
                    <a:pt x="1043419" y="14795"/>
                  </a:lnTo>
                  <a:lnTo>
                    <a:pt x="1045959" y="8674"/>
                  </a:lnTo>
                  <a:close/>
                </a:path>
              </a:pathLst>
            </a:custGeom>
            <a:solidFill>
              <a:srgbClr val="016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2315437" y="382401"/>
            <a:ext cx="1373765" cy="5405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1700" spc="-20" dirty="0">
                <a:solidFill>
                  <a:srgbClr val="0166C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Doug Phillips &amp; </a:t>
            </a:r>
            <a:r>
              <a:rPr sz="1700" spc="-20" dirty="0">
                <a:solidFill>
                  <a:srgbClr val="0166C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Joel Goold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2315438" y="1053679"/>
            <a:ext cx="1421130" cy="1558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West</a:t>
            </a:r>
            <a:r>
              <a:rPr sz="950" b="0" spc="-15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Coast</a:t>
            </a:r>
            <a:r>
              <a:rPr sz="950" b="0" spc="-15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BD</a:t>
            </a:r>
            <a:r>
              <a:rPr sz="950" b="0" spc="-15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spc="-10" dirty="0">
                <a:solidFill>
                  <a:srgbClr val="010101"/>
                </a:solidFill>
                <a:latin typeface="Museo Slab 300"/>
                <a:cs typeface="Museo Slab 300"/>
              </a:rPr>
              <a:t>Manager</a:t>
            </a:r>
            <a:endParaRPr sz="950" dirty="0">
              <a:latin typeface="Museo Slab 300"/>
              <a:cs typeface="Museo Slab 300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393452" y="1300155"/>
            <a:ext cx="810134" cy="3872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799"/>
              </a:lnSpc>
              <a:spcBef>
                <a:spcPts val="100"/>
              </a:spcBef>
            </a:pPr>
            <a:r>
              <a:rPr sz="1100" b="0" i="1" spc="-10" dirty="0">
                <a:solidFill>
                  <a:srgbClr val="58595B"/>
                </a:solidFill>
                <a:latin typeface="Museo Sans Cond 300"/>
                <a:cs typeface="Museo Sans Cond 300"/>
              </a:rPr>
              <a:t>Colorado California </a:t>
            </a:r>
            <a:endParaRPr sz="1100" dirty="0">
              <a:latin typeface="Museo Sans Cond 300"/>
              <a:cs typeface="Museo Sans Cond 300"/>
            </a:endParaRPr>
          </a:p>
        </p:txBody>
      </p:sp>
      <p:pic>
        <p:nvPicPr>
          <p:cNvPr id="51" name="object 5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11852" y="5143679"/>
            <a:ext cx="1495704" cy="927493"/>
          </a:xfrm>
          <a:prstGeom prst="rect">
            <a:avLst/>
          </a:prstGeom>
        </p:spPr>
      </p:pic>
      <p:grpSp>
        <p:nvGrpSpPr>
          <p:cNvPr id="52" name="object 52"/>
          <p:cNvGrpSpPr/>
          <p:nvPr/>
        </p:nvGrpSpPr>
        <p:grpSpPr>
          <a:xfrm>
            <a:off x="309067" y="750501"/>
            <a:ext cx="1281430" cy="17780"/>
            <a:chOff x="309067" y="750501"/>
            <a:chExt cx="1281430" cy="17780"/>
          </a:xfrm>
        </p:grpSpPr>
        <p:sp>
          <p:nvSpPr>
            <p:cNvPr id="53" name="object 53"/>
            <p:cNvSpPr/>
            <p:nvPr/>
          </p:nvSpPr>
          <p:spPr>
            <a:xfrm>
              <a:off x="352840" y="759169"/>
              <a:ext cx="1211580" cy="0"/>
            </a:xfrm>
            <a:custGeom>
              <a:avLst/>
              <a:gdLst/>
              <a:ahLst/>
              <a:cxnLst/>
              <a:rect l="l" t="t" r="r" b="b"/>
              <a:pathLst>
                <a:path w="1211580">
                  <a:moveTo>
                    <a:pt x="0" y="0"/>
                  </a:moveTo>
                  <a:lnTo>
                    <a:pt x="1211097" y="0"/>
                  </a:lnTo>
                </a:path>
              </a:pathLst>
            </a:custGeom>
            <a:ln w="17335">
              <a:solidFill>
                <a:srgbClr val="0166CA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09067" y="750506"/>
              <a:ext cx="1281430" cy="17780"/>
            </a:xfrm>
            <a:custGeom>
              <a:avLst/>
              <a:gdLst/>
              <a:ahLst/>
              <a:cxnLst/>
              <a:rect l="l" t="t" r="r" b="b"/>
              <a:pathLst>
                <a:path w="1281430" h="17779">
                  <a:moveTo>
                    <a:pt x="17335" y="8674"/>
                  </a:moveTo>
                  <a:lnTo>
                    <a:pt x="14795" y="2540"/>
                  </a:lnTo>
                  <a:lnTo>
                    <a:pt x="8661" y="0"/>
                  </a:lnTo>
                  <a:lnTo>
                    <a:pt x="2527" y="2540"/>
                  </a:lnTo>
                  <a:lnTo>
                    <a:pt x="0" y="8674"/>
                  </a:lnTo>
                  <a:lnTo>
                    <a:pt x="2527" y="14795"/>
                  </a:lnTo>
                  <a:lnTo>
                    <a:pt x="8661" y="17335"/>
                  </a:lnTo>
                  <a:lnTo>
                    <a:pt x="14795" y="14795"/>
                  </a:lnTo>
                  <a:lnTo>
                    <a:pt x="17335" y="8674"/>
                  </a:lnTo>
                  <a:close/>
                </a:path>
                <a:path w="1281430" h="17779">
                  <a:moveTo>
                    <a:pt x="1281087" y="8674"/>
                  </a:moveTo>
                  <a:lnTo>
                    <a:pt x="1278547" y="2540"/>
                  </a:lnTo>
                  <a:lnTo>
                    <a:pt x="1272413" y="0"/>
                  </a:lnTo>
                  <a:lnTo>
                    <a:pt x="1266278" y="2540"/>
                  </a:lnTo>
                  <a:lnTo>
                    <a:pt x="1263738" y="8674"/>
                  </a:lnTo>
                  <a:lnTo>
                    <a:pt x="1266278" y="14795"/>
                  </a:lnTo>
                  <a:lnTo>
                    <a:pt x="1272413" y="17335"/>
                  </a:lnTo>
                  <a:lnTo>
                    <a:pt x="1278547" y="14795"/>
                  </a:lnTo>
                  <a:lnTo>
                    <a:pt x="1281087" y="8674"/>
                  </a:lnTo>
                  <a:close/>
                </a:path>
              </a:pathLst>
            </a:custGeom>
            <a:solidFill>
              <a:srgbClr val="016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309067" y="1665178"/>
            <a:ext cx="1494790" cy="17780"/>
            <a:chOff x="309067" y="1665178"/>
            <a:chExt cx="1494790" cy="17780"/>
          </a:xfrm>
        </p:grpSpPr>
        <p:sp>
          <p:nvSpPr>
            <p:cNvPr id="56" name="object 56"/>
            <p:cNvSpPr/>
            <p:nvPr/>
          </p:nvSpPr>
          <p:spPr>
            <a:xfrm>
              <a:off x="352089" y="1673845"/>
              <a:ext cx="1426210" cy="0"/>
            </a:xfrm>
            <a:custGeom>
              <a:avLst/>
              <a:gdLst/>
              <a:ahLst/>
              <a:cxnLst/>
              <a:rect l="l" t="t" r="r" b="b"/>
              <a:pathLst>
                <a:path w="1426210">
                  <a:moveTo>
                    <a:pt x="0" y="0"/>
                  </a:moveTo>
                  <a:lnTo>
                    <a:pt x="1425714" y="0"/>
                  </a:lnTo>
                </a:path>
              </a:pathLst>
            </a:custGeom>
            <a:ln w="17335">
              <a:solidFill>
                <a:srgbClr val="0166CA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09067" y="1665185"/>
              <a:ext cx="1494790" cy="17780"/>
            </a:xfrm>
            <a:custGeom>
              <a:avLst/>
              <a:gdLst/>
              <a:ahLst/>
              <a:cxnLst/>
              <a:rect l="l" t="t" r="r" b="b"/>
              <a:pathLst>
                <a:path w="1494789" h="17780">
                  <a:moveTo>
                    <a:pt x="17335" y="8661"/>
                  </a:moveTo>
                  <a:lnTo>
                    <a:pt x="14795" y="2540"/>
                  </a:lnTo>
                  <a:lnTo>
                    <a:pt x="8661" y="0"/>
                  </a:lnTo>
                  <a:lnTo>
                    <a:pt x="2527" y="2540"/>
                  </a:lnTo>
                  <a:lnTo>
                    <a:pt x="0" y="8661"/>
                  </a:lnTo>
                  <a:lnTo>
                    <a:pt x="2527" y="14795"/>
                  </a:lnTo>
                  <a:lnTo>
                    <a:pt x="8661" y="17335"/>
                  </a:lnTo>
                  <a:lnTo>
                    <a:pt x="14795" y="14795"/>
                  </a:lnTo>
                  <a:lnTo>
                    <a:pt x="17335" y="8661"/>
                  </a:lnTo>
                  <a:close/>
                </a:path>
                <a:path w="1494789" h="17780">
                  <a:moveTo>
                    <a:pt x="1494586" y="8661"/>
                  </a:moveTo>
                  <a:lnTo>
                    <a:pt x="1492046" y="2540"/>
                  </a:lnTo>
                  <a:lnTo>
                    <a:pt x="1485912" y="0"/>
                  </a:lnTo>
                  <a:lnTo>
                    <a:pt x="1479778" y="2540"/>
                  </a:lnTo>
                  <a:lnTo>
                    <a:pt x="1477251" y="8661"/>
                  </a:lnTo>
                  <a:lnTo>
                    <a:pt x="1479778" y="14795"/>
                  </a:lnTo>
                  <a:lnTo>
                    <a:pt x="1485912" y="17335"/>
                  </a:lnTo>
                  <a:lnTo>
                    <a:pt x="1492046" y="14795"/>
                  </a:lnTo>
                  <a:lnTo>
                    <a:pt x="1494586" y="8661"/>
                  </a:lnTo>
                  <a:close/>
                </a:path>
              </a:pathLst>
            </a:custGeom>
            <a:solidFill>
              <a:srgbClr val="016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309067" y="2579855"/>
            <a:ext cx="1185545" cy="17780"/>
            <a:chOff x="309067" y="2579855"/>
            <a:chExt cx="1185545" cy="17780"/>
          </a:xfrm>
        </p:grpSpPr>
        <p:sp>
          <p:nvSpPr>
            <p:cNvPr id="59" name="object 59"/>
            <p:cNvSpPr/>
            <p:nvPr/>
          </p:nvSpPr>
          <p:spPr>
            <a:xfrm>
              <a:off x="352077" y="2588522"/>
              <a:ext cx="1116330" cy="0"/>
            </a:xfrm>
            <a:custGeom>
              <a:avLst/>
              <a:gdLst/>
              <a:ahLst/>
              <a:cxnLst/>
              <a:rect l="l" t="t" r="r" b="b"/>
              <a:pathLst>
                <a:path w="1116330">
                  <a:moveTo>
                    <a:pt x="0" y="0"/>
                  </a:moveTo>
                  <a:lnTo>
                    <a:pt x="1116114" y="0"/>
                  </a:lnTo>
                </a:path>
              </a:pathLst>
            </a:custGeom>
            <a:ln w="17335">
              <a:solidFill>
                <a:srgbClr val="0166CA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09067" y="2579865"/>
              <a:ext cx="1185545" cy="17780"/>
            </a:xfrm>
            <a:custGeom>
              <a:avLst/>
              <a:gdLst/>
              <a:ahLst/>
              <a:cxnLst/>
              <a:rect l="l" t="t" r="r" b="b"/>
              <a:pathLst>
                <a:path w="1185545" h="17780">
                  <a:moveTo>
                    <a:pt x="17335" y="8661"/>
                  </a:moveTo>
                  <a:lnTo>
                    <a:pt x="14795" y="2540"/>
                  </a:lnTo>
                  <a:lnTo>
                    <a:pt x="8661" y="0"/>
                  </a:lnTo>
                  <a:lnTo>
                    <a:pt x="2527" y="2540"/>
                  </a:lnTo>
                  <a:lnTo>
                    <a:pt x="0" y="8661"/>
                  </a:lnTo>
                  <a:lnTo>
                    <a:pt x="2527" y="14795"/>
                  </a:lnTo>
                  <a:lnTo>
                    <a:pt x="8661" y="17335"/>
                  </a:lnTo>
                  <a:lnTo>
                    <a:pt x="14795" y="14795"/>
                  </a:lnTo>
                  <a:lnTo>
                    <a:pt x="17335" y="8661"/>
                  </a:lnTo>
                  <a:close/>
                </a:path>
                <a:path w="1185545" h="17780">
                  <a:moveTo>
                    <a:pt x="1184960" y="8661"/>
                  </a:moveTo>
                  <a:lnTo>
                    <a:pt x="1182420" y="2540"/>
                  </a:lnTo>
                  <a:lnTo>
                    <a:pt x="1176286" y="0"/>
                  </a:lnTo>
                  <a:lnTo>
                    <a:pt x="1170152" y="2540"/>
                  </a:lnTo>
                  <a:lnTo>
                    <a:pt x="1167612" y="8661"/>
                  </a:lnTo>
                  <a:lnTo>
                    <a:pt x="1170152" y="14795"/>
                  </a:lnTo>
                  <a:lnTo>
                    <a:pt x="1176286" y="17335"/>
                  </a:lnTo>
                  <a:lnTo>
                    <a:pt x="1182420" y="14795"/>
                  </a:lnTo>
                  <a:lnTo>
                    <a:pt x="1184960" y="8661"/>
                  </a:lnTo>
                  <a:close/>
                </a:path>
              </a:pathLst>
            </a:custGeom>
            <a:solidFill>
              <a:srgbClr val="016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309067" y="3719908"/>
            <a:ext cx="1042035" cy="17780"/>
            <a:chOff x="309067" y="3719908"/>
            <a:chExt cx="1042035" cy="17780"/>
          </a:xfrm>
        </p:grpSpPr>
        <p:sp>
          <p:nvSpPr>
            <p:cNvPr id="62" name="object 62"/>
            <p:cNvSpPr/>
            <p:nvPr/>
          </p:nvSpPr>
          <p:spPr>
            <a:xfrm>
              <a:off x="351890" y="3728576"/>
              <a:ext cx="973455" cy="0"/>
            </a:xfrm>
            <a:custGeom>
              <a:avLst/>
              <a:gdLst/>
              <a:ahLst/>
              <a:cxnLst/>
              <a:rect l="l" t="t" r="r" b="b"/>
              <a:pathLst>
                <a:path w="973455">
                  <a:moveTo>
                    <a:pt x="0" y="0"/>
                  </a:moveTo>
                  <a:lnTo>
                    <a:pt x="973404" y="0"/>
                  </a:lnTo>
                </a:path>
              </a:pathLst>
            </a:custGeom>
            <a:ln w="17335">
              <a:solidFill>
                <a:srgbClr val="0166CA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09067" y="3719918"/>
              <a:ext cx="1042035" cy="17780"/>
            </a:xfrm>
            <a:custGeom>
              <a:avLst/>
              <a:gdLst/>
              <a:ahLst/>
              <a:cxnLst/>
              <a:rect l="l" t="t" r="r" b="b"/>
              <a:pathLst>
                <a:path w="1042035" h="17779">
                  <a:moveTo>
                    <a:pt x="17335" y="8661"/>
                  </a:moveTo>
                  <a:lnTo>
                    <a:pt x="14795" y="2540"/>
                  </a:lnTo>
                  <a:lnTo>
                    <a:pt x="8661" y="0"/>
                  </a:lnTo>
                  <a:lnTo>
                    <a:pt x="2527" y="2540"/>
                  </a:lnTo>
                  <a:lnTo>
                    <a:pt x="0" y="8661"/>
                  </a:lnTo>
                  <a:lnTo>
                    <a:pt x="2527" y="14795"/>
                  </a:lnTo>
                  <a:lnTo>
                    <a:pt x="8661" y="17335"/>
                  </a:lnTo>
                  <a:lnTo>
                    <a:pt x="14795" y="14795"/>
                  </a:lnTo>
                  <a:lnTo>
                    <a:pt x="17335" y="8661"/>
                  </a:lnTo>
                  <a:close/>
                </a:path>
                <a:path w="1042035" h="17779">
                  <a:moveTo>
                    <a:pt x="1041971" y="8661"/>
                  </a:moveTo>
                  <a:lnTo>
                    <a:pt x="1039431" y="2540"/>
                  </a:lnTo>
                  <a:lnTo>
                    <a:pt x="1033297" y="0"/>
                  </a:lnTo>
                  <a:lnTo>
                    <a:pt x="1027163" y="2540"/>
                  </a:lnTo>
                  <a:lnTo>
                    <a:pt x="1024636" y="8661"/>
                  </a:lnTo>
                  <a:lnTo>
                    <a:pt x="1027163" y="14795"/>
                  </a:lnTo>
                  <a:lnTo>
                    <a:pt x="1033297" y="17335"/>
                  </a:lnTo>
                  <a:lnTo>
                    <a:pt x="1039431" y="14795"/>
                  </a:lnTo>
                  <a:lnTo>
                    <a:pt x="1041971" y="8661"/>
                  </a:lnTo>
                  <a:close/>
                </a:path>
              </a:pathLst>
            </a:custGeom>
            <a:solidFill>
              <a:srgbClr val="016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309067" y="4634585"/>
            <a:ext cx="1464945" cy="17780"/>
            <a:chOff x="309067" y="4634585"/>
            <a:chExt cx="1464945" cy="17780"/>
          </a:xfrm>
        </p:grpSpPr>
        <p:sp>
          <p:nvSpPr>
            <p:cNvPr id="65" name="object 65"/>
            <p:cNvSpPr/>
            <p:nvPr/>
          </p:nvSpPr>
          <p:spPr>
            <a:xfrm>
              <a:off x="352193" y="4643253"/>
              <a:ext cx="1395730" cy="0"/>
            </a:xfrm>
            <a:custGeom>
              <a:avLst/>
              <a:gdLst/>
              <a:ahLst/>
              <a:cxnLst/>
              <a:rect l="l" t="t" r="r" b="b"/>
              <a:pathLst>
                <a:path w="1395730">
                  <a:moveTo>
                    <a:pt x="0" y="0"/>
                  </a:moveTo>
                  <a:lnTo>
                    <a:pt x="1395539" y="0"/>
                  </a:lnTo>
                </a:path>
              </a:pathLst>
            </a:custGeom>
            <a:ln w="17335">
              <a:solidFill>
                <a:srgbClr val="0166CA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09067" y="4634585"/>
              <a:ext cx="1464945" cy="17780"/>
            </a:xfrm>
            <a:custGeom>
              <a:avLst/>
              <a:gdLst/>
              <a:ahLst/>
              <a:cxnLst/>
              <a:rect l="l" t="t" r="r" b="b"/>
              <a:pathLst>
                <a:path w="1464945" h="17779">
                  <a:moveTo>
                    <a:pt x="17335" y="8674"/>
                  </a:moveTo>
                  <a:lnTo>
                    <a:pt x="14795" y="2540"/>
                  </a:lnTo>
                  <a:lnTo>
                    <a:pt x="8661" y="0"/>
                  </a:lnTo>
                  <a:lnTo>
                    <a:pt x="2527" y="2540"/>
                  </a:lnTo>
                  <a:lnTo>
                    <a:pt x="0" y="8674"/>
                  </a:lnTo>
                  <a:lnTo>
                    <a:pt x="2527" y="14808"/>
                  </a:lnTo>
                  <a:lnTo>
                    <a:pt x="8661" y="17335"/>
                  </a:lnTo>
                  <a:lnTo>
                    <a:pt x="14795" y="14808"/>
                  </a:lnTo>
                  <a:lnTo>
                    <a:pt x="17335" y="8674"/>
                  </a:lnTo>
                  <a:close/>
                </a:path>
                <a:path w="1464945" h="17779">
                  <a:moveTo>
                    <a:pt x="1464564" y="8674"/>
                  </a:moveTo>
                  <a:lnTo>
                    <a:pt x="1462024" y="2540"/>
                  </a:lnTo>
                  <a:lnTo>
                    <a:pt x="1455889" y="0"/>
                  </a:lnTo>
                  <a:lnTo>
                    <a:pt x="1449755" y="2540"/>
                  </a:lnTo>
                  <a:lnTo>
                    <a:pt x="1447228" y="8674"/>
                  </a:lnTo>
                  <a:lnTo>
                    <a:pt x="1449755" y="14808"/>
                  </a:lnTo>
                  <a:lnTo>
                    <a:pt x="1455889" y="17335"/>
                  </a:lnTo>
                  <a:lnTo>
                    <a:pt x="1462024" y="14808"/>
                  </a:lnTo>
                  <a:lnTo>
                    <a:pt x="1464564" y="8674"/>
                  </a:lnTo>
                  <a:close/>
                </a:path>
              </a:pathLst>
            </a:custGeom>
            <a:solidFill>
              <a:srgbClr val="016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296367" y="382401"/>
            <a:ext cx="131191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1700" b="0" spc="-20" dirty="0">
                <a:solidFill>
                  <a:srgbClr val="0166C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Crystal</a:t>
            </a:r>
            <a:r>
              <a:rPr lang="en-US" sz="1700" b="0" spc="-55" dirty="0">
                <a:solidFill>
                  <a:srgbClr val="0166C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spc="-25" dirty="0">
                <a:solidFill>
                  <a:srgbClr val="0166C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Moyer</a:t>
            </a:r>
            <a:endParaRPr lang="en-US" sz="1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96366" y="776980"/>
            <a:ext cx="1756831" cy="3098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090"/>
              </a:lnSpc>
              <a:spcBef>
                <a:spcPts val="180"/>
              </a:spcBef>
            </a:pP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Dir.,</a:t>
            </a:r>
            <a:r>
              <a:rPr sz="950" b="0" spc="-35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National</a:t>
            </a:r>
            <a:r>
              <a:rPr sz="950" b="0" spc="-25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Accounts</a:t>
            </a:r>
            <a:r>
              <a:rPr sz="950" b="0" spc="-20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spc="-50" dirty="0">
                <a:solidFill>
                  <a:srgbClr val="010101"/>
                </a:solidFill>
                <a:latin typeface="Museo Slab 300"/>
                <a:cs typeface="Museo Slab 300"/>
              </a:rPr>
              <a:t>&amp;</a:t>
            </a:r>
            <a:r>
              <a:rPr sz="950" b="0" spc="-10" dirty="0">
                <a:solidFill>
                  <a:srgbClr val="010101"/>
                </a:solidFill>
                <a:latin typeface="Museo Slab 300"/>
                <a:cs typeface="Museo Slab 300"/>
              </a:rPr>
              <a:t> Marketing</a:t>
            </a:r>
            <a:endParaRPr sz="950" dirty="0">
              <a:latin typeface="Museo Slab 300"/>
              <a:cs typeface="Museo Slab 300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96366" y="1321277"/>
            <a:ext cx="1650757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kern="0"/>
            </a:defPPr>
            <a:lvl1pPr marL="12700">
              <a:spcBef>
                <a:spcPts val="135"/>
              </a:spcBef>
              <a:defRPr sz="1700" spc="-20">
                <a:solidFill>
                  <a:srgbClr val="0166C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dirty="0"/>
              <a:t>Tanya Shepherd</a:t>
            </a:r>
          </a:p>
        </p:txBody>
      </p:sp>
      <p:sp>
        <p:nvSpPr>
          <p:cNvPr id="70" name="object 70"/>
          <p:cNvSpPr txBox="1"/>
          <p:nvPr/>
        </p:nvSpPr>
        <p:spPr>
          <a:xfrm>
            <a:off x="296367" y="1691659"/>
            <a:ext cx="1756829" cy="16414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090"/>
              </a:lnSpc>
              <a:spcBef>
                <a:spcPts val="180"/>
              </a:spcBef>
            </a:pP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Dir., </a:t>
            </a:r>
            <a:r>
              <a:rPr sz="950" b="0" spc="-10" dirty="0">
                <a:solidFill>
                  <a:srgbClr val="010101"/>
                </a:solidFill>
                <a:latin typeface="Museo Slab 300"/>
                <a:cs typeface="Museo Slab 300"/>
              </a:rPr>
              <a:t>Business Development</a:t>
            </a:r>
            <a:endParaRPr sz="950" dirty="0">
              <a:latin typeface="Museo Slab 300"/>
              <a:cs typeface="Museo Slab 300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96367" y="2235677"/>
            <a:ext cx="1210945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00" spc="-20" dirty="0">
                <a:solidFill>
                  <a:srgbClr val="0166C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Jessica Gitto</a:t>
            </a:r>
          </a:p>
        </p:txBody>
      </p:sp>
      <p:sp>
        <p:nvSpPr>
          <p:cNvPr id="72" name="object 72"/>
          <p:cNvSpPr txBox="1"/>
          <p:nvPr/>
        </p:nvSpPr>
        <p:spPr>
          <a:xfrm>
            <a:off x="296367" y="2606335"/>
            <a:ext cx="1756829" cy="16414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090"/>
              </a:lnSpc>
              <a:spcBef>
                <a:spcPts val="180"/>
              </a:spcBef>
            </a:pP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National</a:t>
            </a:r>
            <a:r>
              <a:rPr sz="950" b="0" spc="-50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spc="-10" dirty="0">
                <a:solidFill>
                  <a:srgbClr val="010101"/>
                </a:solidFill>
                <a:latin typeface="Museo Slab 300"/>
                <a:cs typeface="Museo Slab 300"/>
              </a:rPr>
              <a:t>Accounts Manager</a:t>
            </a:r>
            <a:endParaRPr sz="950" dirty="0">
              <a:latin typeface="Museo Slab 300"/>
              <a:cs typeface="Museo Slab 300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96367" y="3048000"/>
            <a:ext cx="1067435" cy="643766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 marR="5080">
              <a:spcBef>
                <a:spcPts val="135"/>
              </a:spcBef>
            </a:pPr>
            <a:r>
              <a:rPr sz="1700" spc="-20" dirty="0">
                <a:solidFill>
                  <a:srgbClr val="0166C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Lauren Kurtzeborn</a:t>
            </a:r>
          </a:p>
        </p:txBody>
      </p:sp>
      <p:sp>
        <p:nvSpPr>
          <p:cNvPr id="74" name="object 74"/>
          <p:cNvSpPr txBox="1"/>
          <p:nvPr/>
        </p:nvSpPr>
        <p:spPr>
          <a:xfrm>
            <a:off x="296367" y="3746388"/>
            <a:ext cx="1736322" cy="16414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090"/>
              </a:lnSpc>
              <a:spcBef>
                <a:spcPts val="180"/>
              </a:spcBef>
            </a:pP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National</a:t>
            </a:r>
            <a:r>
              <a:rPr sz="950" b="0" spc="-50" dirty="0">
                <a:solidFill>
                  <a:srgbClr val="010101"/>
                </a:solidFill>
                <a:latin typeface="Museo Slab 300"/>
                <a:cs typeface="Museo Slab 300"/>
              </a:rPr>
              <a:t> </a:t>
            </a:r>
            <a:r>
              <a:rPr sz="950" b="0" spc="-10" dirty="0">
                <a:solidFill>
                  <a:srgbClr val="010101"/>
                </a:solidFill>
                <a:latin typeface="Museo Slab 300"/>
                <a:cs typeface="Museo Slab 300"/>
              </a:rPr>
              <a:t>Accounts Manager</a:t>
            </a:r>
            <a:endParaRPr sz="950" dirty="0">
              <a:latin typeface="Museo Slab 300"/>
              <a:cs typeface="Museo Slab 300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96367" y="4293077"/>
            <a:ext cx="1490345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5"/>
              </a:spcBef>
            </a:pPr>
            <a:r>
              <a:rPr sz="1700" spc="-20" dirty="0">
                <a:solidFill>
                  <a:srgbClr val="0166C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Stephen Bishop</a:t>
            </a:r>
          </a:p>
        </p:txBody>
      </p:sp>
      <p:sp>
        <p:nvSpPr>
          <p:cNvPr id="76" name="object 76"/>
          <p:cNvSpPr txBox="1"/>
          <p:nvPr/>
        </p:nvSpPr>
        <p:spPr>
          <a:xfrm>
            <a:off x="296366" y="4661066"/>
            <a:ext cx="1756829" cy="16414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090"/>
              </a:lnSpc>
              <a:spcBef>
                <a:spcPts val="180"/>
              </a:spcBef>
            </a:pPr>
            <a:r>
              <a:rPr sz="950" b="0" dirty="0">
                <a:solidFill>
                  <a:srgbClr val="010101"/>
                </a:solidFill>
                <a:latin typeface="Museo Slab 300"/>
                <a:cs typeface="Museo Slab 300"/>
              </a:rPr>
              <a:t>Stadium</a:t>
            </a:r>
            <a:r>
              <a:rPr sz="950" b="0" spc="-10" dirty="0">
                <a:solidFill>
                  <a:srgbClr val="010101"/>
                </a:solidFill>
                <a:latin typeface="Museo Slab 300"/>
                <a:cs typeface="Museo Slab 300"/>
              </a:rPr>
              <a:t> Restoration Manager</a:t>
            </a:r>
            <a:endParaRPr sz="950" dirty="0">
              <a:latin typeface="Museo Slab 300"/>
              <a:cs typeface="Museo Slab 300"/>
            </a:endParaRPr>
          </a:p>
        </p:txBody>
      </p:sp>
      <p:pic>
        <p:nvPicPr>
          <p:cNvPr id="78" name="object 78"/>
          <p:cNvPicPr/>
          <p:nvPr/>
        </p:nvPicPr>
        <p:blipFill>
          <a:blip r:embed="rId10" cstate="print">
            <a:grayscl/>
          </a:blip>
          <a:stretch>
            <a:fillRect/>
          </a:stretch>
        </p:blipFill>
        <p:spPr>
          <a:xfrm>
            <a:off x="6095848" y="0"/>
            <a:ext cx="6095846" cy="3117481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11" cstate="print">
            <a:alphaModFix amt="51000"/>
          </a:blip>
          <a:stretch>
            <a:fillRect/>
          </a:stretch>
        </p:blipFill>
        <p:spPr>
          <a:xfrm>
            <a:off x="6106680" y="-10951"/>
            <a:ext cx="6085014" cy="3121812"/>
          </a:xfrm>
          <a:prstGeom prst="rect">
            <a:avLst/>
          </a:prstGeom>
        </p:spPr>
      </p:pic>
      <p:sp>
        <p:nvSpPr>
          <p:cNvPr id="80" name="object 80"/>
          <p:cNvSpPr txBox="1"/>
          <p:nvPr/>
        </p:nvSpPr>
        <p:spPr>
          <a:xfrm>
            <a:off x="8165949" y="2141062"/>
            <a:ext cx="2066925" cy="69151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indent="1237615" algn="r">
              <a:lnSpc>
                <a:spcPts val="1639"/>
              </a:lnSpc>
              <a:spcBef>
                <a:spcPts val="425"/>
              </a:spcBef>
            </a:pPr>
            <a:r>
              <a:rPr sz="1600" b="1" dirty="0">
                <a:solidFill>
                  <a:srgbClr val="FFFFFF"/>
                </a:solidFill>
                <a:latin typeface="Museo Sans 900"/>
                <a:cs typeface="Museo Sans 900"/>
              </a:rPr>
              <a:t>Add</a:t>
            </a:r>
            <a:r>
              <a:rPr sz="1600" b="1" spc="65" dirty="0">
                <a:solidFill>
                  <a:srgbClr val="FFFFFF"/>
                </a:solidFill>
                <a:latin typeface="Museo Sans 900"/>
                <a:cs typeface="Museo Sans 900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Museo Sans 900"/>
                <a:cs typeface="Museo Sans 900"/>
              </a:rPr>
              <a:t>our </a:t>
            </a:r>
            <a:r>
              <a:rPr sz="1600" b="1" dirty="0">
                <a:solidFill>
                  <a:srgbClr val="FFFFFF"/>
                </a:solidFill>
                <a:latin typeface="Museo Sans 900"/>
                <a:cs typeface="Museo Sans 900"/>
              </a:rPr>
              <a:t>national</a:t>
            </a:r>
            <a:r>
              <a:rPr sz="1600" b="1" spc="135" dirty="0">
                <a:solidFill>
                  <a:srgbClr val="FFFFFF"/>
                </a:solidFill>
                <a:latin typeface="Museo Sans 900"/>
                <a:cs typeface="Museo Sans 900"/>
              </a:rPr>
              <a:t> </a:t>
            </a:r>
            <a:r>
              <a:rPr sz="1600" b="1" dirty="0">
                <a:solidFill>
                  <a:srgbClr val="FFFFFF"/>
                </a:solidFill>
                <a:latin typeface="Museo Sans 900"/>
                <a:cs typeface="Museo Sans 900"/>
              </a:rPr>
              <a:t>contacts</a:t>
            </a:r>
            <a:r>
              <a:rPr sz="1600" b="1" spc="140" dirty="0">
                <a:solidFill>
                  <a:srgbClr val="FFFFFF"/>
                </a:solidFill>
                <a:latin typeface="Museo Sans 900"/>
                <a:cs typeface="Museo Sans 900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Museo Sans 900"/>
                <a:cs typeface="Museo Sans 900"/>
              </a:rPr>
              <a:t>to</a:t>
            </a:r>
            <a:endParaRPr sz="1600" dirty="0">
              <a:latin typeface="Museo Sans 900"/>
              <a:cs typeface="Museo Sans 900"/>
            </a:endParaRPr>
          </a:p>
          <a:p>
            <a:pPr marR="5080" algn="r">
              <a:lnSpc>
                <a:spcPts val="1630"/>
              </a:lnSpc>
            </a:pPr>
            <a:r>
              <a:rPr sz="1600" b="1" dirty="0">
                <a:solidFill>
                  <a:srgbClr val="FFFFFF"/>
                </a:solidFill>
                <a:latin typeface="Museo Sans 900"/>
                <a:cs typeface="Museo Sans 900"/>
              </a:rPr>
              <a:t>your</a:t>
            </a:r>
            <a:r>
              <a:rPr sz="1600" b="1" spc="75" dirty="0">
                <a:solidFill>
                  <a:srgbClr val="FFFFFF"/>
                </a:solidFill>
                <a:latin typeface="Museo Sans 900"/>
                <a:cs typeface="Museo Sans 900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Museo Sans 900"/>
                <a:cs typeface="Museo Sans 900"/>
              </a:rPr>
              <a:t>device</a:t>
            </a:r>
            <a:endParaRPr sz="1600" dirty="0">
              <a:latin typeface="Museo Sans 900"/>
              <a:cs typeface="Museo Sans 900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10427741" y="1460309"/>
            <a:ext cx="1317625" cy="1317625"/>
          </a:xfrm>
          <a:custGeom>
            <a:avLst/>
            <a:gdLst/>
            <a:ahLst/>
            <a:cxnLst/>
            <a:rect l="l" t="t" r="r" b="b"/>
            <a:pathLst>
              <a:path w="1317625" h="1317625">
                <a:moveTo>
                  <a:pt x="1317574" y="0"/>
                </a:moveTo>
                <a:lnTo>
                  <a:pt x="0" y="0"/>
                </a:lnTo>
                <a:lnTo>
                  <a:pt x="0" y="1317574"/>
                </a:lnTo>
                <a:lnTo>
                  <a:pt x="1317574" y="1317574"/>
                </a:lnTo>
                <a:lnTo>
                  <a:pt x="13175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0544861" y="1577415"/>
            <a:ext cx="205104" cy="1083945"/>
          </a:xfrm>
          <a:custGeom>
            <a:avLst/>
            <a:gdLst/>
            <a:ahLst/>
            <a:cxnLst/>
            <a:rect l="l" t="t" r="r" b="b"/>
            <a:pathLst>
              <a:path w="205104" h="1083945">
                <a:moveTo>
                  <a:pt x="29260" y="878382"/>
                </a:moveTo>
                <a:lnTo>
                  <a:pt x="0" y="878382"/>
                </a:lnTo>
                <a:lnTo>
                  <a:pt x="0" y="1083335"/>
                </a:lnTo>
                <a:lnTo>
                  <a:pt x="29260" y="1083335"/>
                </a:lnTo>
                <a:lnTo>
                  <a:pt x="29260" y="878382"/>
                </a:lnTo>
                <a:close/>
              </a:path>
              <a:path w="205104" h="1083945">
                <a:moveTo>
                  <a:pt x="29260" y="702716"/>
                </a:moveTo>
                <a:lnTo>
                  <a:pt x="0" y="702716"/>
                </a:lnTo>
                <a:lnTo>
                  <a:pt x="0" y="849109"/>
                </a:lnTo>
                <a:lnTo>
                  <a:pt x="29260" y="849109"/>
                </a:lnTo>
                <a:lnTo>
                  <a:pt x="29260" y="702716"/>
                </a:lnTo>
                <a:close/>
              </a:path>
              <a:path w="205104" h="1083945">
                <a:moveTo>
                  <a:pt x="29260" y="585597"/>
                </a:moveTo>
                <a:lnTo>
                  <a:pt x="0" y="585597"/>
                </a:lnTo>
                <a:lnTo>
                  <a:pt x="0" y="614883"/>
                </a:lnTo>
                <a:lnTo>
                  <a:pt x="29260" y="614883"/>
                </a:lnTo>
                <a:lnTo>
                  <a:pt x="29260" y="585597"/>
                </a:lnTo>
                <a:close/>
              </a:path>
              <a:path w="205104" h="1083945">
                <a:moveTo>
                  <a:pt x="29260" y="527037"/>
                </a:moveTo>
                <a:lnTo>
                  <a:pt x="0" y="527037"/>
                </a:lnTo>
                <a:lnTo>
                  <a:pt x="0" y="556310"/>
                </a:lnTo>
                <a:lnTo>
                  <a:pt x="29260" y="556310"/>
                </a:lnTo>
                <a:lnTo>
                  <a:pt x="29260" y="527037"/>
                </a:lnTo>
                <a:close/>
              </a:path>
              <a:path w="205104" h="1083945">
                <a:moveTo>
                  <a:pt x="29260" y="468477"/>
                </a:moveTo>
                <a:lnTo>
                  <a:pt x="0" y="468477"/>
                </a:lnTo>
                <a:lnTo>
                  <a:pt x="0" y="497751"/>
                </a:lnTo>
                <a:lnTo>
                  <a:pt x="29260" y="497751"/>
                </a:lnTo>
                <a:lnTo>
                  <a:pt x="29260" y="468477"/>
                </a:lnTo>
                <a:close/>
              </a:path>
              <a:path w="205104" h="1083945">
                <a:moveTo>
                  <a:pt x="29260" y="292798"/>
                </a:moveTo>
                <a:lnTo>
                  <a:pt x="0" y="292798"/>
                </a:lnTo>
                <a:lnTo>
                  <a:pt x="0" y="380631"/>
                </a:lnTo>
                <a:lnTo>
                  <a:pt x="29260" y="380631"/>
                </a:lnTo>
                <a:lnTo>
                  <a:pt x="29260" y="292798"/>
                </a:lnTo>
                <a:close/>
              </a:path>
              <a:path w="205104" h="1083945">
                <a:moveTo>
                  <a:pt x="29260" y="234238"/>
                </a:moveTo>
                <a:lnTo>
                  <a:pt x="0" y="234238"/>
                </a:lnTo>
                <a:lnTo>
                  <a:pt x="0" y="263525"/>
                </a:lnTo>
                <a:lnTo>
                  <a:pt x="29260" y="263525"/>
                </a:lnTo>
                <a:lnTo>
                  <a:pt x="29260" y="234238"/>
                </a:lnTo>
                <a:close/>
              </a:path>
              <a:path w="205104" h="1083945">
                <a:moveTo>
                  <a:pt x="29260" y="0"/>
                </a:moveTo>
                <a:lnTo>
                  <a:pt x="0" y="0"/>
                </a:lnTo>
                <a:lnTo>
                  <a:pt x="0" y="204952"/>
                </a:lnTo>
                <a:lnTo>
                  <a:pt x="29260" y="204952"/>
                </a:lnTo>
                <a:lnTo>
                  <a:pt x="29260" y="0"/>
                </a:lnTo>
                <a:close/>
              </a:path>
              <a:path w="205104" h="1083945">
                <a:moveTo>
                  <a:pt x="58547" y="1054061"/>
                </a:moveTo>
                <a:lnTo>
                  <a:pt x="29273" y="1054061"/>
                </a:lnTo>
                <a:lnTo>
                  <a:pt x="29273" y="1083335"/>
                </a:lnTo>
                <a:lnTo>
                  <a:pt x="58547" y="1083335"/>
                </a:lnTo>
                <a:lnTo>
                  <a:pt x="58547" y="1054061"/>
                </a:lnTo>
                <a:close/>
              </a:path>
              <a:path w="205104" h="1083945">
                <a:moveTo>
                  <a:pt x="58547" y="878382"/>
                </a:moveTo>
                <a:lnTo>
                  <a:pt x="29273" y="878382"/>
                </a:lnTo>
                <a:lnTo>
                  <a:pt x="29273" y="907656"/>
                </a:lnTo>
                <a:lnTo>
                  <a:pt x="58547" y="907656"/>
                </a:lnTo>
                <a:lnTo>
                  <a:pt x="58547" y="878382"/>
                </a:lnTo>
                <a:close/>
              </a:path>
              <a:path w="205104" h="1083945">
                <a:moveTo>
                  <a:pt x="58547" y="731989"/>
                </a:moveTo>
                <a:lnTo>
                  <a:pt x="29273" y="731989"/>
                </a:lnTo>
                <a:lnTo>
                  <a:pt x="29273" y="790549"/>
                </a:lnTo>
                <a:lnTo>
                  <a:pt x="58547" y="790549"/>
                </a:lnTo>
                <a:lnTo>
                  <a:pt x="58547" y="731989"/>
                </a:lnTo>
                <a:close/>
              </a:path>
              <a:path w="205104" h="1083945">
                <a:moveTo>
                  <a:pt x="58547" y="644156"/>
                </a:moveTo>
                <a:lnTo>
                  <a:pt x="29273" y="644156"/>
                </a:lnTo>
                <a:lnTo>
                  <a:pt x="29273" y="673430"/>
                </a:lnTo>
                <a:lnTo>
                  <a:pt x="58547" y="673430"/>
                </a:lnTo>
                <a:lnTo>
                  <a:pt x="58547" y="644156"/>
                </a:lnTo>
                <a:close/>
              </a:path>
              <a:path w="205104" h="1083945">
                <a:moveTo>
                  <a:pt x="58547" y="439191"/>
                </a:moveTo>
                <a:lnTo>
                  <a:pt x="29273" y="439191"/>
                </a:lnTo>
                <a:lnTo>
                  <a:pt x="29273" y="468464"/>
                </a:lnTo>
                <a:lnTo>
                  <a:pt x="58547" y="468464"/>
                </a:lnTo>
                <a:lnTo>
                  <a:pt x="58547" y="439191"/>
                </a:lnTo>
                <a:close/>
              </a:path>
              <a:path w="205104" h="1083945">
                <a:moveTo>
                  <a:pt x="58547" y="322072"/>
                </a:moveTo>
                <a:lnTo>
                  <a:pt x="29273" y="322072"/>
                </a:lnTo>
                <a:lnTo>
                  <a:pt x="29273" y="409905"/>
                </a:lnTo>
                <a:lnTo>
                  <a:pt x="58547" y="409905"/>
                </a:lnTo>
                <a:lnTo>
                  <a:pt x="58547" y="322072"/>
                </a:lnTo>
                <a:close/>
              </a:path>
              <a:path w="205104" h="1083945">
                <a:moveTo>
                  <a:pt x="58547" y="263512"/>
                </a:moveTo>
                <a:lnTo>
                  <a:pt x="29273" y="263512"/>
                </a:lnTo>
                <a:lnTo>
                  <a:pt x="29273" y="292785"/>
                </a:lnTo>
                <a:lnTo>
                  <a:pt x="58547" y="292785"/>
                </a:lnTo>
                <a:lnTo>
                  <a:pt x="58547" y="263512"/>
                </a:lnTo>
                <a:close/>
              </a:path>
              <a:path w="205104" h="1083945">
                <a:moveTo>
                  <a:pt x="58547" y="175679"/>
                </a:moveTo>
                <a:lnTo>
                  <a:pt x="29273" y="175679"/>
                </a:lnTo>
                <a:lnTo>
                  <a:pt x="29273" y="204952"/>
                </a:lnTo>
                <a:lnTo>
                  <a:pt x="58547" y="204952"/>
                </a:lnTo>
                <a:lnTo>
                  <a:pt x="58547" y="175679"/>
                </a:lnTo>
                <a:close/>
              </a:path>
              <a:path w="205104" h="1083945">
                <a:moveTo>
                  <a:pt x="58547" y="0"/>
                </a:moveTo>
                <a:lnTo>
                  <a:pt x="29273" y="0"/>
                </a:lnTo>
                <a:lnTo>
                  <a:pt x="29273" y="29273"/>
                </a:lnTo>
                <a:lnTo>
                  <a:pt x="58547" y="29273"/>
                </a:lnTo>
                <a:lnTo>
                  <a:pt x="58547" y="0"/>
                </a:lnTo>
                <a:close/>
              </a:path>
              <a:path w="205104" h="1083945">
                <a:moveTo>
                  <a:pt x="87820" y="1054061"/>
                </a:moveTo>
                <a:lnTo>
                  <a:pt x="58559" y="1054061"/>
                </a:lnTo>
                <a:lnTo>
                  <a:pt x="58559" y="1083335"/>
                </a:lnTo>
                <a:lnTo>
                  <a:pt x="87820" y="1083335"/>
                </a:lnTo>
                <a:lnTo>
                  <a:pt x="87820" y="1054061"/>
                </a:lnTo>
                <a:close/>
              </a:path>
              <a:path w="205104" h="1083945">
                <a:moveTo>
                  <a:pt x="87820" y="936942"/>
                </a:moveTo>
                <a:lnTo>
                  <a:pt x="58559" y="936942"/>
                </a:lnTo>
                <a:lnTo>
                  <a:pt x="58559" y="1024775"/>
                </a:lnTo>
                <a:lnTo>
                  <a:pt x="87820" y="1024775"/>
                </a:lnTo>
                <a:lnTo>
                  <a:pt x="87820" y="936942"/>
                </a:lnTo>
                <a:close/>
              </a:path>
              <a:path w="205104" h="1083945">
                <a:moveTo>
                  <a:pt x="87820" y="878382"/>
                </a:moveTo>
                <a:lnTo>
                  <a:pt x="58559" y="878382"/>
                </a:lnTo>
                <a:lnTo>
                  <a:pt x="58559" y="907656"/>
                </a:lnTo>
                <a:lnTo>
                  <a:pt x="87820" y="907656"/>
                </a:lnTo>
                <a:lnTo>
                  <a:pt x="87820" y="878382"/>
                </a:lnTo>
                <a:close/>
              </a:path>
              <a:path w="205104" h="1083945">
                <a:moveTo>
                  <a:pt x="87820" y="790549"/>
                </a:moveTo>
                <a:lnTo>
                  <a:pt x="58559" y="790549"/>
                </a:lnTo>
                <a:lnTo>
                  <a:pt x="58559" y="819823"/>
                </a:lnTo>
                <a:lnTo>
                  <a:pt x="87820" y="819823"/>
                </a:lnTo>
                <a:lnTo>
                  <a:pt x="87820" y="790549"/>
                </a:lnTo>
                <a:close/>
              </a:path>
              <a:path w="205104" h="1083945">
                <a:moveTo>
                  <a:pt x="87820" y="702716"/>
                </a:moveTo>
                <a:lnTo>
                  <a:pt x="58559" y="702716"/>
                </a:lnTo>
                <a:lnTo>
                  <a:pt x="58559" y="761276"/>
                </a:lnTo>
                <a:lnTo>
                  <a:pt x="87820" y="761276"/>
                </a:lnTo>
                <a:lnTo>
                  <a:pt x="87820" y="702716"/>
                </a:lnTo>
                <a:close/>
              </a:path>
              <a:path w="205104" h="1083945">
                <a:moveTo>
                  <a:pt x="87820" y="644156"/>
                </a:moveTo>
                <a:lnTo>
                  <a:pt x="58559" y="644156"/>
                </a:lnTo>
                <a:lnTo>
                  <a:pt x="58559" y="673430"/>
                </a:lnTo>
                <a:lnTo>
                  <a:pt x="87820" y="673430"/>
                </a:lnTo>
                <a:lnTo>
                  <a:pt x="87820" y="644156"/>
                </a:lnTo>
                <a:close/>
              </a:path>
              <a:path w="205104" h="1083945">
                <a:moveTo>
                  <a:pt x="87820" y="585597"/>
                </a:moveTo>
                <a:lnTo>
                  <a:pt x="58559" y="585597"/>
                </a:lnTo>
                <a:lnTo>
                  <a:pt x="58559" y="614883"/>
                </a:lnTo>
                <a:lnTo>
                  <a:pt x="87820" y="614883"/>
                </a:lnTo>
                <a:lnTo>
                  <a:pt x="87820" y="585597"/>
                </a:lnTo>
                <a:close/>
              </a:path>
              <a:path w="205104" h="1083945">
                <a:moveTo>
                  <a:pt x="87820" y="527037"/>
                </a:moveTo>
                <a:lnTo>
                  <a:pt x="58559" y="527037"/>
                </a:lnTo>
                <a:lnTo>
                  <a:pt x="58559" y="556310"/>
                </a:lnTo>
                <a:lnTo>
                  <a:pt x="87820" y="556310"/>
                </a:lnTo>
                <a:lnTo>
                  <a:pt x="87820" y="527037"/>
                </a:lnTo>
                <a:close/>
              </a:path>
              <a:path w="205104" h="1083945">
                <a:moveTo>
                  <a:pt x="87820" y="351358"/>
                </a:moveTo>
                <a:lnTo>
                  <a:pt x="58559" y="351358"/>
                </a:lnTo>
                <a:lnTo>
                  <a:pt x="58559" y="439191"/>
                </a:lnTo>
                <a:lnTo>
                  <a:pt x="87820" y="439191"/>
                </a:lnTo>
                <a:lnTo>
                  <a:pt x="87820" y="351358"/>
                </a:lnTo>
                <a:close/>
              </a:path>
              <a:path w="205104" h="1083945">
                <a:moveTo>
                  <a:pt x="87820" y="263512"/>
                </a:moveTo>
                <a:lnTo>
                  <a:pt x="58559" y="263512"/>
                </a:lnTo>
                <a:lnTo>
                  <a:pt x="58559" y="322072"/>
                </a:lnTo>
                <a:lnTo>
                  <a:pt x="87820" y="322072"/>
                </a:lnTo>
                <a:lnTo>
                  <a:pt x="87820" y="263512"/>
                </a:lnTo>
                <a:close/>
              </a:path>
              <a:path w="205104" h="1083945">
                <a:moveTo>
                  <a:pt x="87820" y="175679"/>
                </a:moveTo>
                <a:lnTo>
                  <a:pt x="58559" y="175679"/>
                </a:lnTo>
                <a:lnTo>
                  <a:pt x="58559" y="204952"/>
                </a:lnTo>
                <a:lnTo>
                  <a:pt x="87820" y="204952"/>
                </a:lnTo>
                <a:lnTo>
                  <a:pt x="87820" y="175679"/>
                </a:lnTo>
                <a:close/>
              </a:path>
              <a:path w="205104" h="1083945">
                <a:moveTo>
                  <a:pt x="87820" y="58559"/>
                </a:moveTo>
                <a:lnTo>
                  <a:pt x="58559" y="58559"/>
                </a:lnTo>
                <a:lnTo>
                  <a:pt x="58559" y="146392"/>
                </a:lnTo>
                <a:lnTo>
                  <a:pt x="87820" y="146392"/>
                </a:lnTo>
                <a:lnTo>
                  <a:pt x="87820" y="58559"/>
                </a:lnTo>
                <a:close/>
              </a:path>
              <a:path w="205104" h="1083945">
                <a:moveTo>
                  <a:pt x="87820" y="0"/>
                </a:moveTo>
                <a:lnTo>
                  <a:pt x="58559" y="0"/>
                </a:lnTo>
                <a:lnTo>
                  <a:pt x="58559" y="29273"/>
                </a:lnTo>
                <a:lnTo>
                  <a:pt x="87820" y="29273"/>
                </a:lnTo>
                <a:lnTo>
                  <a:pt x="87820" y="0"/>
                </a:lnTo>
                <a:close/>
              </a:path>
              <a:path w="205104" h="1083945">
                <a:moveTo>
                  <a:pt x="117106" y="1054061"/>
                </a:moveTo>
                <a:lnTo>
                  <a:pt x="87833" y="1054061"/>
                </a:lnTo>
                <a:lnTo>
                  <a:pt x="87833" y="1083335"/>
                </a:lnTo>
                <a:lnTo>
                  <a:pt x="117106" y="1083335"/>
                </a:lnTo>
                <a:lnTo>
                  <a:pt x="117106" y="1054061"/>
                </a:lnTo>
                <a:close/>
              </a:path>
              <a:path w="205104" h="1083945">
                <a:moveTo>
                  <a:pt x="117106" y="936942"/>
                </a:moveTo>
                <a:lnTo>
                  <a:pt x="87833" y="936942"/>
                </a:lnTo>
                <a:lnTo>
                  <a:pt x="87833" y="1024775"/>
                </a:lnTo>
                <a:lnTo>
                  <a:pt x="117106" y="1024775"/>
                </a:lnTo>
                <a:lnTo>
                  <a:pt x="117106" y="936942"/>
                </a:lnTo>
                <a:close/>
              </a:path>
              <a:path w="205104" h="1083945">
                <a:moveTo>
                  <a:pt x="117106" y="878382"/>
                </a:moveTo>
                <a:lnTo>
                  <a:pt x="87833" y="878382"/>
                </a:lnTo>
                <a:lnTo>
                  <a:pt x="87833" y="907656"/>
                </a:lnTo>
                <a:lnTo>
                  <a:pt x="117106" y="907656"/>
                </a:lnTo>
                <a:lnTo>
                  <a:pt x="117106" y="878382"/>
                </a:lnTo>
                <a:close/>
              </a:path>
              <a:path w="205104" h="1083945">
                <a:moveTo>
                  <a:pt x="117106" y="819823"/>
                </a:moveTo>
                <a:lnTo>
                  <a:pt x="87833" y="819823"/>
                </a:lnTo>
                <a:lnTo>
                  <a:pt x="87833" y="849096"/>
                </a:lnTo>
                <a:lnTo>
                  <a:pt x="117106" y="849096"/>
                </a:lnTo>
                <a:lnTo>
                  <a:pt x="117106" y="819823"/>
                </a:lnTo>
                <a:close/>
              </a:path>
              <a:path w="205104" h="1083945">
                <a:moveTo>
                  <a:pt x="117106" y="761263"/>
                </a:moveTo>
                <a:lnTo>
                  <a:pt x="87833" y="761263"/>
                </a:lnTo>
                <a:lnTo>
                  <a:pt x="87833" y="790549"/>
                </a:lnTo>
                <a:lnTo>
                  <a:pt x="117106" y="790549"/>
                </a:lnTo>
                <a:lnTo>
                  <a:pt x="117106" y="761263"/>
                </a:lnTo>
                <a:close/>
              </a:path>
              <a:path w="205104" h="1083945">
                <a:moveTo>
                  <a:pt x="117106" y="556310"/>
                </a:moveTo>
                <a:lnTo>
                  <a:pt x="87833" y="556310"/>
                </a:lnTo>
                <a:lnTo>
                  <a:pt x="87833" y="702703"/>
                </a:lnTo>
                <a:lnTo>
                  <a:pt x="117106" y="702703"/>
                </a:lnTo>
                <a:lnTo>
                  <a:pt x="117106" y="556310"/>
                </a:lnTo>
                <a:close/>
              </a:path>
              <a:path w="205104" h="1083945">
                <a:moveTo>
                  <a:pt x="117106" y="439191"/>
                </a:moveTo>
                <a:lnTo>
                  <a:pt x="87833" y="439191"/>
                </a:lnTo>
                <a:lnTo>
                  <a:pt x="87833" y="468464"/>
                </a:lnTo>
                <a:lnTo>
                  <a:pt x="117106" y="468464"/>
                </a:lnTo>
                <a:lnTo>
                  <a:pt x="117106" y="439191"/>
                </a:lnTo>
                <a:close/>
              </a:path>
              <a:path w="205104" h="1083945">
                <a:moveTo>
                  <a:pt x="117106" y="351358"/>
                </a:moveTo>
                <a:lnTo>
                  <a:pt x="87833" y="351358"/>
                </a:lnTo>
                <a:lnTo>
                  <a:pt x="87833" y="409917"/>
                </a:lnTo>
                <a:lnTo>
                  <a:pt x="117106" y="409917"/>
                </a:lnTo>
                <a:lnTo>
                  <a:pt x="117106" y="351358"/>
                </a:lnTo>
                <a:close/>
              </a:path>
              <a:path w="205104" h="1083945">
                <a:moveTo>
                  <a:pt x="117106" y="234238"/>
                </a:moveTo>
                <a:lnTo>
                  <a:pt x="87833" y="234238"/>
                </a:lnTo>
                <a:lnTo>
                  <a:pt x="87833" y="322072"/>
                </a:lnTo>
                <a:lnTo>
                  <a:pt x="117106" y="322072"/>
                </a:lnTo>
                <a:lnTo>
                  <a:pt x="117106" y="234238"/>
                </a:lnTo>
                <a:close/>
              </a:path>
              <a:path w="205104" h="1083945">
                <a:moveTo>
                  <a:pt x="117106" y="175679"/>
                </a:moveTo>
                <a:lnTo>
                  <a:pt x="87833" y="175679"/>
                </a:lnTo>
                <a:lnTo>
                  <a:pt x="87833" y="204952"/>
                </a:lnTo>
                <a:lnTo>
                  <a:pt x="117106" y="204952"/>
                </a:lnTo>
                <a:lnTo>
                  <a:pt x="117106" y="175679"/>
                </a:lnTo>
                <a:close/>
              </a:path>
              <a:path w="205104" h="1083945">
                <a:moveTo>
                  <a:pt x="117106" y="58559"/>
                </a:moveTo>
                <a:lnTo>
                  <a:pt x="87833" y="58559"/>
                </a:lnTo>
                <a:lnTo>
                  <a:pt x="87833" y="146392"/>
                </a:lnTo>
                <a:lnTo>
                  <a:pt x="117106" y="146392"/>
                </a:lnTo>
                <a:lnTo>
                  <a:pt x="117106" y="58559"/>
                </a:lnTo>
                <a:close/>
              </a:path>
              <a:path w="205104" h="1083945">
                <a:moveTo>
                  <a:pt x="117106" y="0"/>
                </a:moveTo>
                <a:lnTo>
                  <a:pt x="87833" y="0"/>
                </a:lnTo>
                <a:lnTo>
                  <a:pt x="87833" y="29273"/>
                </a:lnTo>
                <a:lnTo>
                  <a:pt x="117106" y="29273"/>
                </a:lnTo>
                <a:lnTo>
                  <a:pt x="117106" y="0"/>
                </a:lnTo>
                <a:close/>
              </a:path>
              <a:path w="205104" h="1083945">
                <a:moveTo>
                  <a:pt x="146380" y="1054061"/>
                </a:moveTo>
                <a:lnTo>
                  <a:pt x="117119" y="1054061"/>
                </a:lnTo>
                <a:lnTo>
                  <a:pt x="117119" y="1083335"/>
                </a:lnTo>
                <a:lnTo>
                  <a:pt x="146380" y="1083335"/>
                </a:lnTo>
                <a:lnTo>
                  <a:pt x="146380" y="1054061"/>
                </a:lnTo>
                <a:close/>
              </a:path>
              <a:path w="205104" h="1083945">
                <a:moveTo>
                  <a:pt x="146380" y="936942"/>
                </a:moveTo>
                <a:lnTo>
                  <a:pt x="117119" y="936942"/>
                </a:lnTo>
                <a:lnTo>
                  <a:pt x="117119" y="1024775"/>
                </a:lnTo>
                <a:lnTo>
                  <a:pt x="146380" y="1024775"/>
                </a:lnTo>
                <a:lnTo>
                  <a:pt x="146380" y="936942"/>
                </a:lnTo>
                <a:close/>
              </a:path>
              <a:path w="205104" h="1083945">
                <a:moveTo>
                  <a:pt x="146380" y="878382"/>
                </a:moveTo>
                <a:lnTo>
                  <a:pt x="117119" y="878382"/>
                </a:lnTo>
                <a:lnTo>
                  <a:pt x="117119" y="907656"/>
                </a:lnTo>
                <a:lnTo>
                  <a:pt x="146380" y="907656"/>
                </a:lnTo>
                <a:lnTo>
                  <a:pt x="146380" y="878382"/>
                </a:lnTo>
                <a:close/>
              </a:path>
              <a:path w="205104" h="1083945">
                <a:moveTo>
                  <a:pt x="146380" y="819823"/>
                </a:moveTo>
                <a:lnTo>
                  <a:pt x="117119" y="819823"/>
                </a:lnTo>
                <a:lnTo>
                  <a:pt x="117119" y="849096"/>
                </a:lnTo>
                <a:lnTo>
                  <a:pt x="146380" y="849096"/>
                </a:lnTo>
                <a:lnTo>
                  <a:pt x="146380" y="819823"/>
                </a:lnTo>
                <a:close/>
              </a:path>
              <a:path w="205104" h="1083945">
                <a:moveTo>
                  <a:pt x="146380" y="761263"/>
                </a:moveTo>
                <a:lnTo>
                  <a:pt x="117119" y="761263"/>
                </a:lnTo>
                <a:lnTo>
                  <a:pt x="117119" y="790549"/>
                </a:lnTo>
                <a:lnTo>
                  <a:pt x="146380" y="790549"/>
                </a:lnTo>
                <a:lnTo>
                  <a:pt x="146380" y="761263"/>
                </a:lnTo>
                <a:close/>
              </a:path>
              <a:path w="205104" h="1083945">
                <a:moveTo>
                  <a:pt x="146380" y="702716"/>
                </a:moveTo>
                <a:lnTo>
                  <a:pt x="117119" y="702716"/>
                </a:lnTo>
                <a:lnTo>
                  <a:pt x="117119" y="731989"/>
                </a:lnTo>
                <a:lnTo>
                  <a:pt x="146380" y="731989"/>
                </a:lnTo>
                <a:lnTo>
                  <a:pt x="146380" y="702716"/>
                </a:lnTo>
                <a:close/>
              </a:path>
              <a:path w="205104" h="1083945">
                <a:moveTo>
                  <a:pt x="146380" y="614870"/>
                </a:moveTo>
                <a:lnTo>
                  <a:pt x="117119" y="614870"/>
                </a:lnTo>
                <a:lnTo>
                  <a:pt x="117119" y="673430"/>
                </a:lnTo>
                <a:lnTo>
                  <a:pt x="146380" y="673430"/>
                </a:lnTo>
                <a:lnTo>
                  <a:pt x="146380" y="614870"/>
                </a:lnTo>
                <a:close/>
              </a:path>
              <a:path w="205104" h="1083945">
                <a:moveTo>
                  <a:pt x="146380" y="497751"/>
                </a:moveTo>
                <a:lnTo>
                  <a:pt x="117119" y="497751"/>
                </a:lnTo>
                <a:lnTo>
                  <a:pt x="117119" y="556310"/>
                </a:lnTo>
                <a:lnTo>
                  <a:pt x="146380" y="556310"/>
                </a:lnTo>
                <a:lnTo>
                  <a:pt x="146380" y="497751"/>
                </a:lnTo>
                <a:close/>
              </a:path>
              <a:path w="205104" h="1083945">
                <a:moveTo>
                  <a:pt x="146380" y="439191"/>
                </a:moveTo>
                <a:lnTo>
                  <a:pt x="117119" y="439191"/>
                </a:lnTo>
                <a:lnTo>
                  <a:pt x="117119" y="468464"/>
                </a:lnTo>
                <a:lnTo>
                  <a:pt x="146380" y="468464"/>
                </a:lnTo>
                <a:lnTo>
                  <a:pt x="146380" y="439191"/>
                </a:lnTo>
                <a:close/>
              </a:path>
              <a:path w="205104" h="1083945">
                <a:moveTo>
                  <a:pt x="146380" y="234238"/>
                </a:moveTo>
                <a:lnTo>
                  <a:pt x="117119" y="234238"/>
                </a:lnTo>
                <a:lnTo>
                  <a:pt x="117119" y="292798"/>
                </a:lnTo>
                <a:lnTo>
                  <a:pt x="146380" y="292798"/>
                </a:lnTo>
                <a:lnTo>
                  <a:pt x="146380" y="234238"/>
                </a:lnTo>
                <a:close/>
              </a:path>
              <a:path w="205104" h="1083945">
                <a:moveTo>
                  <a:pt x="146380" y="175679"/>
                </a:moveTo>
                <a:lnTo>
                  <a:pt x="117119" y="175679"/>
                </a:lnTo>
                <a:lnTo>
                  <a:pt x="117119" y="204952"/>
                </a:lnTo>
                <a:lnTo>
                  <a:pt x="146380" y="204952"/>
                </a:lnTo>
                <a:lnTo>
                  <a:pt x="146380" y="175679"/>
                </a:lnTo>
                <a:close/>
              </a:path>
              <a:path w="205104" h="1083945">
                <a:moveTo>
                  <a:pt x="146380" y="58559"/>
                </a:moveTo>
                <a:lnTo>
                  <a:pt x="117119" y="58559"/>
                </a:lnTo>
                <a:lnTo>
                  <a:pt x="117119" y="146392"/>
                </a:lnTo>
                <a:lnTo>
                  <a:pt x="146380" y="146392"/>
                </a:lnTo>
                <a:lnTo>
                  <a:pt x="146380" y="58559"/>
                </a:lnTo>
                <a:close/>
              </a:path>
              <a:path w="205104" h="1083945">
                <a:moveTo>
                  <a:pt x="146380" y="0"/>
                </a:moveTo>
                <a:lnTo>
                  <a:pt x="117119" y="0"/>
                </a:lnTo>
                <a:lnTo>
                  <a:pt x="117119" y="29273"/>
                </a:lnTo>
                <a:lnTo>
                  <a:pt x="146380" y="29273"/>
                </a:lnTo>
                <a:lnTo>
                  <a:pt x="146380" y="0"/>
                </a:lnTo>
                <a:close/>
              </a:path>
              <a:path w="205104" h="1083945">
                <a:moveTo>
                  <a:pt x="175666" y="1054061"/>
                </a:moveTo>
                <a:lnTo>
                  <a:pt x="146392" y="1054061"/>
                </a:lnTo>
                <a:lnTo>
                  <a:pt x="146392" y="1083335"/>
                </a:lnTo>
                <a:lnTo>
                  <a:pt x="175666" y="1083335"/>
                </a:lnTo>
                <a:lnTo>
                  <a:pt x="175666" y="1054061"/>
                </a:lnTo>
                <a:close/>
              </a:path>
              <a:path w="205104" h="1083945">
                <a:moveTo>
                  <a:pt x="175666" y="878382"/>
                </a:moveTo>
                <a:lnTo>
                  <a:pt x="146392" y="878382"/>
                </a:lnTo>
                <a:lnTo>
                  <a:pt x="146392" y="907656"/>
                </a:lnTo>
                <a:lnTo>
                  <a:pt x="175666" y="907656"/>
                </a:lnTo>
                <a:lnTo>
                  <a:pt x="175666" y="878382"/>
                </a:lnTo>
                <a:close/>
              </a:path>
              <a:path w="205104" h="1083945">
                <a:moveTo>
                  <a:pt x="175666" y="731989"/>
                </a:moveTo>
                <a:lnTo>
                  <a:pt x="146392" y="731989"/>
                </a:lnTo>
                <a:lnTo>
                  <a:pt x="146392" y="819823"/>
                </a:lnTo>
                <a:lnTo>
                  <a:pt x="175666" y="819823"/>
                </a:lnTo>
                <a:lnTo>
                  <a:pt x="175666" y="731989"/>
                </a:lnTo>
                <a:close/>
              </a:path>
              <a:path w="205104" h="1083945">
                <a:moveTo>
                  <a:pt x="175666" y="644156"/>
                </a:moveTo>
                <a:lnTo>
                  <a:pt x="146392" y="644156"/>
                </a:lnTo>
                <a:lnTo>
                  <a:pt x="146392" y="702716"/>
                </a:lnTo>
                <a:lnTo>
                  <a:pt x="175666" y="702716"/>
                </a:lnTo>
                <a:lnTo>
                  <a:pt x="175666" y="644156"/>
                </a:lnTo>
                <a:close/>
              </a:path>
              <a:path w="205104" h="1083945">
                <a:moveTo>
                  <a:pt x="175666" y="585597"/>
                </a:moveTo>
                <a:lnTo>
                  <a:pt x="146392" y="585597"/>
                </a:lnTo>
                <a:lnTo>
                  <a:pt x="146392" y="614883"/>
                </a:lnTo>
                <a:lnTo>
                  <a:pt x="175666" y="614883"/>
                </a:lnTo>
                <a:lnTo>
                  <a:pt x="175666" y="585597"/>
                </a:lnTo>
                <a:close/>
              </a:path>
              <a:path w="205104" h="1083945">
                <a:moveTo>
                  <a:pt x="175666" y="439191"/>
                </a:moveTo>
                <a:lnTo>
                  <a:pt x="146392" y="439191"/>
                </a:lnTo>
                <a:lnTo>
                  <a:pt x="146392" y="497751"/>
                </a:lnTo>
                <a:lnTo>
                  <a:pt x="175666" y="497751"/>
                </a:lnTo>
                <a:lnTo>
                  <a:pt x="175666" y="439191"/>
                </a:lnTo>
                <a:close/>
              </a:path>
              <a:path w="205104" h="1083945">
                <a:moveTo>
                  <a:pt x="175666" y="234238"/>
                </a:moveTo>
                <a:lnTo>
                  <a:pt x="146392" y="234238"/>
                </a:lnTo>
                <a:lnTo>
                  <a:pt x="146392" y="409917"/>
                </a:lnTo>
                <a:lnTo>
                  <a:pt x="175666" y="409917"/>
                </a:lnTo>
                <a:lnTo>
                  <a:pt x="175666" y="234238"/>
                </a:lnTo>
                <a:close/>
              </a:path>
              <a:path w="205104" h="1083945">
                <a:moveTo>
                  <a:pt x="175666" y="175679"/>
                </a:moveTo>
                <a:lnTo>
                  <a:pt x="146392" y="175679"/>
                </a:lnTo>
                <a:lnTo>
                  <a:pt x="146392" y="204952"/>
                </a:lnTo>
                <a:lnTo>
                  <a:pt x="175666" y="204952"/>
                </a:lnTo>
                <a:lnTo>
                  <a:pt x="175666" y="175679"/>
                </a:lnTo>
                <a:close/>
              </a:path>
              <a:path w="205104" h="1083945">
                <a:moveTo>
                  <a:pt x="175666" y="0"/>
                </a:moveTo>
                <a:lnTo>
                  <a:pt x="146392" y="0"/>
                </a:lnTo>
                <a:lnTo>
                  <a:pt x="146392" y="29273"/>
                </a:lnTo>
                <a:lnTo>
                  <a:pt x="175666" y="29273"/>
                </a:lnTo>
                <a:lnTo>
                  <a:pt x="175666" y="0"/>
                </a:lnTo>
                <a:close/>
              </a:path>
              <a:path w="205104" h="1083945">
                <a:moveTo>
                  <a:pt x="204939" y="527037"/>
                </a:moveTo>
                <a:lnTo>
                  <a:pt x="175679" y="527037"/>
                </a:lnTo>
                <a:lnTo>
                  <a:pt x="175679" y="556310"/>
                </a:lnTo>
                <a:lnTo>
                  <a:pt x="204939" y="556310"/>
                </a:lnTo>
                <a:lnTo>
                  <a:pt x="204939" y="527037"/>
                </a:lnTo>
                <a:close/>
              </a:path>
              <a:path w="205104" h="1083945">
                <a:moveTo>
                  <a:pt x="204939" y="468477"/>
                </a:moveTo>
                <a:lnTo>
                  <a:pt x="175679" y="468477"/>
                </a:lnTo>
                <a:lnTo>
                  <a:pt x="175679" y="497751"/>
                </a:lnTo>
                <a:lnTo>
                  <a:pt x="204939" y="497751"/>
                </a:lnTo>
                <a:lnTo>
                  <a:pt x="204939" y="468477"/>
                </a:lnTo>
                <a:close/>
              </a:path>
              <a:path w="205104" h="1083945">
                <a:moveTo>
                  <a:pt x="204939" y="409917"/>
                </a:moveTo>
                <a:lnTo>
                  <a:pt x="175679" y="409917"/>
                </a:lnTo>
                <a:lnTo>
                  <a:pt x="175679" y="439204"/>
                </a:lnTo>
                <a:lnTo>
                  <a:pt x="204939" y="439204"/>
                </a:lnTo>
                <a:lnTo>
                  <a:pt x="204939" y="409917"/>
                </a:lnTo>
                <a:close/>
              </a:path>
              <a:path w="205104" h="1083945">
                <a:moveTo>
                  <a:pt x="204939" y="351358"/>
                </a:moveTo>
                <a:lnTo>
                  <a:pt x="175679" y="351358"/>
                </a:lnTo>
                <a:lnTo>
                  <a:pt x="175679" y="380631"/>
                </a:lnTo>
                <a:lnTo>
                  <a:pt x="204939" y="380631"/>
                </a:lnTo>
                <a:lnTo>
                  <a:pt x="204939" y="351358"/>
                </a:lnTo>
                <a:close/>
              </a:path>
              <a:path w="205104" h="1083945">
                <a:moveTo>
                  <a:pt x="204939" y="292798"/>
                </a:moveTo>
                <a:lnTo>
                  <a:pt x="175679" y="292798"/>
                </a:lnTo>
                <a:lnTo>
                  <a:pt x="175679" y="322084"/>
                </a:lnTo>
                <a:lnTo>
                  <a:pt x="204939" y="322084"/>
                </a:lnTo>
                <a:lnTo>
                  <a:pt x="204939" y="292798"/>
                </a:lnTo>
                <a:close/>
              </a:path>
              <a:path w="205104" h="1083945">
                <a:moveTo>
                  <a:pt x="204939" y="234238"/>
                </a:moveTo>
                <a:lnTo>
                  <a:pt x="175679" y="234238"/>
                </a:lnTo>
                <a:lnTo>
                  <a:pt x="175679" y="263525"/>
                </a:lnTo>
                <a:lnTo>
                  <a:pt x="204939" y="263525"/>
                </a:lnTo>
                <a:lnTo>
                  <a:pt x="204939" y="234238"/>
                </a:lnTo>
                <a:close/>
              </a:path>
              <a:path w="205104" h="1083945">
                <a:moveTo>
                  <a:pt x="204939" y="0"/>
                </a:moveTo>
                <a:lnTo>
                  <a:pt x="175679" y="0"/>
                </a:lnTo>
                <a:lnTo>
                  <a:pt x="175679" y="204952"/>
                </a:lnTo>
                <a:lnTo>
                  <a:pt x="204939" y="204952"/>
                </a:lnTo>
                <a:lnTo>
                  <a:pt x="204939" y="0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0720540" y="1577415"/>
            <a:ext cx="263525" cy="1083945"/>
          </a:xfrm>
          <a:custGeom>
            <a:avLst/>
            <a:gdLst/>
            <a:ahLst/>
            <a:cxnLst/>
            <a:rect l="l" t="t" r="r" b="b"/>
            <a:pathLst>
              <a:path w="263525" h="1083945">
                <a:moveTo>
                  <a:pt x="29260" y="878382"/>
                </a:moveTo>
                <a:lnTo>
                  <a:pt x="0" y="878382"/>
                </a:lnTo>
                <a:lnTo>
                  <a:pt x="0" y="1083335"/>
                </a:lnTo>
                <a:lnTo>
                  <a:pt x="29260" y="1083335"/>
                </a:lnTo>
                <a:lnTo>
                  <a:pt x="29260" y="878382"/>
                </a:lnTo>
                <a:close/>
              </a:path>
              <a:path w="263525" h="1083945">
                <a:moveTo>
                  <a:pt x="29260" y="819823"/>
                </a:moveTo>
                <a:lnTo>
                  <a:pt x="0" y="819823"/>
                </a:lnTo>
                <a:lnTo>
                  <a:pt x="0" y="849096"/>
                </a:lnTo>
                <a:lnTo>
                  <a:pt x="29260" y="849096"/>
                </a:lnTo>
                <a:lnTo>
                  <a:pt x="29260" y="819823"/>
                </a:lnTo>
                <a:close/>
              </a:path>
              <a:path w="263525" h="1083945">
                <a:moveTo>
                  <a:pt x="29260" y="761263"/>
                </a:moveTo>
                <a:lnTo>
                  <a:pt x="0" y="761263"/>
                </a:lnTo>
                <a:lnTo>
                  <a:pt x="0" y="790549"/>
                </a:lnTo>
                <a:lnTo>
                  <a:pt x="29260" y="790549"/>
                </a:lnTo>
                <a:lnTo>
                  <a:pt x="29260" y="761263"/>
                </a:lnTo>
                <a:close/>
              </a:path>
              <a:path w="263525" h="1083945">
                <a:moveTo>
                  <a:pt x="29260" y="702716"/>
                </a:moveTo>
                <a:lnTo>
                  <a:pt x="0" y="702716"/>
                </a:lnTo>
                <a:lnTo>
                  <a:pt x="0" y="731989"/>
                </a:lnTo>
                <a:lnTo>
                  <a:pt x="29260" y="731989"/>
                </a:lnTo>
                <a:lnTo>
                  <a:pt x="29260" y="702716"/>
                </a:lnTo>
                <a:close/>
              </a:path>
              <a:path w="263525" h="1083945">
                <a:moveTo>
                  <a:pt x="29260" y="644156"/>
                </a:moveTo>
                <a:lnTo>
                  <a:pt x="0" y="644156"/>
                </a:lnTo>
                <a:lnTo>
                  <a:pt x="0" y="673430"/>
                </a:lnTo>
                <a:lnTo>
                  <a:pt x="29260" y="673430"/>
                </a:lnTo>
                <a:lnTo>
                  <a:pt x="29260" y="644156"/>
                </a:lnTo>
                <a:close/>
              </a:path>
              <a:path w="263525" h="1083945">
                <a:moveTo>
                  <a:pt x="29260" y="585597"/>
                </a:moveTo>
                <a:lnTo>
                  <a:pt x="0" y="585597"/>
                </a:lnTo>
                <a:lnTo>
                  <a:pt x="0" y="614883"/>
                </a:lnTo>
                <a:lnTo>
                  <a:pt x="29260" y="614883"/>
                </a:lnTo>
                <a:lnTo>
                  <a:pt x="29260" y="585597"/>
                </a:lnTo>
                <a:close/>
              </a:path>
              <a:path w="263525" h="1083945">
                <a:moveTo>
                  <a:pt x="29260" y="527037"/>
                </a:moveTo>
                <a:lnTo>
                  <a:pt x="0" y="527037"/>
                </a:lnTo>
                <a:lnTo>
                  <a:pt x="0" y="556310"/>
                </a:lnTo>
                <a:lnTo>
                  <a:pt x="29260" y="556310"/>
                </a:lnTo>
                <a:lnTo>
                  <a:pt x="29260" y="527037"/>
                </a:lnTo>
                <a:close/>
              </a:path>
              <a:path w="263525" h="1083945">
                <a:moveTo>
                  <a:pt x="58559" y="614870"/>
                </a:moveTo>
                <a:lnTo>
                  <a:pt x="29273" y="614870"/>
                </a:lnTo>
                <a:lnTo>
                  <a:pt x="29273" y="644144"/>
                </a:lnTo>
                <a:lnTo>
                  <a:pt x="58559" y="644144"/>
                </a:lnTo>
                <a:lnTo>
                  <a:pt x="58559" y="614870"/>
                </a:lnTo>
                <a:close/>
              </a:path>
              <a:path w="263525" h="1083945">
                <a:moveTo>
                  <a:pt x="87833" y="175679"/>
                </a:moveTo>
                <a:lnTo>
                  <a:pt x="58559" y="175679"/>
                </a:lnTo>
                <a:lnTo>
                  <a:pt x="58559" y="204952"/>
                </a:lnTo>
                <a:lnTo>
                  <a:pt x="87833" y="204952"/>
                </a:lnTo>
                <a:lnTo>
                  <a:pt x="87833" y="175679"/>
                </a:lnTo>
                <a:close/>
              </a:path>
              <a:path w="263525" h="1083945">
                <a:moveTo>
                  <a:pt x="87833" y="117119"/>
                </a:moveTo>
                <a:lnTo>
                  <a:pt x="58559" y="117119"/>
                </a:lnTo>
                <a:lnTo>
                  <a:pt x="58559" y="146392"/>
                </a:lnTo>
                <a:lnTo>
                  <a:pt x="87833" y="146392"/>
                </a:lnTo>
                <a:lnTo>
                  <a:pt x="87833" y="117119"/>
                </a:lnTo>
                <a:close/>
              </a:path>
              <a:path w="263525" h="1083945">
                <a:moveTo>
                  <a:pt x="117106" y="1054061"/>
                </a:moveTo>
                <a:lnTo>
                  <a:pt x="87833" y="1054061"/>
                </a:lnTo>
                <a:lnTo>
                  <a:pt x="58559" y="1054061"/>
                </a:lnTo>
                <a:lnTo>
                  <a:pt x="58559" y="1083335"/>
                </a:lnTo>
                <a:lnTo>
                  <a:pt x="87833" y="1083335"/>
                </a:lnTo>
                <a:lnTo>
                  <a:pt x="117106" y="1083335"/>
                </a:lnTo>
                <a:lnTo>
                  <a:pt x="117106" y="1054061"/>
                </a:lnTo>
                <a:close/>
              </a:path>
              <a:path w="263525" h="1083945">
                <a:moveTo>
                  <a:pt x="117106" y="849109"/>
                </a:moveTo>
                <a:lnTo>
                  <a:pt x="87833" y="849109"/>
                </a:lnTo>
                <a:lnTo>
                  <a:pt x="87833" y="819823"/>
                </a:lnTo>
                <a:lnTo>
                  <a:pt x="58559" y="819823"/>
                </a:lnTo>
                <a:lnTo>
                  <a:pt x="29273" y="819823"/>
                </a:lnTo>
                <a:lnTo>
                  <a:pt x="29273" y="849096"/>
                </a:lnTo>
                <a:lnTo>
                  <a:pt x="58559" y="849096"/>
                </a:lnTo>
                <a:lnTo>
                  <a:pt x="58559" y="995514"/>
                </a:lnTo>
                <a:lnTo>
                  <a:pt x="87833" y="995514"/>
                </a:lnTo>
                <a:lnTo>
                  <a:pt x="117106" y="995502"/>
                </a:lnTo>
                <a:lnTo>
                  <a:pt x="117106" y="966228"/>
                </a:lnTo>
                <a:lnTo>
                  <a:pt x="87833" y="966228"/>
                </a:lnTo>
                <a:lnTo>
                  <a:pt x="87833" y="936942"/>
                </a:lnTo>
                <a:lnTo>
                  <a:pt x="117106" y="936942"/>
                </a:lnTo>
                <a:lnTo>
                  <a:pt x="117106" y="849109"/>
                </a:lnTo>
                <a:close/>
              </a:path>
              <a:path w="263525" h="1083945">
                <a:moveTo>
                  <a:pt x="117106" y="673430"/>
                </a:moveTo>
                <a:lnTo>
                  <a:pt x="87833" y="673430"/>
                </a:lnTo>
                <a:lnTo>
                  <a:pt x="87833" y="702716"/>
                </a:lnTo>
                <a:lnTo>
                  <a:pt x="87833" y="731989"/>
                </a:lnTo>
                <a:lnTo>
                  <a:pt x="58559" y="731989"/>
                </a:lnTo>
                <a:lnTo>
                  <a:pt x="58559" y="702716"/>
                </a:lnTo>
                <a:lnTo>
                  <a:pt x="87833" y="702716"/>
                </a:lnTo>
                <a:lnTo>
                  <a:pt x="87833" y="673430"/>
                </a:lnTo>
                <a:lnTo>
                  <a:pt x="87833" y="644156"/>
                </a:lnTo>
                <a:lnTo>
                  <a:pt x="58559" y="644156"/>
                </a:lnTo>
                <a:lnTo>
                  <a:pt x="58559" y="673430"/>
                </a:lnTo>
                <a:lnTo>
                  <a:pt x="29273" y="673430"/>
                </a:lnTo>
                <a:lnTo>
                  <a:pt x="29273" y="790549"/>
                </a:lnTo>
                <a:lnTo>
                  <a:pt x="58559" y="790549"/>
                </a:lnTo>
                <a:lnTo>
                  <a:pt x="58559" y="761263"/>
                </a:lnTo>
                <a:lnTo>
                  <a:pt x="87833" y="761263"/>
                </a:lnTo>
                <a:lnTo>
                  <a:pt x="117106" y="761263"/>
                </a:lnTo>
                <a:lnTo>
                  <a:pt x="117106" y="673430"/>
                </a:lnTo>
                <a:close/>
              </a:path>
              <a:path w="263525" h="1083945">
                <a:moveTo>
                  <a:pt x="117106" y="468477"/>
                </a:moveTo>
                <a:lnTo>
                  <a:pt x="87833" y="468477"/>
                </a:lnTo>
                <a:lnTo>
                  <a:pt x="58559" y="468477"/>
                </a:lnTo>
                <a:lnTo>
                  <a:pt x="58559" y="497751"/>
                </a:lnTo>
                <a:lnTo>
                  <a:pt x="29273" y="497751"/>
                </a:lnTo>
                <a:lnTo>
                  <a:pt x="29273" y="556310"/>
                </a:lnTo>
                <a:lnTo>
                  <a:pt x="58559" y="556310"/>
                </a:lnTo>
                <a:lnTo>
                  <a:pt x="58559" y="585597"/>
                </a:lnTo>
                <a:lnTo>
                  <a:pt x="87833" y="585597"/>
                </a:lnTo>
                <a:lnTo>
                  <a:pt x="117106" y="585584"/>
                </a:lnTo>
                <a:lnTo>
                  <a:pt x="117106" y="556310"/>
                </a:lnTo>
                <a:lnTo>
                  <a:pt x="87833" y="556310"/>
                </a:lnTo>
                <a:lnTo>
                  <a:pt x="87833" y="527037"/>
                </a:lnTo>
                <a:lnTo>
                  <a:pt x="117106" y="527037"/>
                </a:lnTo>
                <a:lnTo>
                  <a:pt x="117106" y="468477"/>
                </a:lnTo>
                <a:close/>
              </a:path>
              <a:path w="263525" h="1083945">
                <a:moveTo>
                  <a:pt x="117106" y="409917"/>
                </a:moveTo>
                <a:lnTo>
                  <a:pt x="87833" y="409917"/>
                </a:lnTo>
                <a:lnTo>
                  <a:pt x="87833" y="439204"/>
                </a:lnTo>
                <a:lnTo>
                  <a:pt x="117106" y="439204"/>
                </a:lnTo>
                <a:lnTo>
                  <a:pt x="117106" y="409917"/>
                </a:lnTo>
                <a:close/>
              </a:path>
              <a:path w="263525" h="1083945">
                <a:moveTo>
                  <a:pt x="117106" y="204952"/>
                </a:moveTo>
                <a:lnTo>
                  <a:pt x="87833" y="204952"/>
                </a:lnTo>
                <a:lnTo>
                  <a:pt x="87833" y="234238"/>
                </a:lnTo>
                <a:lnTo>
                  <a:pt x="58559" y="234238"/>
                </a:lnTo>
                <a:lnTo>
                  <a:pt x="29273" y="234238"/>
                </a:lnTo>
                <a:lnTo>
                  <a:pt x="29273" y="322072"/>
                </a:lnTo>
                <a:lnTo>
                  <a:pt x="58559" y="322072"/>
                </a:lnTo>
                <a:lnTo>
                  <a:pt x="58559" y="351358"/>
                </a:lnTo>
                <a:lnTo>
                  <a:pt x="29273" y="351358"/>
                </a:lnTo>
                <a:lnTo>
                  <a:pt x="29273" y="380631"/>
                </a:lnTo>
                <a:lnTo>
                  <a:pt x="58559" y="380631"/>
                </a:lnTo>
                <a:lnTo>
                  <a:pt x="58559" y="409917"/>
                </a:lnTo>
                <a:lnTo>
                  <a:pt x="87833" y="409917"/>
                </a:lnTo>
                <a:lnTo>
                  <a:pt x="87833" y="380631"/>
                </a:lnTo>
                <a:lnTo>
                  <a:pt x="117106" y="380631"/>
                </a:lnTo>
                <a:lnTo>
                  <a:pt x="117106" y="322072"/>
                </a:lnTo>
                <a:lnTo>
                  <a:pt x="87833" y="322072"/>
                </a:lnTo>
                <a:lnTo>
                  <a:pt x="87833" y="292798"/>
                </a:lnTo>
                <a:lnTo>
                  <a:pt x="58559" y="292798"/>
                </a:lnTo>
                <a:lnTo>
                  <a:pt x="58559" y="263525"/>
                </a:lnTo>
                <a:lnTo>
                  <a:pt x="87833" y="263525"/>
                </a:lnTo>
                <a:lnTo>
                  <a:pt x="117106" y="263512"/>
                </a:lnTo>
                <a:lnTo>
                  <a:pt x="117106" y="204952"/>
                </a:lnTo>
                <a:close/>
              </a:path>
              <a:path w="263525" h="1083945">
                <a:moveTo>
                  <a:pt x="117106" y="0"/>
                </a:moveTo>
                <a:lnTo>
                  <a:pt x="87833" y="0"/>
                </a:lnTo>
                <a:lnTo>
                  <a:pt x="58559" y="0"/>
                </a:lnTo>
                <a:lnTo>
                  <a:pt x="58559" y="87833"/>
                </a:lnTo>
                <a:lnTo>
                  <a:pt x="87833" y="87833"/>
                </a:lnTo>
                <a:lnTo>
                  <a:pt x="117106" y="87845"/>
                </a:lnTo>
                <a:lnTo>
                  <a:pt x="117106" y="58559"/>
                </a:lnTo>
                <a:lnTo>
                  <a:pt x="87833" y="58559"/>
                </a:lnTo>
                <a:lnTo>
                  <a:pt x="87833" y="29273"/>
                </a:lnTo>
                <a:lnTo>
                  <a:pt x="117106" y="29273"/>
                </a:lnTo>
                <a:lnTo>
                  <a:pt x="117106" y="0"/>
                </a:lnTo>
                <a:close/>
              </a:path>
              <a:path w="263525" h="1083945">
                <a:moveTo>
                  <a:pt x="146405" y="790549"/>
                </a:moveTo>
                <a:lnTo>
                  <a:pt x="117119" y="790549"/>
                </a:lnTo>
                <a:lnTo>
                  <a:pt x="117119" y="849109"/>
                </a:lnTo>
                <a:lnTo>
                  <a:pt x="146405" y="849109"/>
                </a:lnTo>
                <a:lnTo>
                  <a:pt x="146405" y="790549"/>
                </a:lnTo>
                <a:close/>
              </a:path>
              <a:path w="263525" h="1083945">
                <a:moveTo>
                  <a:pt x="146405" y="731989"/>
                </a:moveTo>
                <a:lnTo>
                  <a:pt x="117119" y="731989"/>
                </a:lnTo>
                <a:lnTo>
                  <a:pt x="117119" y="761263"/>
                </a:lnTo>
                <a:lnTo>
                  <a:pt x="146405" y="761263"/>
                </a:lnTo>
                <a:lnTo>
                  <a:pt x="146405" y="731989"/>
                </a:lnTo>
                <a:close/>
              </a:path>
              <a:path w="263525" h="1083945">
                <a:moveTo>
                  <a:pt x="175653" y="907669"/>
                </a:moveTo>
                <a:lnTo>
                  <a:pt x="146405" y="907669"/>
                </a:lnTo>
                <a:lnTo>
                  <a:pt x="117119" y="907669"/>
                </a:lnTo>
                <a:lnTo>
                  <a:pt x="117119" y="936942"/>
                </a:lnTo>
                <a:lnTo>
                  <a:pt x="146392" y="936942"/>
                </a:lnTo>
                <a:lnTo>
                  <a:pt x="146392" y="966228"/>
                </a:lnTo>
                <a:lnTo>
                  <a:pt x="117119" y="966228"/>
                </a:lnTo>
                <a:lnTo>
                  <a:pt x="117119" y="1054061"/>
                </a:lnTo>
                <a:lnTo>
                  <a:pt x="146392" y="1054061"/>
                </a:lnTo>
                <a:lnTo>
                  <a:pt x="146392" y="1083335"/>
                </a:lnTo>
                <a:lnTo>
                  <a:pt x="175653" y="1083335"/>
                </a:lnTo>
                <a:lnTo>
                  <a:pt x="175653" y="1054061"/>
                </a:lnTo>
                <a:lnTo>
                  <a:pt x="146405" y="1054061"/>
                </a:lnTo>
                <a:lnTo>
                  <a:pt x="146405" y="966228"/>
                </a:lnTo>
                <a:lnTo>
                  <a:pt x="175653" y="966228"/>
                </a:lnTo>
                <a:lnTo>
                  <a:pt x="175653" y="907669"/>
                </a:lnTo>
                <a:close/>
              </a:path>
              <a:path w="263525" h="1083945">
                <a:moveTo>
                  <a:pt x="175653" y="527037"/>
                </a:moveTo>
                <a:lnTo>
                  <a:pt x="146405" y="527037"/>
                </a:lnTo>
                <a:lnTo>
                  <a:pt x="146405" y="497751"/>
                </a:lnTo>
                <a:lnTo>
                  <a:pt x="117119" y="497751"/>
                </a:lnTo>
                <a:lnTo>
                  <a:pt x="117119" y="644144"/>
                </a:lnTo>
                <a:lnTo>
                  <a:pt x="146405" y="644144"/>
                </a:lnTo>
                <a:lnTo>
                  <a:pt x="146405" y="614870"/>
                </a:lnTo>
                <a:lnTo>
                  <a:pt x="175653" y="614870"/>
                </a:lnTo>
                <a:lnTo>
                  <a:pt x="175653" y="527037"/>
                </a:lnTo>
                <a:close/>
              </a:path>
              <a:path w="263525" h="1083945">
                <a:moveTo>
                  <a:pt x="175653" y="439191"/>
                </a:moveTo>
                <a:lnTo>
                  <a:pt x="146405" y="439191"/>
                </a:lnTo>
                <a:lnTo>
                  <a:pt x="146405" y="409917"/>
                </a:lnTo>
                <a:lnTo>
                  <a:pt x="117119" y="409917"/>
                </a:lnTo>
                <a:lnTo>
                  <a:pt x="117119" y="468477"/>
                </a:lnTo>
                <a:lnTo>
                  <a:pt x="146405" y="468477"/>
                </a:lnTo>
                <a:lnTo>
                  <a:pt x="175653" y="468464"/>
                </a:lnTo>
                <a:lnTo>
                  <a:pt x="175653" y="439191"/>
                </a:lnTo>
                <a:close/>
              </a:path>
              <a:path w="263525" h="1083945">
                <a:moveTo>
                  <a:pt x="175653" y="146392"/>
                </a:moveTo>
                <a:lnTo>
                  <a:pt x="146392" y="146392"/>
                </a:lnTo>
                <a:lnTo>
                  <a:pt x="146392" y="175679"/>
                </a:lnTo>
                <a:lnTo>
                  <a:pt x="117119" y="175679"/>
                </a:lnTo>
                <a:lnTo>
                  <a:pt x="117119" y="351358"/>
                </a:lnTo>
                <a:lnTo>
                  <a:pt x="146392" y="351358"/>
                </a:lnTo>
                <a:lnTo>
                  <a:pt x="175653" y="351358"/>
                </a:lnTo>
                <a:lnTo>
                  <a:pt x="175653" y="292798"/>
                </a:lnTo>
                <a:lnTo>
                  <a:pt x="146405" y="292798"/>
                </a:lnTo>
                <a:lnTo>
                  <a:pt x="146405" y="263525"/>
                </a:lnTo>
                <a:lnTo>
                  <a:pt x="175653" y="263525"/>
                </a:lnTo>
                <a:lnTo>
                  <a:pt x="175653" y="234238"/>
                </a:lnTo>
                <a:lnTo>
                  <a:pt x="146405" y="234238"/>
                </a:lnTo>
                <a:lnTo>
                  <a:pt x="146405" y="175679"/>
                </a:lnTo>
                <a:lnTo>
                  <a:pt x="175653" y="175679"/>
                </a:lnTo>
                <a:lnTo>
                  <a:pt x="175653" y="146392"/>
                </a:lnTo>
                <a:close/>
              </a:path>
              <a:path w="263525" h="1083945">
                <a:moveTo>
                  <a:pt x="175653" y="0"/>
                </a:moveTo>
                <a:lnTo>
                  <a:pt x="146392" y="0"/>
                </a:lnTo>
                <a:lnTo>
                  <a:pt x="146392" y="117119"/>
                </a:lnTo>
                <a:lnTo>
                  <a:pt x="175653" y="117119"/>
                </a:lnTo>
                <a:lnTo>
                  <a:pt x="175653" y="0"/>
                </a:lnTo>
                <a:close/>
              </a:path>
              <a:path w="263525" h="1083945">
                <a:moveTo>
                  <a:pt x="204952" y="1054061"/>
                </a:moveTo>
                <a:lnTo>
                  <a:pt x="175679" y="1054061"/>
                </a:lnTo>
                <a:lnTo>
                  <a:pt x="175679" y="1083335"/>
                </a:lnTo>
                <a:lnTo>
                  <a:pt x="204952" y="1083335"/>
                </a:lnTo>
                <a:lnTo>
                  <a:pt x="204952" y="1054061"/>
                </a:lnTo>
                <a:close/>
              </a:path>
              <a:path w="263525" h="1083945">
                <a:moveTo>
                  <a:pt x="204952" y="936942"/>
                </a:moveTo>
                <a:lnTo>
                  <a:pt x="175679" y="936942"/>
                </a:lnTo>
                <a:lnTo>
                  <a:pt x="175679" y="1024775"/>
                </a:lnTo>
                <a:lnTo>
                  <a:pt x="204952" y="1024775"/>
                </a:lnTo>
                <a:lnTo>
                  <a:pt x="204952" y="936942"/>
                </a:lnTo>
                <a:close/>
              </a:path>
              <a:path w="263525" h="1083945">
                <a:moveTo>
                  <a:pt x="204952" y="351358"/>
                </a:moveTo>
                <a:lnTo>
                  <a:pt x="175679" y="351358"/>
                </a:lnTo>
                <a:lnTo>
                  <a:pt x="175679" y="409917"/>
                </a:lnTo>
                <a:lnTo>
                  <a:pt x="204952" y="409917"/>
                </a:lnTo>
                <a:lnTo>
                  <a:pt x="204952" y="351358"/>
                </a:lnTo>
                <a:close/>
              </a:path>
              <a:path w="263525" h="1083945">
                <a:moveTo>
                  <a:pt x="204952" y="146392"/>
                </a:moveTo>
                <a:lnTo>
                  <a:pt x="175679" y="146392"/>
                </a:lnTo>
                <a:lnTo>
                  <a:pt x="175679" y="234226"/>
                </a:lnTo>
                <a:lnTo>
                  <a:pt x="204952" y="234226"/>
                </a:lnTo>
                <a:lnTo>
                  <a:pt x="204952" y="146392"/>
                </a:lnTo>
                <a:close/>
              </a:path>
              <a:path w="263525" h="1083945">
                <a:moveTo>
                  <a:pt x="234213" y="819823"/>
                </a:moveTo>
                <a:lnTo>
                  <a:pt x="204952" y="819823"/>
                </a:lnTo>
                <a:lnTo>
                  <a:pt x="204952" y="761263"/>
                </a:lnTo>
                <a:lnTo>
                  <a:pt x="175679" y="761263"/>
                </a:lnTo>
                <a:lnTo>
                  <a:pt x="175679" y="878382"/>
                </a:lnTo>
                <a:lnTo>
                  <a:pt x="204952" y="878382"/>
                </a:lnTo>
                <a:lnTo>
                  <a:pt x="204952" y="849096"/>
                </a:lnTo>
                <a:lnTo>
                  <a:pt x="234213" y="849096"/>
                </a:lnTo>
                <a:lnTo>
                  <a:pt x="234213" y="819823"/>
                </a:lnTo>
                <a:close/>
              </a:path>
              <a:path w="263525" h="1083945">
                <a:moveTo>
                  <a:pt x="234213" y="644156"/>
                </a:moveTo>
                <a:lnTo>
                  <a:pt x="204952" y="644156"/>
                </a:lnTo>
                <a:lnTo>
                  <a:pt x="204952" y="673430"/>
                </a:lnTo>
                <a:lnTo>
                  <a:pt x="175679" y="673430"/>
                </a:lnTo>
                <a:lnTo>
                  <a:pt x="175679" y="702716"/>
                </a:lnTo>
                <a:lnTo>
                  <a:pt x="204952" y="702716"/>
                </a:lnTo>
                <a:lnTo>
                  <a:pt x="204952" y="731989"/>
                </a:lnTo>
                <a:lnTo>
                  <a:pt x="234213" y="731989"/>
                </a:lnTo>
                <a:lnTo>
                  <a:pt x="234213" y="644156"/>
                </a:lnTo>
                <a:close/>
              </a:path>
              <a:path w="263525" h="1083945">
                <a:moveTo>
                  <a:pt x="234213" y="556310"/>
                </a:moveTo>
                <a:lnTo>
                  <a:pt x="204952" y="556310"/>
                </a:lnTo>
                <a:lnTo>
                  <a:pt x="175679" y="556310"/>
                </a:lnTo>
                <a:lnTo>
                  <a:pt x="175679" y="644144"/>
                </a:lnTo>
                <a:lnTo>
                  <a:pt x="204952" y="644144"/>
                </a:lnTo>
                <a:lnTo>
                  <a:pt x="204952" y="585584"/>
                </a:lnTo>
                <a:lnTo>
                  <a:pt x="234213" y="585584"/>
                </a:lnTo>
                <a:lnTo>
                  <a:pt x="234213" y="556310"/>
                </a:lnTo>
                <a:close/>
              </a:path>
              <a:path w="263525" h="1083945">
                <a:moveTo>
                  <a:pt x="234213" y="439191"/>
                </a:moveTo>
                <a:lnTo>
                  <a:pt x="204952" y="439191"/>
                </a:lnTo>
                <a:lnTo>
                  <a:pt x="175679" y="439191"/>
                </a:lnTo>
                <a:lnTo>
                  <a:pt x="175679" y="497751"/>
                </a:lnTo>
                <a:lnTo>
                  <a:pt x="204952" y="497751"/>
                </a:lnTo>
                <a:lnTo>
                  <a:pt x="204952" y="468464"/>
                </a:lnTo>
                <a:lnTo>
                  <a:pt x="234213" y="468464"/>
                </a:lnTo>
                <a:lnTo>
                  <a:pt x="234213" y="439191"/>
                </a:lnTo>
                <a:close/>
              </a:path>
              <a:path w="263525" h="1083945">
                <a:moveTo>
                  <a:pt x="234213" y="263512"/>
                </a:moveTo>
                <a:lnTo>
                  <a:pt x="204952" y="263512"/>
                </a:lnTo>
                <a:lnTo>
                  <a:pt x="204952" y="322072"/>
                </a:lnTo>
                <a:lnTo>
                  <a:pt x="234213" y="322072"/>
                </a:lnTo>
                <a:lnTo>
                  <a:pt x="234213" y="263512"/>
                </a:lnTo>
                <a:close/>
              </a:path>
              <a:path w="263525" h="1083945">
                <a:moveTo>
                  <a:pt x="234213" y="0"/>
                </a:moveTo>
                <a:lnTo>
                  <a:pt x="204952" y="0"/>
                </a:lnTo>
                <a:lnTo>
                  <a:pt x="204952" y="29286"/>
                </a:lnTo>
                <a:lnTo>
                  <a:pt x="175679" y="29286"/>
                </a:lnTo>
                <a:lnTo>
                  <a:pt x="175679" y="117119"/>
                </a:lnTo>
                <a:lnTo>
                  <a:pt x="204952" y="117119"/>
                </a:lnTo>
                <a:lnTo>
                  <a:pt x="204952" y="58559"/>
                </a:lnTo>
                <a:lnTo>
                  <a:pt x="234213" y="58559"/>
                </a:lnTo>
                <a:lnTo>
                  <a:pt x="234213" y="0"/>
                </a:lnTo>
                <a:close/>
              </a:path>
              <a:path w="263525" h="1083945">
                <a:moveTo>
                  <a:pt x="263512" y="936942"/>
                </a:moveTo>
                <a:lnTo>
                  <a:pt x="234238" y="936942"/>
                </a:lnTo>
                <a:lnTo>
                  <a:pt x="234238" y="1024775"/>
                </a:lnTo>
                <a:lnTo>
                  <a:pt x="263512" y="1024775"/>
                </a:lnTo>
                <a:lnTo>
                  <a:pt x="263512" y="936942"/>
                </a:lnTo>
                <a:close/>
              </a:path>
              <a:path w="263525" h="1083945">
                <a:moveTo>
                  <a:pt x="263512" y="702716"/>
                </a:moveTo>
                <a:lnTo>
                  <a:pt x="234238" y="702716"/>
                </a:lnTo>
                <a:lnTo>
                  <a:pt x="234238" y="761276"/>
                </a:lnTo>
                <a:lnTo>
                  <a:pt x="263512" y="761276"/>
                </a:lnTo>
                <a:lnTo>
                  <a:pt x="263512" y="702716"/>
                </a:lnTo>
                <a:close/>
              </a:path>
              <a:path w="263525" h="1083945">
                <a:moveTo>
                  <a:pt x="263512" y="614870"/>
                </a:moveTo>
                <a:lnTo>
                  <a:pt x="234238" y="614870"/>
                </a:lnTo>
                <a:lnTo>
                  <a:pt x="234238" y="644144"/>
                </a:lnTo>
                <a:lnTo>
                  <a:pt x="263512" y="644144"/>
                </a:lnTo>
                <a:lnTo>
                  <a:pt x="263512" y="614870"/>
                </a:lnTo>
                <a:close/>
              </a:path>
              <a:path w="263525" h="1083945">
                <a:moveTo>
                  <a:pt x="263512" y="409917"/>
                </a:moveTo>
                <a:lnTo>
                  <a:pt x="234238" y="409917"/>
                </a:lnTo>
                <a:lnTo>
                  <a:pt x="234238" y="497751"/>
                </a:lnTo>
                <a:lnTo>
                  <a:pt x="263512" y="497751"/>
                </a:lnTo>
                <a:lnTo>
                  <a:pt x="263512" y="409917"/>
                </a:lnTo>
                <a:close/>
              </a:path>
              <a:path w="263525" h="1083945">
                <a:moveTo>
                  <a:pt x="263512" y="292798"/>
                </a:moveTo>
                <a:lnTo>
                  <a:pt x="234238" y="292798"/>
                </a:lnTo>
                <a:lnTo>
                  <a:pt x="234238" y="322084"/>
                </a:lnTo>
                <a:lnTo>
                  <a:pt x="263512" y="322084"/>
                </a:lnTo>
                <a:lnTo>
                  <a:pt x="263512" y="292798"/>
                </a:lnTo>
                <a:close/>
              </a:path>
              <a:path w="263525" h="1083945">
                <a:moveTo>
                  <a:pt x="263512" y="87845"/>
                </a:moveTo>
                <a:lnTo>
                  <a:pt x="234238" y="87845"/>
                </a:lnTo>
                <a:lnTo>
                  <a:pt x="234238" y="263525"/>
                </a:lnTo>
                <a:lnTo>
                  <a:pt x="263512" y="263525"/>
                </a:lnTo>
                <a:lnTo>
                  <a:pt x="263512" y="87845"/>
                </a:lnTo>
                <a:close/>
              </a:path>
              <a:path w="263525" h="1083945">
                <a:moveTo>
                  <a:pt x="263512" y="0"/>
                </a:moveTo>
                <a:lnTo>
                  <a:pt x="234238" y="0"/>
                </a:lnTo>
                <a:lnTo>
                  <a:pt x="234238" y="29273"/>
                </a:lnTo>
                <a:lnTo>
                  <a:pt x="263512" y="29273"/>
                </a:lnTo>
                <a:lnTo>
                  <a:pt x="263512" y="0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0954779" y="1577415"/>
            <a:ext cx="263525" cy="1083945"/>
          </a:xfrm>
          <a:custGeom>
            <a:avLst/>
            <a:gdLst/>
            <a:ahLst/>
            <a:cxnLst/>
            <a:rect l="l" t="t" r="r" b="b"/>
            <a:pathLst>
              <a:path w="263525" h="1083945">
                <a:moveTo>
                  <a:pt x="58534" y="1024788"/>
                </a:moveTo>
                <a:lnTo>
                  <a:pt x="29273" y="1024788"/>
                </a:lnTo>
                <a:lnTo>
                  <a:pt x="29273" y="1054061"/>
                </a:lnTo>
                <a:lnTo>
                  <a:pt x="0" y="1054061"/>
                </a:lnTo>
                <a:lnTo>
                  <a:pt x="0" y="1083335"/>
                </a:lnTo>
                <a:lnTo>
                  <a:pt x="29273" y="1083335"/>
                </a:lnTo>
                <a:lnTo>
                  <a:pt x="29273" y="1054074"/>
                </a:lnTo>
                <a:lnTo>
                  <a:pt x="58534" y="1054074"/>
                </a:lnTo>
                <a:lnTo>
                  <a:pt x="58534" y="1024788"/>
                </a:lnTo>
                <a:close/>
              </a:path>
              <a:path w="263525" h="1083945">
                <a:moveTo>
                  <a:pt x="58534" y="936942"/>
                </a:moveTo>
                <a:lnTo>
                  <a:pt x="29273" y="936942"/>
                </a:lnTo>
                <a:lnTo>
                  <a:pt x="0" y="936942"/>
                </a:lnTo>
                <a:lnTo>
                  <a:pt x="0" y="1024775"/>
                </a:lnTo>
                <a:lnTo>
                  <a:pt x="29273" y="1024775"/>
                </a:lnTo>
                <a:lnTo>
                  <a:pt x="29273" y="966228"/>
                </a:lnTo>
                <a:lnTo>
                  <a:pt x="58534" y="966228"/>
                </a:lnTo>
                <a:lnTo>
                  <a:pt x="58534" y="936942"/>
                </a:lnTo>
                <a:close/>
              </a:path>
              <a:path w="263525" h="1083945">
                <a:moveTo>
                  <a:pt x="58534" y="819823"/>
                </a:moveTo>
                <a:lnTo>
                  <a:pt x="29273" y="819823"/>
                </a:lnTo>
                <a:lnTo>
                  <a:pt x="29273" y="907656"/>
                </a:lnTo>
                <a:lnTo>
                  <a:pt x="58534" y="907656"/>
                </a:lnTo>
                <a:lnTo>
                  <a:pt x="58534" y="819823"/>
                </a:lnTo>
                <a:close/>
              </a:path>
              <a:path w="263525" h="1083945">
                <a:moveTo>
                  <a:pt x="58534" y="761263"/>
                </a:moveTo>
                <a:lnTo>
                  <a:pt x="29273" y="761263"/>
                </a:lnTo>
                <a:lnTo>
                  <a:pt x="29273" y="790549"/>
                </a:lnTo>
                <a:lnTo>
                  <a:pt x="58534" y="790549"/>
                </a:lnTo>
                <a:lnTo>
                  <a:pt x="58534" y="761263"/>
                </a:lnTo>
                <a:close/>
              </a:path>
              <a:path w="263525" h="1083945">
                <a:moveTo>
                  <a:pt x="58534" y="614870"/>
                </a:moveTo>
                <a:lnTo>
                  <a:pt x="29273" y="614870"/>
                </a:lnTo>
                <a:lnTo>
                  <a:pt x="29273" y="731989"/>
                </a:lnTo>
                <a:lnTo>
                  <a:pt x="58534" y="731989"/>
                </a:lnTo>
                <a:lnTo>
                  <a:pt x="58534" y="614870"/>
                </a:lnTo>
                <a:close/>
              </a:path>
              <a:path w="263525" h="1083945">
                <a:moveTo>
                  <a:pt x="58534" y="556310"/>
                </a:moveTo>
                <a:lnTo>
                  <a:pt x="29273" y="556310"/>
                </a:lnTo>
                <a:lnTo>
                  <a:pt x="29273" y="585584"/>
                </a:lnTo>
                <a:lnTo>
                  <a:pt x="58534" y="585584"/>
                </a:lnTo>
                <a:lnTo>
                  <a:pt x="58534" y="556310"/>
                </a:lnTo>
                <a:close/>
              </a:path>
              <a:path w="263525" h="1083945">
                <a:moveTo>
                  <a:pt x="58534" y="351358"/>
                </a:moveTo>
                <a:lnTo>
                  <a:pt x="29273" y="351358"/>
                </a:lnTo>
                <a:lnTo>
                  <a:pt x="29273" y="497751"/>
                </a:lnTo>
                <a:lnTo>
                  <a:pt x="58534" y="497751"/>
                </a:lnTo>
                <a:lnTo>
                  <a:pt x="58534" y="351358"/>
                </a:lnTo>
                <a:close/>
              </a:path>
              <a:path w="263525" h="1083945">
                <a:moveTo>
                  <a:pt x="58534" y="292798"/>
                </a:moveTo>
                <a:lnTo>
                  <a:pt x="29273" y="292798"/>
                </a:lnTo>
                <a:lnTo>
                  <a:pt x="29273" y="322084"/>
                </a:lnTo>
                <a:lnTo>
                  <a:pt x="58534" y="322084"/>
                </a:lnTo>
                <a:lnTo>
                  <a:pt x="58534" y="292798"/>
                </a:lnTo>
                <a:close/>
              </a:path>
              <a:path w="263525" h="1083945">
                <a:moveTo>
                  <a:pt x="58534" y="204952"/>
                </a:moveTo>
                <a:lnTo>
                  <a:pt x="29273" y="204952"/>
                </a:lnTo>
                <a:lnTo>
                  <a:pt x="29273" y="263512"/>
                </a:lnTo>
                <a:lnTo>
                  <a:pt x="58534" y="263512"/>
                </a:lnTo>
                <a:lnTo>
                  <a:pt x="58534" y="204952"/>
                </a:lnTo>
                <a:close/>
              </a:path>
              <a:path w="263525" h="1083945">
                <a:moveTo>
                  <a:pt x="58534" y="117119"/>
                </a:moveTo>
                <a:lnTo>
                  <a:pt x="29273" y="117119"/>
                </a:lnTo>
                <a:lnTo>
                  <a:pt x="29273" y="146392"/>
                </a:lnTo>
                <a:lnTo>
                  <a:pt x="58534" y="146392"/>
                </a:lnTo>
                <a:lnTo>
                  <a:pt x="58534" y="117119"/>
                </a:lnTo>
                <a:close/>
              </a:path>
              <a:path w="263525" h="1083945">
                <a:moveTo>
                  <a:pt x="58534" y="0"/>
                </a:moveTo>
                <a:lnTo>
                  <a:pt x="29273" y="0"/>
                </a:lnTo>
                <a:lnTo>
                  <a:pt x="29273" y="58559"/>
                </a:lnTo>
                <a:lnTo>
                  <a:pt x="58534" y="58559"/>
                </a:lnTo>
                <a:lnTo>
                  <a:pt x="58534" y="0"/>
                </a:lnTo>
                <a:close/>
              </a:path>
              <a:path w="263525" h="1083945">
                <a:moveTo>
                  <a:pt x="87845" y="936942"/>
                </a:moveTo>
                <a:lnTo>
                  <a:pt x="58559" y="936942"/>
                </a:lnTo>
                <a:lnTo>
                  <a:pt x="58559" y="966228"/>
                </a:lnTo>
                <a:lnTo>
                  <a:pt x="87845" y="966228"/>
                </a:lnTo>
                <a:lnTo>
                  <a:pt x="87845" y="936942"/>
                </a:lnTo>
                <a:close/>
              </a:path>
              <a:path w="263525" h="1083945">
                <a:moveTo>
                  <a:pt x="117094" y="995502"/>
                </a:moveTo>
                <a:lnTo>
                  <a:pt x="87833" y="995502"/>
                </a:lnTo>
                <a:lnTo>
                  <a:pt x="87833" y="1054061"/>
                </a:lnTo>
                <a:lnTo>
                  <a:pt x="117094" y="1054061"/>
                </a:lnTo>
                <a:lnTo>
                  <a:pt x="117094" y="995502"/>
                </a:lnTo>
                <a:close/>
              </a:path>
              <a:path w="263525" h="1083945">
                <a:moveTo>
                  <a:pt x="117094" y="849109"/>
                </a:moveTo>
                <a:lnTo>
                  <a:pt x="87845" y="849109"/>
                </a:lnTo>
                <a:lnTo>
                  <a:pt x="87845" y="790549"/>
                </a:lnTo>
                <a:lnTo>
                  <a:pt x="58559" y="790549"/>
                </a:lnTo>
                <a:lnTo>
                  <a:pt x="58559" y="907669"/>
                </a:lnTo>
                <a:lnTo>
                  <a:pt x="87833" y="907669"/>
                </a:lnTo>
                <a:lnTo>
                  <a:pt x="117094" y="907669"/>
                </a:lnTo>
                <a:lnTo>
                  <a:pt x="117094" y="849109"/>
                </a:lnTo>
                <a:close/>
              </a:path>
              <a:path w="263525" h="1083945">
                <a:moveTo>
                  <a:pt x="117094" y="702716"/>
                </a:moveTo>
                <a:lnTo>
                  <a:pt x="87845" y="702716"/>
                </a:lnTo>
                <a:lnTo>
                  <a:pt x="87845" y="673430"/>
                </a:lnTo>
                <a:lnTo>
                  <a:pt x="58559" y="673430"/>
                </a:lnTo>
                <a:lnTo>
                  <a:pt x="58559" y="702716"/>
                </a:lnTo>
                <a:lnTo>
                  <a:pt x="87833" y="702716"/>
                </a:lnTo>
                <a:lnTo>
                  <a:pt x="87833" y="761276"/>
                </a:lnTo>
                <a:lnTo>
                  <a:pt x="117094" y="761276"/>
                </a:lnTo>
                <a:lnTo>
                  <a:pt x="117094" y="702716"/>
                </a:lnTo>
                <a:close/>
              </a:path>
              <a:path w="263525" h="1083945">
                <a:moveTo>
                  <a:pt x="117094" y="468477"/>
                </a:moveTo>
                <a:lnTo>
                  <a:pt x="87845" y="468477"/>
                </a:lnTo>
                <a:lnTo>
                  <a:pt x="87845" y="409917"/>
                </a:lnTo>
                <a:lnTo>
                  <a:pt x="58559" y="409917"/>
                </a:lnTo>
                <a:lnTo>
                  <a:pt x="58559" y="468477"/>
                </a:lnTo>
                <a:lnTo>
                  <a:pt x="87833" y="468477"/>
                </a:lnTo>
                <a:lnTo>
                  <a:pt x="87833" y="527037"/>
                </a:lnTo>
                <a:lnTo>
                  <a:pt x="58559" y="527037"/>
                </a:lnTo>
                <a:lnTo>
                  <a:pt x="58559" y="585597"/>
                </a:lnTo>
                <a:lnTo>
                  <a:pt x="87833" y="585597"/>
                </a:lnTo>
                <a:lnTo>
                  <a:pt x="87833" y="614870"/>
                </a:lnTo>
                <a:lnTo>
                  <a:pt x="58559" y="614870"/>
                </a:lnTo>
                <a:lnTo>
                  <a:pt x="58559" y="644144"/>
                </a:lnTo>
                <a:lnTo>
                  <a:pt x="87833" y="644144"/>
                </a:lnTo>
                <a:lnTo>
                  <a:pt x="117094" y="644156"/>
                </a:lnTo>
                <a:lnTo>
                  <a:pt x="117094" y="585597"/>
                </a:lnTo>
                <a:lnTo>
                  <a:pt x="87845" y="585597"/>
                </a:lnTo>
                <a:lnTo>
                  <a:pt x="87845" y="527037"/>
                </a:lnTo>
                <a:lnTo>
                  <a:pt x="117094" y="527037"/>
                </a:lnTo>
                <a:lnTo>
                  <a:pt x="117094" y="468477"/>
                </a:lnTo>
                <a:close/>
              </a:path>
              <a:path w="263525" h="1083945">
                <a:moveTo>
                  <a:pt x="117094" y="292798"/>
                </a:moveTo>
                <a:lnTo>
                  <a:pt x="87845" y="292798"/>
                </a:lnTo>
                <a:lnTo>
                  <a:pt x="87845" y="263512"/>
                </a:lnTo>
                <a:lnTo>
                  <a:pt x="58559" y="263512"/>
                </a:lnTo>
                <a:lnTo>
                  <a:pt x="58559" y="380631"/>
                </a:lnTo>
                <a:lnTo>
                  <a:pt x="87845" y="380631"/>
                </a:lnTo>
                <a:lnTo>
                  <a:pt x="87845" y="351358"/>
                </a:lnTo>
                <a:lnTo>
                  <a:pt x="117094" y="351358"/>
                </a:lnTo>
                <a:lnTo>
                  <a:pt x="117094" y="292798"/>
                </a:lnTo>
                <a:close/>
              </a:path>
              <a:path w="263525" h="1083945">
                <a:moveTo>
                  <a:pt x="117094" y="87845"/>
                </a:moveTo>
                <a:lnTo>
                  <a:pt x="87845" y="87845"/>
                </a:lnTo>
                <a:lnTo>
                  <a:pt x="87845" y="58559"/>
                </a:lnTo>
                <a:lnTo>
                  <a:pt x="58559" y="58559"/>
                </a:lnTo>
                <a:lnTo>
                  <a:pt x="58559" y="234251"/>
                </a:lnTo>
                <a:lnTo>
                  <a:pt x="87845" y="234251"/>
                </a:lnTo>
                <a:lnTo>
                  <a:pt x="117094" y="234226"/>
                </a:lnTo>
                <a:lnTo>
                  <a:pt x="117094" y="204952"/>
                </a:lnTo>
                <a:lnTo>
                  <a:pt x="87845" y="204952"/>
                </a:lnTo>
                <a:lnTo>
                  <a:pt x="87845" y="117119"/>
                </a:lnTo>
                <a:lnTo>
                  <a:pt x="117094" y="117119"/>
                </a:lnTo>
                <a:lnTo>
                  <a:pt x="117094" y="87845"/>
                </a:lnTo>
                <a:close/>
              </a:path>
              <a:path w="263525" h="1083945">
                <a:moveTo>
                  <a:pt x="146392" y="673430"/>
                </a:moveTo>
                <a:lnTo>
                  <a:pt x="117119" y="673430"/>
                </a:lnTo>
                <a:lnTo>
                  <a:pt x="117119" y="702716"/>
                </a:lnTo>
                <a:lnTo>
                  <a:pt x="146392" y="702716"/>
                </a:lnTo>
                <a:lnTo>
                  <a:pt x="146392" y="673430"/>
                </a:lnTo>
                <a:close/>
              </a:path>
              <a:path w="263525" h="1083945">
                <a:moveTo>
                  <a:pt x="146392" y="468477"/>
                </a:moveTo>
                <a:lnTo>
                  <a:pt x="117119" y="468477"/>
                </a:lnTo>
                <a:lnTo>
                  <a:pt x="117119" y="497751"/>
                </a:lnTo>
                <a:lnTo>
                  <a:pt x="146392" y="497751"/>
                </a:lnTo>
                <a:lnTo>
                  <a:pt x="146392" y="468477"/>
                </a:lnTo>
                <a:close/>
              </a:path>
              <a:path w="263525" h="1083945">
                <a:moveTo>
                  <a:pt x="146392" y="175679"/>
                </a:moveTo>
                <a:lnTo>
                  <a:pt x="117119" y="175679"/>
                </a:lnTo>
                <a:lnTo>
                  <a:pt x="117119" y="234238"/>
                </a:lnTo>
                <a:lnTo>
                  <a:pt x="146392" y="234238"/>
                </a:lnTo>
                <a:lnTo>
                  <a:pt x="146392" y="175679"/>
                </a:lnTo>
                <a:close/>
              </a:path>
              <a:path w="263525" h="1083945">
                <a:moveTo>
                  <a:pt x="146392" y="87845"/>
                </a:moveTo>
                <a:lnTo>
                  <a:pt x="117119" y="87845"/>
                </a:lnTo>
                <a:lnTo>
                  <a:pt x="117119" y="117119"/>
                </a:lnTo>
                <a:lnTo>
                  <a:pt x="146392" y="117119"/>
                </a:lnTo>
                <a:lnTo>
                  <a:pt x="146392" y="87845"/>
                </a:lnTo>
                <a:close/>
              </a:path>
              <a:path w="263525" h="1083945">
                <a:moveTo>
                  <a:pt x="175679" y="1054061"/>
                </a:moveTo>
                <a:lnTo>
                  <a:pt x="146392" y="1054061"/>
                </a:lnTo>
                <a:lnTo>
                  <a:pt x="146392" y="1024788"/>
                </a:lnTo>
                <a:lnTo>
                  <a:pt x="117119" y="1024788"/>
                </a:lnTo>
                <a:lnTo>
                  <a:pt x="117119" y="1083348"/>
                </a:lnTo>
                <a:lnTo>
                  <a:pt x="146392" y="1083348"/>
                </a:lnTo>
                <a:lnTo>
                  <a:pt x="175679" y="1083335"/>
                </a:lnTo>
                <a:lnTo>
                  <a:pt x="175679" y="1054061"/>
                </a:lnTo>
                <a:close/>
              </a:path>
              <a:path w="263525" h="1083945">
                <a:moveTo>
                  <a:pt x="175679" y="234238"/>
                </a:moveTo>
                <a:lnTo>
                  <a:pt x="146392" y="234238"/>
                </a:lnTo>
                <a:lnTo>
                  <a:pt x="146392" y="263512"/>
                </a:lnTo>
                <a:lnTo>
                  <a:pt x="117119" y="263512"/>
                </a:lnTo>
                <a:lnTo>
                  <a:pt x="117119" y="292785"/>
                </a:lnTo>
                <a:lnTo>
                  <a:pt x="146392" y="292785"/>
                </a:lnTo>
                <a:lnTo>
                  <a:pt x="146392" y="263525"/>
                </a:lnTo>
                <a:lnTo>
                  <a:pt x="175679" y="263525"/>
                </a:lnTo>
                <a:lnTo>
                  <a:pt x="175679" y="234238"/>
                </a:lnTo>
                <a:close/>
              </a:path>
              <a:path w="263525" h="1083945">
                <a:moveTo>
                  <a:pt x="204939" y="819823"/>
                </a:moveTo>
                <a:lnTo>
                  <a:pt x="175679" y="819823"/>
                </a:lnTo>
                <a:lnTo>
                  <a:pt x="175679" y="790549"/>
                </a:lnTo>
                <a:lnTo>
                  <a:pt x="146392" y="790549"/>
                </a:lnTo>
                <a:lnTo>
                  <a:pt x="146392" y="849109"/>
                </a:lnTo>
                <a:lnTo>
                  <a:pt x="117119" y="849109"/>
                </a:lnTo>
                <a:lnTo>
                  <a:pt x="117119" y="907669"/>
                </a:lnTo>
                <a:lnTo>
                  <a:pt x="146392" y="907669"/>
                </a:lnTo>
                <a:lnTo>
                  <a:pt x="146392" y="936942"/>
                </a:lnTo>
                <a:lnTo>
                  <a:pt x="117119" y="936942"/>
                </a:lnTo>
                <a:lnTo>
                  <a:pt x="117119" y="966228"/>
                </a:lnTo>
                <a:lnTo>
                  <a:pt x="146392" y="966228"/>
                </a:lnTo>
                <a:lnTo>
                  <a:pt x="175679" y="966241"/>
                </a:lnTo>
                <a:lnTo>
                  <a:pt x="175679" y="995502"/>
                </a:lnTo>
                <a:lnTo>
                  <a:pt x="204939" y="995502"/>
                </a:lnTo>
                <a:lnTo>
                  <a:pt x="204939" y="936942"/>
                </a:lnTo>
                <a:lnTo>
                  <a:pt x="175679" y="936942"/>
                </a:lnTo>
                <a:lnTo>
                  <a:pt x="175679" y="878382"/>
                </a:lnTo>
                <a:lnTo>
                  <a:pt x="204939" y="878382"/>
                </a:lnTo>
                <a:lnTo>
                  <a:pt x="204939" y="819823"/>
                </a:lnTo>
                <a:close/>
              </a:path>
              <a:path w="263525" h="1083945">
                <a:moveTo>
                  <a:pt x="204939" y="702716"/>
                </a:moveTo>
                <a:lnTo>
                  <a:pt x="175679" y="702716"/>
                </a:lnTo>
                <a:lnTo>
                  <a:pt x="146392" y="702716"/>
                </a:lnTo>
                <a:lnTo>
                  <a:pt x="146392" y="731989"/>
                </a:lnTo>
                <a:lnTo>
                  <a:pt x="117119" y="731989"/>
                </a:lnTo>
                <a:lnTo>
                  <a:pt x="117119" y="761263"/>
                </a:lnTo>
                <a:lnTo>
                  <a:pt x="146392" y="761263"/>
                </a:lnTo>
                <a:lnTo>
                  <a:pt x="175679" y="761276"/>
                </a:lnTo>
                <a:lnTo>
                  <a:pt x="175679" y="731989"/>
                </a:lnTo>
                <a:lnTo>
                  <a:pt x="204939" y="731989"/>
                </a:lnTo>
                <a:lnTo>
                  <a:pt x="204939" y="702716"/>
                </a:lnTo>
                <a:close/>
              </a:path>
              <a:path w="263525" h="1083945">
                <a:moveTo>
                  <a:pt x="204939" y="556310"/>
                </a:moveTo>
                <a:lnTo>
                  <a:pt x="175679" y="556310"/>
                </a:lnTo>
                <a:lnTo>
                  <a:pt x="175679" y="527037"/>
                </a:lnTo>
                <a:lnTo>
                  <a:pt x="146392" y="527037"/>
                </a:lnTo>
                <a:lnTo>
                  <a:pt x="117119" y="527037"/>
                </a:lnTo>
                <a:lnTo>
                  <a:pt x="117119" y="644156"/>
                </a:lnTo>
                <a:lnTo>
                  <a:pt x="146392" y="644156"/>
                </a:lnTo>
                <a:lnTo>
                  <a:pt x="175679" y="644156"/>
                </a:lnTo>
                <a:lnTo>
                  <a:pt x="175679" y="585584"/>
                </a:lnTo>
                <a:lnTo>
                  <a:pt x="204939" y="585584"/>
                </a:lnTo>
                <a:lnTo>
                  <a:pt x="204939" y="556310"/>
                </a:lnTo>
                <a:close/>
              </a:path>
              <a:path w="263525" h="1083945">
                <a:moveTo>
                  <a:pt x="204939" y="380631"/>
                </a:moveTo>
                <a:lnTo>
                  <a:pt x="175679" y="380631"/>
                </a:lnTo>
                <a:lnTo>
                  <a:pt x="175679" y="409917"/>
                </a:lnTo>
                <a:lnTo>
                  <a:pt x="146392" y="409917"/>
                </a:lnTo>
                <a:lnTo>
                  <a:pt x="146392" y="380631"/>
                </a:lnTo>
                <a:lnTo>
                  <a:pt x="117119" y="380631"/>
                </a:lnTo>
                <a:lnTo>
                  <a:pt x="117119" y="439191"/>
                </a:lnTo>
                <a:lnTo>
                  <a:pt x="146392" y="439191"/>
                </a:lnTo>
                <a:lnTo>
                  <a:pt x="175679" y="439204"/>
                </a:lnTo>
                <a:lnTo>
                  <a:pt x="175679" y="468464"/>
                </a:lnTo>
                <a:lnTo>
                  <a:pt x="204939" y="468464"/>
                </a:lnTo>
                <a:lnTo>
                  <a:pt x="204939" y="380631"/>
                </a:lnTo>
                <a:close/>
              </a:path>
              <a:path w="263525" h="1083945">
                <a:moveTo>
                  <a:pt x="204939" y="292798"/>
                </a:moveTo>
                <a:lnTo>
                  <a:pt x="175679" y="292798"/>
                </a:lnTo>
                <a:lnTo>
                  <a:pt x="146392" y="292798"/>
                </a:lnTo>
                <a:lnTo>
                  <a:pt x="146392" y="322072"/>
                </a:lnTo>
                <a:lnTo>
                  <a:pt x="117119" y="322072"/>
                </a:lnTo>
                <a:lnTo>
                  <a:pt x="117119" y="351358"/>
                </a:lnTo>
                <a:lnTo>
                  <a:pt x="146392" y="351358"/>
                </a:lnTo>
                <a:lnTo>
                  <a:pt x="175679" y="351358"/>
                </a:lnTo>
                <a:lnTo>
                  <a:pt x="204939" y="351358"/>
                </a:lnTo>
                <a:lnTo>
                  <a:pt x="204939" y="292798"/>
                </a:lnTo>
                <a:close/>
              </a:path>
              <a:path w="263525" h="1083945">
                <a:moveTo>
                  <a:pt x="204939" y="175679"/>
                </a:moveTo>
                <a:lnTo>
                  <a:pt x="175679" y="175679"/>
                </a:lnTo>
                <a:lnTo>
                  <a:pt x="175679" y="234238"/>
                </a:lnTo>
                <a:lnTo>
                  <a:pt x="204939" y="234238"/>
                </a:lnTo>
                <a:lnTo>
                  <a:pt x="204939" y="175679"/>
                </a:lnTo>
                <a:close/>
              </a:path>
              <a:path w="263525" h="1083945">
                <a:moveTo>
                  <a:pt x="204939" y="117119"/>
                </a:moveTo>
                <a:lnTo>
                  <a:pt x="175679" y="117119"/>
                </a:lnTo>
                <a:lnTo>
                  <a:pt x="146392" y="117119"/>
                </a:lnTo>
                <a:lnTo>
                  <a:pt x="146392" y="146392"/>
                </a:lnTo>
                <a:lnTo>
                  <a:pt x="175679" y="146392"/>
                </a:lnTo>
                <a:lnTo>
                  <a:pt x="204939" y="146392"/>
                </a:lnTo>
                <a:lnTo>
                  <a:pt x="204939" y="117119"/>
                </a:lnTo>
                <a:close/>
              </a:path>
              <a:path w="263525" h="1083945">
                <a:moveTo>
                  <a:pt x="204939" y="0"/>
                </a:moveTo>
                <a:lnTo>
                  <a:pt x="175679" y="0"/>
                </a:lnTo>
                <a:lnTo>
                  <a:pt x="146392" y="0"/>
                </a:lnTo>
                <a:lnTo>
                  <a:pt x="146392" y="29286"/>
                </a:lnTo>
                <a:lnTo>
                  <a:pt x="117119" y="29286"/>
                </a:lnTo>
                <a:lnTo>
                  <a:pt x="117119" y="58559"/>
                </a:lnTo>
                <a:lnTo>
                  <a:pt x="146392" y="58559"/>
                </a:lnTo>
                <a:lnTo>
                  <a:pt x="146392" y="87833"/>
                </a:lnTo>
                <a:lnTo>
                  <a:pt x="175679" y="87833"/>
                </a:lnTo>
                <a:lnTo>
                  <a:pt x="175679" y="29273"/>
                </a:lnTo>
                <a:lnTo>
                  <a:pt x="204939" y="29273"/>
                </a:lnTo>
                <a:lnTo>
                  <a:pt x="204939" y="0"/>
                </a:lnTo>
                <a:close/>
              </a:path>
              <a:path w="263525" h="1083945">
                <a:moveTo>
                  <a:pt x="234226" y="995502"/>
                </a:moveTo>
                <a:lnTo>
                  <a:pt x="204952" y="995502"/>
                </a:lnTo>
                <a:lnTo>
                  <a:pt x="204952" y="1024775"/>
                </a:lnTo>
                <a:lnTo>
                  <a:pt x="234226" y="1024775"/>
                </a:lnTo>
                <a:lnTo>
                  <a:pt x="234226" y="995502"/>
                </a:lnTo>
                <a:close/>
              </a:path>
              <a:path w="263525" h="1083945">
                <a:moveTo>
                  <a:pt x="234226" y="907669"/>
                </a:moveTo>
                <a:lnTo>
                  <a:pt x="204952" y="907669"/>
                </a:lnTo>
                <a:lnTo>
                  <a:pt x="204952" y="966228"/>
                </a:lnTo>
                <a:lnTo>
                  <a:pt x="234226" y="966228"/>
                </a:lnTo>
                <a:lnTo>
                  <a:pt x="234226" y="907669"/>
                </a:lnTo>
                <a:close/>
              </a:path>
              <a:path w="263525" h="1083945">
                <a:moveTo>
                  <a:pt x="234226" y="849109"/>
                </a:moveTo>
                <a:lnTo>
                  <a:pt x="204952" y="849109"/>
                </a:lnTo>
                <a:lnTo>
                  <a:pt x="204952" y="878395"/>
                </a:lnTo>
                <a:lnTo>
                  <a:pt x="234226" y="878395"/>
                </a:lnTo>
                <a:lnTo>
                  <a:pt x="234226" y="849109"/>
                </a:lnTo>
                <a:close/>
              </a:path>
              <a:path w="263525" h="1083945">
                <a:moveTo>
                  <a:pt x="234226" y="702716"/>
                </a:moveTo>
                <a:lnTo>
                  <a:pt x="204952" y="702716"/>
                </a:lnTo>
                <a:lnTo>
                  <a:pt x="204952" y="761276"/>
                </a:lnTo>
                <a:lnTo>
                  <a:pt x="234226" y="761276"/>
                </a:lnTo>
                <a:lnTo>
                  <a:pt x="234226" y="702716"/>
                </a:lnTo>
                <a:close/>
              </a:path>
              <a:path w="263525" h="1083945">
                <a:moveTo>
                  <a:pt x="234226" y="644156"/>
                </a:moveTo>
                <a:lnTo>
                  <a:pt x="204952" y="644156"/>
                </a:lnTo>
                <a:lnTo>
                  <a:pt x="204952" y="673430"/>
                </a:lnTo>
                <a:lnTo>
                  <a:pt x="234226" y="673430"/>
                </a:lnTo>
                <a:lnTo>
                  <a:pt x="234226" y="644156"/>
                </a:lnTo>
                <a:close/>
              </a:path>
              <a:path w="263525" h="1083945">
                <a:moveTo>
                  <a:pt x="234226" y="439191"/>
                </a:moveTo>
                <a:lnTo>
                  <a:pt x="204952" y="439191"/>
                </a:lnTo>
                <a:lnTo>
                  <a:pt x="204952" y="497751"/>
                </a:lnTo>
                <a:lnTo>
                  <a:pt x="234226" y="497751"/>
                </a:lnTo>
                <a:lnTo>
                  <a:pt x="234226" y="439191"/>
                </a:lnTo>
                <a:close/>
              </a:path>
              <a:path w="263525" h="1083945">
                <a:moveTo>
                  <a:pt x="234226" y="380631"/>
                </a:moveTo>
                <a:lnTo>
                  <a:pt x="204952" y="380631"/>
                </a:lnTo>
                <a:lnTo>
                  <a:pt x="204952" y="409905"/>
                </a:lnTo>
                <a:lnTo>
                  <a:pt x="234226" y="409905"/>
                </a:lnTo>
                <a:lnTo>
                  <a:pt x="234226" y="380631"/>
                </a:lnTo>
                <a:close/>
              </a:path>
              <a:path w="263525" h="1083945">
                <a:moveTo>
                  <a:pt x="234226" y="292798"/>
                </a:moveTo>
                <a:lnTo>
                  <a:pt x="204952" y="292798"/>
                </a:lnTo>
                <a:lnTo>
                  <a:pt x="204952" y="322084"/>
                </a:lnTo>
                <a:lnTo>
                  <a:pt x="234226" y="322084"/>
                </a:lnTo>
                <a:lnTo>
                  <a:pt x="234226" y="292798"/>
                </a:lnTo>
                <a:close/>
              </a:path>
              <a:path w="263525" h="1083945">
                <a:moveTo>
                  <a:pt x="234226" y="234238"/>
                </a:moveTo>
                <a:lnTo>
                  <a:pt x="204952" y="234238"/>
                </a:lnTo>
                <a:lnTo>
                  <a:pt x="204952" y="263525"/>
                </a:lnTo>
                <a:lnTo>
                  <a:pt x="234226" y="263525"/>
                </a:lnTo>
                <a:lnTo>
                  <a:pt x="234226" y="234238"/>
                </a:lnTo>
                <a:close/>
              </a:path>
              <a:path w="263525" h="1083945">
                <a:moveTo>
                  <a:pt x="234226" y="58559"/>
                </a:moveTo>
                <a:lnTo>
                  <a:pt x="204952" y="58559"/>
                </a:lnTo>
                <a:lnTo>
                  <a:pt x="204952" y="146392"/>
                </a:lnTo>
                <a:lnTo>
                  <a:pt x="234226" y="146392"/>
                </a:lnTo>
                <a:lnTo>
                  <a:pt x="234226" y="58559"/>
                </a:lnTo>
                <a:close/>
              </a:path>
              <a:path w="263525" h="1083945">
                <a:moveTo>
                  <a:pt x="263499" y="0"/>
                </a:moveTo>
                <a:lnTo>
                  <a:pt x="234226" y="0"/>
                </a:lnTo>
                <a:lnTo>
                  <a:pt x="234226" y="29273"/>
                </a:lnTo>
                <a:lnTo>
                  <a:pt x="263499" y="29273"/>
                </a:lnTo>
                <a:lnTo>
                  <a:pt x="263499" y="0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1189005" y="1577415"/>
            <a:ext cx="234315" cy="1083945"/>
          </a:xfrm>
          <a:custGeom>
            <a:avLst/>
            <a:gdLst/>
            <a:ahLst/>
            <a:cxnLst/>
            <a:rect l="l" t="t" r="r" b="b"/>
            <a:pathLst>
              <a:path w="234315" h="1083945">
                <a:moveTo>
                  <a:pt x="29273" y="1054061"/>
                </a:moveTo>
                <a:lnTo>
                  <a:pt x="0" y="1054061"/>
                </a:lnTo>
                <a:lnTo>
                  <a:pt x="0" y="1083335"/>
                </a:lnTo>
                <a:lnTo>
                  <a:pt x="29273" y="1083335"/>
                </a:lnTo>
                <a:lnTo>
                  <a:pt x="29273" y="1054061"/>
                </a:lnTo>
                <a:close/>
              </a:path>
              <a:path w="234315" h="1083945">
                <a:moveTo>
                  <a:pt x="29273" y="966228"/>
                </a:moveTo>
                <a:lnTo>
                  <a:pt x="0" y="966228"/>
                </a:lnTo>
                <a:lnTo>
                  <a:pt x="0" y="995502"/>
                </a:lnTo>
                <a:lnTo>
                  <a:pt x="29273" y="995502"/>
                </a:lnTo>
                <a:lnTo>
                  <a:pt x="29273" y="966228"/>
                </a:lnTo>
                <a:close/>
              </a:path>
              <a:path w="234315" h="1083945">
                <a:moveTo>
                  <a:pt x="29273" y="702716"/>
                </a:moveTo>
                <a:lnTo>
                  <a:pt x="0" y="702716"/>
                </a:lnTo>
                <a:lnTo>
                  <a:pt x="0" y="761276"/>
                </a:lnTo>
                <a:lnTo>
                  <a:pt x="29273" y="761276"/>
                </a:lnTo>
                <a:lnTo>
                  <a:pt x="29273" y="702716"/>
                </a:lnTo>
                <a:close/>
              </a:path>
              <a:path w="234315" h="1083945">
                <a:moveTo>
                  <a:pt x="29273" y="556310"/>
                </a:moveTo>
                <a:lnTo>
                  <a:pt x="0" y="556310"/>
                </a:lnTo>
                <a:lnTo>
                  <a:pt x="0" y="644144"/>
                </a:lnTo>
                <a:lnTo>
                  <a:pt x="29273" y="644144"/>
                </a:lnTo>
                <a:lnTo>
                  <a:pt x="29273" y="556310"/>
                </a:lnTo>
                <a:close/>
              </a:path>
              <a:path w="234315" h="1083945">
                <a:moveTo>
                  <a:pt x="29273" y="439191"/>
                </a:moveTo>
                <a:lnTo>
                  <a:pt x="0" y="439191"/>
                </a:lnTo>
                <a:lnTo>
                  <a:pt x="0" y="527024"/>
                </a:lnTo>
                <a:lnTo>
                  <a:pt x="29273" y="527024"/>
                </a:lnTo>
                <a:lnTo>
                  <a:pt x="29273" y="439191"/>
                </a:lnTo>
                <a:close/>
              </a:path>
              <a:path w="234315" h="1083945">
                <a:moveTo>
                  <a:pt x="29273" y="380631"/>
                </a:moveTo>
                <a:lnTo>
                  <a:pt x="0" y="380631"/>
                </a:lnTo>
                <a:lnTo>
                  <a:pt x="0" y="409905"/>
                </a:lnTo>
                <a:lnTo>
                  <a:pt x="29273" y="409905"/>
                </a:lnTo>
                <a:lnTo>
                  <a:pt x="29273" y="380631"/>
                </a:lnTo>
                <a:close/>
              </a:path>
              <a:path w="234315" h="1083945">
                <a:moveTo>
                  <a:pt x="29273" y="292798"/>
                </a:moveTo>
                <a:lnTo>
                  <a:pt x="0" y="292798"/>
                </a:lnTo>
                <a:lnTo>
                  <a:pt x="0" y="322084"/>
                </a:lnTo>
                <a:lnTo>
                  <a:pt x="29273" y="322084"/>
                </a:lnTo>
                <a:lnTo>
                  <a:pt x="29273" y="292798"/>
                </a:lnTo>
                <a:close/>
              </a:path>
              <a:path w="234315" h="1083945">
                <a:moveTo>
                  <a:pt x="29273" y="146392"/>
                </a:moveTo>
                <a:lnTo>
                  <a:pt x="0" y="146392"/>
                </a:lnTo>
                <a:lnTo>
                  <a:pt x="0" y="263512"/>
                </a:lnTo>
                <a:lnTo>
                  <a:pt x="29273" y="263512"/>
                </a:lnTo>
                <a:lnTo>
                  <a:pt x="29273" y="146392"/>
                </a:lnTo>
                <a:close/>
              </a:path>
              <a:path w="234315" h="1083945">
                <a:moveTo>
                  <a:pt x="29273" y="0"/>
                </a:moveTo>
                <a:lnTo>
                  <a:pt x="0" y="0"/>
                </a:lnTo>
                <a:lnTo>
                  <a:pt x="0" y="29273"/>
                </a:lnTo>
                <a:lnTo>
                  <a:pt x="29273" y="29273"/>
                </a:lnTo>
                <a:lnTo>
                  <a:pt x="29273" y="0"/>
                </a:lnTo>
                <a:close/>
              </a:path>
              <a:path w="234315" h="1083945">
                <a:moveTo>
                  <a:pt x="58559" y="497751"/>
                </a:moveTo>
                <a:lnTo>
                  <a:pt x="29286" y="497751"/>
                </a:lnTo>
                <a:lnTo>
                  <a:pt x="29286" y="527024"/>
                </a:lnTo>
                <a:lnTo>
                  <a:pt x="58559" y="527024"/>
                </a:lnTo>
                <a:lnTo>
                  <a:pt x="58559" y="497751"/>
                </a:lnTo>
                <a:close/>
              </a:path>
              <a:path w="234315" h="1083945">
                <a:moveTo>
                  <a:pt x="58559" y="439191"/>
                </a:moveTo>
                <a:lnTo>
                  <a:pt x="29286" y="439191"/>
                </a:lnTo>
                <a:lnTo>
                  <a:pt x="29286" y="468464"/>
                </a:lnTo>
                <a:lnTo>
                  <a:pt x="58559" y="468464"/>
                </a:lnTo>
                <a:lnTo>
                  <a:pt x="58559" y="439191"/>
                </a:lnTo>
                <a:close/>
              </a:path>
              <a:path w="234315" h="1083945">
                <a:moveTo>
                  <a:pt x="58559" y="204952"/>
                </a:moveTo>
                <a:lnTo>
                  <a:pt x="29286" y="204952"/>
                </a:lnTo>
                <a:lnTo>
                  <a:pt x="29286" y="234226"/>
                </a:lnTo>
                <a:lnTo>
                  <a:pt x="58559" y="234226"/>
                </a:lnTo>
                <a:lnTo>
                  <a:pt x="58559" y="204952"/>
                </a:lnTo>
                <a:close/>
              </a:path>
              <a:path w="234315" h="1083945">
                <a:moveTo>
                  <a:pt x="87820" y="1054061"/>
                </a:moveTo>
                <a:lnTo>
                  <a:pt x="58559" y="1054061"/>
                </a:lnTo>
                <a:lnTo>
                  <a:pt x="29286" y="1054061"/>
                </a:lnTo>
                <a:lnTo>
                  <a:pt x="29286" y="1083335"/>
                </a:lnTo>
                <a:lnTo>
                  <a:pt x="58559" y="1083335"/>
                </a:lnTo>
                <a:lnTo>
                  <a:pt x="87820" y="1083335"/>
                </a:lnTo>
                <a:lnTo>
                  <a:pt x="87820" y="1054061"/>
                </a:lnTo>
                <a:close/>
              </a:path>
              <a:path w="234315" h="1083945">
                <a:moveTo>
                  <a:pt x="87820" y="966228"/>
                </a:moveTo>
                <a:lnTo>
                  <a:pt x="58559" y="966228"/>
                </a:lnTo>
                <a:lnTo>
                  <a:pt x="58559" y="878382"/>
                </a:lnTo>
                <a:lnTo>
                  <a:pt x="29286" y="878382"/>
                </a:lnTo>
                <a:lnTo>
                  <a:pt x="29286" y="1024775"/>
                </a:lnTo>
                <a:lnTo>
                  <a:pt x="58559" y="1024775"/>
                </a:lnTo>
                <a:lnTo>
                  <a:pt x="58559" y="995502"/>
                </a:lnTo>
                <a:lnTo>
                  <a:pt x="87820" y="995502"/>
                </a:lnTo>
                <a:lnTo>
                  <a:pt x="87820" y="966228"/>
                </a:lnTo>
                <a:close/>
              </a:path>
              <a:path w="234315" h="1083945">
                <a:moveTo>
                  <a:pt x="87820" y="819823"/>
                </a:moveTo>
                <a:lnTo>
                  <a:pt x="58559" y="819823"/>
                </a:lnTo>
                <a:lnTo>
                  <a:pt x="29286" y="819823"/>
                </a:lnTo>
                <a:lnTo>
                  <a:pt x="29286" y="849096"/>
                </a:lnTo>
                <a:lnTo>
                  <a:pt x="58559" y="849096"/>
                </a:lnTo>
                <a:lnTo>
                  <a:pt x="87820" y="849096"/>
                </a:lnTo>
                <a:lnTo>
                  <a:pt x="87820" y="819823"/>
                </a:lnTo>
                <a:close/>
              </a:path>
              <a:path w="234315" h="1083945">
                <a:moveTo>
                  <a:pt x="87820" y="702716"/>
                </a:moveTo>
                <a:lnTo>
                  <a:pt x="58559" y="702716"/>
                </a:lnTo>
                <a:lnTo>
                  <a:pt x="58559" y="790549"/>
                </a:lnTo>
                <a:lnTo>
                  <a:pt x="87820" y="790549"/>
                </a:lnTo>
                <a:lnTo>
                  <a:pt x="87820" y="702716"/>
                </a:lnTo>
                <a:close/>
              </a:path>
              <a:path w="234315" h="1083945">
                <a:moveTo>
                  <a:pt x="87820" y="585597"/>
                </a:moveTo>
                <a:lnTo>
                  <a:pt x="58559" y="585597"/>
                </a:lnTo>
                <a:lnTo>
                  <a:pt x="58559" y="556310"/>
                </a:lnTo>
                <a:lnTo>
                  <a:pt x="29286" y="556310"/>
                </a:lnTo>
                <a:lnTo>
                  <a:pt x="29286" y="702703"/>
                </a:lnTo>
                <a:lnTo>
                  <a:pt x="58559" y="702703"/>
                </a:lnTo>
                <a:lnTo>
                  <a:pt x="58559" y="644156"/>
                </a:lnTo>
                <a:lnTo>
                  <a:pt x="87820" y="644156"/>
                </a:lnTo>
                <a:lnTo>
                  <a:pt x="87820" y="585597"/>
                </a:lnTo>
                <a:close/>
              </a:path>
              <a:path w="234315" h="1083945">
                <a:moveTo>
                  <a:pt x="87820" y="527037"/>
                </a:moveTo>
                <a:lnTo>
                  <a:pt x="58559" y="527037"/>
                </a:lnTo>
                <a:lnTo>
                  <a:pt x="58559" y="556310"/>
                </a:lnTo>
                <a:lnTo>
                  <a:pt x="87820" y="556310"/>
                </a:lnTo>
                <a:lnTo>
                  <a:pt x="87820" y="527037"/>
                </a:lnTo>
                <a:close/>
              </a:path>
              <a:path w="234315" h="1083945">
                <a:moveTo>
                  <a:pt x="87820" y="468477"/>
                </a:moveTo>
                <a:lnTo>
                  <a:pt x="58559" y="468477"/>
                </a:lnTo>
                <a:lnTo>
                  <a:pt x="58559" y="497751"/>
                </a:lnTo>
                <a:lnTo>
                  <a:pt x="87820" y="497751"/>
                </a:lnTo>
                <a:lnTo>
                  <a:pt x="87820" y="468477"/>
                </a:lnTo>
                <a:close/>
              </a:path>
              <a:path w="234315" h="1083945">
                <a:moveTo>
                  <a:pt x="87820" y="322072"/>
                </a:moveTo>
                <a:lnTo>
                  <a:pt x="58559" y="322072"/>
                </a:lnTo>
                <a:lnTo>
                  <a:pt x="58559" y="292798"/>
                </a:lnTo>
                <a:lnTo>
                  <a:pt x="29286" y="292798"/>
                </a:lnTo>
                <a:lnTo>
                  <a:pt x="29286" y="409917"/>
                </a:lnTo>
                <a:lnTo>
                  <a:pt x="58559" y="409917"/>
                </a:lnTo>
                <a:lnTo>
                  <a:pt x="58559" y="351358"/>
                </a:lnTo>
                <a:lnTo>
                  <a:pt x="87820" y="351358"/>
                </a:lnTo>
                <a:lnTo>
                  <a:pt x="87820" y="322072"/>
                </a:lnTo>
                <a:close/>
              </a:path>
              <a:path w="234315" h="1083945">
                <a:moveTo>
                  <a:pt x="87820" y="263512"/>
                </a:moveTo>
                <a:lnTo>
                  <a:pt x="58559" y="263512"/>
                </a:lnTo>
                <a:lnTo>
                  <a:pt x="58559" y="292785"/>
                </a:lnTo>
                <a:lnTo>
                  <a:pt x="87820" y="292785"/>
                </a:lnTo>
                <a:lnTo>
                  <a:pt x="87820" y="263512"/>
                </a:lnTo>
                <a:close/>
              </a:path>
              <a:path w="234315" h="1083945">
                <a:moveTo>
                  <a:pt x="87820" y="146392"/>
                </a:moveTo>
                <a:lnTo>
                  <a:pt x="58559" y="146392"/>
                </a:lnTo>
                <a:lnTo>
                  <a:pt x="29286" y="146392"/>
                </a:lnTo>
                <a:lnTo>
                  <a:pt x="29286" y="175679"/>
                </a:lnTo>
                <a:lnTo>
                  <a:pt x="58559" y="175679"/>
                </a:lnTo>
                <a:lnTo>
                  <a:pt x="58559" y="204952"/>
                </a:lnTo>
                <a:lnTo>
                  <a:pt x="87820" y="204952"/>
                </a:lnTo>
                <a:lnTo>
                  <a:pt x="87820" y="146392"/>
                </a:lnTo>
                <a:close/>
              </a:path>
              <a:path w="234315" h="1083945">
                <a:moveTo>
                  <a:pt x="87820" y="29286"/>
                </a:moveTo>
                <a:lnTo>
                  <a:pt x="58559" y="29286"/>
                </a:lnTo>
                <a:lnTo>
                  <a:pt x="58559" y="0"/>
                </a:lnTo>
                <a:lnTo>
                  <a:pt x="29286" y="0"/>
                </a:lnTo>
                <a:lnTo>
                  <a:pt x="29286" y="117119"/>
                </a:lnTo>
                <a:lnTo>
                  <a:pt x="58559" y="117119"/>
                </a:lnTo>
                <a:lnTo>
                  <a:pt x="87820" y="117119"/>
                </a:lnTo>
                <a:lnTo>
                  <a:pt x="87820" y="87845"/>
                </a:lnTo>
                <a:lnTo>
                  <a:pt x="58559" y="87845"/>
                </a:lnTo>
                <a:lnTo>
                  <a:pt x="58559" y="58559"/>
                </a:lnTo>
                <a:lnTo>
                  <a:pt x="87820" y="58559"/>
                </a:lnTo>
                <a:lnTo>
                  <a:pt x="87820" y="29286"/>
                </a:lnTo>
                <a:close/>
              </a:path>
              <a:path w="234315" h="1083945">
                <a:moveTo>
                  <a:pt x="117119" y="819823"/>
                </a:moveTo>
                <a:lnTo>
                  <a:pt x="87845" y="819823"/>
                </a:lnTo>
                <a:lnTo>
                  <a:pt x="87845" y="849096"/>
                </a:lnTo>
                <a:lnTo>
                  <a:pt x="117119" y="849096"/>
                </a:lnTo>
                <a:lnTo>
                  <a:pt x="117119" y="819823"/>
                </a:lnTo>
                <a:close/>
              </a:path>
              <a:path w="234315" h="1083945">
                <a:moveTo>
                  <a:pt x="117119" y="527037"/>
                </a:moveTo>
                <a:lnTo>
                  <a:pt x="87845" y="527037"/>
                </a:lnTo>
                <a:lnTo>
                  <a:pt x="87845" y="585597"/>
                </a:lnTo>
                <a:lnTo>
                  <a:pt x="117119" y="585597"/>
                </a:lnTo>
                <a:lnTo>
                  <a:pt x="117119" y="527037"/>
                </a:lnTo>
                <a:close/>
              </a:path>
              <a:path w="234315" h="1083945">
                <a:moveTo>
                  <a:pt x="117119" y="204952"/>
                </a:moveTo>
                <a:lnTo>
                  <a:pt x="87845" y="204952"/>
                </a:lnTo>
                <a:lnTo>
                  <a:pt x="87845" y="234226"/>
                </a:lnTo>
                <a:lnTo>
                  <a:pt x="117119" y="234226"/>
                </a:lnTo>
                <a:lnTo>
                  <a:pt x="117119" y="204952"/>
                </a:lnTo>
                <a:close/>
              </a:path>
              <a:path w="234315" h="1083945">
                <a:moveTo>
                  <a:pt x="146380" y="995502"/>
                </a:moveTo>
                <a:lnTo>
                  <a:pt x="117119" y="995502"/>
                </a:lnTo>
                <a:lnTo>
                  <a:pt x="87845" y="995502"/>
                </a:lnTo>
                <a:lnTo>
                  <a:pt x="87845" y="1024775"/>
                </a:lnTo>
                <a:lnTo>
                  <a:pt x="117119" y="1024775"/>
                </a:lnTo>
                <a:lnTo>
                  <a:pt x="117119" y="1054061"/>
                </a:lnTo>
                <a:lnTo>
                  <a:pt x="146380" y="1054061"/>
                </a:lnTo>
                <a:lnTo>
                  <a:pt x="146380" y="995502"/>
                </a:lnTo>
                <a:close/>
              </a:path>
              <a:path w="234315" h="1083945">
                <a:moveTo>
                  <a:pt x="146380" y="907669"/>
                </a:moveTo>
                <a:lnTo>
                  <a:pt x="117119" y="907669"/>
                </a:lnTo>
                <a:lnTo>
                  <a:pt x="117119" y="878382"/>
                </a:lnTo>
                <a:lnTo>
                  <a:pt x="87845" y="878382"/>
                </a:lnTo>
                <a:lnTo>
                  <a:pt x="87845" y="936942"/>
                </a:lnTo>
                <a:lnTo>
                  <a:pt x="117119" y="936942"/>
                </a:lnTo>
                <a:lnTo>
                  <a:pt x="146380" y="936942"/>
                </a:lnTo>
                <a:lnTo>
                  <a:pt x="146380" y="907669"/>
                </a:lnTo>
                <a:close/>
              </a:path>
              <a:path w="234315" h="1083945">
                <a:moveTo>
                  <a:pt x="146380" y="731989"/>
                </a:moveTo>
                <a:lnTo>
                  <a:pt x="117119" y="731989"/>
                </a:lnTo>
                <a:lnTo>
                  <a:pt x="117119" y="819823"/>
                </a:lnTo>
                <a:lnTo>
                  <a:pt x="146380" y="819823"/>
                </a:lnTo>
                <a:lnTo>
                  <a:pt x="146380" y="731989"/>
                </a:lnTo>
                <a:close/>
              </a:path>
              <a:path w="234315" h="1083945">
                <a:moveTo>
                  <a:pt x="146380" y="614870"/>
                </a:moveTo>
                <a:lnTo>
                  <a:pt x="117119" y="614870"/>
                </a:lnTo>
                <a:lnTo>
                  <a:pt x="117119" y="673430"/>
                </a:lnTo>
                <a:lnTo>
                  <a:pt x="146380" y="673430"/>
                </a:lnTo>
                <a:lnTo>
                  <a:pt x="146380" y="614870"/>
                </a:lnTo>
                <a:close/>
              </a:path>
              <a:path w="234315" h="1083945">
                <a:moveTo>
                  <a:pt x="146380" y="439191"/>
                </a:moveTo>
                <a:lnTo>
                  <a:pt x="117119" y="439191"/>
                </a:lnTo>
                <a:lnTo>
                  <a:pt x="117119" y="468477"/>
                </a:lnTo>
                <a:lnTo>
                  <a:pt x="87845" y="468477"/>
                </a:lnTo>
                <a:lnTo>
                  <a:pt x="87845" y="497751"/>
                </a:lnTo>
                <a:lnTo>
                  <a:pt x="117119" y="497751"/>
                </a:lnTo>
                <a:lnTo>
                  <a:pt x="117119" y="527024"/>
                </a:lnTo>
                <a:lnTo>
                  <a:pt x="146380" y="527024"/>
                </a:lnTo>
                <a:lnTo>
                  <a:pt x="146380" y="439191"/>
                </a:lnTo>
                <a:close/>
              </a:path>
              <a:path w="234315" h="1083945">
                <a:moveTo>
                  <a:pt x="146380" y="380631"/>
                </a:moveTo>
                <a:lnTo>
                  <a:pt x="117119" y="380631"/>
                </a:lnTo>
                <a:lnTo>
                  <a:pt x="87845" y="380631"/>
                </a:lnTo>
                <a:lnTo>
                  <a:pt x="87845" y="439191"/>
                </a:lnTo>
                <a:lnTo>
                  <a:pt x="117119" y="439191"/>
                </a:lnTo>
                <a:lnTo>
                  <a:pt x="117119" y="409905"/>
                </a:lnTo>
                <a:lnTo>
                  <a:pt x="146380" y="409905"/>
                </a:lnTo>
                <a:lnTo>
                  <a:pt x="146380" y="380631"/>
                </a:lnTo>
                <a:close/>
              </a:path>
              <a:path w="234315" h="1083945">
                <a:moveTo>
                  <a:pt x="146380" y="292798"/>
                </a:moveTo>
                <a:lnTo>
                  <a:pt x="117119" y="292798"/>
                </a:lnTo>
                <a:lnTo>
                  <a:pt x="87845" y="292798"/>
                </a:lnTo>
                <a:lnTo>
                  <a:pt x="87845" y="322084"/>
                </a:lnTo>
                <a:lnTo>
                  <a:pt x="117119" y="322084"/>
                </a:lnTo>
                <a:lnTo>
                  <a:pt x="146380" y="322084"/>
                </a:lnTo>
                <a:lnTo>
                  <a:pt x="146380" y="292798"/>
                </a:lnTo>
                <a:close/>
              </a:path>
              <a:path w="234315" h="1083945">
                <a:moveTo>
                  <a:pt x="146380" y="175679"/>
                </a:moveTo>
                <a:lnTo>
                  <a:pt x="117119" y="175679"/>
                </a:lnTo>
                <a:lnTo>
                  <a:pt x="117119" y="204952"/>
                </a:lnTo>
                <a:lnTo>
                  <a:pt x="146380" y="204952"/>
                </a:lnTo>
                <a:lnTo>
                  <a:pt x="146380" y="175679"/>
                </a:lnTo>
                <a:close/>
              </a:path>
              <a:path w="234315" h="1083945">
                <a:moveTo>
                  <a:pt x="146380" y="117119"/>
                </a:moveTo>
                <a:lnTo>
                  <a:pt x="117119" y="117119"/>
                </a:lnTo>
                <a:lnTo>
                  <a:pt x="117119" y="146392"/>
                </a:lnTo>
                <a:lnTo>
                  <a:pt x="146380" y="146392"/>
                </a:lnTo>
                <a:lnTo>
                  <a:pt x="146380" y="117119"/>
                </a:lnTo>
                <a:close/>
              </a:path>
              <a:path w="234315" h="1083945">
                <a:moveTo>
                  <a:pt x="146380" y="58559"/>
                </a:moveTo>
                <a:lnTo>
                  <a:pt x="117119" y="58559"/>
                </a:lnTo>
                <a:lnTo>
                  <a:pt x="87845" y="58559"/>
                </a:lnTo>
                <a:lnTo>
                  <a:pt x="87845" y="117119"/>
                </a:lnTo>
                <a:lnTo>
                  <a:pt x="117119" y="117119"/>
                </a:lnTo>
                <a:lnTo>
                  <a:pt x="117119" y="87845"/>
                </a:lnTo>
                <a:lnTo>
                  <a:pt x="146380" y="87845"/>
                </a:lnTo>
                <a:lnTo>
                  <a:pt x="146380" y="58559"/>
                </a:lnTo>
                <a:close/>
              </a:path>
              <a:path w="234315" h="1083945">
                <a:moveTo>
                  <a:pt x="146380" y="0"/>
                </a:moveTo>
                <a:lnTo>
                  <a:pt x="117119" y="0"/>
                </a:lnTo>
                <a:lnTo>
                  <a:pt x="117119" y="29273"/>
                </a:lnTo>
                <a:lnTo>
                  <a:pt x="146380" y="29273"/>
                </a:lnTo>
                <a:lnTo>
                  <a:pt x="146380" y="0"/>
                </a:lnTo>
                <a:close/>
              </a:path>
              <a:path w="234315" h="1083945">
                <a:moveTo>
                  <a:pt x="175679" y="58559"/>
                </a:moveTo>
                <a:lnTo>
                  <a:pt x="146405" y="58559"/>
                </a:lnTo>
                <a:lnTo>
                  <a:pt x="146405" y="87845"/>
                </a:lnTo>
                <a:lnTo>
                  <a:pt x="175679" y="87845"/>
                </a:lnTo>
                <a:lnTo>
                  <a:pt x="175679" y="58559"/>
                </a:lnTo>
                <a:close/>
              </a:path>
              <a:path w="234315" h="1083945">
                <a:moveTo>
                  <a:pt x="204939" y="1054061"/>
                </a:moveTo>
                <a:lnTo>
                  <a:pt x="175679" y="1054061"/>
                </a:lnTo>
                <a:lnTo>
                  <a:pt x="175679" y="1024788"/>
                </a:lnTo>
                <a:lnTo>
                  <a:pt x="146405" y="1024788"/>
                </a:lnTo>
                <a:lnTo>
                  <a:pt x="146405" y="1083348"/>
                </a:lnTo>
                <a:lnTo>
                  <a:pt x="175679" y="1083348"/>
                </a:lnTo>
                <a:lnTo>
                  <a:pt x="204939" y="1083335"/>
                </a:lnTo>
                <a:lnTo>
                  <a:pt x="204939" y="1054061"/>
                </a:lnTo>
                <a:close/>
              </a:path>
              <a:path w="234315" h="1083945">
                <a:moveTo>
                  <a:pt x="204939" y="702716"/>
                </a:moveTo>
                <a:lnTo>
                  <a:pt x="175679" y="702716"/>
                </a:lnTo>
                <a:lnTo>
                  <a:pt x="175679" y="731989"/>
                </a:lnTo>
                <a:lnTo>
                  <a:pt x="146405" y="731989"/>
                </a:lnTo>
                <a:lnTo>
                  <a:pt x="146405" y="849109"/>
                </a:lnTo>
                <a:lnTo>
                  <a:pt x="175679" y="849109"/>
                </a:lnTo>
                <a:lnTo>
                  <a:pt x="175679" y="936942"/>
                </a:lnTo>
                <a:lnTo>
                  <a:pt x="146405" y="936942"/>
                </a:lnTo>
                <a:lnTo>
                  <a:pt x="146405" y="966228"/>
                </a:lnTo>
                <a:lnTo>
                  <a:pt x="175679" y="966228"/>
                </a:lnTo>
                <a:lnTo>
                  <a:pt x="175679" y="995514"/>
                </a:lnTo>
                <a:lnTo>
                  <a:pt x="204939" y="995514"/>
                </a:lnTo>
                <a:lnTo>
                  <a:pt x="204939" y="819823"/>
                </a:lnTo>
                <a:lnTo>
                  <a:pt x="175679" y="819823"/>
                </a:lnTo>
                <a:lnTo>
                  <a:pt x="175679" y="761276"/>
                </a:lnTo>
                <a:lnTo>
                  <a:pt x="204939" y="761276"/>
                </a:lnTo>
                <a:lnTo>
                  <a:pt x="204939" y="702716"/>
                </a:lnTo>
                <a:close/>
              </a:path>
              <a:path w="234315" h="1083945">
                <a:moveTo>
                  <a:pt x="204939" y="585597"/>
                </a:moveTo>
                <a:lnTo>
                  <a:pt x="175679" y="585597"/>
                </a:lnTo>
                <a:lnTo>
                  <a:pt x="146405" y="585597"/>
                </a:lnTo>
                <a:lnTo>
                  <a:pt x="146405" y="702716"/>
                </a:lnTo>
                <a:lnTo>
                  <a:pt x="175679" y="702716"/>
                </a:lnTo>
                <a:lnTo>
                  <a:pt x="175679" y="614883"/>
                </a:lnTo>
                <a:lnTo>
                  <a:pt x="204939" y="614883"/>
                </a:lnTo>
                <a:lnTo>
                  <a:pt x="204939" y="585597"/>
                </a:lnTo>
                <a:close/>
              </a:path>
              <a:path w="234315" h="1083945">
                <a:moveTo>
                  <a:pt x="204939" y="439191"/>
                </a:moveTo>
                <a:lnTo>
                  <a:pt x="175679" y="439191"/>
                </a:lnTo>
                <a:lnTo>
                  <a:pt x="175679" y="468477"/>
                </a:lnTo>
                <a:lnTo>
                  <a:pt x="146405" y="468477"/>
                </a:lnTo>
                <a:lnTo>
                  <a:pt x="146405" y="556310"/>
                </a:lnTo>
                <a:lnTo>
                  <a:pt x="175679" y="556310"/>
                </a:lnTo>
                <a:lnTo>
                  <a:pt x="175679" y="527024"/>
                </a:lnTo>
                <a:lnTo>
                  <a:pt x="204939" y="527024"/>
                </a:lnTo>
                <a:lnTo>
                  <a:pt x="204939" y="439191"/>
                </a:lnTo>
                <a:close/>
              </a:path>
              <a:path w="234315" h="1083945">
                <a:moveTo>
                  <a:pt x="204939" y="263512"/>
                </a:moveTo>
                <a:lnTo>
                  <a:pt x="175679" y="263512"/>
                </a:lnTo>
                <a:lnTo>
                  <a:pt x="175679" y="234238"/>
                </a:lnTo>
                <a:lnTo>
                  <a:pt x="146405" y="234238"/>
                </a:lnTo>
                <a:lnTo>
                  <a:pt x="146405" y="322072"/>
                </a:lnTo>
                <a:lnTo>
                  <a:pt x="175679" y="322072"/>
                </a:lnTo>
                <a:lnTo>
                  <a:pt x="175679" y="351358"/>
                </a:lnTo>
                <a:lnTo>
                  <a:pt x="146405" y="351358"/>
                </a:lnTo>
                <a:lnTo>
                  <a:pt x="146405" y="439191"/>
                </a:lnTo>
                <a:lnTo>
                  <a:pt x="175679" y="439191"/>
                </a:lnTo>
                <a:lnTo>
                  <a:pt x="175679" y="409905"/>
                </a:lnTo>
                <a:lnTo>
                  <a:pt x="204939" y="409905"/>
                </a:lnTo>
                <a:lnTo>
                  <a:pt x="204939" y="263512"/>
                </a:lnTo>
                <a:close/>
              </a:path>
              <a:path w="234315" h="1083945">
                <a:moveTo>
                  <a:pt x="204939" y="87845"/>
                </a:moveTo>
                <a:lnTo>
                  <a:pt x="175679" y="87845"/>
                </a:lnTo>
                <a:lnTo>
                  <a:pt x="175679" y="234238"/>
                </a:lnTo>
                <a:lnTo>
                  <a:pt x="204939" y="234238"/>
                </a:lnTo>
                <a:lnTo>
                  <a:pt x="204939" y="87845"/>
                </a:lnTo>
                <a:close/>
              </a:path>
              <a:path w="234315" h="1083945">
                <a:moveTo>
                  <a:pt x="234238" y="644156"/>
                </a:moveTo>
                <a:lnTo>
                  <a:pt x="204965" y="644156"/>
                </a:lnTo>
                <a:lnTo>
                  <a:pt x="204965" y="702716"/>
                </a:lnTo>
                <a:lnTo>
                  <a:pt x="234238" y="702716"/>
                </a:lnTo>
                <a:lnTo>
                  <a:pt x="234238" y="644156"/>
                </a:lnTo>
                <a:close/>
              </a:path>
              <a:path w="234315" h="1083945">
                <a:moveTo>
                  <a:pt x="234238" y="585597"/>
                </a:moveTo>
                <a:lnTo>
                  <a:pt x="204965" y="585597"/>
                </a:lnTo>
                <a:lnTo>
                  <a:pt x="204965" y="614883"/>
                </a:lnTo>
                <a:lnTo>
                  <a:pt x="234238" y="614883"/>
                </a:lnTo>
                <a:lnTo>
                  <a:pt x="234238" y="585597"/>
                </a:lnTo>
                <a:close/>
              </a:path>
              <a:path w="234315" h="1083945">
                <a:moveTo>
                  <a:pt x="234238" y="409917"/>
                </a:moveTo>
                <a:lnTo>
                  <a:pt x="204965" y="409917"/>
                </a:lnTo>
                <a:lnTo>
                  <a:pt x="204965" y="497751"/>
                </a:lnTo>
                <a:lnTo>
                  <a:pt x="234238" y="497751"/>
                </a:lnTo>
                <a:lnTo>
                  <a:pt x="234238" y="409917"/>
                </a:lnTo>
                <a:close/>
              </a:path>
              <a:path w="234315" h="1083945">
                <a:moveTo>
                  <a:pt x="234238" y="292798"/>
                </a:moveTo>
                <a:lnTo>
                  <a:pt x="204965" y="292798"/>
                </a:lnTo>
                <a:lnTo>
                  <a:pt x="204965" y="322084"/>
                </a:lnTo>
                <a:lnTo>
                  <a:pt x="234238" y="322084"/>
                </a:lnTo>
                <a:lnTo>
                  <a:pt x="234238" y="292798"/>
                </a:lnTo>
                <a:close/>
              </a:path>
              <a:path w="234315" h="1083945">
                <a:moveTo>
                  <a:pt x="234238" y="234238"/>
                </a:moveTo>
                <a:lnTo>
                  <a:pt x="204965" y="234238"/>
                </a:lnTo>
                <a:lnTo>
                  <a:pt x="204965" y="263525"/>
                </a:lnTo>
                <a:lnTo>
                  <a:pt x="234238" y="263525"/>
                </a:lnTo>
                <a:lnTo>
                  <a:pt x="234238" y="234238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1393970" y="1577415"/>
            <a:ext cx="234315" cy="1083945"/>
          </a:xfrm>
          <a:custGeom>
            <a:avLst/>
            <a:gdLst/>
            <a:ahLst/>
            <a:cxnLst/>
            <a:rect l="l" t="t" r="r" b="b"/>
            <a:pathLst>
              <a:path w="234315" h="1083945">
                <a:moveTo>
                  <a:pt x="58534" y="1024788"/>
                </a:moveTo>
                <a:lnTo>
                  <a:pt x="29273" y="1024788"/>
                </a:lnTo>
                <a:lnTo>
                  <a:pt x="29273" y="1054061"/>
                </a:lnTo>
                <a:lnTo>
                  <a:pt x="0" y="1054061"/>
                </a:lnTo>
                <a:lnTo>
                  <a:pt x="0" y="1083335"/>
                </a:lnTo>
                <a:lnTo>
                  <a:pt x="29273" y="1083335"/>
                </a:lnTo>
                <a:lnTo>
                  <a:pt x="58534" y="1083348"/>
                </a:lnTo>
                <a:lnTo>
                  <a:pt x="58534" y="1024788"/>
                </a:lnTo>
                <a:close/>
              </a:path>
              <a:path w="234315" h="1083945">
                <a:moveTo>
                  <a:pt x="58534" y="936942"/>
                </a:moveTo>
                <a:lnTo>
                  <a:pt x="29273" y="936942"/>
                </a:lnTo>
                <a:lnTo>
                  <a:pt x="0" y="936942"/>
                </a:lnTo>
                <a:lnTo>
                  <a:pt x="0" y="1024775"/>
                </a:lnTo>
                <a:lnTo>
                  <a:pt x="29273" y="1024775"/>
                </a:lnTo>
                <a:lnTo>
                  <a:pt x="29273" y="995502"/>
                </a:lnTo>
                <a:lnTo>
                  <a:pt x="58534" y="995502"/>
                </a:lnTo>
                <a:lnTo>
                  <a:pt x="58534" y="936942"/>
                </a:lnTo>
                <a:close/>
              </a:path>
              <a:path w="234315" h="1083945">
                <a:moveTo>
                  <a:pt x="58534" y="878382"/>
                </a:moveTo>
                <a:lnTo>
                  <a:pt x="29273" y="878382"/>
                </a:lnTo>
                <a:lnTo>
                  <a:pt x="29273" y="907656"/>
                </a:lnTo>
                <a:lnTo>
                  <a:pt x="58534" y="907656"/>
                </a:lnTo>
                <a:lnTo>
                  <a:pt x="58534" y="878382"/>
                </a:lnTo>
                <a:close/>
              </a:path>
              <a:path w="234315" h="1083945">
                <a:moveTo>
                  <a:pt x="58534" y="761263"/>
                </a:moveTo>
                <a:lnTo>
                  <a:pt x="29273" y="761263"/>
                </a:lnTo>
                <a:lnTo>
                  <a:pt x="0" y="761263"/>
                </a:lnTo>
                <a:lnTo>
                  <a:pt x="0" y="790549"/>
                </a:lnTo>
                <a:lnTo>
                  <a:pt x="29273" y="790549"/>
                </a:lnTo>
                <a:lnTo>
                  <a:pt x="29273" y="819823"/>
                </a:lnTo>
                <a:lnTo>
                  <a:pt x="0" y="819823"/>
                </a:lnTo>
                <a:lnTo>
                  <a:pt x="0" y="849096"/>
                </a:lnTo>
                <a:lnTo>
                  <a:pt x="29273" y="849096"/>
                </a:lnTo>
                <a:lnTo>
                  <a:pt x="58534" y="849096"/>
                </a:lnTo>
                <a:lnTo>
                  <a:pt x="58534" y="761263"/>
                </a:lnTo>
                <a:close/>
              </a:path>
              <a:path w="234315" h="1083945">
                <a:moveTo>
                  <a:pt x="58534" y="644156"/>
                </a:moveTo>
                <a:lnTo>
                  <a:pt x="29273" y="644156"/>
                </a:lnTo>
                <a:lnTo>
                  <a:pt x="0" y="644156"/>
                </a:lnTo>
                <a:lnTo>
                  <a:pt x="0" y="702716"/>
                </a:lnTo>
                <a:lnTo>
                  <a:pt x="29273" y="702716"/>
                </a:lnTo>
                <a:lnTo>
                  <a:pt x="29273" y="731989"/>
                </a:lnTo>
                <a:lnTo>
                  <a:pt x="58534" y="731989"/>
                </a:lnTo>
                <a:lnTo>
                  <a:pt x="58534" y="644156"/>
                </a:lnTo>
                <a:close/>
              </a:path>
              <a:path w="234315" h="1083945">
                <a:moveTo>
                  <a:pt x="58534" y="585597"/>
                </a:moveTo>
                <a:lnTo>
                  <a:pt x="29273" y="585597"/>
                </a:lnTo>
                <a:lnTo>
                  <a:pt x="29273" y="614883"/>
                </a:lnTo>
                <a:lnTo>
                  <a:pt x="58534" y="614883"/>
                </a:lnTo>
                <a:lnTo>
                  <a:pt x="58534" y="585597"/>
                </a:lnTo>
                <a:close/>
              </a:path>
              <a:path w="234315" h="1083945">
                <a:moveTo>
                  <a:pt x="58534" y="439191"/>
                </a:moveTo>
                <a:lnTo>
                  <a:pt x="29273" y="439191"/>
                </a:lnTo>
                <a:lnTo>
                  <a:pt x="29273" y="497751"/>
                </a:lnTo>
                <a:lnTo>
                  <a:pt x="58534" y="497751"/>
                </a:lnTo>
                <a:lnTo>
                  <a:pt x="58534" y="439191"/>
                </a:lnTo>
                <a:close/>
              </a:path>
              <a:path w="234315" h="1083945">
                <a:moveTo>
                  <a:pt x="58534" y="322072"/>
                </a:moveTo>
                <a:lnTo>
                  <a:pt x="29273" y="322072"/>
                </a:lnTo>
                <a:lnTo>
                  <a:pt x="29273" y="380631"/>
                </a:lnTo>
                <a:lnTo>
                  <a:pt x="58534" y="380631"/>
                </a:lnTo>
                <a:lnTo>
                  <a:pt x="58534" y="322072"/>
                </a:lnTo>
                <a:close/>
              </a:path>
              <a:path w="234315" h="1083945">
                <a:moveTo>
                  <a:pt x="58534" y="0"/>
                </a:moveTo>
                <a:lnTo>
                  <a:pt x="29273" y="0"/>
                </a:lnTo>
                <a:lnTo>
                  <a:pt x="29273" y="204952"/>
                </a:lnTo>
                <a:lnTo>
                  <a:pt x="58534" y="204952"/>
                </a:lnTo>
                <a:lnTo>
                  <a:pt x="58534" y="0"/>
                </a:lnTo>
                <a:close/>
              </a:path>
              <a:path w="234315" h="1083945">
                <a:moveTo>
                  <a:pt x="87833" y="1054061"/>
                </a:moveTo>
                <a:lnTo>
                  <a:pt x="58559" y="1054061"/>
                </a:lnTo>
                <a:lnTo>
                  <a:pt x="58559" y="1083335"/>
                </a:lnTo>
                <a:lnTo>
                  <a:pt x="87833" y="1083335"/>
                </a:lnTo>
                <a:lnTo>
                  <a:pt x="87833" y="1054061"/>
                </a:lnTo>
                <a:close/>
              </a:path>
              <a:path w="234315" h="1083945">
                <a:moveTo>
                  <a:pt x="87833" y="439191"/>
                </a:moveTo>
                <a:lnTo>
                  <a:pt x="58559" y="439191"/>
                </a:lnTo>
                <a:lnTo>
                  <a:pt x="58559" y="497751"/>
                </a:lnTo>
                <a:lnTo>
                  <a:pt x="87833" y="497751"/>
                </a:lnTo>
                <a:lnTo>
                  <a:pt x="87833" y="439191"/>
                </a:lnTo>
                <a:close/>
              </a:path>
              <a:path w="234315" h="1083945">
                <a:moveTo>
                  <a:pt x="87833" y="292798"/>
                </a:moveTo>
                <a:lnTo>
                  <a:pt x="58559" y="292798"/>
                </a:lnTo>
                <a:lnTo>
                  <a:pt x="58559" y="380631"/>
                </a:lnTo>
                <a:lnTo>
                  <a:pt x="87833" y="380631"/>
                </a:lnTo>
                <a:lnTo>
                  <a:pt x="87833" y="292798"/>
                </a:lnTo>
                <a:close/>
              </a:path>
              <a:path w="234315" h="1083945">
                <a:moveTo>
                  <a:pt x="117094" y="995502"/>
                </a:moveTo>
                <a:lnTo>
                  <a:pt x="87833" y="995502"/>
                </a:lnTo>
                <a:lnTo>
                  <a:pt x="87833" y="1054061"/>
                </a:lnTo>
                <a:lnTo>
                  <a:pt x="117094" y="1054061"/>
                </a:lnTo>
                <a:lnTo>
                  <a:pt x="117094" y="995502"/>
                </a:lnTo>
                <a:close/>
              </a:path>
              <a:path w="234315" h="1083945">
                <a:moveTo>
                  <a:pt x="117094" y="790549"/>
                </a:moveTo>
                <a:lnTo>
                  <a:pt x="87833" y="790549"/>
                </a:lnTo>
                <a:lnTo>
                  <a:pt x="58559" y="790549"/>
                </a:lnTo>
                <a:lnTo>
                  <a:pt x="58559" y="849109"/>
                </a:lnTo>
                <a:lnTo>
                  <a:pt x="87833" y="849109"/>
                </a:lnTo>
                <a:lnTo>
                  <a:pt x="87833" y="936942"/>
                </a:lnTo>
                <a:lnTo>
                  <a:pt x="58559" y="936942"/>
                </a:lnTo>
                <a:lnTo>
                  <a:pt x="58559" y="966228"/>
                </a:lnTo>
                <a:lnTo>
                  <a:pt x="87833" y="966228"/>
                </a:lnTo>
                <a:lnTo>
                  <a:pt x="117094" y="966241"/>
                </a:lnTo>
                <a:lnTo>
                  <a:pt x="117094" y="790549"/>
                </a:lnTo>
                <a:close/>
              </a:path>
              <a:path w="234315" h="1083945">
                <a:moveTo>
                  <a:pt x="117094" y="731989"/>
                </a:moveTo>
                <a:lnTo>
                  <a:pt x="87833" y="731989"/>
                </a:lnTo>
                <a:lnTo>
                  <a:pt x="58559" y="731989"/>
                </a:lnTo>
                <a:lnTo>
                  <a:pt x="58559" y="761263"/>
                </a:lnTo>
                <a:lnTo>
                  <a:pt x="87833" y="761263"/>
                </a:lnTo>
                <a:lnTo>
                  <a:pt x="117094" y="761263"/>
                </a:lnTo>
                <a:lnTo>
                  <a:pt x="117094" y="731989"/>
                </a:lnTo>
                <a:close/>
              </a:path>
              <a:path w="234315" h="1083945">
                <a:moveTo>
                  <a:pt x="117094" y="673430"/>
                </a:moveTo>
                <a:lnTo>
                  <a:pt x="87833" y="673430"/>
                </a:lnTo>
                <a:lnTo>
                  <a:pt x="87833" y="644156"/>
                </a:lnTo>
                <a:lnTo>
                  <a:pt x="58559" y="644156"/>
                </a:lnTo>
                <a:lnTo>
                  <a:pt x="58559" y="702716"/>
                </a:lnTo>
                <a:lnTo>
                  <a:pt x="87833" y="702716"/>
                </a:lnTo>
                <a:lnTo>
                  <a:pt x="117094" y="702716"/>
                </a:lnTo>
                <a:lnTo>
                  <a:pt x="117094" y="673430"/>
                </a:lnTo>
                <a:close/>
              </a:path>
              <a:path w="234315" h="1083945">
                <a:moveTo>
                  <a:pt x="117094" y="556310"/>
                </a:moveTo>
                <a:lnTo>
                  <a:pt x="87833" y="556310"/>
                </a:lnTo>
                <a:lnTo>
                  <a:pt x="87833" y="527037"/>
                </a:lnTo>
                <a:lnTo>
                  <a:pt x="58559" y="527037"/>
                </a:lnTo>
                <a:lnTo>
                  <a:pt x="58559" y="614870"/>
                </a:lnTo>
                <a:lnTo>
                  <a:pt x="87833" y="614870"/>
                </a:lnTo>
                <a:lnTo>
                  <a:pt x="87833" y="644144"/>
                </a:lnTo>
                <a:lnTo>
                  <a:pt x="117094" y="644144"/>
                </a:lnTo>
                <a:lnTo>
                  <a:pt x="117094" y="556310"/>
                </a:lnTo>
                <a:close/>
              </a:path>
              <a:path w="234315" h="1083945">
                <a:moveTo>
                  <a:pt x="117094" y="380631"/>
                </a:moveTo>
                <a:lnTo>
                  <a:pt x="87833" y="380631"/>
                </a:lnTo>
                <a:lnTo>
                  <a:pt x="87833" y="439191"/>
                </a:lnTo>
                <a:lnTo>
                  <a:pt x="117094" y="439191"/>
                </a:lnTo>
                <a:lnTo>
                  <a:pt x="117094" y="380631"/>
                </a:lnTo>
                <a:close/>
              </a:path>
              <a:path w="234315" h="1083945">
                <a:moveTo>
                  <a:pt x="117094" y="234238"/>
                </a:moveTo>
                <a:lnTo>
                  <a:pt x="87833" y="234238"/>
                </a:lnTo>
                <a:lnTo>
                  <a:pt x="87833" y="292798"/>
                </a:lnTo>
                <a:lnTo>
                  <a:pt x="117094" y="292798"/>
                </a:lnTo>
                <a:lnTo>
                  <a:pt x="117094" y="234238"/>
                </a:lnTo>
                <a:close/>
              </a:path>
              <a:path w="234315" h="1083945">
                <a:moveTo>
                  <a:pt x="117094" y="175679"/>
                </a:moveTo>
                <a:lnTo>
                  <a:pt x="87833" y="175679"/>
                </a:lnTo>
                <a:lnTo>
                  <a:pt x="58559" y="175679"/>
                </a:lnTo>
                <a:lnTo>
                  <a:pt x="58559" y="204952"/>
                </a:lnTo>
                <a:lnTo>
                  <a:pt x="87833" y="204952"/>
                </a:lnTo>
                <a:lnTo>
                  <a:pt x="117094" y="204952"/>
                </a:lnTo>
                <a:lnTo>
                  <a:pt x="117094" y="175679"/>
                </a:lnTo>
                <a:close/>
              </a:path>
              <a:path w="234315" h="1083945">
                <a:moveTo>
                  <a:pt x="117094" y="58559"/>
                </a:moveTo>
                <a:lnTo>
                  <a:pt x="87833" y="58559"/>
                </a:lnTo>
                <a:lnTo>
                  <a:pt x="87833" y="146392"/>
                </a:lnTo>
                <a:lnTo>
                  <a:pt x="117094" y="146392"/>
                </a:lnTo>
                <a:lnTo>
                  <a:pt x="117094" y="58559"/>
                </a:lnTo>
                <a:close/>
              </a:path>
              <a:path w="234315" h="1083945">
                <a:moveTo>
                  <a:pt x="117094" y="0"/>
                </a:moveTo>
                <a:lnTo>
                  <a:pt x="87833" y="0"/>
                </a:lnTo>
                <a:lnTo>
                  <a:pt x="58559" y="0"/>
                </a:lnTo>
                <a:lnTo>
                  <a:pt x="58559" y="29273"/>
                </a:lnTo>
                <a:lnTo>
                  <a:pt x="87833" y="29273"/>
                </a:lnTo>
                <a:lnTo>
                  <a:pt x="117094" y="29273"/>
                </a:lnTo>
                <a:lnTo>
                  <a:pt x="117094" y="0"/>
                </a:lnTo>
                <a:close/>
              </a:path>
              <a:path w="234315" h="1083945">
                <a:moveTo>
                  <a:pt x="146380" y="790549"/>
                </a:moveTo>
                <a:lnTo>
                  <a:pt x="117119" y="790549"/>
                </a:lnTo>
                <a:lnTo>
                  <a:pt x="117119" y="849109"/>
                </a:lnTo>
                <a:lnTo>
                  <a:pt x="146380" y="849109"/>
                </a:lnTo>
                <a:lnTo>
                  <a:pt x="146380" y="790549"/>
                </a:lnTo>
                <a:close/>
              </a:path>
              <a:path w="234315" h="1083945">
                <a:moveTo>
                  <a:pt x="146380" y="731989"/>
                </a:moveTo>
                <a:lnTo>
                  <a:pt x="117119" y="731989"/>
                </a:lnTo>
                <a:lnTo>
                  <a:pt x="117119" y="761263"/>
                </a:lnTo>
                <a:lnTo>
                  <a:pt x="146380" y="761263"/>
                </a:lnTo>
                <a:lnTo>
                  <a:pt x="146380" y="731989"/>
                </a:lnTo>
                <a:close/>
              </a:path>
              <a:path w="234315" h="1083945">
                <a:moveTo>
                  <a:pt x="146380" y="644156"/>
                </a:moveTo>
                <a:lnTo>
                  <a:pt x="117119" y="644156"/>
                </a:lnTo>
                <a:lnTo>
                  <a:pt x="117119" y="702716"/>
                </a:lnTo>
                <a:lnTo>
                  <a:pt x="146380" y="702716"/>
                </a:lnTo>
                <a:lnTo>
                  <a:pt x="146380" y="644156"/>
                </a:lnTo>
                <a:close/>
              </a:path>
              <a:path w="234315" h="1083945">
                <a:moveTo>
                  <a:pt x="146380" y="585597"/>
                </a:moveTo>
                <a:lnTo>
                  <a:pt x="117119" y="585597"/>
                </a:lnTo>
                <a:lnTo>
                  <a:pt x="117119" y="614883"/>
                </a:lnTo>
                <a:lnTo>
                  <a:pt x="146380" y="614883"/>
                </a:lnTo>
                <a:lnTo>
                  <a:pt x="146380" y="585597"/>
                </a:lnTo>
                <a:close/>
              </a:path>
              <a:path w="234315" h="1083945">
                <a:moveTo>
                  <a:pt x="146380" y="497751"/>
                </a:moveTo>
                <a:lnTo>
                  <a:pt x="117119" y="497751"/>
                </a:lnTo>
                <a:lnTo>
                  <a:pt x="117119" y="527024"/>
                </a:lnTo>
                <a:lnTo>
                  <a:pt x="146380" y="527024"/>
                </a:lnTo>
                <a:lnTo>
                  <a:pt x="146380" y="497751"/>
                </a:lnTo>
                <a:close/>
              </a:path>
              <a:path w="234315" h="1083945">
                <a:moveTo>
                  <a:pt x="146380" y="380631"/>
                </a:moveTo>
                <a:lnTo>
                  <a:pt x="117119" y="380631"/>
                </a:lnTo>
                <a:lnTo>
                  <a:pt x="117119" y="468464"/>
                </a:lnTo>
                <a:lnTo>
                  <a:pt x="146380" y="468464"/>
                </a:lnTo>
                <a:lnTo>
                  <a:pt x="146380" y="380631"/>
                </a:lnTo>
                <a:close/>
              </a:path>
              <a:path w="234315" h="1083945">
                <a:moveTo>
                  <a:pt x="146380" y="292798"/>
                </a:moveTo>
                <a:lnTo>
                  <a:pt x="117119" y="292798"/>
                </a:lnTo>
                <a:lnTo>
                  <a:pt x="117119" y="322084"/>
                </a:lnTo>
                <a:lnTo>
                  <a:pt x="146380" y="322084"/>
                </a:lnTo>
                <a:lnTo>
                  <a:pt x="146380" y="292798"/>
                </a:lnTo>
                <a:close/>
              </a:path>
              <a:path w="234315" h="1083945">
                <a:moveTo>
                  <a:pt x="146380" y="175679"/>
                </a:moveTo>
                <a:lnTo>
                  <a:pt x="117119" y="175679"/>
                </a:lnTo>
                <a:lnTo>
                  <a:pt x="117119" y="204952"/>
                </a:lnTo>
                <a:lnTo>
                  <a:pt x="146380" y="204952"/>
                </a:lnTo>
                <a:lnTo>
                  <a:pt x="146380" y="175679"/>
                </a:lnTo>
                <a:close/>
              </a:path>
              <a:path w="234315" h="1083945">
                <a:moveTo>
                  <a:pt x="146380" y="58559"/>
                </a:moveTo>
                <a:lnTo>
                  <a:pt x="117119" y="58559"/>
                </a:lnTo>
                <a:lnTo>
                  <a:pt x="117119" y="146392"/>
                </a:lnTo>
                <a:lnTo>
                  <a:pt x="146380" y="146392"/>
                </a:lnTo>
                <a:lnTo>
                  <a:pt x="146380" y="58559"/>
                </a:lnTo>
                <a:close/>
              </a:path>
              <a:path w="234315" h="1083945">
                <a:moveTo>
                  <a:pt x="146380" y="0"/>
                </a:moveTo>
                <a:lnTo>
                  <a:pt x="117119" y="0"/>
                </a:lnTo>
                <a:lnTo>
                  <a:pt x="117119" y="29273"/>
                </a:lnTo>
                <a:lnTo>
                  <a:pt x="146380" y="29273"/>
                </a:lnTo>
                <a:lnTo>
                  <a:pt x="146380" y="0"/>
                </a:lnTo>
                <a:close/>
              </a:path>
              <a:path w="234315" h="1083945">
                <a:moveTo>
                  <a:pt x="175666" y="1024788"/>
                </a:moveTo>
                <a:lnTo>
                  <a:pt x="146392" y="1024788"/>
                </a:lnTo>
                <a:lnTo>
                  <a:pt x="146392" y="1054074"/>
                </a:lnTo>
                <a:lnTo>
                  <a:pt x="175666" y="1054074"/>
                </a:lnTo>
                <a:lnTo>
                  <a:pt x="175666" y="1024788"/>
                </a:lnTo>
                <a:close/>
              </a:path>
              <a:path w="234315" h="1083945">
                <a:moveTo>
                  <a:pt x="175666" y="966228"/>
                </a:moveTo>
                <a:lnTo>
                  <a:pt x="146392" y="966228"/>
                </a:lnTo>
                <a:lnTo>
                  <a:pt x="146392" y="995502"/>
                </a:lnTo>
                <a:lnTo>
                  <a:pt x="175666" y="995502"/>
                </a:lnTo>
                <a:lnTo>
                  <a:pt x="175666" y="966228"/>
                </a:lnTo>
                <a:close/>
              </a:path>
              <a:path w="234315" h="1083945">
                <a:moveTo>
                  <a:pt x="175666" y="731989"/>
                </a:moveTo>
                <a:lnTo>
                  <a:pt x="146392" y="731989"/>
                </a:lnTo>
                <a:lnTo>
                  <a:pt x="146392" y="878382"/>
                </a:lnTo>
                <a:lnTo>
                  <a:pt x="175666" y="878382"/>
                </a:lnTo>
                <a:lnTo>
                  <a:pt x="175666" y="731989"/>
                </a:lnTo>
                <a:close/>
              </a:path>
              <a:path w="234315" h="1083945">
                <a:moveTo>
                  <a:pt x="175666" y="673430"/>
                </a:moveTo>
                <a:lnTo>
                  <a:pt x="146392" y="673430"/>
                </a:lnTo>
                <a:lnTo>
                  <a:pt x="146392" y="702716"/>
                </a:lnTo>
                <a:lnTo>
                  <a:pt x="175666" y="702716"/>
                </a:lnTo>
                <a:lnTo>
                  <a:pt x="175666" y="673430"/>
                </a:lnTo>
                <a:close/>
              </a:path>
              <a:path w="234315" h="1083945">
                <a:moveTo>
                  <a:pt x="175666" y="614870"/>
                </a:moveTo>
                <a:lnTo>
                  <a:pt x="146392" y="614870"/>
                </a:lnTo>
                <a:lnTo>
                  <a:pt x="146392" y="644144"/>
                </a:lnTo>
                <a:lnTo>
                  <a:pt x="175666" y="644144"/>
                </a:lnTo>
                <a:lnTo>
                  <a:pt x="175666" y="614870"/>
                </a:lnTo>
                <a:close/>
              </a:path>
              <a:path w="234315" h="1083945">
                <a:moveTo>
                  <a:pt x="175666" y="409917"/>
                </a:moveTo>
                <a:lnTo>
                  <a:pt x="146392" y="409917"/>
                </a:lnTo>
                <a:lnTo>
                  <a:pt x="146392" y="527037"/>
                </a:lnTo>
                <a:lnTo>
                  <a:pt x="175666" y="527037"/>
                </a:lnTo>
                <a:lnTo>
                  <a:pt x="175666" y="409917"/>
                </a:lnTo>
                <a:close/>
              </a:path>
              <a:path w="234315" h="1083945">
                <a:moveTo>
                  <a:pt x="175666" y="234238"/>
                </a:moveTo>
                <a:lnTo>
                  <a:pt x="146392" y="234238"/>
                </a:lnTo>
                <a:lnTo>
                  <a:pt x="146392" y="351358"/>
                </a:lnTo>
                <a:lnTo>
                  <a:pt x="175666" y="351358"/>
                </a:lnTo>
                <a:lnTo>
                  <a:pt x="175666" y="234238"/>
                </a:lnTo>
                <a:close/>
              </a:path>
              <a:path w="234315" h="1083945">
                <a:moveTo>
                  <a:pt x="175666" y="175679"/>
                </a:moveTo>
                <a:lnTo>
                  <a:pt x="146392" y="175679"/>
                </a:lnTo>
                <a:lnTo>
                  <a:pt x="146392" y="204952"/>
                </a:lnTo>
                <a:lnTo>
                  <a:pt x="175666" y="204952"/>
                </a:lnTo>
                <a:lnTo>
                  <a:pt x="175666" y="175679"/>
                </a:lnTo>
                <a:close/>
              </a:path>
              <a:path w="234315" h="1083945">
                <a:moveTo>
                  <a:pt x="175666" y="58559"/>
                </a:moveTo>
                <a:lnTo>
                  <a:pt x="146392" y="58559"/>
                </a:lnTo>
                <a:lnTo>
                  <a:pt x="146392" y="146392"/>
                </a:lnTo>
                <a:lnTo>
                  <a:pt x="175666" y="146392"/>
                </a:lnTo>
                <a:lnTo>
                  <a:pt x="175666" y="58559"/>
                </a:lnTo>
                <a:close/>
              </a:path>
              <a:path w="234315" h="1083945">
                <a:moveTo>
                  <a:pt x="175666" y="0"/>
                </a:moveTo>
                <a:lnTo>
                  <a:pt x="146392" y="0"/>
                </a:lnTo>
                <a:lnTo>
                  <a:pt x="146392" y="29273"/>
                </a:lnTo>
                <a:lnTo>
                  <a:pt x="175666" y="29273"/>
                </a:lnTo>
                <a:lnTo>
                  <a:pt x="175666" y="0"/>
                </a:lnTo>
                <a:close/>
              </a:path>
              <a:path w="234315" h="1083945">
                <a:moveTo>
                  <a:pt x="204939" y="1024788"/>
                </a:moveTo>
                <a:lnTo>
                  <a:pt x="175679" y="1024788"/>
                </a:lnTo>
                <a:lnTo>
                  <a:pt x="175679" y="1054074"/>
                </a:lnTo>
                <a:lnTo>
                  <a:pt x="204939" y="1054074"/>
                </a:lnTo>
                <a:lnTo>
                  <a:pt x="204939" y="1024788"/>
                </a:lnTo>
                <a:close/>
              </a:path>
              <a:path w="234315" h="1083945">
                <a:moveTo>
                  <a:pt x="204939" y="878382"/>
                </a:moveTo>
                <a:lnTo>
                  <a:pt x="175679" y="878382"/>
                </a:lnTo>
                <a:lnTo>
                  <a:pt x="175679" y="966216"/>
                </a:lnTo>
                <a:lnTo>
                  <a:pt x="204939" y="966216"/>
                </a:lnTo>
                <a:lnTo>
                  <a:pt x="204939" y="878382"/>
                </a:lnTo>
                <a:close/>
              </a:path>
              <a:path w="234315" h="1083945">
                <a:moveTo>
                  <a:pt x="204939" y="819823"/>
                </a:moveTo>
                <a:lnTo>
                  <a:pt x="175679" y="819823"/>
                </a:lnTo>
                <a:lnTo>
                  <a:pt x="175679" y="849096"/>
                </a:lnTo>
                <a:lnTo>
                  <a:pt x="204939" y="849096"/>
                </a:lnTo>
                <a:lnTo>
                  <a:pt x="204939" y="819823"/>
                </a:lnTo>
                <a:close/>
              </a:path>
              <a:path w="234315" h="1083945">
                <a:moveTo>
                  <a:pt x="204939" y="761263"/>
                </a:moveTo>
                <a:lnTo>
                  <a:pt x="175679" y="761263"/>
                </a:lnTo>
                <a:lnTo>
                  <a:pt x="175679" y="790549"/>
                </a:lnTo>
                <a:lnTo>
                  <a:pt x="204939" y="790549"/>
                </a:lnTo>
                <a:lnTo>
                  <a:pt x="204939" y="761263"/>
                </a:lnTo>
                <a:close/>
              </a:path>
              <a:path w="234315" h="1083945">
                <a:moveTo>
                  <a:pt x="204939" y="673430"/>
                </a:moveTo>
                <a:lnTo>
                  <a:pt x="175679" y="673430"/>
                </a:lnTo>
                <a:lnTo>
                  <a:pt x="175679" y="702716"/>
                </a:lnTo>
                <a:lnTo>
                  <a:pt x="204939" y="702716"/>
                </a:lnTo>
                <a:lnTo>
                  <a:pt x="204939" y="673430"/>
                </a:lnTo>
                <a:close/>
              </a:path>
              <a:path w="234315" h="1083945">
                <a:moveTo>
                  <a:pt x="204939" y="439191"/>
                </a:moveTo>
                <a:lnTo>
                  <a:pt x="175679" y="439191"/>
                </a:lnTo>
                <a:lnTo>
                  <a:pt x="175679" y="497751"/>
                </a:lnTo>
                <a:lnTo>
                  <a:pt x="204939" y="497751"/>
                </a:lnTo>
                <a:lnTo>
                  <a:pt x="204939" y="439191"/>
                </a:lnTo>
                <a:close/>
              </a:path>
              <a:path w="234315" h="1083945">
                <a:moveTo>
                  <a:pt x="204939" y="380631"/>
                </a:moveTo>
                <a:lnTo>
                  <a:pt x="175679" y="380631"/>
                </a:lnTo>
                <a:lnTo>
                  <a:pt x="175679" y="409905"/>
                </a:lnTo>
                <a:lnTo>
                  <a:pt x="204939" y="409905"/>
                </a:lnTo>
                <a:lnTo>
                  <a:pt x="204939" y="380631"/>
                </a:lnTo>
                <a:close/>
              </a:path>
              <a:path w="234315" h="1083945">
                <a:moveTo>
                  <a:pt x="204939" y="322072"/>
                </a:moveTo>
                <a:lnTo>
                  <a:pt x="175679" y="322072"/>
                </a:lnTo>
                <a:lnTo>
                  <a:pt x="175679" y="351358"/>
                </a:lnTo>
                <a:lnTo>
                  <a:pt x="204939" y="351358"/>
                </a:lnTo>
                <a:lnTo>
                  <a:pt x="204939" y="322072"/>
                </a:lnTo>
                <a:close/>
              </a:path>
              <a:path w="234315" h="1083945">
                <a:moveTo>
                  <a:pt x="204939" y="234238"/>
                </a:moveTo>
                <a:lnTo>
                  <a:pt x="175679" y="234238"/>
                </a:lnTo>
                <a:lnTo>
                  <a:pt x="175679" y="292798"/>
                </a:lnTo>
                <a:lnTo>
                  <a:pt x="204939" y="292798"/>
                </a:lnTo>
                <a:lnTo>
                  <a:pt x="204939" y="234238"/>
                </a:lnTo>
                <a:close/>
              </a:path>
              <a:path w="234315" h="1083945">
                <a:moveTo>
                  <a:pt x="204939" y="175679"/>
                </a:moveTo>
                <a:lnTo>
                  <a:pt x="175679" y="175679"/>
                </a:lnTo>
                <a:lnTo>
                  <a:pt x="175679" y="204952"/>
                </a:lnTo>
                <a:lnTo>
                  <a:pt x="204939" y="204952"/>
                </a:lnTo>
                <a:lnTo>
                  <a:pt x="204939" y="175679"/>
                </a:lnTo>
                <a:close/>
              </a:path>
              <a:path w="234315" h="1083945">
                <a:moveTo>
                  <a:pt x="204939" y="0"/>
                </a:moveTo>
                <a:lnTo>
                  <a:pt x="175679" y="0"/>
                </a:lnTo>
                <a:lnTo>
                  <a:pt x="175679" y="29273"/>
                </a:lnTo>
                <a:lnTo>
                  <a:pt x="204939" y="29273"/>
                </a:lnTo>
                <a:lnTo>
                  <a:pt x="204939" y="0"/>
                </a:lnTo>
                <a:close/>
              </a:path>
              <a:path w="234315" h="1083945">
                <a:moveTo>
                  <a:pt x="234226" y="644156"/>
                </a:moveTo>
                <a:lnTo>
                  <a:pt x="204952" y="644156"/>
                </a:lnTo>
                <a:lnTo>
                  <a:pt x="204952" y="731989"/>
                </a:lnTo>
                <a:lnTo>
                  <a:pt x="234226" y="731989"/>
                </a:lnTo>
                <a:lnTo>
                  <a:pt x="234226" y="644156"/>
                </a:lnTo>
                <a:close/>
              </a:path>
              <a:path w="234315" h="1083945">
                <a:moveTo>
                  <a:pt x="234226" y="527037"/>
                </a:moveTo>
                <a:lnTo>
                  <a:pt x="204952" y="527037"/>
                </a:lnTo>
                <a:lnTo>
                  <a:pt x="204952" y="585597"/>
                </a:lnTo>
                <a:lnTo>
                  <a:pt x="234226" y="585597"/>
                </a:lnTo>
                <a:lnTo>
                  <a:pt x="234226" y="527037"/>
                </a:lnTo>
                <a:close/>
              </a:path>
              <a:path w="234315" h="1083945">
                <a:moveTo>
                  <a:pt x="234226" y="409917"/>
                </a:moveTo>
                <a:lnTo>
                  <a:pt x="204952" y="409917"/>
                </a:lnTo>
                <a:lnTo>
                  <a:pt x="204952" y="497751"/>
                </a:lnTo>
                <a:lnTo>
                  <a:pt x="234226" y="497751"/>
                </a:lnTo>
                <a:lnTo>
                  <a:pt x="234226" y="409917"/>
                </a:lnTo>
                <a:close/>
              </a:path>
              <a:path w="234315" h="1083945">
                <a:moveTo>
                  <a:pt x="234226" y="292798"/>
                </a:moveTo>
                <a:lnTo>
                  <a:pt x="204952" y="292798"/>
                </a:lnTo>
                <a:lnTo>
                  <a:pt x="204952" y="380631"/>
                </a:lnTo>
                <a:lnTo>
                  <a:pt x="234226" y="380631"/>
                </a:lnTo>
                <a:lnTo>
                  <a:pt x="234226" y="292798"/>
                </a:lnTo>
                <a:close/>
              </a:path>
              <a:path w="234315" h="1083945">
                <a:moveTo>
                  <a:pt x="234226" y="234238"/>
                </a:moveTo>
                <a:lnTo>
                  <a:pt x="204952" y="234238"/>
                </a:lnTo>
                <a:lnTo>
                  <a:pt x="204952" y="263525"/>
                </a:lnTo>
                <a:lnTo>
                  <a:pt x="234226" y="263525"/>
                </a:lnTo>
                <a:lnTo>
                  <a:pt x="234226" y="234238"/>
                </a:lnTo>
                <a:close/>
              </a:path>
              <a:path w="234315" h="1083945">
                <a:moveTo>
                  <a:pt x="234226" y="0"/>
                </a:moveTo>
                <a:lnTo>
                  <a:pt x="204952" y="0"/>
                </a:lnTo>
                <a:lnTo>
                  <a:pt x="204952" y="204952"/>
                </a:lnTo>
                <a:lnTo>
                  <a:pt x="234226" y="204952"/>
                </a:lnTo>
                <a:lnTo>
                  <a:pt x="234226" y="0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1598923" y="2221572"/>
            <a:ext cx="29845" cy="439420"/>
          </a:xfrm>
          <a:custGeom>
            <a:avLst/>
            <a:gdLst/>
            <a:ahLst/>
            <a:cxnLst/>
            <a:rect l="l" t="t" r="r" b="b"/>
            <a:pathLst>
              <a:path w="29845" h="439419">
                <a:moveTo>
                  <a:pt x="29273" y="322072"/>
                </a:moveTo>
                <a:lnTo>
                  <a:pt x="0" y="322072"/>
                </a:lnTo>
                <a:lnTo>
                  <a:pt x="0" y="439191"/>
                </a:lnTo>
                <a:lnTo>
                  <a:pt x="29273" y="439191"/>
                </a:lnTo>
                <a:lnTo>
                  <a:pt x="29273" y="322072"/>
                </a:lnTo>
                <a:close/>
              </a:path>
              <a:path w="29845" h="439419">
                <a:moveTo>
                  <a:pt x="29273" y="234226"/>
                </a:moveTo>
                <a:lnTo>
                  <a:pt x="0" y="234226"/>
                </a:lnTo>
                <a:lnTo>
                  <a:pt x="0" y="292785"/>
                </a:lnTo>
                <a:lnTo>
                  <a:pt x="29273" y="292785"/>
                </a:lnTo>
                <a:lnTo>
                  <a:pt x="29273" y="234226"/>
                </a:lnTo>
                <a:close/>
              </a:path>
              <a:path w="29845" h="439419">
                <a:moveTo>
                  <a:pt x="29273" y="117106"/>
                </a:moveTo>
                <a:lnTo>
                  <a:pt x="0" y="117106"/>
                </a:lnTo>
                <a:lnTo>
                  <a:pt x="0" y="204939"/>
                </a:lnTo>
                <a:lnTo>
                  <a:pt x="29273" y="204939"/>
                </a:lnTo>
                <a:lnTo>
                  <a:pt x="29273" y="117106"/>
                </a:lnTo>
                <a:close/>
              </a:path>
              <a:path w="29845" h="439419">
                <a:moveTo>
                  <a:pt x="29273" y="0"/>
                </a:moveTo>
                <a:lnTo>
                  <a:pt x="0" y="0"/>
                </a:lnTo>
                <a:lnTo>
                  <a:pt x="0" y="87833"/>
                </a:lnTo>
                <a:lnTo>
                  <a:pt x="29273" y="87833"/>
                </a:lnTo>
                <a:lnTo>
                  <a:pt x="29273" y="0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096757" y="3117477"/>
            <a:ext cx="0" cy="2710815"/>
          </a:xfrm>
          <a:custGeom>
            <a:avLst/>
            <a:gdLst/>
            <a:ahLst/>
            <a:cxnLst/>
            <a:rect l="l" t="t" r="r" b="b"/>
            <a:pathLst>
              <a:path h="2710815">
                <a:moveTo>
                  <a:pt x="0" y="0"/>
                </a:moveTo>
                <a:lnTo>
                  <a:pt x="0" y="2710624"/>
                </a:lnTo>
              </a:path>
            </a:pathLst>
          </a:custGeom>
          <a:ln w="433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112187" y="3117477"/>
            <a:ext cx="0" cy="2710815"/>
          </a:xfrm>
          <a:custGeom>
            <a:avLst/>
            <a:gdLst/>
            <a:ahLst/>
            <a:cxnLst/>
            <a:rect l="l" t="t" r="r" b="b"/>
            <a:pathLst>
              <a:path h="2710815">
                <a:moveTo>
                  <a:pt x="0" y="0"/>
                </a:moveTo>
                <a:lnTo>
                  <a:pt x="0" y="2710624"/>
                </a:lnTo>
              </a:path>
            </a:pathLst>
          </a:custGeom>
          <a:ln w="433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0127619" y="3117477"/>
            <a:ext cx="0" cy="2710815"/>
          </a:xfrm>
          <a:custGeom>
            <a:avLst/>
            <a:gdLst/>
            <a:ahLst/>
            <a:cxnLst/>
            <a:rect l="l" t="t" r="r" b="b"/>
            <a:pathLst>
              <a:path h="2710815">
                <a:moveTo>
                  <a:pt x="0" y="0"/>
                </a:moveTo>
                <a:lnTo>
                  <a:pt x="0" y="2710624"/>
                </a:lnTo>
              </a:path>
            </a:pathLst>
          </a:custGeom>
          <a:ln w="433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081325" y="595511"/>
            <a:ext cx="0" cy="5233035"/>
          </a:xfrm>
          <a:custGeom>
            <a:avLst/>
            <a:gdLst/>
            <a:ahLst/>
            <a:cxnLst/>
            <a:rect l="l" t="t" r="r" b="b"/>
            <a:pathLst>
              <a:path h="5233035">
                <a:moveTo>
                  <a:pt x="0" y="0"/>
                </a:moveTo>
                <a:lnTo>
                  <a:pt x="0" y="5232590"/>
                </a:lnTo>
              </a:path>
            </a:pathLst>
          </a:custGeom>
          <a:ln w="433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 flipV="1">
            <a:off x="2064380" y="3048000"/>
            <a:ext cx="4031518" cy="45719"/>
          </a:xfrm>
          <a:custGeom>
            <a:avLst/>
            <a:gdLst/>
            <a:ahLst/>
            <a:cxnLst/>
            <a:rect l="l" t="t" r="r" b="b"/>
            <a:pathLst>
              <a:path w="3380740">
                <a:moveTo>
                  <a:pt x="3380689" y="0"/>
                </a:moveTo>
                <a:lnTo>
                  <a:pt x="0" y="0"/>
                </a:lnTo>
              </a:path>
            </a:pathLst>
          </a:custGeom>
          <a:ln w="433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065895" y="595511"/>
            <a:ext cx="0" cy="5233035"/>
          </a:xfrm>
          <a:custGeom>
            <a:avLst/>
            <a:gdLst/>
            <a:ahLst/>
            <a:cxnLst/>
            <a:rect l="l" t="t" r="r" b="b"/>
            <a:pathLst>
              <a:path h="5233035">
                <a:moveTo>
                  <a:pt x="0" y="0"/>
                </a:moveTo>
                <a:lnTo>
                  <a:pt x="0" y="5232590"/>
                </a:lnTo>
              </a:path>
            </a:pathLst>
          </a:custGeom>
          <a:ln w="4330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5" name="Picture 124" descr="Text, logo&#10;&#10;Description automatically generated">
            <a:extLst>
              <a:ext uri="{FF2B5EF4-FFF2-40B4-BE49-F238E27FC236}">
                <a16:creationId xmlns:a16="http://schemas.microsoft.com/office/drawing/2014/main" id="{B2B63EB1-0093-E9C8-4E0C-77D6F5643D8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116" y="236396"/>
            <a:ext cx="3487340" cy="937633"/>
          </a:xfrm>
          <a:prstGeom prst="rect">
            <a:avLst/>
          </a:prstGeom>
        </p:spPr>
      </p:pic>
      <p:sp>
        <p:nvSpPr>
          <p:cNvPr id="77" name="object 50">
            <a:extLst>
              <a:ext uri="{FF2B5EF4-FFF2-40B4-BE49-F238E27FC236}">
                <a16:creationId xmlns:a16="http://schemas.microsoft.com/office/drawing/2014/main" id="{2BA42D98-82C0-1A68-8385-D5956C1EB865}"/>
              </a:ext>
            </a:extLst>
          </p:cNvPr>
          <p:cNvSpPr txBox="1"/>
          <p:nvPr/>
        </p:nvSpPr>
        <p:spPr>
          <a:xfrm>
            <a:off x="3167028" y="1312193"/>
            <a:ext cx="925079" cy="1942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799"/>
              </a:lnSpc>
              <a:spcBef>
                <a:spcPts val="100"/>
              </a:spcBef>
            </a:pPr>
            <a:r>
              <a:rPr sz="1100" b="0" i="1" spc="-20" dirty="0">
                <a:solidFill>
                  <a:srgbClr val="58595B"/>
                </a:solidFill>
                <a:latin typeface="Museo Sans Cond 300"/>
                <a:cs typeface="Museo Sans Cond 300"/>
              </a:rPr>
              <a:t>Washington</a:t>
            </a:r>
            <a:endParaRPr sz="1100" dirty="0">
              <a:latin typeface="Museo Sans Cond 300"/>
              <a:cs typeface="Museo Sans Cond 30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</TotalTime>
  <Words>184</Words>
  <Application>Microsoft Office PowerPoint</Application>
  <PresentationFormat>Widescreen</PresentationFormat>
  <Paragraphs>62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Museo Sans 300</vt:lpstr>
      <vt:lpstr>Museo Slab 300</vt:lpstr>
      <vt:lpstr>Museo Sans 700</vt:lpstr>
      <vt:lpstr>Tahoma</vt:lpstr>
      <vt:lpstr>Museo Sans 900</vt:lpstr>
      <vt:lpstr>Museo Sans Cond 300</vt:lpstr>
      <vt:lpstr>Calibri</vt:lpstr>
      <vt:lpstr>Office Theme</vt:lpstr>
      <vt:lpstr>Western was founded in 1915.</vt:lpstr>
      <vt:lpstr>Crystal Moyer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Western was founded in 1915.</dc:title>
  <dc:creator>Sara Bequette</dc:creator>
  <cp:lastModifiedBy>Sara Bequette</cp:lastModifiedBy>
  <cp:revision>9</cp:revision>
  <dcterms:created xsi:type="dcterms:W3CDTF">2022-09-12T15:54:27Z</dcterms:created>
  <dcterms:modified xsi:type="dcterms:W3CDTF">2022-09-12T20:11:33Z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2022-09-12T00:00:00Z</vt:filetime>
  </property>
  <property fmtid="{D5CDD505-2E9C-101B-9397-08002B2CF9AE}" pid="3" name="Creator">
    <vt:lpwstr>Adobe InDesign 17.4 (Windows)</vt:lpwstr>
  </property>
  <property fmtid="{D5CDD505-2E9C-101B-9397-08002B2CF9AE}" pid="4" name="LastSaved">
    <vt:filetime>2022-09-12T00:00:00Z</vt:filetime>
  </property>
  <property fmtid="{D5CDD505-2E9C-101B-9397-08002B2CF9AE}" pid="5" name="Producer">
    <vt:lpwstr>Adobe PDF Library 16.0.7</vt:lpwstr>
  </property>
</Properties>
</file>