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8" r:id="rId5"/>
  </p:sldMasterIdLst>
  <p:sldIdLst>
    <p:sldId id="256" r:id="rId6"/>
    <p:sldId id="257" r:id="rId7"/>
    <p:sldId id="258" r:id="rId8"/>
    <p:sldId id="259" r:id="rId9"/>
    <p:sldId id="260" r:id="rId10"/>
    <p:sldId id="3475" r:id="rId11"/>
    <p:sldId id="3497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300" r:id="rId51"/>
    <p:sldId id="301" r:id="rId52"/>
    <p:sldId id="303" r:id="rId53"/>
    <p:sldId id="304" r:id="rId54"/>
    <p:sldId id="305" r:id="rId55"/>
    <p:sldId id="306" r:id="rId56"/>
    <p:sldId id="299" r:id="rId57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282F"/>
    <a:srgbClr val="D7282E"/>
    <a:srgbClr val="0066CC"/>
    <a:srgbClr val="9C3727"/>
    <a:srgbClr val="D52229"/>
    <a:srgbClr val="EAA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AB5E8-4C3D-4159-9924-5D5B28345C29}" v="4" dt="2022-02-22T22:49:28.462"/>
    <p1510:client id="{3E34B972-2986-421A-948D-C82D8C2529B3}" v="9" dt="2022-02-23T14:50:51.916"/>
    <p1510:client id="{6C0CA56E-891E-4E42-BDB7-FC156CE17541}" v="6" dt="2022-02-23T15:29:04.118"/>
    <p1510:client id="{8536524D-7AD1-40E6-B7C0-F507043BE5F6}" v="2" dt="2022-02-23T17:36:25.188"/>
    <p1510:client id="{9E0E87E9-8ABC-4C89-9223-701F6BDA9B53}" v="7" dt="2022-02-23T15:33:20.525"/>
    <p1510:client id="{BAE7C5FA-BF31-4170-97DF-5537FC4B5E68}" v="40" dt="2022-02-23T15:25:29.2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45" d="100"/>
          <a:sy n="45" d="100"/>
        </p:scale>
        <p:origin x="768" y="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urtney Graham" userId="S::kourtneyg@westerngroup.com::08e25134-cc99-49f1-b026-1fe66fe95963" providerId="AD" clId="Web-{9E0E87E9-8ABC-4C89-9223-701F6BDA9B53}"/>
    <pc:docChg chg="modSld">
      <pc:chgData name="Kourtney Graham" userId="S::kourtneyg@westerngroup.com::08e25134-cc99-49f1-b026-1fe66fe95963" providerId="AD" clId="Web-{9E0E87E9-8ABC-4C89-9223-701F6BDA9B53}" dt="2022-02-23T15:33:20.525" v="6" actId="14100"/>
      <pc:docMkLst>
        <pc:docMk/>
      </pc:docMkLst>
      <pc:sldChg chg="modSp">
        <pc:chgData name="Kourtney Graham" userId="S::kourtneyg@westerngroup.com::08e25134-cc99-49f1-b026-1fe66fe95963" providerId="AD" clId="Web-{9E0E87E9-8ABC-4C89-9223-701F6BDA9B53}" dt="2022-02-23T15:33:20.525" v="6" actId="14100"/>
        <pc:sldMkLst>
          <pc:docMk/>
          <pc:sldMk cId="0" sldId="259"/>
        </pc:sldMkLst>
        <pc:spChg chg="mod">
          <ac:chgData name="Kourtney Graham" userId="S::kourtneyg@westerngroup.com::08e25134-cc99-49f1-b026-1fe66fe95963" providerId="AD" clId="Web-{9E0E87E9-8ABC-4C89-9223-701F6BDA9B53}" dt="2022-02-23T15:33:07.197" v="3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Kourtney Graham" userId="S::kourtneyg@westerngroup.com::08e25134-cc99-49f1-b026-1fe66fe95963" providerId="AD" clId="Web-{9E0E87E9-8ABC-4C89-9223-701F6BDA9B53}" dt="2022-02-23T15:33:20.525" v="6" actId="14100"/>
          <ac:spMkLst>
            <pc:docMk/>
            <pc:sldMk cId="0" sldId="259"/>
            <ac:spMk id="16" creationId="{00000000-0000-0000-0000-000000000000}"/>
          </ac:spMkLst>
        </pc:spChg>
      </pc:sldChg>
    </pc:docChg>
  </pc:docChgLst>
  <pc:docChgLst>
    <pc:chgData name="Kourtney Graham" userId="S::kourtneyg@westerngroup.com::08e25134-cc99-49f1-b026-1fe66fe95963" providerId="AD" clId="Web-{BAE7C5FA-BF31-4170-97DF-5537FC4B5E68}"/>
    <pc:docChg chg="addSld delSld modSld">
      <pc:chgData name="Kourtney Graham" userId="S::kourtneyg@westerngroup.com::08e25134-cc99-49f1-b026-1fe66fe95963" providerId="AD" clId="Web-{BAE7C5FA-BF31-4170-97DF-5537FC4B5E68}" dt="2022-02-23T15:25:29.273" v="31" actId="20577"/>
      <pc:docMkLst>
        <pc:docMk/>
      </pc:docMkLst>
      <pc:sldChg chg="modSp">
        <pc:chgData name="Kourtney Graham" userId="S::kourtneyg@westerngroup.com::08e25134-cc99-49f1-b026-1fe66fe95963" providerId="AD" clId="Web-{BAE7C5FA-BF31-4170-97DF-5537FC4B5E68}" dt="2022-02-23T15:20:55.579" v="17" actId="1076"/>
        <pc:sldMkLst>
          <pc:docMk/>
          <pc:sldMk cId="2994314862" sldId="300"/>
        </pc:sldMkLst>
        <pc:picChg chg="mod">
          <ac:chgData name="Kourtney Graham" userId="S::kourtneyg@westerngroup.com::08e25134-cc99-49f1-b026-1fe66fe95963" providerId="AD" clId="Web-{BAE7C5FA-BF31-4170-97DF-5537FC4B5E68}" dt="2022-02-23T15:20:55.579" v="17" actId="1076"/>
          <ac:picMkLst>
            <pc:docMk/>
            <pc:sldMk cId="2994314862" sldId="300"/>
            <ac:picMk id="14" creationId="{BE341CD9-5EE7-428E-A714-4D6B335DA2AB}"/>
          </ac:picMkLst>
        </pc:picChg>
      </pc:sldChg>
      <pc:sldChg chg="addSp delSp modSp">
        <pc:chgData name="Kourtney Graham" userId="S::kourtneyg@westerngroup.com::08e25134-cc99-49f1-b026-1fe66fe95963" providerId="AD" clId="Web-{BAE7C5FA-BF31-4170-97DF-5537FC4B5E68}" dt="2022-02-23T15:19:59.453" v="7" actId="1076"/>
        <pc:sldMkLst>
          <pc:docMk/>
          <pc:sldMk cId="2352567374" sldId="301"/>
        </pc:sldMkLst>
        <pc:spChg chg="add del mod">
          <ac:chgData name="Kourtney Graham" userId="S::kourtneyg@westerngroup.com::08e25134-cc99-49f1-b026-1fe66fe95963" providerId="AD" clId="Web-{BAE7C5FA-BF31-4170-97DF-5537FC4B5E68}" dt="2022-02-23T15:19:33.296" v="4"/>
          <ac:spMkLst>
            <pc:docMk/>
            <pc:sldMk cId="2352567374" sldId="301"/>
            <ac:spMk id="11" creationId="{5241F2A8-FED4-4C7D-BB36-126214635361}"/>
          </ac:spMkLst>
        </pc:spChg>
        <pc:picChg chg="add mod">
          <ac:chgData name="Kourtney Graham" userId="S::kourtneyg@westerngroup.com::08e25134-cc99-49f1-b026-1fe66fe95963" providerId="AD" clId="Web-{BAE7C5FA-BF31-4170-97DF-5537FC4B5E68}" dt="2022-02-23T15:19:59.453" v="7" actId="1076"/>
          <ac:picMkLst>
            <pc:docMk/>
            <pc:sldMk cId="2352567374" sldId="301"/>
            <ac:picMk id="12" creationId="{002829F0-D37D-4BEF-9BB4-21DB6277EDC4}"/>
          </ac:picMkLst>
        </pc:picChg>
        <pc:picChg chg="mod">
          <ac:chgData name="Kourtney Graham" userId="S::kourtneyg@westerngroup.com::08e25134-cc99-49f1-b026-1fe66fe95963" providerId="AD" clId="Web-{BAE7C5FA-BF31-4170-97DF-5537FC4B5E68}" dt="2022-02-23T15:19:28.358" v="0" actId="14100"/>
          <ac:picMkLst>
            <pc:docMk/>
            <pc:sldMk cId="2352567374" sldId="301"/>
            <ac:picMk id="26" creationId="{ED59E331-7C7D-4D21-864F-DAEC64B3E868}"/>
          </ac:picMkLst>
        </pc:picChg>
      </pc:sldChg>
      <pc:sldChg chg="modSp">
        <pc:chgData name="Kourtney Graham" userId="S::kourtneyg@westerngroup.com::08e25134-cc99-49f1-b026-1fe66fe95963" providerId="AD" clId="Web-{BAE7C5FA-BF31-4170-97DF-5537FC4B5E68}" dt="2022-02-23T15:20:29.016" v="13" actId="20577"/>
        <pc:sldMkLst>
          <pc:docMk/>
          <pc:sldMk cId="383712118" sldId="303"/>
        </pc:sldMkLst>
        <pc:spChg chg="mod">
          <ac:chgData name="Kourtney Graham" userId="S::kourtneyg@westerngroup.com::08e25134-cc99-49f1-b026-1fe66fe95963" providerId="AD" clId="Web-{BAE7C5FA-BF31-4170-97DF-5537FC4B5E68}" dt="2022-02-23T15:20:29.016" v="13" actId="20577"/>
          <ac:spMkLst>
            <pc:docMk/>
            <pc:sldMk cId="383712118" sldId="303"/>
            <ac:spMk id="6" creationId="{00000000-0000-0000-0000-000000000000}"/>
          </ac:spMkLst>
        </pc:spChg>
      </pc:sldChg>
      <pc:sldChg chg="addSp modSp">
        <pc:chgData name="Kourtney Graham" userId="S::kourtneyg@westerngroup.com::08e25134-cc99-49f1-b026-1fe66fe95963" providerId="AD" clId="Web-{BAE7C5FA-BF31-4170-97DF-5537FC4B5E68}" dt="2022-02-23T15:20:12.156" v="11" actId="1076"/>
        <pc:sldMkLst>
          <pc:docMk/>
          <pc:sldMk cId="262311521" sldId="305"/>
        </pc:sldMkLst>
        <pc:picChg chg="add mod">
          <ac:chgData name="Kourtney Graham" userId="S::kourtneyg@westerngroup.com::08e25134-cc99-49f1-b026-1fe66fe95963" providerId="AD" clId="Web-{BAE7C5FA-BF31-4170-97DF-5537FC4B5E68}" dt="2022-02-23T15:20:12.156" v="11" actId="1076"/>
          <ac:picMkLst>
            <pc:docMk/>
            <pc:sldMk cId="262311521" sldId="305"/>
            <ac:picMk id="11" creationId="{593A311D-8D63-4893-9D90-94411CF44432}"/>
          </ac:picMkLst>
        </pc:picChg>
      </pc:sldChg>
      <pc:sldChg chg="modSp">
        <pc:chgData name="Kourtney Graham" userId="S::kourtneyg@westerngroup.com::08e25134-cc99-49f1-b026-1fe66fe95963" providerId="AD" clId="Web-{BAE7C5FA-BF31-4170-97DF-5537FC4B5E68}" dt="2022-02-23T15:21:12.001" v="18" actId="14100"/>
        <pc:sldMkLst>
          <pc:docMk/>
          <pc:sldMk cId="2519212937" sldId="306"/>
        </pc:sldMkLst>
        <pc:spChg chg="mod">
          <ac:chgData name="Kourtney Graham" userId="S::kourtneyg@westerngroup.com::08e25134-cc99-49f1-b026-1fe66fe95963" providerId="AD" clId="Web-{BAE7C5FA-BF31-4170-97DF-5537FC4B5E68}" dt="2022-02-23T15:21:12.001" v="18" actId="14100"/>
          <ac:spMkLst>
            <pc:docMk/>
            <pc:sldMk cId="2519212937" sldId="306"/>
            <ac:spMk id="6" creationId="{00000000-0000-0000-0000-000000000000}"/>
          </ac:spMkLst>
        </pc:spChg>
      </pc:sldChg>
      <pc:sldChg chg="new del">
        <pc:chgData name="Kourtney Graham" userId="S::kourtneyg@westerngroup.com::08e25134-cc99-49f1-b026-1fe66fe95963" providerId="AD" clId="Web-{BAE7C5FA-BF31-4170-97DF-5537FC4B5E68}" dt="2022-02-23T15:24:43.256" v="22"/>
        <pc:sldMkLst>
          <pc:docMk/>
          <pc:sldMk cId="2336652089" sldId="307"/>
        </pc:sldMkLst>
      </pc:sldChg>
      <pc:sldChg chg="add">
        <pc:chgData name="Kourtney Graham" userId="S::kourtneyg@westerngroup.com::08e25134-cc99-49f1-b026-1fe66fe95963" providerId="AD" clId="Web-{BAE7C5FA-BF31-4170-97DF-5537FC4B5E68}" dt="2022-02-23T15:24:34.568" v="20"/>
        <pc:sldMkLst>
          <pc:docMk/>
          <pc:sldMk cId="3113010311" sldId="308"/>
        </pc:sldMkLst>
      </pc:sldChg>
      <pc:sldChg chg="modSp add">
        <pc:chgData name="Kourtney Graham" userId="S::kourtneyg@westerngroup.com::08e25134-cc99-49f1-b026-1fe66fe95963" providerId="AD" clId="Web-{BAE7C5FA-BF31-4170-97DF-5537FC4B5E68}" dt="2022-02-23T15:25:29.273" v="31" actId="20577"/>
        <pc:sldMkLst>
          <pc:docMk/>
          <pc:sldMk cId="3385921921" sldId="309"/>
        </pc:sldMkLst>
        <pc:spChg chg="mod">
          <ac:chgData name="Kourtney Graham" userId="S::kourtneyg@westerngroup.com::08e25134-cc99-49f1-b026-1fe66fe95963" providerId="AD" clId="Web-{BAE7C5FA-BF31-4170-97DF-5537FC4B5E68}" dt="2022-02-23T15:25:05.882" v="28" actId="1076"/>
          <ac:spMkLst>
            <pc:docMk/>
            <pc:sldMk cId="3385921921" sldId="309"/>
            <ac:spMk id="2" creationId="{89A1F745-FE9E-4243-977D-DDF09FE24DD6}"/>
          </ac:spMkLst>
        </pc:spChg>
        <pc:spChg chg="mod">
          <ac:chgData name="Kourtney Graham" userId="S::kourtneyg@westerngroup.com::08e25134-cc99-49f1-b026-1fe66fe95963" providerId="AD" clId="Web-{BAE7C5FA-BF31-4170-97DF-5537FC4B5E68}" dt="2022-02-23T15:25:29.273" v="31" actId="20577"/>
          <ac:spMkLst>
            <pc:docMk/>
            <pc:sldMk cId="3385921921" sldId="309"/>
            <ac:spMk id="4" creationId="{AEA21EEF-FF0B-4B30-8654-341DA44D209C}"/>
          </ac:spMkLst>
        </pc:spChg>
      </pc:sldChg>
      <pc:sldMasterChg chg="addSldLayout">
        <pc:chgData name="Kourtney Graham" userId="S::kourtneyg@westerngroup.com::08e25134-cc99-49f1-b026-1fe66fe95963" providerId="AD" clId="Web-{BAE7C5FA-BF31-4170-97DF-5537FC4B5E68}" dt="2022-02-23T15:24:34.787" v="21"/>
        <pc:sldMasterMkLst>
          <pc:docMk/>
          <pc:sldMasterMk cId="0" sldId="2147483648"/>
        </pc:sldMasterMkLst>
        <pc:sldLayoutChg chg="add">
          <pc:chgData name="Kourtney Graham" userId="S::kourtneyg@westerngroup.com::08e25134-cc99-49f1-b026-1fe66fe95963" providerId="AD" clId="Web-{BAE7C5FA-BF31-4170-97DF-5537FC4B5E68}" dt="2022-02-23T15:24:34.568" v="20"/>
          <pc:sldLayoutMkLst>
            <pc:docMk/>
            <pc:sldMasterMk cId="0" sldId="2147483648"/>
            <pc:sldLayoutMk cId="23878975" sldId="2147483666"/>
          </pc:sldLayoutMkLst>
        </pc:sldLayoutChg>
        <pc:sldLayoutChg chg="add">
          <pc:chgData name="Kourtney Graham" userId="S::kourtneyg@westerngroup.com::08e25134-cc99-49f1-b026-1fe66fe95963" providerId="AD" clId="Web-{BAE7C5FA-BF31-4170-97DF-5537FC4B5E68}" dt="2022-02-23T15:24:34.787" v="21"/>
          <pc:sldLayoutMkLst>
            <pc:docMk/>
            <pc:sldMasterMk cId="0" sldId="2147483648"/>
            <pc:sldLayoutMk cId="2733227211" sldId="2147483667"/>
          </pc:sldLayoutMkLst>
        </pc:sldLayoutChg>
      </pc:sldMasterChg>
    </pc:docChg>
  </pc:docChgLst>
  <pc:docChgLst>
    <pc:chgData name="Sara Bequette" userId="S::sarab@westerngroup.com::f884e312-d021-43b6-ae8f-82a8c1242632" providerId="AD" clId="Web-{8536524D-7AD1-40E6-B7C0-F507043BE5F6}"/>
    <pc:docChg chg="modSld">
      <pc:chgData name="Sara Bequette" userId="S::sarab@westerngroup.com::f884e312-d021-43b6-ae8f-82a8c1242632" providerId="AD" clId="Web-{8536524D-7AD1-40E6-B7C0-F507043BE5F6}" dt="2022-02-23T17:36:25.188" v="1"/>
      <pc:docMkLst>
        <pc:docMk/>
      </pc:docMkLst>
      <pc:sldChg chg="addSp delSp">
        <pc:chgData name="Sara Bequette" userId="S::sarab@westerngroup.com::f884e312-d021-43b6-ae8f-82a8c1242632" providerId="AD" clId="Web-{8536524D-7AD1-40E6-B7C0-F507043BE5F6}" dt="2022-02-23T17:36:25.188" v="1"/>
        <pc:sldMkLst>
          <pc:docMk/>
          <pc:sldMk cId="2352567374" sldId="301"/>
        </pc:sldMkLst>
        <pc:picChg chg="add del">
          <ac:chgData name="Sara Bequette" userId="S::sarab@westerngroup.com::f884e312-d021-43b6-ae8f-82a8c1242632" providerId="AD" clId="Web-{8536524D-7AD1-40E6-B7C0-F507043BE5F6}" dt="2022-02-23T17:36:25.188" v="1"/>
          <ac:picMkLst>
            <pc:docMk/>
            <pc:sldMk cId="2352567374" sldId="301"/>
            <ac:picMk id="26" creationId="{ED59E331-7C7D-4D21-864F-DAEC64B3E868}"/>
          </ac:picMkLst>
        </pc:picChg>
      </pc:sldChg>
    </pc:docChg>
  </pc:docChgLst>
  <pc:docChgLst>
    <pc:chgData name="Kourtney Graham" userId="S::kourtneyg@westerngroup.com::08e25134-cc99-49f1-b026-1fe66fe95963" providerId="AD" clId="Web-{3E34B972-2986-421A-948D-C82D8C2529B3}"/>
    <pc:docChg chg="modSld">
      <pc:chgData name="Kourtney Graham" userId="S::kourtneyg@westerngroup.com::08e25134-cc99-49f1-b026-1fe66fe95963" providerId="AD" clId="Web-{3E34B972-2986-421A-948D-C82D8C2529B3}" dt="2022-02-23T14:50:51.916" v="8" actId="1076"/>
      <pc:docMkLst>
        <pc:docMk/>
      </pc:docMkLst>
      <pc:sldChg chg="modSp">
        <pc:chgData name="Kourtney Graham" userId="S::kourtneyg@westerngroup.com::08e25134-cc99-49f1-b026-1fe66fe95963" providerId="AD" clId="Web-{3E34B972-2986-421A-948D-C82D8C2529B3}" dt="2022-02-23T14:50:43.604" v="5" actId="14100"/>
        <pc:sldMkLst>
          <pc:docMk/>
          <pc:sldMk cId="383712118" sldId="303"/>
        </pc:sldMkLst>
        <pc:picChg chg="mod">
          <ac:chgData name="Kourtney Graham" userId="S::kourtneyg@westerngroup.com::08e25134-cc99-49f1-b026-1fe66fe95963" providerId="AD" clId="Web-{3E34B972-2986-421A-948D-C82D8C2529B3}" dt="2022-02-23T14:50:39.994" v="3" actId="14100"/>
          <ac:picMkLst>
            <pc:docMk/>
            <pc:sldMk cId="383712118" sldId="303"/>
            <ac:picMk id="23" creationId="{AB3B7B9F-83FF-42EE-B59D-C819A27AC9BB}"/>
          </ac:picMkLst>
        </pc:picChg>
        <pc:picChg chg="mod">
          <ac:chgData name="Kourtney Graham" userId="S::kourtneyg@westerngroup.com::08e25134-cc99-49f1-b026-1fe66fe95963" providerId="AD" clId="Web-{3E34B972-2986-421A-948D-C82D8C2529B3}" dt="2022-02-23T14:50:43.604" v="5" actId="14100"/>
          <ac:picMkLst>
            <pc:docMk/>
            <pc:sldMk cId="383712118" sldId="303"/>
            <ac:picMk id="25" creationId="{A97F4608-FB53-4282-A347-47F61F919097}"/>
          </ac:picMkLst>
        </pc:picChg>
      </pc:sldChg>
      <pc:sldChg chg="modSp">
        <pc:chgData name="Kourtney Graham" userId="S::kourtneyg@westerngroup.com::08e25134-cc99-49f1-b026-1fe66fe95963" providerId="AD" clId="Web-{3E34B972-2986-421A-948D-C82D8C2529B3}" dt="2022-02-23T14:50:35.432" v="1" actId="1076"/>
        <pc:sldMkLst>
          <pc:docMk/>
          <pc:sldMk cId="1923883461" sldId="304"/>
        </pc:sldMkLst>
        <pc:picChg chg="mod">
          <ac:chgData name="Kourtney Graham" userId="S::kourtneyg@westerngroup.com::08e25134-cc99-49f1-b026-1fe66fe95963" providerId="AD" clId="Web-{3E34B972-2986-421A-948D-C82D8C2529B3}" dt="2022-02-23T14:50:35.432" v="1" actId="1076"/>
          <ac:picMkLst>
            <pc:docMk/>
            <pc:sldMk cId="1923883461" sldId="304"/>
            <ac:picMk id="11" creationId="{7F138B2F-765C-4681-BD7C-710B5C5F359D}"/>
          </ac:picMkLst>
        </pc:picChg>
      </pc:sldChg>
      <pc:sldChg chg="modSp">
        <pc:chgData name="Kourtney Graham" userId="S::kourtneyg@westerngroup.com::08e25134-cc99-49f1-b026-1fe66fe95963" providerId="AD" clId="Web-{3E34B972-2986-421A-948D-C82D8C2529B3}" dt="2022-02-23T14:50:51.916" v="8" actId="1076"/>
        <pc:sldMkLst>
          <pc:docMk/>
          <pc:sldMk cId="262311521" sldId="305"/>
        </pc:sldMkLst>
        <pc:picChg chg="mod">
          <ac:chgData name="Kourtney Graham" userId="S::kourtneyg@westerngroup.com::08e25134-cc99-49f1-b026-1fe66fe95963" providerId="AD" clId="Web-{3E34B972-2986-421A-948D-C82D8C2529B3}" dt="2022-02-23T14:50:51.916" v="8" actId="1076"/>
          <ac:picMkLst>
            <pc:docMk/>
            <pc:sldMk cId="262311521" sldId="305"/>
            <ac:picMk id="18" creationId="{21435CD1-CC18-4028-A931-401DD90CF508}"/>
          </ac:picMkLst>
        </pc:picChg>
      </pc:sldChg>
    </pc:docChg>
  </pc:docChgLst>
  <pc:docChgLst>
    <pc:chgData name="Kourtney Graham" userId="S::kourtneyg@westerngroup.com::08e25134-cc99-49f1-b026-1fe66fe95963" providerId="AD" clId="Web-{2FAAB5E8-4C3D-4159-9924-5D5B28345C29}"/>
    <pc:docChg chg="modSld">
      <pc:chgData name="Kourtney Graham" userId="S::kourtneyg@westerngroup.com::08e25134-cc99-49f1-b026-1fe66fe95963" providerId="AD" clId="Web-{2FAAB5E8-4C3D-4159-9924-5D5B28345C29}" dt="2022-02-22T22:49:26.587" v="0" actId="20577"/>
      <pc:docMkLst>
        <pc:docMk/>
      </pc:docMkLst>
      <pc:sldChg chg="modSp">
        <pc:chgData name="Kourtney Graham" userId="S::kourtneyg@westerngroup.com::08e25134-cc99-49f1-b026-1fe66fe95963" providerId="AD" clId="Web-{2FAAB5E8-4C3D-4159-9924-5D5B28345C29}" dt="2022-02-22T22:49:26.587" v="0" actId="20577"/>
        <pc:sldMkLst>
          <pc:docMk/>
          <pc:sldMk cId="0" sldId="257"/>
        </pc:sldMkLst>
        <pc:spChg chg="mod">
          <ac:chgData name="Kourtney Graham" userId="S::kourtneyg@westerngroup.com::08e25134-cc99-49f1-b026-1fe66fe95963" providerId="AD" clId="Web-{2FAAB5E8-4C3D-4159-9924-5D5B28345C29}" dt="2022-02-22T22:49:26.587" v="0" actId="20577"/>
          <ac:spMkLst>
            <pc:docMk/>
            <pc:sldMk cId="0" sldId="257"/>
            <ac:spMk id="8" creationId="{00000000-0000-0000-0000-000000000000}"/>
          </ac:spMkLst>
        </pc:spChg>
      </pc:sldChg>
    </pc:docChg>
  </pc:docChgLst>
  <pc:docChgLst>
    <pc:chgData name="Sara Bequette" userId="f884e312-d021-43b6-ae8f-82a8c1242632" providerId="ADAL" clId="{70AB056D-3B2B-432C-8527-E40374C483AF}"/>
    <pc:docChg chg="modSld sldOrd">
      <pc:chgData name="Sara Bequette" userId="f884e312-d021-43b6-ae8f-82a8c1242632" providerId="ADAL" clId="{70AB056D-3B2B-432C-8527-E40374C483AF}" dt="2022-02-23T05:30:25.962" v="7" actId="22711"/>
      <pc:docMkLst>
        <pc:docMk/>
      </pc:docMkLst>
      <pc:sldChg chg="ord">
        <pc:chgData name="Sara Bequette" userId="f884e312-d021-43b6-ae8f-82a8c1242632" providerId="ADAL" clId="{70AB056D-3B2B-432C-8527-E40374C483AF}" dt="2022-02-23T03:03:19.969" v="0" actId="20578"/>
        <pc:sldMkLst>
          <pc:docMk/>
          <pc:sldMk cId="0" sldId="256"/>
        </pc:sldMkLst>
      </pc:sldChg>
      <pc:sldChg chg="modSp mod">
        <pc:chgData name="Sara Bequette" userId="f884e312-d021-43b6-ae8f-82a8c1242632" providerId="ADAL" clId="{70AB056D-3B2B-432C-8527-E40374C483AF}" dt="2022-02-23T05:03:29.319" v="1" actId="22711"/>
        <pc:sldMkLst>
          <pc:docMk/>
          <pc:sldMk cId="2994314862" sldId="300"/>
        </pc:sldMkLst>
        <pc:picChg chg="mod">
          <ac:chgData name="Sara Bequette" userId="f884e312-d021-43b6-ae8f-82a8c1242632" providerId="ADAL" clId="{70AB056D-3B2B-432C-8527-E40374C483AF}" dt="2022-02-23T05:03:29.319" v="1" actId="22711"/>
          <ac:picMkLst>
            <pc:docMk/>
            <pc:sldMk cId="2994314862" sldId="300"/>
            <ac:picMk id="14" creationId="{BE341CD9-5EE7-428E-A714-4D6B335DA2AB}"/>
          </ac:picMkLst>
        </pc:picChg>
      </pc:sldChg>
      <pc:sldChg chg="modSp mod">
        <pc:chgData name="Sara Bequette" userId="f884e312-d021-43b6-ae8f-82a8c1242632" providerId="ADAL" clId="{70AB056D-3B2B-432C-8527-E40374C483AF}" dt="2022-02-23T05:30:12.564" v="5" actId="22711"/>
        <pc:sldMkLst>
          <pc:docMk/>
          <pc:sldMk cId="383712118" sldId="303"/>
        </pc:sldMkLst>
        <pc:picChg chg="mod">
          <ac:chgData name="Sara Bequette" userId="f884e312-d021-43b6-ae8f-82a8c1242632" providerId="ADAL" clId="{70AB056D-3B2B-432C-8527-E40374C483AF}" dt="2022-02-23T05:30:07.282" v="2" actId="22711"/>
          <ac:picMkLst>
            <pc:docMk/>
            <pc:sldMk cId="383712118" sldId="303"/>
            <ac:picMk id="23" creationId="{AB3B7B9F-83FF-42EE-B59D-C819A27AC9BB}"/>
          </ac:picMkLst>
        </pc:picChg>
        <pc:picChg chg="mod">
          <ac:chgData name="Sara Bequette" userId="f884e312-d021-43b6-ae8f-82a8c1242632" providerId="ADAL" clId="{70AB056D-3B2B-432C-8527-E40374C483AF}" dt="2022-02-23T05:30:12.564" v="5" actId="22711"/>
          <ac:picMkLst>
            <pc:docMk/>
            <pc:sldMk cId="383712118" sldId="303"/>
            <ac:picMk id="25" creationId="{A97F4608-FB53-4282-A347-47F61F919097}"/>
          </ac:picMkLst>
        </pc:picChg>
      </pc:sldChg>
      <pc:sldChg chg="modSp mod">
        <pc:chgData name="Sara Bequette" userId="f884e312-d021-43b6-ae8f-82a8c1242632" providerId="ADAL" clId="{70AB056D-3B2B-432C-8527-E40374C483AF}" dt="2022-02-23T05:30:21.179" v="6" actId="22711"/>
        <pc:sldMkLst>
          <pc:docMk/>
          <pc:sldMk cId="1923883461" sldId="304"/>
        </pc:sldMkLst>
        <pc:picChg chg="mod">
          <ac:chgData name="Sara Bequette" userId="f884e312-d021-43b6-ae8f-82a8c1242632" providerId="ADAL" clId="{70AB056D-3B2B-432C-8527-E40374C483AF}" dt="2022-02-23T05:30:21.179" v="6" actId="22711"/>
          <ac:picMkLst>
            <pc:docMk/>
            <pc:sldMk cId="1923883461" sldId="304"/>
            <ac:picMk id="11" creationId="{7F138B2F-765C-4681-BD7C-710B5C5F359D}"/>
          </ac:picMkLst>
        </pc:picChg>
      </pc:sldChg>
      <pc:sldChg chg="modSp mod">
        <pc:chgData name="Sara Bequette" userId="f884e312-d021-43b6-ae8f-82a8c1242632" providerId="ADAL" clId="{70AB056D-3B2B-432C-8527-E40374C483AF}" dt="2022-02-23T05:30:25.962" v="7" actId="22711"/>
        <pc:sldMkLst>
          <pc:docMk/>
          <pc:sldMk cId="262311521" sldId="305"/>
        </pc:sldMkLst>
        <pc:picChg chg="mod">
          <ac:chgData name="Sara Bequette" userId="f884e312-d021-43b6-ae8f-82a8c1242632" providerId="ADAL" clId="{70AB056D-3B2B-432C-8527-E40374C483AF}" dt="2022-02-23T05:30:25.962" v="7" actId="22711"/>
          <ac:picMkLst>
            <pc:docMk/>
            <pc:sldMk cId="262311521" sldId="305"/>
            <ac:picMk id="18" creationId="{21435CD1-CC18-4028-A931-401DD90CF508}"/>
          </ac:picMkLst>
        </pc:picChg>
      </pc:sldChg>
    </pc:docChg>
  </pc:docChgLst>
  <pc:docChgLst>
    <pc:chgData name="Kourtney Graham" userId="08e25134-cc99-49f1-b026-1fe66fe95963" providerId="ADAL" clId="{6C0CA56E-891E-4E42-BDB7-FC156CE17541}"/>
    <pc:docChg chg="undo custSel delSld modSld sldOrd">
      <pc:chgData name="Kourtney Graham" userId="08e25134-cc99-49f1-b026-1fe66fe95963" providerId="ADAL" clId="{6C0CA56E-891E-4E42-BDB7-FC156CE17541}" dt="2022-02-23T15:30:54.332" v="92" actId="20577"/>
      <pc:docMkLst>
        <pc:docMk/>
      </pc:docMkLst>
      <pc:sldChg chg="modSp mod">
        <pc:chgData name="Kourtney Graham" userId="08e25134-cc99-49f1-b026-1fe66fe95963" providerId="ADAL" clId="{6C0CA56E-891E-4E42-BDB7-FC156CE17541}" dt="2022-02-23T15:29:32.404" v="41" actId="2"/>
        <pc:sldMkLst>
          <pc:docMk/>
          <pc:sldMk cId="0" sldId="273"/>
        </pc:sldMkLst>
        <pc:spChg chg="mod">
          <ac:chgData name="Kourtney Graham" userId="08e25134-cc99-49f1-b026-1fe66fe95963" providerId="ADAL" clId="{6C0CA56E-891E-4E42-BDB7-FC156CE17541}" dt="2022-02-23T15:29:32.404" v="41" actId="2"/>
          <ac:spMkLst>
            <pc:docMk/>
            <pc:sldMk cId="0" sldId="273"/>
            <ac:spMk id="2" creationId="{00000000-0000-0000-0000-000000000000}"/>
          </ac:spMkLst>
        </pc:spChg>
      </pc:sldChg>
      <pc:sldChg chg="modSp mod">
        <pc:chgData name="Kourtney Graham" userId="08e25134-cc99-49f1-b026-1fe66fe95963" providerId="ADAL" clId="{6C0CA56E-891E-4E42-BDB7-FC156CE17541}" dt="2022-02-23T15:29:34.190" v="42" actId="2"/>
        <pc:sldMkLst>
          <pc:docMk/>
          <pc:sldMk cId="2352567374" sldId="301"/>
        </pc:sldMkLst>
        <pc:spChg chg="mod">
          <ac:chgData name="Kourtney Graham" userId="08e25134-cc99-49f1-b026-1fe66fe95963" providerId="ADAL" clId="{6C0CA56E-891E-4E42-BDB7-FC156CE17541}" dt="2022-02-23T15:29:34.190" v="42" actId="2"/>
          <ac:spMkLst>
            <pc:docMk/>
            <pc:sldMk cId="2352567374" sldId="301"/>
            <ac:spMk id="10" creationId="{00000000-0000-0000-0000-000000000000}"/>
          </ac:spMkLst>
        </pc:spChg>
      </pc:sldChg>
      <pc:sldChg chg="modSp mod">
        <pc:chgData name="Kourtney Graham" userId="08e25134-cc99-49f1-b026-1fe66fe95963" providerId="ADAL" clId="{6C0CA56E-891E-4E42-BDB7-FC156CE17541}" dt="2022-02-23T15:29:36.055" v="44" actId="2"/>
        <pc:sldMkLst>
          <pc:docMk/>
          <pc:sldMk cId="262311521" sldId="305"/>
        </pc:sldMkLst>
        <pc:spChg chg="mod">
          <ac:chgData name="Kourtney Graham" userId="08e25134-cc99-49f1-b026-1fe66fe95963" providerId="ADAL" clId="{6C0CA56E-891E-4E42-BDB7-FC156CE17541}" dt="2022-02-23T15:29:36.055" v="44" actId="2"/>
          <ac:spMkLst>
            <pc:docMk/>
            <pc:sldMk cId="262311521" sldId="305"/>
            <ac:spMk id="10" creationId="{00000000-0000-0000-0000-000000000000}"/>
          </ac:spMkLst>
        </pc:spChg>
      </pc:sldChg>
      <pc:sldChg chg="del">
        <pc:chgData name="Kourtney Graham" userId="08e25134-cc99-49f1-b026-1fe66fe95963" providerId="ADAL" clId="{6C0CA56E-891E-4E42-BDB7-FC156CE17541}" dt="2022-02-23T15:26:28.255" v="4" actId="2696"/>
        <pc:sldMkLst>
          <pc:docMk/>
          <pc:sldMk cId="3113010311" sldId="308"/>
        </pc:sldMkLst>
      </pc:sldChg>
      <pc:sldChg chg="del ord">
        <pc:chgData name="Kourtney Graham" userId="08e25134-cc99-49f1-b026-1fe66fe95963" providerId="ADAL" clId="{6C0CA56E-891E-4E42-BDB7-FC156CE17541}" dt="2022-02-23T15:26:42.838" v="5" actId="2696"/>
        <pc:sldMkLst>
          <pc:docMk/>
          <pc:sldMk cId="3385921921" sldId="309"/>
        </pc:sldMkLst>
      </pc:sldChg>
      <pc:sldChg chg="addSp delSp modSp mod ord">
        <pc:chgData name="Kourtney Graham" userId="08e25134-cc99-49f1-b026-1fe66fe95963" providerId="ADAL" clId="{6C0CA56E-891E-4E42-BDB7-FC156CE17541}" dt="2022-02-23T15:29:08.645" v="40" actId="1076"/>
        <pc:sldMkLst>
          <pc:docMk/>
          <pc:sldMk cId="2333297159" sldId="3475"/>
        </pc:sldMkLst>
        <pc:spChg chg="mod">
          <ac:chgData name="Kourtney Graham" userId="08e25134-cc99-49f1-b026-1fe66fe95963" providerId="ADAL" clId="{6C0CA56E-891E-4E42-BDB7-FC156CE17541}" dt="2022-02-23T15:27:55.189" v="19" actId="1076"/>
          <ac:spMkLst>
            <pc:docMk/>
            <pc:sldMk cId="2333297159" sldId="3475"/>
            <ac:spMk id="2" creationId="{89A1F745-FE9E-4243-977D-DDF09FE24DD6}"/>
          </ac:spMkLst>
        </pc:spChg>
        <pc:spChg chg="del mod">
          <ac:chgData name="Kourtney Graham" userId="08e25134-cc99-49f1-b026-1fe66fe95963" providerId="ADAL" clId="{6C0CA56E-891E-4E42-BDB7-FC156CE17541}" dt="2022-02-23T15:28:13.705" v="24" actId="478"/>
          <ac:spMkLst>
            <pc:docMk/>
            <pc:sldMk cId="2333297159" sldId="3475"/>
            <ac:spMk id="4" creationId="{AEA21EEF-FF0B-4B30-8654-341DA44D209C}"/>
          </ac:spMkLst>
        </pc:spChg>
        <pc:spChg chg="add del mod">
          <ac:chgData name="Kourtney Graham" userId="08e25134-cc99-49f1-b026-1fe66fe95963" providerId="ADAL" clId="{6C0CA56E-891E-4E42-BDB7-FC156CE17541}" dt="2022-02-23T15:28:16.145" v="25" actId="478"/>
          <ac:spMkLst>
            <pc:docMk/>
            <pc:sldMk cId="2333297159" sldId="3475"/>
            <ac:spMk id="6" creationId="{086C20BC-5647-495F-8FFB-3841F329D43E}"/>
          </ac:spMkLst>
        </pc:spChg>
        <pc:spChg chg="add mod">
          <ac:chgData name="Kourtney Graham" userId="08e25134-cc99-49f1-b026-1fe66fe95963" providerId="ADAL" clId="{6C0CA56E-891E-4E42-BDB7-FC156CE17541}" dt="2022-02-23T15:29:08.645" v="40" actId="1076"/>
          <ac:spMkLst>
            <pc:docMk/>
            <pc:sldMk cId="2333297159" sldId="3475"/>
            <ac:spMk id="11" creationId="{EE98EF24-0502-4EA4-9F98-74EB76001550}"/>
          </ac:spMkLst>
        </pc:spChg>
        <pc:spChg chg="add del mod">
          <ac:chgData name="Kourtney Graham" userId="08e25134-cc99-49f1-b026-1fe66fe95963" providerId="ADAL" clId="{6C0CA56E-891E-4E42-BDB7-FC156CE17541}" dt="2022-02-23T15:28:51.360" v="34" actId="478"/>
          <ac:spMkLst>
            <pc:docMk/>
            <pc:sldMk cId="2333297159" sldId="3475"/>
            <ac:spMk id="14" creationId="{3B305081-0A2C-49CF-99B4-84D2E40D1752}"/>
          </ac:spMkLst>
        </pc:spChg>
        <pc:picChg chg="mod">
          <ac:chgData name="Kourtney Graham" userId="08e25134-cc99-49f1-b026-1fe66fe95963" providerId="ADAL" clId="{6C0CA56E-891E-4E42-BDB7-FC156CE17541}" dt="2022-02-23T15:27:50.371" v="18" actId="1076"/>
          <ac:picMkLst>
            <pc:docMk/>
            <pc:sldMk cId="2333297159" sldId="3475"/>
            <ac:picMk id="13" creationId="{AF81D06F-230E-4162-912A-1A70F35E8D69}"/>
          </ac:picMkLst>
        </pc:picChg>
      </pc:sldChg>
      <pc:sldChg chg="modSp mod ord">
        <pc:chgData name="Kourtney Graham" userId="08e25134-cc99-49f1-b026-1fe66fe95963" providerId="ADAL" clId="{6C0CA56E-891E-4E42-BDB7-FC156CE17541}" dt="2022-02-23T15:30:54.332" v="92" actId="20577"/>
        <pc:sldMkLst>
          <pc:docMk/>
          <pc:sldMk cId="3431932121" sldId="3497"/>
        </pc:sldMkLst>
        <pc:spChg chg="mod">
          <ac:chgData name="Kourtney Graham" userId="08e25134-cc99-49f1-b026-1fe66fe95963" providerId="ADAL" clId="{6C0CA56E-891E-4E42-BDB7-FC156CE17541}" dt="2022-02-23T15:30:34.600" v="59" actId="20577"/>
          <ac:spMkLst>
            <pc:docMk/>
            <pc:sldMk cId="3431932121" sldId="3497"/>
            <ac:spMk id="73" creationId="{9DEC6224-F17B-453C-81F5-317FA75EDAE9}"/>
          </ac:spMkLst>
        </pc:spChg>
        <pc:spChg chg="mod">
          <ac:chgData name="Kourtney Graham" userId="08e25134-cc99-49f1-b026-1fe66fe95963" providerId="ADAL" clId="{6C0CA56E-891E-4E42-BDB7-FC156CE17541}" dt="2022-02-23T15:30:43.282" v="74" actId="20577"/>
          <ac:spMkLst>
            <pc:docMk/>
            <pc:sldMk cId="3431932121" sldId="3497"/>
            <ac:spMk id="77" creationId="{3246BD7D-FF3B-4737-B8E9-6FBDD3335981}"/>
          </ac:spMkLst>
        </pc:spChg>
        <pc:spChg chg="mod">
          <ac:chgData name="Kourtney Graham" userId="08e25134-cc99-49f1-b026-1fe66fe95963" providerId="ADAL" clId="{6C0CA56E-891E-4E42-BDB7-FC156CE17541}" dt="2022-02-23T15:30:50.979" v="85" actId="20577"/>
          <ac:spMkLst>
            <pc:docMk/>
            <pc:sldMk cId="3431932121" sldId="3497"/>
            <ac:spMk id="80" creationId="{C7FAEB3D-F423-4179-A79C-DCA8165AC0F0}"/>
          </ac:spMkLst>
        </pc:spChg>
        <pc:spChg chg="mod">
          <ac:chgData name="Kourtney Graham" userId="08e25134-cc99-49f1-b026-1fe66fe95963" providerId="ADAL" clId="{6C0CA56E-891E-4E42-BDB7-FC156CE17541}" dt="2022-02-23T15:30:54.332" v="92" actId="20577"/>
          <ac:spMkLst>
            <pc:docMk/>
            <pc:sldMk cId="3431932121" sldId="3497"/>
            <ac:spMk id="83" creationId="{9534DCD2-32E8-44A2-A6B1-CB276B9ABCF5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g object 20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g object 21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g object 24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bg object 2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6998" y="10270838"/>
            <a:ext cx="151566" cy="151566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8061021" y="9474213"/>
            <a:ext cx="1567180" cy="1358265"/>
          </a:xfrm>
          <a:custGeom>
            <a:avLst/>
            <a:gdLst/>
            <a:ahLst/>
            <a:cxnLst/>
            <a:rect l="l" t="t" r="r" b="b"/>
            <a:pathLst>
              <a:path w="1567180" h="1358265">
                <a:moveTo>
                  <a:pt x="783431" y="0"/>
                </a:moveTo>
                <a:lnTo>
                  <a:pt x="0" y="1357969"/>
                </a:lnTo>
                <a:lnTo>
                  <a:pt x="1566863" y="1357969"/>
                </a:lnTo>
                <a:lnTo>
                  <a:pt x="78343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g object 27"/>
          <p:cNvSpPr/>
          <p:nvPr/>
        </p:nvSpPr>
        <p:spPr>
          <a:xfrm>
            <a:off x="18612469" y="10417064"/>
            <a:ext cx="128270" cy="272415"/>
          </a:xfrm>
          <a:custGeom>
            <a:avLst/>
            <a:gdLst/>
            <a:ahLst/>
            <a:cxnLst/>
            <a:rect l="l" t="t" r="r" b="b"/>
            <a:pathLst>
              <a:path w="128269" h="272415">
                <a:moveTo>
                  <a:pt x="122666" y="0"/>
                </a:moveTo>
                <a:lnTo>
                  <a:pt x="115284" y="0"/>
                </a:lnTo>
                <a:lnTo>
                  <a:pt x="54658" y="0"/>
                </a:lnTo>
                <a:lnTo>
                  <a:pt x="47433" y="5968"/>
                </a:lnTo>
                <a:lnTo>
                  <a:pt x="46176" y="13507"/>
                </a:lnTo>
                <a:lnTo>
                  <a:pt x="0" y="265751"/>
                </a:lnTo>
                <a:lnTo>
                  <a:pt x="5026" y="271876"/>
                </a:lnTo>
                <a:lnTo>
                  <a:pt x="73034" y="271876"/>
                </a:lnTo>
                <a:lnTo>
                  <a:pt x="80259" y="265908"/>
                </a:lnTo>
                <a:lnTo>
                  <a:pt x="81515" y="258369"/>
                </a:lnTo>
                <a:lnTo>
                  <a:pt x="126121" y="13507"/>
                </a:lnTo>
                <a:lnTo>
                  <a:pt x="127692" y="5968"/>
                </a:lnTo>
                <a:lnTo>
                  <a:pt x="122666" y="0"/>
                </a:lnTo>
                <a:close/>
              </a:path>
            </a:pathLst>
          </a:custGeom>
          <a:solidFill>
            <a:srgbClr val="F5B3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8" name="bg object 2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78122" y="10256074"/>
            <a:ext cx="91253" cy="73348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8288128" y="9958952"/>
            <a:ext cx="1055370" cy="741680"/>
          </a:xfrm>
          <a:custGeom>
            <a:avLst/>
            <a:gdLst/>
            <a:ahLst/>
            <a:cxnLst/>
            <a:rect l="l" t="t" r="r" b="b"/>
            <a:pathLst>
              <a:path w="1055369" h="741679">
                <a:moveTo>
                  <a:pt x="516267" y="18021"/>
                </a:moveTo>
                <a:lnTo>
                  <a:pt x="514083" y="9004"/>
                </a:lnTo>
                <a:lnTo>
                  <a:pt x="506907" y="4876"/>
                </a:lnTo>
                <a:lnTo>
                  <a:pt x="478104" y="431"/>
                </a:lnTo>
                <a:lnTo>
                  <a:pt x="465886" y="0"/>
                </a:lnTo>
                <a:lnTo>
                  <a:pt x="457682" y="2717"/>
                </a:lnTo>
                <a:lnTo>
                  <a:pt x="448576" y="9232"/>
                </a:lnTo>
                <a:lnTo>
                  <a:pt x="443179" y="9829"/>
                </a:lnTo>
                <a:lnTo>
                  <a:pt x="434009" y="9055"/>
                </a:lnTo>
                <a:lnTo>
                  <a:pt x="421360" y="7658"/>
                </a:lnTo>
                <a:lnTo>
                  <a:pt x="405536" y="6400"/>
                </a:lnTo>
                <a:lnTo>
                  <a:pt x="351624" y="20713"/>
                </a:lnTo>
                <a:lnTo>
                  <a:pt x="317715" y="47459"/>
                </a:lnTo>
                <a:lnTo>
                  <a:pt x="295592" y="94513"/>
                </a:lnTo>
                <a:lnTo>
                  <a:pt x="207162" y="572465"/>
                </a:lnTo>
                <a:lnTo>
                  <a:pt x="204889" y="588137"/>
                </a:lnTo>
                <a:lnTo>
                  <a:pt x="198983" y="614718"/>
                </a:lnTo>
                <a:lnTo>
                  <a:pt x="184988" y="642988"/>
                </a:lnTo>
                <a:lnTo>
                  <a:pt x="158381" y="663714"/>
                </a:lnTo>
                <a:lnTo>
                  <a:pt x="114706" y="667677"/>
                </a:lnTo>
                <a:lnTo>
                  <a:pt x="49479" y="645655"/>
                </a:lnTo>
                <a:lnTo>
                  <a:pt x="32613" y="639406"/>
                </a:lnTo>
                <a:lnTo>
                  <a:pt x="21069" y="639406"/>
                </a:lnTo>
                <a:lnTo>
                  <a:pt x="14020" y="644410"/>
                </a:lnTo>
                <a:lnTo>
                  <a:pt x="10680" y="653186"/>
                </a:lnTo>
                <a:lnTo>
                  <a:pt x="5397" y="687476"/>
                </a:lnTo>
                <a:lnTo>
                  <a:pt x="0" y="726071"/>
                </a:lnTo>
                <a:lnTo>
                  <a:pt x="2984" y="732510"/>
                </a:lnTo>
                <a:lnTo>
                  <a:pt x="47282" y="739419"/>
                </a:lnTo>
                <a:lnTo>
                  <a:pt x="52933" y="738314"/>
                </a:lnTo>
                <a:lnTo>
                  <a:pt x="57175" y="736117"/>
                </a:lnTo>
                <a:lnTo>
                  <a:pt x="57797" y="735495"/>
                </a:lnTo>
                <a:lnTo>
                  <a:pt x="61722" y="733602"/>
                </a:lnTo>
                <a:lnTo>
                  <a:pt x="64236" y="731253"/>
                </a:lnTo>
                <a:lnTo>
                  <a:pt x="68008" y="729843"/>
                </a:lnTo>
                <a:lnTo>
                  <a:pt x="71310" y="730148"/>
                </a:lnTo>
                <a:lnTo>
                  <a:pt x="76339" y="731100"/>
                </a:lnTo>
                <a:lnTo>
                  <a:pt x="97497" y="736460"/>
                </a:lnTo>
                <a:lnTo>
                  <a:pt x="127050" y="741146"/>
                </a:lnTo>
                <a:lnTo>
                  <a:pt x="197523" y="733323"/>
                </a:lnTo>
                <a:lnTo>
                  <a:pt x="231508" y="713206"/>
                </a:lnTo>
                <a:lnTo>
                  <a:pt x="260070" y="677240"/>
                </a:lnTo>
                <a:lnTo>
                  <a:pt x="279730" y="621626"/>
                </a:lnTo>
                <a:lnTo>
                  <a:pt x="370674" y="122948"/>
                </a:lnTo>
                <a:lnTo>
                  <a:pt x="374116" y="110159"/>
                </a:lnTo>
                <a:lnTo>
                  <a:pt x="387540" y="89928"/>
                </a:lnTo>
                <a:lnTo>
                  <a:pt x="417296" y="76339"/>
                </a:lnTo>
                <a:lnTo>
                  <a:pt x="469773" y="83527"/>
                </a:lnTo>
                <a:lnTo>
                  <a:pt x="487273" y="86893"/>
                </a:lnTo>
                <a:lnTo>
                  <a:pt x="497052" y="84480"/>
                </a:lnTo>
                <a:lnTo>
                  <a:pt x="501434" y="79743"/>
                </a:lnTo>
                <a:lnTo>
                  <a:pt x="502754" y="76136"/>
                </a:lnTo>
                <a:lnTo>
                  <a:pt x="516267" y="18021"/>
                </a:lnTo>
                <a:close/>
              </a:path>
              <a:path w="1055369" h="741679">
                <a:moveTo>
                  <a:pt x="1054836" y="669836"/>
                </a:moveTo>
                <a:lnTo>
                  <a:pt x="1045883" y="667169"/>
                </a:lnTo>
                <a:lnTo>
                  <a:pt x="1037399" y="665899"/>
                </a:lnTo>
                <a:lnTo>
                  <a:pt x="1027442" y="664679"/>
                </a:lnTo>
                <a:lnTo>
                  <a:pt x="1019175" y="661365"/>
                </a:lnTo>
                <a:lnTo>
                  <a:pt x="1015733" y="653821"/>
                </a:lnTo>
                <a:lnTo>
                  <a:pt x="1018413" y="637489"/>
                </a:lnTo>
                <a:lnTo>
                  <a:pt x="1023302" y="610628"/>
                </a:lnTo>
                <a:lnTo>
                  <a:pt x="1024267" y="605282"/>
                </a:lnTo>
                <a:lnTo>
                  <a:pt x="1030503" y="568782"/>
                </a:lnTo>
                <a:lnTo>
                  <a:pt x="1031201" y="563346"/>
                </a:lnTo>
                <a:lnTo>
                  <a:pt x="1034110" y="540727"/>
                </a:lnTo>
                <a:lnTo>
                  <a:pt x="1029449" y="498309"/>
                </a:lnTo>
                <a:lnTo>
                  <a:pt x="991222" y="462826"/>
                </a:lnTo>
                <a:lnTo>
                  <a:pt x="908316" y="458279"/>
                </a:lnTo>
                <a:lnTo>
                  <a:pt x="907516" y="458254"/>
                </a:lnTo>
                <a:lnTo>
                  <a:pt x="857694" y="458127"/>
                </a:lnTo>
                <a:lnTo>
                  <a:pt x="835571" y="458279"/>
                </a:lnTo>
                <a:lnTo>
                  <a:pt x="827252" y="458114"/>
                </a:lnTo>
                <a:lnTo>
                  <a:pt x="819708" y="463461"/>
                </a:lnTo>
                <a:lnTo>
                  <a:pt x="818769" y="470052"/>
                </a:lnTo>
                <a:lnTo>
                  <a:pt x="812330" y="499579"/>
                </a:lnTo>
                <a:lnTo>
                  <a:pt x="811390" y="506183"/>
                </a:lnTo>
                <a:lnTo>
                  <a:pt x="817359" y="511683"/>
                </a:lnTo>
                <a:lnTo>
                  <a:pt x="825525" y="511835"/>
                </a:lnTo>
                <a:lnTo>
                  <a:pt x="922121" y="511835"/>
                </a:lnTo>
                <a:lnTo>
                  <a:pt x="943978" y="512953"/>
                </a:lnTo>
                <a:lnTo>
                  <a:pt x="958570" y="515874"/>
                </a:lnTo>
                <a:lnTo>
                  <a:pt x="966851" y="519912"/>
                </a:lnTo>
                <a:lnTo>
                  <a:pt x="969708" y="524395"/>
                </a:lnTo>
                <a:lnTo>
                  <a:pt x="969987" y="533095"/>
                </a:lnTo>
                <a:lnTo>
                  <a:pt x="968921" y="546354"/>
                </a:lnTo>
                <a:lnTo>
                  <a:pt x="965022" y="558368"/>
                </a:lnTo>
                <a:lnTo>
                  <a:pt x="956830" y="563346"/>
                </a:lnTo>
                <a:lnTo>
                  <a:pt x="955890" y="563245"/>
                </a:lnTo>
                <a:lnTo>
                  <a:pt x="955890" y="643610"/>
                </a:lnTo>
                <a:lnTo>
                  <a:pt x="950645" y="656793"/>
                </a:lnTo>
                <a:lnTo>
                  <a:pt x="937056" y="667702"/>
                </a:lnTo>
                <a:lnTo>
                  <a:pt x="917257" y="675398"/>
                </a:lnTo>
                <a:lnTo>
                  <a:pt x="893381" y="678954"/>
                </a:lnTo>
                <a:lnTo>
                  <a:pt x="867079" y="676783"/>
                </a:lnTo>
                <a:lnTo>
                  <a:pt x="847826" y="668756"/>
                </a:lnTo>
                <a:lnTo>
                  <a:pt x="842543" y="663460"/>
                </a:lnTo>
                <a:lnTo>
                  <a:pt x="835990" y="656882"/>
                </a:lnTo>
                <a:lnTo>
                  <a:pt x="831964" y="643140"/>
                </a:lnTo>
                <a:lnTo>
                  <a:pt x="838593" y="627087"/>
                </a:lnTo>
                <a:lnTo>
                  <a:pt x="855560" y="616813"/>
                </a:lnTo>
                <a:lnTo>
                  <a:pt x="878484" y="611581"/>
                </a:lnTo>
                <a:lnTo>
                  <a:pt x="902957" y="610628"/>
                </a:lnTo>
                <a:lnTo>
                  <a:pt x="924725" y="612736"/>
                </a:lnTo>
                <a:lnTo>
                  <a:pt x="941616" y="618172"/>
                </a:lnTo>
                <a:lnTo>
                  <a:pt x="952411" y="628078"/>
                </a:lnTo>
                <a:lnTo>
                  <a:pt x="955890" y="643610"/>
                </a:lnTo>
                <a:lnTo>
                  <a:pt x="955890" y="563245"/>
                </a:lnTo>
                <a:lnTo>
                  <a:pt x="938530" y="561149"/>
                </a:lnTo>
                <a:lnTo>
                  <a:pt x="902690" y="558393"/>
                </a:lnTo>
                <a:lnTo>
                  <a:pt x="858621" y="560146"/>
                </a:lnTo>
                <a:lnTo>
                  <a:pt x="815632" y="571512"/>
                </a:lnTo>
                <a:lnTo>
                  <a:pt x="783018" y="597535"/>
                </a:lnTo>
                <a:lnTo>
                  <a:pt x="770077" y="643293"/>
                </a:lnTo>
                <a:lnTo>
                  <a:pt x="764667" y="655764"/>
                </a:lnTo>
                <a:lnTo>
                  <a:pt x="752094" y="662749"/>
                </a:lnTo>
                <a:lnTo>
                  <a:pt x="737882" y="663460"/>
                </a:lnTo>
                <a:lnTo>
                  <a:pt x="727519" y="657123"/>
                </a:lnTo>
                <a:lnTo>
                  <a:pt x="715340" y="642112"/>
                </a:lnTo>
                <a:lnTo>
                  <a:pt x="697090" y="621677"/>
                </a:lnTo>
                <a:lnTo>
                  <a:pt x="696633" y="621144"/>
                </a:lnTo>
                <a:lnTo>
                  <a:pt x="680427" y="602272"/>
                </a:lnTo>
                <a:lnTo>
                  <a:pt x="673011" y="590372"/>
                </a:lnTo>
                <a:lnTo>
                  <a:pt x="684771" y="578650"/>
                </a:lnTo>
                <a:lnTo>
                  <a:pt x="712304" y="555891"/>
                </a:lnTo>
                <a:lnTo>
                  <a:pt x="719937" y="547598"/>
                </a:lnTo>
                <a:lnTo>
                  <a:pt x="742924" y="522643"/>
                </a:lnTo>
                <a:lnTo>
                  <a:pt x="763955" y="479475"/>
                </a:lnTo>
                <a:lnTo>
                  <a:pt x="764832" y="473621"/>
                </a:lnTo>
                <a:lnTo>
                  <a:pt x="764324" y="466559"/>
                </a:lnTo>
                <a:lnTo>
                  <a:pt x="761326" y="460616"/>
                </a:lnTo>
                <a:lnTo>
                  <a:pt x="754684" y="458114"/>
                </a:lnTo>
                <a:lnTo>
                  <a:pt x="708583" y="458127"/>
                </a:lnTo>
                <a:lnTo>
                  <a:pt x="703745" y="458571"/>
                </a:lnTo>
                <a:lnTo>
                  <a:pt x="698347" y="460667"/>
                </a:lnTo>
                <a:lnTo>
                  <a:pt x="692772" y="465543"/>
                </a:lnTo>
                <a:lnTo>
                  <a:pt x="687311" y="474294"/>
                </a:lnTo>
                <a:lnTo>
                  <a:pt x="656729" y="517956"/>
                </a:lnTo>
                <a:lnTo>
                  <a:pt x="620217" y="542010"/>
                </a:lnTo>
                <a:lnTo>
                  <a:pt x="590638" y="547598"/>
                </a:lnTo>
                <a:lnTo>
                  <a:pt x="580821" y="535863"/>
                </a:lnTo>
                <a:lnTo>
                  <a:pt x="596366" y="450938"/>
                </a:lnTo>
                <a:lnTo>
                  <a:pt x="628726" y="272529"/>
                </a:lnTo>
                <a:lnTo>
                  <a:pt x="675220" y="15671"/>
                </a:lnTo>
                <a:lnTo>
                  <a:pt x="676630" y="8293"/>
                </a:lnTo>
                <a:lnTo>
                  <a:pt x="671601" y="2159"/>
                </a:lnTo>
                <a:lnTo>
                  <a:pt x="603440" y="2159"/>
                </a:lnTo>
                <a:lnTo>
                  <a:pt x="596214" y="8128"/>
                </a:lnTo>
                <a:lnTo>
                  <a:pt x="594956" y="15671"/>
                </a:lnTo>
                <a:lnTo>
                  <a:pt x="467182" y="717118"/>
                </a:lnTo>
                <a:lnTo>
                  <a:pt x="466255" y="722591"/>
                </a:lnTo>
                <a:lnTo>
                  <a:pt x="466128" y="724179"/>
                </a:lnTo>
                <a:lnTo>
                  <a:pt x="470877" y="730148"/>
                </a:lnTo>
                <a:lnTo>
                  <a:pt x="538886" y="730148"/>
                </a:lnTo>
                <a:lnTo>
                  <a:pt x="546112" y="724179"/>
                </a:lnTo>
                <a:lnTo>
                  <a:pt x="547370" y="716648"/>
                </a:lnTo>
                <a:lnTo>
                  <a:pt x="562292" y="637489"/>
                </a:lnTo>
                <a:lnTo>
                  <a:pt x="566089" y="630161"/>
                </a:lnTo>
                <a:lnTo>
                  <a:pt x="571258" y="625081"/>
                </a:lnTo>
                <a:lnTo>
                  <a:pt x="578345" y="622109"/>
                </a:lnTo>
                <a:lnTo>
                  <a:pt x="587883" y="621144"/>
                </a:lnTo>
                <a:lnTo>
                  <a:pt x="623341" y="638784"/>
                </a:lnTo>
                <a:lnTo>
                  <a:pt x="684999" y="716699"/>
                </a:lnTo>
                <a:lnTo>
                  <a:pt x="721080" y="734860"/>
                </a:lnTo>
                <a:lnTo>
                  <a:pt x="745909" y="731304"/>
                </a:lnTo>
                <a:lnTo>
                  <a:pt x="769556" y="723011"/>
                </a:lnTo>
                <a:lnTo>
                  <a:pt x="788504" y="714590"/>
                </a:lnTo>
                <a:lnTo>
                  <a:pt x="799299" y="710679"/>
                </a:lnTo>
                <a:lnTo>
                  <a:pt x="810437" y="714260"/>
                </a:lnTo>
                <a:lnTo>
                  <a:pt x="823696" y="722591"/>
                </a:lnTo>
                <a:lnTo>
                  <a:pt x="843749" y="731024"/>
                </a:lnTo>
                <a:lnTo>
                  <a:pt x="875309" y="734860"/>
                </a:lnTo>
                <a:lnTo>
                  <a:pt x="907288" y="732243"/>
                </a:lnTo>
                <a:lnTo>
                  <a:pt x="933589" y="726465"/>
                </a:lnTo>
                <a:lnTo>
                  <a:pt x="953274" y="720686"/>
                </a:lnTo>
                <a:lnTo>
                  <a:pt x="965466" y="718058"/>
                </a:lnTo>
                <a:lnTo>
                  <a:pt x="974217" y="719696"/>
                </a:lnTo>
                <a:lnTo>
                  <a:pt x="984999" y="723493"/>
                </a:lnTo>
                <a:lnTo>
                  <a:pt x="995883" y="727798"/>
                </a:lnTo>
                <a:lnTo>
                  <a:pt x="1004887" y="730935"/>
                </a:lnTo>
                <a:lnTo>
                  <a:pt x="1021448" y="732713"/>
                </a:lnTo>
                <a:lnTo>
                  <a:pt x="1033970" y="729792"/>
                </a:lnTo>
                <a:lnTo>
                  <a:pt x="1042504" y="724001"/>
                </a:lnTo>
                <a:lnTo>
                  <a:pt x="1046505" y="718058"/>
                </a:lnTo>
                <a:lnTo>
                  <a:pt x="1047140" y="717118"/>
                </a:lnTo>
                <a:lnTo>
                  <a:pt x="1053426" y="683196"/>
                </a:lnTo>
                <a:lnTo>
                  <a:pt x="1054049" y="679577"/>
                </a:lnTo>
                <a:lnTo>
                  <a:pt x="1054100" y="678954"/>
                </a:lnTo>
                <a:lnTo>
                  <a:pt x="1054836" y="669836"/>
                </a:lnTo>
                <a:close/>
              </a:path>
            </a:pathLst>
          </a:custGeom>
          <a:solidFill>
            <a:srgbClr val="F5B3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2715" y="777234"/>
            <a:ext cx="18078668" cy="1214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250" b="0" i="0">
                <a:solidFill>
                  <a:schemeClr val="bg1"/>
                </a:solidFill>
                <a:latin typeface="Bebas Neue"/>
                <a:cs typeface="Bebas Ne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g object 20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g object 21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g object 22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g object 23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g object 24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bg object 2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6998" y="10270838"/>
            <a:ext cx="151566" cy="151566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8061021" y="9474213"/>
            <a:ext cx="1567180" cy="1358265"/>
          </a:xfrm>
          <a:custGeom>
            <a:avLst/>
            <a:gdLst/>
            <a:ahLst/>
            <a:cxnLst/>
            <a:rect l="l" t="t" r="r" b="b"/>
            <a:pathLst>
              <a:path w="1567180" h="1358265">
                <a:moveTo>
                  <a:pt x="783431" y="0"/>
                </a:moveTo>
                <a:lnTo>
                  <a:pt x="0" y="1357969"/>
                </a:lnTo>
                <a:lnTo>
                  <a:pt x="1566863" y="1357969"/>
                </a:lnTo>
                <a:lnTo>
                  <a:pt x="78343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g object 27"/>
          <p:cNvSpPr/>
          <p:nvPr/>
        </p:nvSpPr>
        <p:spPr>
          <a:xfrm>
            <a:off x="18612469" y="10417064"/>
            <a:ext cx="128270" cy="272415"/>
          </a:xfrm>
          <a:custGeom>
            <a:avLst/>
            <a:gdLst/>
            <a:ahLst/>
            <a:cxnLst/>
            <a:rect l="l" t="t" r="r" b="b"/>
            <a:pathLst>
              <a:path w="128269" h="272415">
                <a:moveTo>
                  <a:pt x="122666" y="0"/>
                </a:moveTo>
                <a:lnTo>
                  <a:pt x="115284" y="0"/>
                </a:lnTo>
                <a:lnTo>
                  <a:pt x="54658" y="0"/>
                </a:lnTo>
                <a:lnTo>
                  <a:pt x="47433" y="5968"/>
                </a:lnTo>
                <a:lnTo>
                  <a:pt x="46176" y="13507"/>
                </a:lnTo>
                <a:lnTo>
                  <a:pt x="0" y="265751"/>
                </a:lnTo>
                <a:lnTo>
                  <a:pt x="5026" y="271876"/>
                </a:lnTo>
                <a:lnTo>
                  <a:pt x="73034" y="271876"/>
                </a:lnTo>
                <a:lnTo>
                  <a:pt x="80259" y="265908"/>
                </a:lnTo>
                <a:lnTo>
                  <a:pt x="81515" y="258369"/>
                </a:lnTo>
                <a:lnTo>
                  <a:pt x="126121" y="13507"/>
                </a:lnTo>
                <a:lnTo>
                  <a:pt x="127692" y="5968"/>
                </a:lnTo>
                <a:lnTo>
                  <a:pt x="122666" y="0"/>
                </a:lnTo>
                <a:close/>
              </a:path>
            </a:pathLst>
          </a:custGeom>
          <a:solidFill>
            <a:srgbClr val="F5B3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8" name="bg object 2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78122" y="10256074"/>
            <a:ext cx="91253" cy="73348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8288128" y="9958952"/>
            <a:ext cx="1055370" cy="741680"/>
          </a:xfrm>
          <a:custGeom>
            <a:avLst/>
            <a:gdLst/>
            <a:ahLst/>
            <a:cxnLst/>
            <a:rect l="l" t="t" r="r" b="b"/>
            <a:pathLst>
              <a:path w="1055369" h="741679">
                <a:moveTo>
                  <a:pt x="516267" y="18021"/>
                </a:moveTo>
                <a:lnTo>
                  <a:pt x="514083" y="9004"/>
                </a:lnTo>
                <a:lnTo>
                  <a:pt x="506907" y="4876"/>
                </a:lnTo>
                <a:lnTo>
                  <a:pt x="478104" y="431"/>
                </a:lnTo>
                <a:lnTo>
                  <a:pt x="465886" y="0"/>
                </a:lnTo>
                <a:lnTo>
                  <a:pt x="457682" y="2717"/>
                </a:lnTo>
                <a:lnTo>
                  <a:pt x="448576" y="9232"/>
                </a:lnTo>
                <a:lnTo>
                  <a:pt x="443179" y="9829"/>
                </a:lnTo>
                <a:lnTo>
                  <a:pt x="434009" y="9055"/>
                </a:lnTo>
                <a:lnTo>
                  <a:pt x="421360" y="7658"/>
                </a:lnTo>
                <a:lnTo>
                  <a:pt x="405536" y="6400"/>
                </a:lnTo>
                <a:lnTo>
                  <a:pt x="351624" y="20713"/>
                </a:lnTo>
                <a:lnTo>
                  <a:pt x="317715" y="47459"/>
                </a:lnTo>
                <a:lnTo>
                  <a:pt x="295592" y="94513"/>
                </a:lnTo>
                <a:lnTo>
                  <a:pt x="207162" y="572465"/>
                </a:lnTo>
                <a:lnTo>
                  <a:pt x="204889" y="588137"/>
                </a:lnTo>
                <a:lnTo>
                  <a:pt x="198983" y="614718"/>
                </a:lnTo>
                <a:lnTo>
                  <a:pt x="184988" y="642988"/>
                </a:lnTo>
                <a:lnTo>
                  <a:pt x="158381" y="663714"/>
                </a:lnTo>
                <a:lnTo>
                  <a:pt x="114706" y="667677"/>
                </a:lnTo>
                <a:lnTo>
                  <a:pt x="49479" y="645655"/>
                </a:lnTo>
                <a:lnTo>
                  <a:pt x="32613" y="639406"/>
                </a:lnTo>
                <a:lnTo>
                  <a:pt x="21069" y="639406"/>
                </a:lnTo>
                <a:lnTo>
                  <a:pt x="14020" y="644410"/>
                </a:lnTo>
                <a:lnTo>
                  <a:pt x="10680" y="653186"/>
                </a:lnTo>
                <a:lnTo>
                  <a:pt x="5397" y="687476"/>
                </a:lnTo>
                <a:lnTo>
                  <a:pt x="0" y="726071"/>
                </a:lnTo>
                <a:lnTo>
                  <a:pt x="2984" y="732510"/>
                </a:lnTo>
                <a:lnTo>
                  <a:pt x="47282" y="739419"/>
                </a:lnTo>
                <a:lnTo>
                  <a:pt x="52933" y="738314"/>
                </a:lnTo>
                <a:lnTo>
                  <a:pt x="57175" y="736117"/>
                </a:lnTo>
                <a:lnTo>
                  <a:pt x="57797" y="735495"/>
                </a:lnTo>
                <a:lnTo>
                  <a:pt x="61722" y="733602"/>
                </a:lnTo>
                <a:lnTo>
                  <a:pt x="64236" y="731253"/>
                </a:lnTo>
                <a:lnTo>
                  <a:pt x="68008" y="729843"/>
                </a:lnTo>
                <a:lnTo>
                  <a:pt x="71310" y="730148"/>
                </a:lnTo>
                <a:lnTo>
                  <a:pt x="76339" y="731100"/>
                </a:lnTo>
                <a:lnTo>
                  <a:pt x="97497" y="736460"/>
                </a:lnTo>
                <a:lnTo>
                  <a:pt x="127050" y="741146"/>
                </a:lnTo>
                <a:lnTo>
                  <a:pt x="197523" y="733323"/>
                </a:lnTo>
                <a:lnTo>
                  <a:pt x="231508" y="713206"/>
                </a:lnTo>
                <a:lnTo>
                  <a:pt x="260070" y="677240"/>
                </a:lnTo>
                <a:lnTo>
                  <a:pt x="279730" y="621626"/>
                </a:lnTo>
                <a:lnTo>
                  <a:pt x="370674" y="122948"/>
                </a:lnTo>
                <a:lnTo>
                  <a:pt x="374116" y="110159"/>
                </a:lnTo>
                <a:lnTo>
                  <a:pt x="387540" y="89928"/>
                </a:lnTo>
                <a:lnTo>
                  <a:pt x="417296" y="76339"/>
                </a:lnTo>
                <a:lnTo>
                  <a:pt x="469773" y="83527"/>
                </a:lnTo>
                <a:lnTo>
                  <a:pt x="487273" y="86893"/>
                </a:lnTo>
                <a:lnTo>
                  <a:pt x="497052" y="84480"/>
                </a:lnTo>
                <a:lnTo>
                  <a:pt x="501434" y="79743"/>
                </a:lnTo>
                <a:lnTo>
                  <a:pt x="502754" y="76136"/>
                </a:lnTo>
                <a:lnTo>
                  <a:pt x="516267" y="18021"/>
                </a:lnTo>
                <a:close/>
              </a:path>
              <a:path w="1055369" h="741679">
                <a:moveTo>
                  <a:pt x="1054836" y="669836"/>
                </a:moveTo>
                <a:lnTo>
                  <a:pt x="1045883" y="667169"/>
                </a:lnTo>
                <a:lnTo>
                  <a:pt x="1037399" y="665899"/>
                </a:lnTo>
                <a:lnTo>
                  <a:pt x="1027442" y="664679"/>
                </a:lnTo>
                <a:lnTo>
                  <a:pt x="1019175" y="661365"/>
                </a:lnTo>
                <a:lnTo>
                  <a:pt x="1015733" y="653821"/>
                </a:lnTo>
                <a:lnTo>
                  <a:pt x="1018413" y="637489"/>
                </a:lnTo>
                <a:lnTo>
                  <a:pt x="1023302" y="610628"/>
                </a:lnTo>
                <a:lnTo>
                  <a:pt x="1024267" y="605282"/>
                </a:lnTo>
                <a:lnTo>
                  <a:pt x="1030503" y="568782"/>
                </a:lnTo>
                <a:lnTo>
                  <a:pt x="1031201" y="563346"/>
                </a:lnTo>
                <a:lnTo>
                  <a:pt x="1034110" y="540727"/>
                </a:lnTo>
                <a:lnTo>
                  <a:pt x="1029449" y="498309"/>
                </a:lnTo>
                <a:lnTo>
                  <a:pt x="991222" y="462826"/>
                </a:lnTo>
                <a:lnTo>
                  <a:pt x="908316" y="458279"/>
                </a:lnTo>
                <a:lnTo>
                  <a:pt x="907516" y="458254"/>
                </a:lnTo>
                <a:lnTo>
                  <a:pt x="857694" y="458127"/>
                </a:lnTo>
                <a:lnTo>
                  <a:pt x="835571" y="458279"/>
                </a:lnTo>
                <a:lnTo>
                  <a:pt x="827252" y="458114"/>
                </a:lnTo>
                <a:lnTo>
                  <a:pt x="819708" y="463461"/>
                </a:lnTo>
                <a:lnTo>
                  <a:pt x="818769" y="470052"/>
                </a:lnTo>
                <a:lnTo>
                  <a:pt x="812330" y="499579"/>
                </a:lnTo>
                <a:lnTo>
                  <a:pt x="811390" y="506183"/>
                </a:lnTo>
                <a:lnTo>
                  <a:pt x="817359" y="511683"/>
                </a:lnTo>
                <a:lnTo>
                  <a:pt x="825525" y="511835"/>
                </a:lnTo>
                <a:lnTo>
                  <a:pt x="922121" y="511835"/>
                </a:lnTo>
                <a:lnTo>
                  <a:pt x="943978" y="512953"/>
                </a:lnTo>
                <a:lnTo>
                  <a:pt x="958570" y="515874"/>
                </a:lnTo>
                <a:lnTo>
                  <a:pt x="966851" y="519912"/>
                </a:lnTo>
                <a:lnTo>
                  <a:pt x="969708" y="524395"/>
                </a:lnTo>
                <a:lnTo>
                  <a:pt x="969987" y="533095"/>
                </a:lnTo>
                <a:lnTo>
                  <a:pt x="968921" y="546354"/>
                </a:lnTo>
                <a:lnTo>
                  <a:pt x="965022" y="558368"/>
                </a:lnTo>
                <a:lnTo>
                  <a:pt x="956830" y="563346"/>
                </a:lnTo>
                <a:lnTo>
                  <a:pt x="955890" y="563245"/>
                </a:lnTo>
                <a:lnTo>
                  <a:pt x="955890" y="643610"/>
                </a:lnTo>
                <a:lnTo>
                  <a:pt x="950645" y="656793"/>
                </a:lnTo>
                <a:lnTo>
                  <a:pt x="937056" y="667702"/>
                </a:lnTo>
                <a:lnTo>
                  <a:pt x="917257" y="675398"/>
                </a:lnTo>
                <a:lnTo>
                  <a:pt x="893381" y="678954"/>
                </a:lnTo>
                <a:lnTo>
                  <a:pt x="867079" y="676783"/>
                </a:lnTo>
                <a:lnTo>
                  <a:pt x="847826" y="668756"/>
                </a:lnTo>
                <a:lnTo>
                  <a:pt x="842543" y="663460"/>
                </a:lnTo>
                <a:lnTo>
                  <a:pt x="835990" y="656882"/>
                </a:lnTo>
                <a:lnTo>
                  <a:pt x="831964" y="643140"/>
                </a:lnTo>
                <a:lnTo>
                  <a:pt x="838593" y="627087"/>
                </a:lnTo>
                <a:lnTo>
                  <a:pt x="855560" y="616813"/>
                </a:lnTo>
                <a:lnTo>
                  <a:pt x="878484" y="611581"/>
                </a:lnTo>
                <a:lnTo>
                  <a:pt x="902957" y="610628"/>
                </a:lnTo>
                <a:lnTo>
                  <a:pt x="924725" y="612736"/>
                </a:lnTo>
                <a:lnTo>
                  <a:pt x="941616" y="618172"/>
                </a:lnTo>
                <a:lnTo>
                  <a:pt x="952411" y="628078"/>
                </a:lnTo>
                <a:lnTo>
                  <a:pt x="955890" y="643610"/>
                </a:lnTo>
                <a:lnTo>
                  <a:pt x="955890" y="563245"/>
                </a:lnTo>
                <a:lnTo>
                  <a:pt x="938530" y="561149"/>
                </a:lnTo>
                <a:lnTo>
                  <a:pt x="902690" y="558393"/>
                </a:lnTo>
                <a:lnTo>
                  <a:pt x="858621" y="560146"/>
                </a:lnTo>
                <a:lnTo>
                  <a:pt x="815632" y="571512"/>
                </a:lnTo>
                <a:lnTo>
                  <a:pt x="783018" y="597535"/>
                </a:lnTo>
                <a:lnTo>
                  <a:pt x="770077" y="643293"/>
                </a:lnTo>
                <a:lnTo>
                  <a:pt x="764667" y="655764"/>
                </a:lnTo>
                <a:lnTo>
                  <a:pt x="752094" y="662749"/>
                </a:lnTo>
                <a:lnTo>
                  <a:pt x="737882" y="663460"/>
                </a:lnTo>
                <a:lnTo>
                  <a:pt x="727519" y="657123"/>
                </a:lnTo>
                <a:lnTo>
                  <a:pt x="715340" y="642112"/>
                </a:lnTo>
                <a:lnTo>
                  <a:pt x="697090" y="621677"/>
                </a:lnTo>
                <a:lnTo>
                  <a:pt x="696633" y="621144"/>
                </a:lnTo>
                <a:lnTo>
                  <a:pt x="680427" y="602272"/>
                </a:lnTo>
                <a:lnTo>
                  <a:pt x="673011" y="590372"/>
                </a:lnTo>
                <a:lnTo>
                  <a:pt x="684771" y="578650"/>
                </a:lnTo>
                <a:lnTo>
                  <a:pt x="712304" y="555891"/>
                </a:lnTo>
                <a:lnTo>
                  <a:pt x="719937" y="547598"/>
                </a:lnTo>
                <a:lnTo>
                  <a:pt x="742924" y="522643"/>
                </a:lnTo>
                <a:lnTo>
                  <a:pt x="763955" y="479475"/>
                </a:lnTo>
                <a:lnTo>
                  <a:pt x="764832" y="473621"/>
                </a:lnTo>
                <a:lnTo>
                  <a:pt x="764324" y="466559"/>
                </a:lnTo>
                <a:lnTo>
                  <a:pt x="761326" y="460616"/>
                </a:lnTo>
                <a:lnTo>
                  <a:pt x="754684" y="458114"/>
                </a:lnTo>
                <a:lnTo>
                  <a:pt x="708583" y="458127"/>
                </a:lnTo>
                <a:lnTo>
                  <a:pt x="703745" y="458571"/>
                </a:lnTo>
                <a:lnTo>
                  <a:pt x="698347" y="460667"/>
                </a:lnTo>
                <a:lnTo>
                  <a:pt x="692772" y="465543"/>
                </a:lnTo>
                <a:lnTo>
                  <a:pt x="687311" y="474294"/>
                </a:lnTo>
                <a:lnTo>
                  <a:pt x="656729" y="517956"/>
                </a:lnTo>
                <a:lnTo>
                  <a:pt x="620217" y="542010"/>
                </a:lnTo>
                <a:lnTo>
                  <a:pt x="590638" y="547598"/>
                </a:lnTo>
                <a:lnTo>
                  <a:pt x="580821" y="535863"/>
                </a:lnTo>
                <a:lnTo>
                  <a:pt x="596366" y="450938"/>
                </a:lnTo>
                <a:lnTo>
                  <a:pt x="628726" y="272529"/>
                </a:lnTo>
                <a:lnTo>
                  <a:pt x="675220" y="15671"/>
                </a:lnTo>
                <a:lnTo>
                  <a:pt x="676630" y="8293"/>
                </a:lnTo>
                <a:lnTo>
                  <a:pt x="671601" y="2159"/>
                </a:lnTo>
                <a:lnTo>
                  <a:pt x="603440" y="2159"/>
                </a:lnTo>
                <a:lnTo>
                  <a:pt x="596214" y="8128"/>
                </a:lnTo>
                <a:lnTo>
                  <a:pt x="594956" y="15671"/>
                </a:lnTo>
                <a:lnTo>
                  <a:pt x="467182" y="717118"/>
                </a:lnTo>
                <a:lnTo>
                  <a:pt x="466255" y="722591"/>
                </a:lnTo>
                <a:lnTo>
                  <a:pt x="466128" y="724179"/>
                </a:lnTo>
                <a:lnTo>
                  <a:pt x="470877" y="730148"/>
                </a:lnTo>
                <a:lnTo>
                  <a:pt x="538886" y="730148"/>
                </a:lnTo>
                <a:lnTo>
                  <a:pt x="546112" y="724179"/>
                </a:lnTo>
                <a:lnTo>
                  <a:pt x="547370" y="716648"/>
                </a:lnTo>
                <a:lnTo>
                  <a:pt x="562292" y="637489"/>
                </a:lnTo>
                <a:lnTo>
                  <a:pt x="566089" y="630161"/>
                </a:lnTo>
                <a:lnTo>
                  <a:pt x="571258" y="625081"/>
                </a:lnTo>
                <a:lnTo>
                  <a:pt x="578345" y="622109"/>
                </a:lnTo>
                <a:lnTo>
                  <a:pt x="587883" y="621144"/>
                </a:lnTo>
                <a:lnTo>
                  <a:pt x="623341" y="638784"/>
                </a:lnTo>
                <a:lnTo>
                  <a:pt x="684999" y="716699"/>
                </a:lnTo>
                <a:lnTo>
                  <a:pt x="721080" y="734860"/>
                </a:lnTo>
                <a:lnTo>
                  <a:pt x="745909" y="731304"/>
                </a:lnTo>
                <a:lnTo>
                  <a:pt x="769556" y="723011"/>
                </a:lnTo>
                <a:lnTo>
                  <a:pt x="788504" y="714590"/>
                </a:lnTo>
                <a:lnTo>
                  <a:pt x="799299" y="710679"/>
                </a:lnTo>
                <a:lnTo>
                  <a:pt x="810437" y="714260"/>
                </a:lnTo>
                <a:lnTo>
                  <a:pt x="823696" y="722591"/>
                </a:lnTo>
                <a:lnTo>
                  <a:pt x="843749" y="731024"/>
                </a:lnTo>
                <a:lnTo>
                  <a:pt x="875309" y="734860"/>
                </a:lnTo>
                <a:lnTo>
                  <a:pt x="907288" y="732243"/>
                </a:lnTo>
                <a:lnTo>
                  <a:pt x="933589" y="726465"/>
                </a:lnTo>
                <a:lnTo>
                  <a:pt x="953274" y="720686"/>
                </a:lnTo>
                <a:lnTo>
                  <a:pt x="965466" y="718058"/>
                </a:lnTo>
                <a:lnTo>
                  <a:pt x="974217" y="719696"/>
                </a:lnTo>
                <a:lnTo>
                  <a:pt x="984999" y="723493"/>
                </a:lnTo>
                <a:lnTo>
                  <a:pt x="995883" y="727798"/>
                </a:lnTo>
                <a:lnTo>
                  <a:pt x="1004887" y="730935"/>
                </a:lnTo>
                <a:lnTo>
                  <a:pt x="1021448" y="732713"/>
                </a:lnTo>
                <a:lnTo>
                  <a:pt x="1033970" y="729792"/>
                </a:lnTo>
                <a:lnTo>
                  <a:pt x="1042504" y="724001"/>
                </a:lnTo>
                <a:lnTo>
                  <a:pt x="1046505" y="718058"/>
                </a:lnTo>
                <a:lnTo>
                  <a:pt x="1047140" y="717118"/>
                </a:lnTo>
                <a:lnTo>
                  <a:pt x="1053426" y="683196"/>
                </a:lnTo>
                <a:lnTo>
                  <a:pt x="1054049" y="679577"/>
                </a:lnTo>
                <a:lnTo>
                  <a:pt x="1054100" y="678954"/>
                </a:lnTo>
                <a:lnTo>
                  <a:pt x="1054836" y="669836"/>
                </a:lnTo>
                <a:close/>
              </a:path>
            </a:pathLst>
          </a:custGeom>
          <a:solidFill>
            <a:srgbClr val="F5B3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3"/>
          <p:cNvSpPr>
            <a:spLocks noGrp="1"/>
          </p:cNvSpPr>
          <p:nvPr>
            <p:ph sz="quarter" idx="19"/>
          </p:nvPr>
        </p:nvSpPr>
        <p:spPr>
          <a:xfrm>
            <a:off x="632148" y="2013014"/>
            <a:ext cx="4432270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Inhaltsplatzhalter 3"/>
          <p:cNvSpPr>
            <a:spLocks noGrp="1"/>
          </p:cNvSpPr>
          <p:nvPr>
            <p:ph sz="quarter" idx="26"/>
          </p:nvPr>
        </p:nvSpPr>
        <p:spPr>
          <a:xfrm>
            <a:off x="5463296" y="2014043"/>
            <a:ext cx="4432400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Inhaltsplatzhalter 3"/>
          <p:cNvSpPr>
            <a:spLocks noGrp="1"/>
          </p:cNvSpPr>
          <p:nvPr>
            <p:ph sz="quarter" idx="27"/>
          </p:nvPr>
        </p:nvSpPr>
        <p:spPr>
          <a:xfrm>
            <a:off x="10290643" y="2013014"/>
            <a:ext cx="4432400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Inhaltsplatzhalter 3"/>
          <p:cNvSpPr>
            <a:spLocks noGrp="1"/>
          </p:cNvSpPr>
          <p:nvPr>
            <p:ph sz="quarter" idx="28"/>
          </p:nvPr>
        </p:nvSpPr>
        <p:spPr>
          <a:xfrm>
            <a:off x="15119960" y="2013014"/>
            <a:ext cx="4432675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Inhaltsplatzhalter 3"/>
          <p:cNvSpPr>
            <a:spLocks noGrp="1"/>
          </p:cNvSpPr>
          <p:nvPr>
            <p:ph sz="quarter" idx="29"/>
          </p:nvPr>
        </p:nvSpPr>
        <p:spPr>
          <a:xfrm>
            <a:off x="635177" y="6229533"/>
            <a:ext cx="4429241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Inhaltsplatzhalter 3"/>
          <p:cNvSpPr>
            <a:spLocks noGrp="1"/>
          </p:cNvSpPr>
          <p:nvPr>
            <p:ph sz="quarter" idx="30"/>
          </p:nvPr>
        </p:nvSpPr>
        <p:spPr>
          <a:xfrm>
            <a:off x="5461330" y="6229533"/>
            <a:ext cx="4432400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Inhaltsplatzhalter 3"/>
          <p:cNvSpPr>
            <a:spLocks noGrp="1"/>
          </p:cNvSpPr>
          <p:nvPr>
            <p:ph sz="quarter" idx="31"/>
          </p:nvPr>
        </p:nvSpPr>
        <p:spPr>
          <a:xfrm>
            <a:off x="10290643" y="6229533"/>
            <a:ext cx="4432400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Inhaltsplatzhalter 3"/>
          <p:cNvSpPr>
            <a:spLocks noGrp="1"/>
          </p:cNvSpPr>
          <p:nvPr>
            <p:ph sz="quarter" idx="32"/>
          </p:nvPr>
        </p:nvSpPr>
        <p:spPr>
          <a:xfrm>
            <a:off x="15119960" y="6229533"/>
            <a:ext cx="4432675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CE1DC342-D4B6-4B97-A7B4-AA77D0DEA60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fld id="{6E77ADC9-8C8D-4B28-AC3B-3CBD9F328BFD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87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quarter" idx="11"/>
          </p:nvPr>
        </p:nvSpPr>
        <p:spPr>
          <a:xfrm>
            <a:off x="632153" y="2014043"/>
            <a:ext cx="9261579" cy="803425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957" kern="100" baseline="0">
                <a:latin typeface="+mn-lt"/>
              </a:defRPr>
            </a:lvl1pPr>
            <a:lvl2pPr marL="1171414" indent="-569877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957" kern="100">
                <a:latin typeface="+mn-lt"/>
              </a:defRPr>
            </a:lvl4pPr>
            <a:lvl5pPr marL="2928535" indent="-502600">
              <a:buClr>
                <a:schemeClr val="accent1"/>
              </a:buClr>
              <a:buFont typeface="Wingdings" pitchFamily="2" charset="2"/>
              <a:buChar char="§"/>
              <a:defRPr sz="3957">
                <a:latin typeface="+mn-lt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sz="quarter" idx="16"/>
          </p:nvPr>
        </p:nvSpPr>
        <p:spPr>
          <a:xfrm>
            <a:off x="10289526" y="2014043"/>
            <a:ext cx="9256263" cy="803368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957" kern="100" baseline="0">
                <a:latin typeface="+mn-lt"/>
              </a:defRPr>
            </a:lvl1pPr>
            <a:lvl2pPr marL="1171414" indent="-569877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957" kern="100">
                <a:latin typeface="+mn-lt"/>
              </a:defRPr>
            </a:lvl4pPr>
            <a:lvl5pPr marL="2928535" indent="-502600">
              <a:buClr>
                <a:schemeClr val="accent1"/>
              </a:buClr>
              <a:buFont typeface="Wingdings" pitchFamily="2" charset="2"/>
              <a:buChar char="§"/>
              <a:defRPr sz="3957">
                <a:latin typeface="+mn-lt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64530288-53EE-4AD5-BD86-D9355ACD64A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B79FD21F-8BA3-4A63-B886-0B5317CA334F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3322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1F4AC709-4F2D-400E-8D2E-9DA64FA32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891" y="9375591"/>
            <a:ext cx="4767743" cy="1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633200" y="429338"/>
            <a:ext cx="18924765" cy="4393133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33200" y="5004612"/>
            <a:ext cx="18924765" cy="8812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kern="100" cap="all" baseline="0">
                <a:latin typeface="Calibri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633200" y="5930731"/>
            <a:ext cx="18924765" cy="67672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397" kern="100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12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_1_Industry &amp; Automotive">
    <p:bg>
      <p:bgPr>
        <a:solidFill>
          <a:srgbClr val="C0C5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5C8ED635-99BE-42A4-8B82-3A5056124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891" y="9375591"/>
            <a:ext cx="4767743" cy="1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633200" y="429338"/>
            <a:ext cx="18924765" cy="4393133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33200" y="5004612"/>
            <a:ext cx="18924765" cy="8812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kern="100" cap="all" baseline="0">
                <a:latin typeface="Calibri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633200" y="5930731"/>
            <a:ext cx="18924765" cy="67672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397" kern="100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22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2FC30D2F-5EF7-4932-8B7C-1BD7A35F9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891" y="9375591"/>
            <a:ext cx="4767743" cy="1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633200" y="429336"/>
            <a:ext cx="18916850" cy="6530333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33200" y="7153683"/>
            <a:ext cx="18916850" cy="87862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kern="100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633200" y="8115424"/>
            <a:ext cx="14327663" cy="17818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397" kern="100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527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_2_Industry &amp; Automotive">
    <p:bg>
      <p:bgPr>
        <a:solidFill>
          <a:srgbClr val="C0C5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864CF1B8-E679-4183-BC8C-C6C0E73B1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891" y="9375591"/>
            <a:ext cx="4767743" cy="1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633200" y="429336"/>
            <a:ext cx="18916850" cy="6530333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33200" y="7153683"/>
            <a:ext cx="18916850" cy="87862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kern="100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633200" y="8115424"/>
            <a:ext cx="14327663" cy="17818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397" kern="100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4854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9E8EB93B-68C6-424A-BDDA-57F11FD6A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891" y="9375591"/>
            <a:ext cx="4767743" cy="1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633200" y="2269724"/>
            <a:ext cx="18916850" cy="338495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633200" y="5804251"/>
            <a:ext cx="18916850" cy="29687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957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7725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Divider_Industry &amp; Automotive">
    <p:bg>
      <p:bgPr>
        <a:solidFill>
          <a:srgbClr val="C0C5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FF8839E8-6956-4A90-9CAA-58865BA05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891" y="9375591"/>
            <a:ext cx="4767743" cy="1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633200" y="2269724"/>
            <a:ext cx="18916850" cy="338495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633200" y="5804251"/>
            <a:ext cx="18916850" cy="29687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957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3417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sz="quarter" idx="11"/>
          </p:nvPr>
        </p:nvSpPr>
        <p:spPr>
          <a:xfrm>
            <a:off x="631744" y="3339115"/>
            <a:ext cx="18919361" cy="67084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-1005200">
              <a:lnSpc>
                <a:spcPct val="90000"/>
              </a:lnSpc>
              <a:spcBef>
                <a:spcPts val="0"/>
              </a:spcBef>
              <a:buClrTx/>
              <a:buFont typeface="Wingdings" charset="2"/>
              <a:buAutoNum type="arabicPlain"/>
              <a:tabLst>
                <a:tab pos="11448110" algn="r"/>
                <a:tab pos="14002993" algn="r"/>
              </a:tabLst>
              <a:defRPr sz="3957" b="1" i="0" kern="100" cap="all" baseline="0"/>
            </a:lvl1pPr>
            <a:lvl2pPr marL="1633450" indent="-628250">
              <a:buClr>
                <a:srgbClr val="EFB900"/>
              </a:buClr>
              <a:buFont typeface="Wingdings" pitchFamily="2" charset="2"/>
              <a:buChar char="§"/>
              <a:defRPr sz="4397"/>
            </a:lvl2pPr>
            <a:lvl3pPr marL="2513000" indent="-502600">
              <a:buClr>
                <a:srgbClr val="EFB900"/>
              </a:buClr>
              <a:buFont typeface="Wingdings" pitchFamily="2" charset="2"/>
              <a:buChar char="§"/>
              <a:defRPr sz="4397"/>
            </a:lvl3pPr>
            <a:lvl4pPr marL="3518200" indent="-502600">
              <a:buClr>
                <a:srgbClr val="EFB900"/>
              </a:buClr>
              <a:buFont typeface="Wingdings" pitchFamily="2" charset="2"/>
              <a:buChar char="§"/>
              <a:defRPr sz="4397"/>
            </a:lvl4pPr>
            <a:lvl5pPr marL="4523400" indent="-502600">
              <a:buClr>
                <a:srgbClr val="EFB900"/>
              </a:buClr>
              <a:buFont typeface="Wingdings" pitchFamily="2" charset="2"/>
              <a:buChar char="§"/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C10E82C7-818E-4011-B4A1-69F58977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711AF-E905-4983-8248-7DD19E492DE7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31722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758621-DD53-47A4-B1F8-3E8AD1638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4DB64-94C2-4F1B-9FB8-C4899DD18771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86869-DB92-4BE9-9220-8282DD0C192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85316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yello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D906BE9-F254-4010-A5AD-733AB56E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007B4-88CA-4B0A-98BF-68A68AFF1B76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EEB76BC-CFBD-4BD8-9E61-2A167581F3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1746" y="2014044"/>
            <a:ext cx="18920889" cy="8035223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  <a:lvl6pPr marL="3584514" indent="-62825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6pPr>
            <a:lvl7pPr marL="4174372" indent="-62825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7pPr>
            <a:lvl8pPr marL="4767719" indent="-62825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8pPr>
            <a:lvl9pPr marL="5357577" indent="-62825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75437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yellow_Industry &amp; Automotive">
    <p:bg>
      <p:bgPr>
        <a:solidFill>
          <a:srgbClr val="C0C5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87C77C3-FD33-467C-9319-9337B7B5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0E23E-1514-4362-A0F3-53FF836B82E3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5AB328A-AE37-4509-9FC5-5147B28C6B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1746" y="2014044"/>
            <a:ext cx="18920889" cy="8035223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  <a:lvl6pPr>
              <a:buClr>
                <a:schemeClr val="bg1"/>
              </a:buClr>
              <a:defRPr/>
            </a:lvl6pPr>
            <a:lvl7pPr>
              <a:buClr>
                <a:schemeClr val="bg1"/>
              </a:buClr>
              <a:defRPr/>
            </a:lvl7pPr>
            <a:lvl8pPr>
              <a:buClr>
                <a:schemeClr val="bg1"/>
              </a:buClr>
              <a:defRPr/>
            </a:lvl8pPr>
            <a:lvl9pPr>
              <a:buClr>
                <a:schemeClr val="bg1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40464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0104100" cy="11306733"/>
          </a:xfrm>
          <a:prstGeom prst="rect">
            <a:avLst/>
          </a:prstGeom>
        </p:spPr>
        <p:txBody>
          <a:bodyPr rIns="0" rtlCol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633200" y="2269724"/>
            <a:ext cx="18916850" cy="337202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277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633200" y="5832796"/>
            <a:ext cx="18916850" cy="29687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957" cap="all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513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/>
          <p:cNvSpPr>
            <a:spLocks noGrp="1"/>
          </p:cNvSpPr>
          <p:nvPr>
            <p:ph sz="quarter" idx="11"/>
          </p:nvPr>
        </p:nvSpPr>
        <p:spPr>
          <a:xfrm>
            <a:off x="631743" y="2014044"/>
            <a:ext cx="9263245" cy="3958273"/>
          </a:xfrm>
          <a:prstGeom prst="rect">
            <a:avLst/>
          </a:prstGeom>
        </p:spPr>
        <p:txBody>
          <a:bodyPr lIns="0" tIns="0" rIns="0" bIns="0"/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chemeClr val="accent1"/>
              </a:buClr>
              <a:buFont typeface="Wingdings" pitchFamily="2" charset="2"/>
              <a:buChar char="§"/>
              <a:defRPr sz="3518" kern="100" baseline="0">
                <a:latin typeface="Calibri" pitchFamily="34" charset="0"/>
              </a:defRPr>
            </a:lvl1pPr>
            <a:lvl2pPr marL="1171414" indent="-593622">
              <a:lnSpc>
                <a:spcPct val="90000"/>
              </a:lnSpc>
              <a:spcBef>
                <a:spcPts val="844"/>
              </a:spcBef>
              <a:buClr>
                <a:schemeClr val="accent1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2pPr>
            <a:lvl3pPr marL="1772951" indent="-593622">
              <a:lnSpc>
                <a:spcPct val="90000"/>
              </a:lnSpc>
              <a:spcBef>
                <a:spcPts val="844"/>
              </a:spcBef>
              <a:buClr>
                <a:schemeClr val="accent1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3pPr>
            <a:lvl4pPr marL="2374488" indent="-593622">
              <a:lnSpc>
                <a:spcPct val="90000"/>
              </a:lnSpc>
              <a:spcBef>
                <a:spcPts val="844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 sz="3518" kern="100">
                <a:latin typeface="Calibri" pitchFamily="34" charset="0"/>
              </a:defRPr>
            </a:lvl4pPr>
            <a:lvl5pPr marL="2968110" indent="-593622">
              <a:lnSpc>
                <a:spcPct val="90000"/>
              </a:lnSpc>
              <a:spcBef>
                <a:spcPts val="844"/>
              </a:spcBef>
              <a:buClr>
                <a:schemeClr val="accent1"/>
              </a:buClr>
              <a:buFont typeface="Wingdings" pitchFamily="2" charset="2"/>
              <a:buChar char="§"/>
              <a:defRPr sz="3518" baseline="0">
                <a:latin typeface="Calibri" pitchFamily="34" charset="0"/>
              </a:defRPr>
            </a:lvl5pPr>
            <a:lvl6pPr>
              <a:lnSpc>
                <a:spcPct val="90000"/>
              </a:lnSpc>
              <a:spcBef>
                <a:spcPts val="844"/>
              </a:spcBef>
              <a:defRPr sz="3518"/>
            </a:lvl6pPr>
            <a:lvl7pPr>
              <a:lnSpc>
                <a:spcPct val="90000"/>
              </a:lnSpc>
              <a:spcBef>
                <a:spcPts val="844"/>
              </a:spcBef>
              <a:defRPr sz="3518"/>
            </a:lvl7pPr>
            <a:lvl8pPr>
              <a:lnSpc>
                <a:spcPct val="90000"/>
              </a:lnSpc>
              <a:spcBef>
                <a:spcPts val="844"/>
              </a:spcBef>
              <a:defRPr sz="3518"/>
            </a:lvl8pPr>
            <a:lvl9pPr>
              <a:lnSpc>
                <a:spcPct val="90000"/>
              </a:lnSpc>
              <a:spcBef>
                <a:spcPts val="844"/>
              </a:spcBef>
              <a:defRPr sz="3518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sz="quarter" idx="18"/>
          </p:nvPr>
        </p:nvSpPr>
        <p:spPr>
          <a:xfrm>
            <a:off x="10289393" y="2014044"/>
            <a:ext cx="9261713" cy="3958273"/>
          </a:xfrm>
          <a:prstGeom prst="rect">
            <a:avLst/>
          </a:prstGeom>
        </p:spPr>
        <p:txBody>
          <a:bodyPr lIns="0" tIns="0" rIns="0" bIns="0"/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518" kern="100" baseline="0">
                <a:latin typeface="Calibri" pitchFamily="34" charset="0"/>
              </a:defRPr>
            </a:lvl1pPr>
            <a:lvl2pPr marL="1171414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518" kern="100">
                <a:latin typeface="Calibri" pitchFamily="34" charset="0"/>
              </a:defRPr>
            </a:lvl4pPr>
            <a:lvl5pPr marL="2968110" indent="-593622">
              <a:lnSpc>
                <a:spcPts val="198"/>
              </a:lnSpc>
              <a:spcBef>
                <a:spcPts val="3518"/>
              </a:spcBef>
              <a:buClr>
                <a:schemeClr val="accent1"/>
              </a:buClr>
              <a:buFont typeface="Wingdings" pitchFamily="2" charset="2"/>
              <a:buChar char="§"/>
              <a:defRPr sz="3518" baseline="0">
                <a:latin typeface="Calibri" pitchFamily="34" charset="0"/>
              </a:defRPr>
            </a:lvl5pPr>
            <a:lvl6pPr>
              <a:lnSpc>
                <a:spcPct val="90000"/>
              </a:lnSpc>
              <a:spcBef>
                <a:spcPts val="844"/>
              </a:spcBef>
              <a:defRPr sz="3518"/>
            </a:lvl6pPr>
            <a:lvl7pPr>
              <a:lnSpc>
                <a:spcPct val="90000"/>
              </a:lnSpc>
              <a:spcBef>
                <a:spcPts val="844"/>
              </a:spcBef>
              <a:defRPr sz="3518"/>
            </a:lvl7pPr>
            <a:lvl8pPr>
              <a:lnSpc>
                <a:spcPct val="90000"/>
              </a:lnSpc>
              <a:spcBef>
                <a:spcPts val="844"/>
              </a:spcBef>
              <a:defRPr sz="3518"/>
            </a:lvl8pPr>
            <a:lvl9pPr>
              <a:lnSpc>
                <a:spcPct val="90000"/>
              </a:lnSpc>
              <a:spcBef>
                <a:spcPts val="844"/>
              </a:spcBef>
              <a:defRPr sz="3518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Inhaltsplatzhalter 2"/>
          <p:cNvSpPr>
            <a:spLocks noGrp="1"/>
          </p:cNvSpPr>
          <p:nvPr>
            <p:ph sz="quarter" idx="19"/>
          </p:nvPr>
        </p:nvSpPr>
        <p:spPr>
          <a:xfrm>
            <a:off x="631746" y="6286464"/>
            <a:ext cx="9263243" cy="3762804"/>
          </a:xfrm>
          <a:prstGeom prst="rect">
            <a:avLst/>
          </a:prstGeom>
        </p:spPr>
        <p:txBody>
          <a:bodyPr lIns="0" tIns="0" rIns="0" bIns="0"/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518" kern="100" baseline="0">
                <a:latin typeface="Calibri" pitchFamily="34" charset="0"/>
              </a:defRPr>
            </a:lvl1pPr>
            <a:lvl2pPr marL="1171414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518" kern="100">
                <a:latin typeface="Calibri" pitchFamily="34" charset="0"/>
              </a:defRPr>
            </a:lvl4pPr>
            <a:lvl5pPr marL="2968110" indent="-593622">
              <a:lnSpc>
                <a:spcPts val="198"/>
              </a:lnSpc>
              <a:spcBef>
                <a:spcPts val="3518"/>
              </a:spcBef>
              <a:buClr>
                <a:schemeClr val="accent1"/>
              </a:buClr>
              <a:buFont typeface="Wingdings" pitchFamily="2" charset="2"/>
              <a:buChar char="§"/>
              <a:defRPr sz="3518" baseline="0">
                <a:latin typeface="Calibri" pitchFamily="34" charset="0"/>
              </a:defRPr>
            </a:lvl5pPr>
            <a:lvl6pPr>
              <a:lnSpc>
                <a:spcPct val="90000"/>
              </a:lnSpc>
              <a:spcBef>
                <a:spcPts val="844"/>
              </a:spcBef>
              <a:defRPr sz="3518"/>
            </a:lvl6pPr>
            <a:lvl7pPr>
              <a:lnSpc>
                <a:spcPct val="90000"/>
              </a:lnSpc>
              <a:spcBef>
                <a:spcPts val="844"/>
              </a:spcBef>
              <a:defRPr sz="3518"/>
            </a:lvl7pPr>
            <a:lvl8pPr>
              <a:lnSpc>
                <a:spcPct val="90000"/>
              </a:lnSpc>
              <a:spcBef>
                <a:spcPts val="844"/>
              </a:spcBef>
              <a:defRPr sz="3518"/>
            </a:lvl8pPr>
            <a:lvl9pPr>
              <a:lnSpc>
                <a:spcPct val="90000"/>
              </a:lnSpc>
              <a:spcBef>
                <a:spcPts val="844"/>
              </a:spcBef>
              <a:defRPr sz="3518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Inhaltsplatzhalter 2"/>
          <p:cNvSpPr>
            <a:spLocks noGrp="1"/>
          </p:cNvSpPr>
          <p:nvPr>
            <p:ph sz="quarter" idx="20"/>
          </p:nvPr>
        </p:nvSpPr>
        <p:spPr>
          <a:xfrm>
            <a:off x="10289390" y="6286464"/>
            <a:ext cx="9261715" cy="3761054"/>
          </a:xfrm>
          <a:prstGeom prst="rect">
            <a:avLst/>
          </a:prstGeom>
        </p:spPr>
        <p:txBody>
          <a:bodyPr lIns="0" tIns="0" rIns="0" bIns="0"/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518" kern="100" baseline="0">
                <a:latin typeface="Calibri" pitchFamily="34" charset="0"/>
              </a:defRPr>
            </a:lvl1pPr>
            <a:lvl2pPr marL="1171414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518" kern="100">
                <a:latin typeface="Calibri" pitchFamily="34" charset="0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518" kern="100">
                <a:latin typeface="Calibri" pitchFamily="34" charset="0"/>
              </a:defRPr>
            </a:lvl4pPr>
            <a:lvl5pPr marL="2968110" indent="-593622">
              <a:lnSpc>
                <a:spcPts val="198"/>
              </a:lnSpc>
              <a:spcBef>
                <a:spcPts val="3518"/>
              </a:spcBef>
              <a:buClr>
                <a:schemeClr val="accent1"/>
              </a:buClr>
              <a:buFont typeface="Wingdings" pitchFamily="2" charset="2"/>
              <a:buChar char="§"/>
              <a:defRPr sz="3518" baseline="0">
                <a:latin typeface="Calibri" pitchFamily="34" charset="0"/>
              </a:defRPr>
            </a:lvl5pPr>
            <a:lvl6pPr>
              <a:lnSpc>
                <a:spcPct val="90000"/>
              </a:lnSpc>
              <a:spcBef>
                <a:spcPts val="844"/>
              </a:spcBef>
              <a:defRPr sz="3518"/>
            </a:lvl6pPr>
            <a:lvl7pPr>
              <a:lnSpc>
                <a:spcPct val="90000"/>
              </a:lnSpc>
              <a:spcBef>
                <a:spcPts val="844"/>
              </a:spcBef>
              <a:defRPr sz="3518"/>
            </a:lvl7pPr>
            <a:lvl8pPr>
              <a:lnSpc>
                <a:spcPct val="90000"/>
              </a:lnSpc>
              <a:spcBef>
                <a:spcPts val="844"/>
              </a:spcBef>
              <a:defRPr sz="3518"/>
            </a:lvl8pPr>
            <a:lvl9pPr>
              <a:lnSpc>
                <a:spcPct val="90000"/>
              </a:lnSpc>
              <a:spcBef>
                <a:spcPts val="844"/>
              </a:spcBef>
              <a:defRPr sz="3518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46173EB-52B9-48BC-A028-A66CBFD134D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52CF4C92-67B2-4054-957B-7926FFE6160C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405022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quarter" idx="11"/>
          </p:nvPr>
        </p:nvSpPr>
        <p:spPr>
          <a:xfrm>
            <a:off x="632153" y="2014043"/>
            <a:ext cx="9261579" cy="803425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957" kern="100" baseline="0">
                <a:latin typeface="+mn-lt"/>
              </a:defRPr>
            </a:lvl1pPr>
            <a:lvl2pPr marL="1171414" indent="-569877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957" kern="100">
                <a:latin typeface="+mn-lt"/>
              </a:defRPr>
            </a:lvl4pPr>
            <a:lvl5pPr marL="2928535" indent="-502600">
              <a:buClr>
                <a:schemeClr val="accent1"/>
              </a:buClr>
              <a:buFont typeface="Wingdings" pitchFamily="2" charset="2"/>
              <a:buChar char="§"/>
              <a:defRPr sz="3957">
                <a:latin typeface="+mn-lt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sz="quarter" idx="16"/>
          </p:nvPr>
        </p:nvSpPr>
        <p:spPr>
          <a:xfrm>
            <a:off x="10289526" y="2014043"/>
            <a:ext cx="9256263" cy="803368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957" kern="100" baseline="0">
                <a:latin typeface="+mn-lt"/>
              </a:defRPr>
            </a:lvl1pPr>
            <a:lvl2pPr marL="1171414" indent="-569877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957" kern="100">
                <a:latin typeface="+mn-lt"/>
              </a:defRPr>
            </a:lvl4pPr>
            <a:lvl5pPr marL="2928535" indent="-502600">
              <a:buClr>
                <a:schemeClr val="accent1"/>
              </a:buClr>
              <a:buFont typeface="Wingdings" pitchFamily="2" charset="2"/>
              <a:buChar char="§"/>
              <a:defRPr sz="3957">
                <a:latin typeface="+mn-lt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64530288-53EE-4AD5-BD86-D9355ACD64A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B79FD21F-8BA3-4A63-B886-0B5317CA334F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7657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3"/>
          <p:cNvSpPr>
            <a:spLocks noGrp="1"/>
          </p:cNvSpPr>
          <p:nvPr>
            <p:ph sz="quarter" idx="19"/>
          </p:nvPr>
        </p:nvSpPr>
        <p:spPr>
          <a:xfrm>
            <a:off x="632148" y="2013014"/>
            <a:ext cx="4432270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Inhaltsplatzhalter 3"/>
          <p:cNvSpPr>
            <a:spLocks noGrp="1"/>
          </p:cNvSpPr>
          <p:nvPr>
            <p:ph sz="quarter" idx="26"/>
          </p:nvPr>
        </p:nvSpPr>
        <p:spPr>
          <a:xfrm>
            <a:off x="5463296" y="2014043"/>
            <a:ext cx="4432400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Inhaltsplatzhalter 3"/>
          <p:cNvSpPr>
            <a:spLocks noGrp="1"/>
          </p:cNvSpPr>
          <p:nvPr>
            <p:ph sz="quarter" idx="27"/>
          </p:nvPr>
        </p:nvSpPr>
        <p:spPr>
          <a:xfrm>
            <a:off x="10290643" y="2013014"/>
            <a:ext cx="4432400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Inhaltsplatzhalter 3"/>
          <p:cNvSpPr>
            <a:spLocks noGrp="1"/>
          </p:cNvSpPr>
          <p:nvPr>
            <p:ph sz="quarter" idx="28"/>
          </p:nvPr>
        </p:nvSpPr>
        <p:spPr>
          <a:xfrm>
            <a:off x="15119960" y="2013014"/>
            <a:ext cx="4432675" cy="39191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Inhaltsplatzhalter 3"/>
          <p:cNvSpPr>
            <a:spLocks noGrp="1"/>
          </p:cNvSpPr>
          <p:nvPr>
            <p:ph sz="quarter" idx="29"/>
          </p:nvPr>
        </p:nvSpPr>
        <p:spPr>
          <a:xfrm>
            <a:off x="635177" y="6229533"/>
            <a:ext cx="4429241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Inhaltsplatzhalter 3"/>
          <p:cNvSpPr>
            <a:spLocks noGrp="1"/>
          </p:cNvSpPr>
          <p:nvPr>
            <p:ph sz="quarter" idx="30"/>
          </p:nvPr>
        </p:nvSpPr>
        <p:spPr>
          <a:xfrm>
            <a:off x="5461330" y="6229533"/>
            <a:ext cx="4432400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Inhaltsplatzhalter 3"/>
          <p:cNvSpPr>
            <a:spLocks noGrp="1"/>
          </p:cNvSpPr>
          <p:nvPr>
            <p:ph sz="quarter" idx="31"/>
          </p:nvPr>
        </p:nvSpPr>
        <p:spPr>
          <a:xfrm>
            <a:off x="10290643" y="6229533"/>
            <a:ext cx="4432400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Inhaltsplatzhalter 3"/>
          <p:cNvSpPr>
            <a:spLocks noGrp="1"/>
          </p:cNvSpPr>
          <p:nvPr>
            <p:ph sz="quarter" idx="32"/>
          </p:nvPr>
        </p:nvSpPr>
        <p:spPr>
          <a:xfrm>
            <a:off x="15119960" y="6229533"/>
            <a:ext cx="4432675" cy="37994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78" baseline="0">
                <a:latin typeface="Calibri" pitchFamily="34" charset="0"/>
              </a:defRPr>
            </a:lvl1pPr>
            <a:lvl2pPr>
              <a:defRPr sz="4397"/>
            </a:lvl2pPr>
            <a:lvl3pPr>
              <a:defRPr sz="4397"/>
            </a:lvl3pPr>
            <a:lvl4pPr>
              <a:defRPr sz="4397"/>
            </a:lvl4pPr>
            <a:lvl5pPr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CE1DC342-D4B6-4B97-A7B4-AA77D0DEA60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fld id="{6E77ADC9-8C8D-4B28-AC3B-3CBD9F328BFD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39412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forma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3D991747-5716-4B1E-8490-9455666F57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1A6031-E009-4B15-BEEA-54A17681C2C6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539172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quarter" idx="11"/>
          </p:nvPr>
        </p:nvSpPr>
        <p:spPr>
          <a:xfrm>
            <a:off x="632151" y="2014045"/>
            <a:ext cx="14089914" cy="80334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93622" indent="-593622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957" kern="100" baseline="0">
                <a:latin typeface="+mn-lt"/>
              </a:defRPr>
            </a:lvl1pPr>
            <a:lvl2pPr marL="1171414" indent="-569877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2pPr>
            <a:lvl3pPr marL="1772951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defRPr sz="3957" kern="100">
                <a:latin typeface="+mn-lt"/>
              </a:defRPr>
            </a:lvl3pPr>
            <a:lvl4pPr marL="2374488" indent="-593622">
              <a:lnSpc>
                <a:spcPct val="90000"/>
              </a:lnSpc>
              <a:buClr>
                <a:srgbClr val="EFB900"/>
              </a:buClr>
              <a:buFont typeface="Wingdings" pitchFamily="2" charset="2"/>
              <a:buChar char="§"/>
              <a:tabLst/>
              <a:defRPr sz="3957" kern="100">
                <a:latin typeface="+mn-lt"/>
              </a:defRPr>
            </a:lvl4pPr>
            <a:lvl5pPr marL="2928535" indent="-502600">
              <a:buClr>
                <a:schemeClr val="accent1"/>
              </a:buClr>
              <a:buFont typeface="Wingdings" pitchFamily="2" charset="2"/>
              <a:buChar char="§"/>
              <a:defRPr sz="3957">
                <a:latin typeface="+mn-lt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sz="quarter" idx="12"/>
          </p:nvPr>
        </p:nvSpPr>
        <p:spPr>
          <a:xfrm>
            <a:off x="15119962" y="2014044"/>
            <a:ext cx="4432675" cy="8033478"/>
          </a:xfrm>
          <a:prstGeom prst="rect">
            <a:avLst/>
          </a:prstGeom>
        </p:spPr>
        <p:txBody>
          <a:bodyPr lIns="0" tIns="0" rIns="0" bIns="0"/>
          <a:lstStyle>
            <a:lvl1pPr marL="395748" indent="-395748">
              <a:lnSpc>
                <a:spcPct val="90000"/>
              </a:lnSpc>
              <a:spcBef>
                <a:spcPts val="844"/>
              </a:spcBef>
              <a:buClr>
                <a:srgbClr val="EFB900"/>
              </a:buClr>
              <a:buFont typeface="Wingdings" pitchFamily="2" charset="2"/>
              <a:buChar char="§"/>
              <a:defRPr sz="3078" kern="100" baseline="0">
                <a:latin typeface="+mn-lt"/>
              </a:defRPr>
            </a:lvl1pPr>
            <a:lvl2pPr marL="791496" indent="-395748">
              <a:lnSpc>
                <a:spcPct val="90000"/>
              </a:lnSpc>
              <a:spcBef>
                <a:spcPts val="739"/>
              </a:spcBef>
              <a:buClr>
                <a:srgbClr val="EFB900"/>
              </a:buClr>
              <a:buFont typeface="Wingdings" pitchFamily="2" charset="2"/>
              <a:buChar char="§"/>
              <a:defRPr sz="3078" kern="100">
                <a:latin typeface="+mn-lt"/>
              </a:defRPr>
            </a:lvl2pPr>
            <a:lvl3pPr marL="1187244" indent="-395748">
              <a:lnSpc>
                <a:spcPct val="90000"/>
              </a:lnSpc>
              <a:spcBef>
                <a:spcPts val="739"/>
              </a:spcBef>
              <a:buClr>
                <a:srgbClr val="EFB900"/>
              </a:buClr>
              <a:buFont typeface="Wingdings" pitchFamily="2" charset="2"/>
              <a:buChar char="§"/>
              <a:defRPr sz="3078" kern="100">
                <a:latin typeface="+mn-lt"/>
              </a:defRPr>
            </a:lvl3pPr>
            <a:lvl4pPr marL="1582992" indent="-395748">
              <a:lnSpc>
                <a:spcPct val="90000"/>
              </a:lnSpc>
              <a:spcBef>
                <a:spcPts val="739"/>
              </a:spcBef>
              <a:buClr>
                <a:srgbClr val="EFB900"/>
              </a:buClr>
              <a:buFont typeface="Wingdings" pitchFamily="2" charset="2"/>
              <a:buChar char="§"/>
              <a:tabLst/>
              <a:defRPr sz="3078" kern="100">
                <a:latin typeface="+mn-lt"/>
              </a:defRPr>
            </a:lvl4pPr>
            <a:lvl5pPr marL="1978740" indent="-395748">
              <a:lnSpc>
                <a:spcPct val="90000"/>
              </a:lnSpc>
              <a:spcBef>
                <a:spcPts val="739"/>
              </a:spcBef>
              <a:buClr>
                <a:schemeClr val="accent1"/>
              </a:buClr>
              <a:buFont typeface="Wingdings" pitchFamily="2" charset="2"/>
              <a:buChar char="§"/>
              <a:defRPr sz="3078">
                <a:latin typeface="+mn-lt"/>
              </a:defRPr>
            </a:lvl5pPr>
            <a:lvl6pPr marL="2369900" indent="-397892">
              <a:lnSpc>
                <a:spcPct val="90000"/>
              </a:lnSpc>
              <a:spcBef>
                <a:spcPts val="739"/>
              </a:spcBef>
              <a:defRPr sz="3078"/>
            </a:lvl6pPr>
            <a:lvl7pPr marL="2770236" indent="-395748">
              <a:lnSpc>
                <a:spcPct val="90000"/>
              </a:lnSpc>
              <a:spcBef>
                <a:spcPts val="739"/>
              </a:spcBef>
              <a:defRPr sz="3078"/>
            </a:lvl7pPr>
            <a:lvl8pPr marL="3165984" indent="-395748">
              <a:lnSpc>
                <a:spcPct val="90000"/>
              </a:lnSpc>
              <a:spcBef>
                <a:spcPts val="739"/>
              </a:spcBef>
              <a:defRPr sz="3078"/>
            </a:lvl8pPr>
            <a:lvl9pPr marL="3561732" indent="-395748">
              <a:lnSpc>
                <a:spcPct val="90000"/>
              </a:lnSpc>
              <a:spcBef>
                <a:spcPts val="739"/>
              </a:spcBef>
              <a:defRPr sz="3078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138EDF98-F6A4-46CB-ACED-EF77DC747B3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C01587BC-9F1E-477B-A10E-5A02507F9F94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38178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CC041923-6713-43A3-8590-9A95951A4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6105" y="9749080"/>
            <a:ext cx="3406528" cy="113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9097" y="429828"/>
            <a:ext cx="18922008" cy="4393621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2153" y="5017277"/>
            <a:ext cx="18918952" cy="8313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de-DE" sz="7036" cap="all" smtClean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7770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_Industry &amp; Automotive">
    <p:bg>
      <p:bgPr>
        <a:solidFill>
          <a:srgbClr val="C0C5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E825167A-1D36-4E3E-AB12-77B703BA1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6105" y="9749080"/>
            <a:ext cx="3406528" cy="113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9097" y="429828"/>
            <a:ext cx="18922008" cy="4393621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2153" y="5017277"/>
            <a:ext cx="18918952" cy="8313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de-DE" sz="5277" cap="all" smtClean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056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id-align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4182B5-CB76-4E5A-B79A-4A928B16382F}"/>
              </a:ext>
            </a:extLst>
          </p:cNvPr>
          <p:cNvCxnSpPr/>
          <p:nvPr/>
        </p:nvCxnSpPr>
        <p:spPr>
          <a:xfrm>
            <a:off x="0" y="422356"/>
            <a:ext cx="20104100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E7DFE7-5F74-41F0-8242-5B7DCB3CBA94}"/>
              </a:ext>
            </a:extLst>
          </p:cNvPr>
          <p:cNvCxnSpPr/>
          <p:nvPr/>
        </p:nvCxnSpPr>
        <p:spPr>
          <a:xfrm>
            <a:off x="0" y="2171116"/>
            <a:ext cx="20104100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50290C-05B0-4D13-BDC6-39F6805B660A}"/>
              </a:ext>
            </a:extLst>
          </p:cNvPr>
          <p:cNvCxnSpPr/>
          <p:nvPr/>
        </p:nvCxnSpPr>
        <p:spPr>
          <a:xfrm>
            <a:off x="0" y="10045774"/>
            <a:ext cx="20104100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FEAE61-8CD6-442F-AEBB-E974B7F3E716}"/>
              </a:ext>
            </a:extLst>
          </p:cNvPr>
          <p:cNvCxnSpPr/>
          <p:nvPr/>
        </p:nvCxnSpPr>
        <p:spPr>
          <a:xfrm>
            <a:off x="0" y="10876523"/>
            <a:ext cx="20104100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0D95B4-5DB5-40B6-8416-6B8197210007}"/>
              </a:ext>
            </a:extLst>
          </p:cNvPr>
          <p:cNvCxnSpPr/>
          <p:nvPr/>
        </p:nvCxnSpPr>
        <p:spPr>
          <a:xfrm>
            <a:off x="628253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553841-2EBD-43CC-8C44-AAFCD69A07C4}"/>
              </a:ext>
            </a:extLst>
          </p:cNvPr>
          <p:cNvCxnSpPr/>
          <p:nvPr/>
        </p:nvCxnSpPr>
        <p:spPr>
          <a:xfrm>
            <a:off x="5060928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4BD01AF-CEBA-4EFC-B6D3-A24325E75304}"/>
              </a:ext>
            </a:extLst>
          </p:cNvPr>
          <p:cNvCxnSpPr/>
          <p:nvPr/>
        </p:nvCxnSpPr>
        <p:spPr>
          <a:xfrm>
            <a:off x="5462313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5CD035-DE4F-4847-8524-DF4B88A8050B}"/>
              </a:ext>
            </a:extLst>
          </p:cNvPr>
          <p:cNvCxnSpPr/>
          <p:nvPr/>
        </p:nvCxnSpPr>
        <p:spPr>
          <a:xfrm>
            <a:off x="9891496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5B5BA6-95C8-498C-A9FC-049E13D60EF9}"/>
              </a:ext>
            </a:extLst>
          </p:cNvPr>
          <p:cNvCxnSpPr/>
          <p:nvPr/>
        </p:nvCxnSpPr>
        <p:spPr>
          <a:xfrm>
            <a:off x="10289390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B50295-5304-4A78-8E8B-B5BF098A1FB0}"/>
              </a:ext>
            </a:extLst>
          </p:cNvPr>
          <p:cNvCxnSpPr/>
          <p:nvPr/>
        </p:nvCxnSpPr>
        <p:spPr>
          <a:xfrm>
            <a:off x="14718576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6BB3D1-04AB-4F31-B5D3-706140051EB8}"/>
              </a:ext>
            </a:extLst>
          </p:cNvPr>
          <p:cNvCxnSpPr/>
          <p:nvPr/>
        </p:nvCxnSpPr>
        <p:spPr>
          <a:xfrm>
            <a:off x="15116469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888B6E1-605A-4B36-A160-55E0304586B6}"/>
              </a:ext>
            </a:extLst>
          </p:cNvPr>
          <p:cNvCxnSpPr/>
          <p:nvPr/>
        </p:nvCxnSpPr>
        <p:spPr>
          <a:xfrm>
            <a:off x="19549144" y="-3490"/>
            <a:ext cx="0" cy="11309352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DA1A0F6-CA7B-450B-A9B4-C9D4201A5483}"/>
              </a:ext>
            </a:extLst>
          </p:cNvPr>
          <p:cNvSpPr/>
          <p:nvPr/>
        </p:nvSpPr>
        <p:spPr>
          <a:xfrm rot="20415216">
            <a:off x="2536112" y="2061182"/>
            <a:ext cx="14069877" cy="68589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794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This layout is to help you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794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re-align the guidelines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794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according to the Sika grid.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794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Tip: Adjust the guidelines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794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in maximum zoomed-in view!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F319AF-1500-4E17-8181-3974C0BED33D}"/>
              </a:ext>
            </a:extLst>
          </p:cNvPr>
          <p:cNvCxnSpPr/>
          <p:nvPr/>
        </p:nvCxnSpPr>
        <p:spPr>
          <a:xfrm>
            <a:off x="0" y="1539329"/>
            <a:ext cx="20104100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398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1_column_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>
            <a:spLocks noGrp="1"/>
          </p:cNvSpPr>
          <p:nvPr>
            <p:ph sz="quarter" idx="11"/>
          </p:nvPr>
        </p:nvSpPr>
        <p:spPr>
          <a:xfrm>
            <a:off x="632153" y="2014044"/>
            <a:ext cx="18918952" cy="803347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93622" indent="-593622">
              <a:lnSpc>
                <a:spcPct val="90000"/>
              </a:lnSpc>
              <a:spcBef>
                <a:spcPts val="1055"/>
              </a:spcBef>
              <a:buClr>
                <a:schemeClr val="accent1"/>
              </a:buClr>
              <a:buFont typeface="Wingdings" pitchFamily="2" charset="2"/>
              <a:buChar char="§"/>
              <a:defRPr sz="3957" kern="100" baseline="0"/>
            </a:lvl1pPr>
            <a:lvl2pPr marL="1633450" indent="-628250">
              <a:buClr>
                <a:srgbClr val="EFB900"/>
              </a:buClr>
              <a:buFont typeface="Wingdings" pitchFamily="2" charset="2"/>
              <a:buChar char="§"/>
              <a:defRPr sz="4397"/>
            </a:lvl2pPr>
            <a:lvl3pPr marL="2513000" indent="-502600">
              <a:buClr>
                <a:srgbClr val="EFB900"/>
              </a:buClr>
              <a:buFont typeface="Wingdings" pitchFamily="2" charset="2"/>
              <a:buChar char="§"/>
              <a:defRPr sz="4397"/>
            </a:lvl3pPr>
            <a:lvl4pPr marL="3518200" indent="-502600">
              <a:buClr>
                <a:srgbClr val="EFB900"/>
              </a:buClr>
              <a:buFont typeface="Wingdings" pitchFamily="2" charset="2"/>
              <a:buChar char="§"/>
              <a:defRPr sz="4397"/>
            </a:lvl4pPr>
            <a:lvl5pPr marL="4523400" indent="-502600">
              <a:buClr>
                <a:srgbClr val="EFB900"/>
              </a:buClr>
              <a:buFont typeface="Wingdings" pitchFamily="2" charset="2"/>
              <a:buChar char="§"/>
              <a:defRPr sz="4397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4042E-8FE9-48B3-8C7C-204D57EA5A50}" type="slidenum">
              <a:rPr lang="en-US" altLang="en-US"/>
              <a:pPr/>
              <a:t>‹#›</a:t>
            </a:fld>
            <a:r>
              <a:rPr lang="en-GB" alt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19662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B687A42-054C-42FF-A1F6-772C0878D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80098" y="3901025"/>
            <a:ext cx="2431255" cy="2431426"/>
          </a:xfrm>
          <a:custGeom>
            <a:avLst/>
            <a:gdLst>
              <a:gd name="connsiteX0" fmla="*/ 0 w 1474418"/>
              <a:gd name="connsiteY0" fmla="*/ 0 h 1474418"/>
              <a:gd name="connsiteX1" fmla="*/ 1474418 w 1474418"/>
              <a:gd name="connsiteY1" fmla="*/ 0 h 1474418"/>
              <a:gd name="connsiteX2" fmla="*/ 1474418 w 1474418"/>
              <a:gd name="connsiteY2" fmla="*/ 1474418 h 1474418"/>
              <a:gd name="connsiteX3" fmla="*/ 0 w 1474418"/>
              <a:gd name="connsiteY3" fmla="*/ 1474418 h 14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18" h="1474418">
                <a:moveTo>
                  <a:pt x="0" y="0"/>
                </a:moveTo>
                <a:lnTo>
                  <a:pt x="1474418" y="0"/>
                </a:lnTo>
                <a:lnTo>
                  <a:pt x="1474418" y="1474418"/>
                </a:lnTo>
                <a:lnTo>
                  <a:pt x="0" y="1474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F6AF198-377B-443B-B769-F1C3B9A558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08258" y="3901025"/>
            <a:ext cx="2431255" cy="2431426"/>
          </a:xfrm>
          <a:custGeom>
            <a:avLst/>
            <a:gdLst>
              <a:gd name="connsiteX0" fmla="*/ 0 w 1474418"/>
              <a:gd name="connsiteY0" fmla="*/ 0 h 1474418"/>
              <a:gd name="connsiteX1" fmla="*/ 1474418 w 1474418"/>
              <a:gd name="connsiteY1" fmla="*/ 0 h 1474418"/>
              <a:gd name="connsiteX2" fmla="*/ 1474418 w 1474418"/>
              <a:gd name="connsiteY2" fmla="*/ 1474418 h 1474418"/>
              <a:gd name="connsiteX3" fmla="*/ 0 w 1474418"/>
              <a:gd name="connsiteY3" fmla="*/ 1474418 h 14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18" h="1474418">
                <a:moveTo>
                  <a:pt x="0" y="0"/>
                </a:moveTo>
                <a:lnTo>
                  <a:pt x="1474418" y="0"/>
                </a:lnTo>
                <a:lnTo>
                  <a:pt x="1474418" y="1474418"/>
                </a:lnTo>
                <a:lnTo>
                  <a:pt x="0" y="1474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44FB5F6-F7FA-44F7-A5FD-B553B97C27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36423" y="3901025"/>
            <a:ext cx="2431255" cy="2431426"/>
          </a:xfrm>
          <a:custGeom>
            <a:avLst/>
            <a:gdLst>
              <a:gd name="connsiteX0" fmla="*/ 0 w 1474418"/>
              <a:gd name="connsiteY0" fmla="*/ 0 h 1474418"/>
              <a:gd name="connsiteX1" fmla="*/ 1474418 w 1474418"/>
              <a:gd name="connsiteY1" fmla="*/ 0 h 1474418"/>
              <a:gd name="connsiteX2" fmla="*/ 1474418 w 1474418"/>
              <a:gd name="connsiteY2" fmla="*/ 1474418 h 1474418"/>
              <a:gd name="connsiteX3" fmla="*/ 0 w 1474418"/>
              <a:gd name="connsiteY3" fmla="*/ 1474418 h 14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18" h="1474418">
                <a:moveTo>
                  <a:pt x="0" y="0"/>
                </a:moveTo>
                <a:lnTo>
                  <a:pt x="1474418" y="0"/>
                </a:lnTo>
                <a:lnTo>
                  <a:pt x="1474418" y="1474418"/>
                </a:lnTo>
                <a:lnTo>
                  <a:pt x="0" y="1474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DEF8AE2-2423-4FC8-94ED-4145821AC9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64583" y="3901025"/>
            <a:ext cx="2431255" cy="2431426"/>
          </a:xfrm>
          <a:custGeom>
            <a:avLst/>
            <a:gdLst>
              <a:gd name="connsiteX0" fmla="*/ 0 w 1474418"/>
              <a:gd name="connsiteY0" fmla="*/ 0 h 1474418"/>
              <a:gd name="connsiteX1" fmla="*/ 1474418 w 1474418"/>
              <a:gd name="connsiteY1" fmla="*/ 0 h 1474418"/>
              <a:gd name="connsiteX2" fmla="*/ 1474418 w 1474418"/>
              <a:gd name="connsiteY2" fmla="*/ 1474418 h 1474418"/>
              <a:gd name="connsiteX3" fmla="*/ 0 w 1474418"/>
              <a:gd name="connsiteY3" fmla="*/ 1474418 h 14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18" h="1474418">
                <a:moveTo>
                  <a:pt x="0" y="0"/>
                </a:moveTo>
                <a:lnTo>
                  <a:pt x="1474418" y="0"/>
                </a:lnTo>
                <a:lnTo>
                  <a:pt x="1474418" y="1474418"/>
                </a:lnTo>
                <a:lnTo>
                  <a:pt x="0" y="1474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90E78D3-7122-4269-949C-40C9279825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692747" y="3901025"/>
            <a:ext cx="2431255" cy="2431426"/>
          </a:xfrm>
          <a:custGeom>
            <a:avLst/>
            <a:gdLst>
              <a:gd name="connsiteX0" fmla="*/ 0 w 1474418"/>
              <a:gd name="connsiteY0" fmla="*/ 0 h 1474418"/>
              <a:gd name="connsiteX1" fmla="*/ 1474418 w 1474418"/>
              <a:gd name="connsiteY1" fmla="*/ 0 h 1474418"/>
              <a:gd name="connsiteX2" fmla="*/ 1474418 w 1474418"/>
              <a:gd name="connsiteY2" fmla="*/ 1474418 h 1474418"/>
              <a:gd name="connsiteX3" fmla="*/ 0 w 1474418"/>
              <a:gd name="connsiteY3" fmla="*/ 1474418 h 14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18" h="1474418">
                <a:moveTo>
                  <a:pt x="0" y="0"/>
                </a:moveTo>
                <a:lnTo>
                  <a:pt x="1474418" y="0"/>
                </a:lnTo>
                <a:lnTo>
                  <a:pt x="1474418" y="1474418"/>
                </a:lnTo>
                <a:lnTo>
                  <a:pt x="0" y="1474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8298379-BC1B-44D7-9A17-47E2C126DCF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21C520C-9A29-4795-B8EC-656AB3B4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72811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28828FE-499A-4367-8BD7-05592C02CF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552165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6E1D359-982D-426C-8894-3BABB517D8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34023" y="2145416"/>
            <a:ext cx="7018026" cy="7018519"/>
          </a:xfrm>
          <a:custGeom>
            <a:avLst/>
            <a:gdLst>
              <a:gd name="connsiteX0" fmla="*/ 2128018 w 4256036"/>
              <a:gd name="connsiteY0" fmla="*/ 1424240 h 4256036"/>
              <a:gd name="connsiteX1" fmla="*/ 1424240 w 4256036"/>
              <a:gd name="connsiteY1" fmla="*/ 2128018 h 4256036"/>
              <a:gd name="connsiteX2" fmla="*/ 2128018 w 4256036"/>
              <a:gd name="connsiteY2" fmla="*/ 2831796 h 4256036"/>
              <a:gd name="connsiteX3" fmla="*/ 2831796 w 4256036"/>
              <a:gd name="connsiteY3" fmla="*/ 2128018 h 4256036"/>
              <a:gd name="connsiteX4" fmla="*/ 2128018 w 4256036"/>
              <a:gd name="connsiteY4" fmla="*/ 1424240 h 4256036"/>
              <a:gd name="connsiteX5" fmla="*/ 2128018 w 4256036"/>
              <a:gd name="connsiteY5" fmla="*/ 0 h 4256036"/>
              <a:gd name="connsiteX6" fmla="*/ 4256036 w 4256036"/>
              <a:gd name="connsiteY6" fmla="*/ 2128018 h 4256036"/>
              <a:gd name="connsiteX7" fmla="*/ 2128018 w 4256036"/>
              <a:gd name="connsiteY7" fmla="*/ 4256036 h 4256036"/>
              <a:gd name="connsiteX8" fmla="*/ 0 w 4256036"/>
              <a:gd name="connsiteY8" fmla="*/ 2128018 h 4256036"/>
              <a:gd name="connsiteX9" fmla="*/ 2128018 w 4256036"/>
              <a:gd name="connsiteY9" fmla="*/ 0 h 425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56036" h="4256036">
                <a:moveTo>
                  <a:pt x="2128018" y="1424240"/>
                </a:moveTo>
                <a:cubicBezTo>
                  <a:pt x="1739332" y="1424240"/>
                  <a:pt x="1424240" y="1739332"/>
                  <a:pt x="1424240" y="2128018"/>
                </a:cubicBezTo>
                <a:cubicBezTo>
                  <a:pt x="1424240" y="2516704"/>
                  <a:pt x="1739332" y="2831796"/>
                  <a:pt x="2128018" y="2831796"/>
                </a:cubicBezTo>
                <a:cubicBezTo>
                  <a:pt x="2516704" y="2831796"/>
                  <a:pt x="2831796" y="2516704"/>
                  <a:pt x="2831796" y="2128018"/>
                </a:cubicBezTo>
                <a:cubicBezTo>
                  <a:pt x="2831796" y="1739332"/>
                  <a:pt x="2516704" y="1424240"/>
                  <a:pt x="2128018" y="1424240"/>
                </a:cubicBezTo>
                <a:close/>
                <a:moveTo>
                  <a:pt x="2128018" y="0"/>
                </a:moveTo>
                <a:cubicBezTo>
                  <a:pt x="3303290" y="0"/>
                  <a:pt x="4256036" y="952746"/>
                  <a:pt x="4256036" y="2128018"/>
                </a:cubicBezTo>
                <a:cubicBezTo>
                  <a:pt x="4256036" y="3303290"/>
                  <a:pt x="3303290" y="4256036"/>
                  <a:pt x="2128018" y="4256036"/>
                </a:cubicBezTo>
                <a:cubicBezTo>
                  <a:pt x="952746" y="4256036"/>
                  <a:pt x="0" y="3303290"/>
                  <a:pt x="0" y="2128018"/>
                </a:cubicBezTo>
                <a:cubicBezTo>
                  <a:pt x="0" y="952746"/>
                  <a:pt x="952746" y="0"/>
                  <a:pt x="21280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1BEAA6C-D076-406B-B0A7-4C2BD8E8366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1299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811367" y="5165517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855819" y="5165517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0641598" y="5165517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3686050" y="5165517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12251641" y="7666340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15114076" y="7688514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3435958" y="7675962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6187526" y="7675962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9248710" y="2664692"/>
            <a:ext cx="1606681" cy="1606794"/>
          </a:xfrm>
          <a:custGeom>
            <a:avLst/>
            <a:gdLst>
              <a:gd name="connsiteX0" fmla="*/ 0 w 974361"/>
              <a:gd name="connsiteY0" fmla="*/ 0 h 974361"/>
              <a:gd name="connsiteX1" fmla="*/ 974361 w 974361"/>
              <a:gd name="connsiteY1" fmla="*/ 0 h 974361"/>
              <a:gd name="connsiteX2" fmla="*/ 974361 w 974361"/>
              <a:gd name="connsiteY2" fmla="*/ 974361 h 974361"/>
              <a:gd name="connsiteX3" fmla="*/ 0 w 974361"/>
              <a:gd name="connsiteY3" fmla="*/ 974361 h 9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1" h="974361">
                <a:moveTo>
                  <a:pt x="0" y="0"/>
                </a:moveTo>
                <a:lnTo>
                  <a:pt x="974361" y="0"/>
                </a:lnTo>
                <a:lnTo>
                  <a:pt x="974361" y="974361"/>
                </a:lnTo>
                <a:lnTo>
                  <a:pt x="0" y="9743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2D0026EA-A64D-4E80-A465-15DB15798F5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AA99C81-3259-4D05-961D-A09B9C50D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3027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526133" y="3348302"/>
            <a:ext cx="5392507" cy="3418984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sz="2968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355797" y="3348302"/>
            <a:ext cx="5392507" cy="3418984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sz="2968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3185462" y="3348302"/>
            <a:ext cx="5392507" cy="3418984"/>
          </a:xfr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 sz="2968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250A1C-A166-472F-80AE-52D8C399677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E0C337-E9C7-470C-987B-B9F81DD5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9532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C023F152-7873-4B0C-B307-7376078412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2864" y="2427948"/>
            <a:ext cx="6686559" cy="5893059"/>
          </a:xfrm>
          <a:custGeom>
            <a:avLst/>
            <a:gdLst>
              <a:gd name="connsiteX0" fmla="*/ 3386804 w 4055020"/>
              <a:gd name="connsiteY0" fmla="*/ 0 h 3573556"/>
              <a:gd name="connsiteX1" fmla="*/ 4055020 w 4055020"/>
              <a:gd name="connsiteY1" fmla="*/ 2360218 h 3573556"/>
              <a:gd name="connsiteX2" fmla="*/ 773723 w 4055020"/>
              <a:gd name="connsiteY2" fmla="*/ 3573556 h 3573556"/>
              <a:gd name="connsiteX3" fmla="*/ 0 w 4055020"/>
              <a:gd name="connsiteY3" fmla="*/ 1002323 h 35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5020" h="3573556">
                <a:moveTo>
                  <a:pt x="3386804" y="0"/>
                </a:moveTo>
                <a:lnTo>
                  <a:pt x="4055020" y="2360218"/>
                </a:lnTo>
                <a:lnTo>
                  <a:pt x="773723" y="3573556"/>
                </a:lnTo>
                <a:lnTo>
                  <a:pt x="0" y="100232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811C096-9DCA-40B1-BCD8-4FACD6ACAF5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389AA1-69B3-4246-BA6C-72ABF6E03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763759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27B9D3-7612-49DD-ACBA-5851C616B2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84581" y="3806673"/>
            <a:ext cx="6042434" cy="4905888"/>
          </a:xfrm>
          <a:custGeom>
            <a:avLst/>
            <a:gdLst>
              <a:gd name="connsiteX0" fmla="*/ 3664394 w 3664394"/>
              <a:gd name="connsiteY0" fmla="*/ 0 h 2974934"/>
              <a:gd name="connsiteX1" fmla="*/ 3335799 w 3664394"/>
              <a:gd name="connsiteY1" fmla="*/ 2974934 h 2974934"/>
              <a:gd name="connsiteX2" fmla="*/ 0 w 3664394"/>
              <a:gd name="connsiteY2" fmla="*/ 2495492 h 2974934"/>
              <a:gd name="connsiteX3" fmla="*/ 429601 w 3664394"/>
              <a:gd name="connsiteY3" fmla="*/ 440952 h 297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4394" h="2974934">
                <a:moveTo>
                  <a:pt x="3664394" y="0"/>
                </a:moveTo>
                <a:lnTo>
                  <a:pt x="3335799" y="2974934"/>
                </a:lnTo>
                <a:lnTo>
                  <a:pt x="0" y="2495492"/>
                </a:lnTo>
                <a:lnTo>
                  <a:pt x="429601" y="4409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0A85F55-F06B-4AEC-A3B0-F708C8051E7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C44D36-E31B-41AC-9AF8-684716DC9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64123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F27315-30EE-4AB1-A3F3-9FCE56BB19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14273" y="4049900"/>
            <a:ext cx="2363802" cy="418864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76C66B8-A14C-4A4A-896A-AD13A29154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1745" y="10820675"/>
            <a:ext cx="712020" cy="178019"/>
          </a:xfrm>
        </p:spPr>
        <p:txBody>
          <a:bodyPr/>
          <a:lstStyle/>
          <a:p>
            <a:fld id="{24F4544F-7517-47D0-B72D-419475E9EDD5}" type="slidenum">
              <a:rPr lang="en-US" noProof="0" smtClean="0"/>
              <a:pPr/>
              <a:t>‹#›</a:t>
            </a:fld>
            <a:r>
              <a:rPr lang="en-GB" dirty="0"/>
              <a:t> 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017F72-C06D-4EDB-AC22-777DAEBC7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453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34" Type="http://schemas.openxmlformats.org/officeDocument/2006/relationships/image" Target="../media/image3.emf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32" Type="http://schemas.openxmlformats.org/officeDocument/2006/relationships/tags" Target="../tags/tag2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28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slideLayout" Target="../slideLayouts/slideLayout34.xml"/><Relationship Id="rId30" Type="http://schemas.openxmlformats.org/officeDocument/2006/relationships/vmlDrawing" Target="../drawings/vmlDrawing1.vml"/><Relationship Id="rId35" Type="http://schemas.openxmlformats.org/officeDocument/2006/relationships/image" Target="../media/image4.wmf"/><Relationship Id="rId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8400" y="777234"/>
            <a:ext cx="18547298" cy="1214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1" i="0">
                <a:solidFill>
                  <a:schemeClr val="tx1"/>
                </a:solidFill>
                <a:latin typeface="Museo Sans 900"/>
                <a:cs typeface="Museo Sans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84839" y="2008833"/>
            <a:ext cx="11419840" cy="2538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250" b="0" i="0">
                <a:solidFill>
                  <a:schemeClr val="bg1"/>
                </a:solidFill>
                <a:latin typeface="Bebas Neue"/>
                <a:cs typeface="Bebas Ne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7441" y="10954882"/>
            <a:ext cx="1688464" cy="361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9981" y="10954882"/>
            <a:ext cx="445770" cy="361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C5C5C5"/>
                </a:solidFill>
                <a:latin typeface="Museo Slab 700"/>
                <a:cs typeface="Museo Slab 700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7473838-C16B-4E17-A0F1-1B5870DFF283}"/>
              </a:ext>
            </a:extLst>
          </p:cNvPr>
          <p:cNvGraphicFramePr>
            <a:graphicFrameLocks noChangeAspect="1"/>
          </p:cNvGraphicFramePr>
          <p:nvPr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340930523"/>
              </p:ext>
            </p:extLst>
          </p:nvPr>
        </p:nvGraphicFramePr>
        <p:xfrm>
          <a:off x="3492" y="3491"/>
          <a:ext cx="3491" cy="3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33" imgW="383" imgH="384" progId="TCLayout.ActiveDocument.1">
                  <p:embed/>
                </p:oleObj>
              </mc:Choice>
              <mc:Fallback>
                <p:oleObj name="think-cell Slide" r:id="rId33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7473838-C16B-4E17-A0F1-1B5870DFF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492" y="3491"/>
                        <a:ext cx="3491" cy="3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36681E4-E79E-4A0D-A116-71C4BB4EC4F1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0" y="0"/>
            <a:ext cx="349030" cy="3490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5277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2D88AF61-FBC3-4425-A3CE-A66A643DA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1745" y="10820675"/>
            <a:ext cx="712020" cy="178019"/>
          </a:xfrm>
          <a:prstGeom prst="rect">
            <a:avLst/>
          </a:prstGeom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759"/>
            </a:lvl1pPr>
          </a:lstStyle>
          <a:p>
            <a:fld id="{FF8603F1-E04A-4D9F-8205-676DC5DF1FED}" type="slidenum">
              <a:rPr lang="en-US" altLang="de-DE"/>
              <a:pPr/>
              <a:t>‹#›</a:t>
            </a:fld>
            <a:r>
              <a:rPr lang="en-GB" altLang="de-DE" dirty="0"/>
              <a:t>  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22C99677-474A-4ACD-90AE-A6FF3B5A0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46" y="589904"/>
            <a:ext cx="18920889" cy="115187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1028" name="Text Placeholder 8">
            <a:extLst>
              <a:ext uri="{FF2B5EF4-FFF2-40B4-BE49-F238E27FC236}">
                <a16:creationId xmlns:a16="http://schemas.microsoft.com/office/drawing/2014/main" id="{25A545CC-1060-4A71-8EC8-CA61003128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31746" y="2014044"/>
            <a:ext cx="18920889" cy="803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de-CH" altLang="en-US"/>
          </a:p>
        </p:txBody>
      </p:sp>
      <p:pic>
        <p:nvPicPr>
          <p:cNvPr id="1029" name="Picture 2" descr="C:\Users\nje\Desktop\Logos WMF und EMF\1000_SIK_Logo_ClaimR_NO_ARTWORK_RGB.wmf">
            <a:extLst>
              <a:ext uri="{FF2B5EF4-FFF2-40B4-BE49-F238E27FC236}">
                <a16:creationId xmlns:a16="http://schemas.microsoft.com/office/drawing/2014/main" id="{61725E52-18CA-4630-9CEC-3376C352E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1617" y="10143510"/>
            <a:ext cx="2691016" cy="8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60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  <p:sldLayoutId id="2147483693" r:id="rId25"/>
    <p:sldLayoutId id="2147483694" r:id="rId26"/>
    <p:sldLayoutId id="2147483695" r:id="rId27"/>
    <p:sldLayoutId id="2147483696" r:id="rId28"/>
  </p:sldLayoutIdLst>
  <p:hf hdr="0" ftr="0" dt="0"/>
  <p:txStyles>
    <p:titleStyle>
      <a:lvl1pPr algn="l" rtl="0" eaLnBrk="1" fontAlgn="base" hangingPunct="1">
        <a:lnSpc>
          <a:spcPts val="5277"/>
        </a:lnSpc>
        <a:spcBef>
          <a:spcPct val="0"/>
        </a:spcBef>
        <a:spcAft>
          <a:spcPts val="1678"/>
        </a:spcAft>
        <a:defRPr sz="5277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5277"/>
        </a:lnSpc>
        <a:spcBef>
          <a:spcPct val="0"/>
        </a:spcBef>
        <a:spcAft>
          <a:spcPts val="1678"/>
        </a:spcAft>
        <a:defRPr sz="5277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lnSpc>
          <a:spcPts val="5277"/>
        </a:lnSpc>
        <a:spcBef>
          <a:spcPct val="0"/>
        </a:spcBef>
        <a:spcAft>
          <a:spcPts val="1678"/>
        </a:spcAft>
        <a:defRPr sz="5277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lnSpc>
          <a:spcPts val="5277"/>
        </a:lnSpc>
        <a:spcBef>
          <a:spcPct val="0"/>
        </a:spcBef>
        <a:spcAft>
          <a:spcPts val="1678"/>
        </a:spcAft>
        <a:defRPr sz="5277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lnSpc>
          <a:spcPts val="5277"/>
        </a:lnSpc>
        <a:spcBef>
          <a:spcPct val="0"/>
        </a:spcBef>
        <a:spcAft>
          <a:spcPts val="1678"/>
        </a:spcAft>
        <a:defRPr sz="5277">
          <a:solidFill>
            <a:schemeClr val="tx1"/>
          </a:solidFill>
          <a:latin typeface="Calibri" pitchFamily="34" charset="0"/>
        </a:defRPr>
      </a:lvl5pPr>
      <a:lvl6pPr marL="1005200" algn="l" rtl="0" eaLnBrk="1" fontAlgn="base" hangingPunct="1">
        <a:spcBef>
          <a:spcPct val="0"/>
        </a:spcBef>
        <a:spcAft>
          <a:spcPts val="1678"/>
        </a:spcAft>
        <a:defRPr sz="7036">
          <a:solidFill>
            <a:schemeClr val="tx1"/>
          </a:solidFill>
          <a:latin typeface="Calibri" pitchFamily="34" charset="0"/>
        </a:defRPr>
      </a:lvl6pPr>
      <a:lvl7pPr marL="2010400" algn="l" rtl="0" eaLnBrk="1" fontAlgn="base" hangingPunct="1">
        <a:spcBef>
          <a:spcPct val="0"/>
        </a:spcBef>
        <a:spcAft>
          <a:spcPts val="1678"/>
        </a:spcAft>
        <a:defRPr sz="7036">
          <a:solidFill>
            <a:schemeClr val="tx1"/>
          </a:solidFill>
          <a:latin typeface="Calibri" pitchFamily="34" charset="0"/>
        </a:defRPr>
      </a:lvl7pPr>
      <a:lvl8pPr marL="3015600" algn="l" rtl="0" eaLnBrk="1" fontAlgn="base" hangingPunct="1">
        <a:spcBef>
          <a:spcPct val="0"/>
        </a:spcBef>
        <a:spcAft>
          <a:spcPts val="1678"/>
        </a:spcAft>
        <a:defRPr sz="7036">
          <a:solidFill>
            <a:schemeClr val="tx1"/>
          </a:solidFill>
          <a:latin typeface="Calibri" pitchFamily="34" charset="0"/>
        </a:defRPr>
      </a:lvl8pPr>
      <a:lvl9pPr marL="4020800" algn="l" rtl="0" eaLnBrk="1" fontAlgn="base" hangingPunct="1">
        <a:spcBef>
          <a:spcPct val="0"/>
        </a:spcBef>
        <a:spcAft>
          <a:spcPts val="1678"/>
        </a:spcAft>
        <a:defRPr sz="7036">
          <a:solidFill>
            <a:schemeClr val="tx1"/>
          </a:solidFill>
          <a:latin typeface="Calibri" pitchFamily="34" charset="0"/>
        </a:defRPr>
      </a:lvl9pPr>
    </p:titleStyle>
    <p:bodyStyle>
      <a:lvl1pPr marL="593347" indent="-593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1169244" indent="-593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769572" indent="-593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373389" indent="-593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928344" indent="-593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46122" indent="-589858" algn="l" defTabSz="2010400" rtl="0" eaLnBrk="1" latinLnBrk="0" hangingPunct="1">
        <a:spcBef>
          <a:spcPts val="950"/>
        </a:spcBef>
        <a:buClr>
          <a:schemeClr val="accent1"/>
        </a:buClr>
        <a:buFont typeface="Wingdings" panose="05000000000000000000" pitchFamily="2" charset="2"/>
        <a:buChar char="§"/>
        <a:defRPr sz="3957" kern="1200">
          <a:solidFill>
            <a:schemeClr val="tx1"/>
          </a:solidFill>
          <a:latin typeface="+mn-lt"/>
          <a:ea typeface="+mn-ea"/>
          <a:cs typeface="+mn-cs"/>
        </a:defRPr>
      </a:lvl6pPr>
      <a:lvl7pPr marL="4139469" indent="-593347" algn="l" defTabSz="2010400" rtl="0" eaLnBrk="1" latinLnBrk="0" hangingPunct="1">
        <a:spcBef>
          <a:spcPts val="950"/>
        </a:spcBef>
        <a:buClr>
          <a:schemeClr val="accent1"/>
        </a:buClr>
        <a:buFont typeface="Wingdings" panose="05000000000000000000" pitchFamily="2" charset="2"/>
        <a:buChar char="§"/>
        <a:defRPr sz="3957" kern="1200">
          <a:solidFill>
            <a:schemeClr val="tx1"/>
          </a:solidFill>
          <a:latin typeface="+mn-lt"/>
          <a:ea typeface="+mn-ea"/>
          <a:cs typeface="+mn-cs"/>
        </a:defRPr>
      </a:lvl7pPr>
      <a:lvl8pPr marL="4729327" indent="-589858" algn="l" defTabSz="2010400" rtl="0" eaLnBrk="1" latinLnBrk="0" hangingPunct="1">
        <a:spcBef>
          <a:spcPts val="950"/>
        </a:spcBef>
        <a:buClr>
          <a:schemeClr val="accent1"/>
        </a:buClr>
        <a:buFont typeface="Wingdings" panose="05000000000000000000" pitchFamily="2" charset="2"/>
        <a:buChar char="§"/>
        <a:defRPr sz="3957" kern="1200">
          <a:solidFill>
            <a:schemeClr val="tx1"/>
          </a:solidFill>
          <a:latin typeface="+mn-lt"/>
          <a:ea typeface="+mn-ea"/>
          <a:cs typeface="+mn-cs"/>
        </a:defRPr>
      </a:lvl8pPr>
      <a:lvl9pPr marL="5322674" indent="-593347" algn="l" defTabSz="2010400" rtl="0" eaLnBrk="1" latinLnBrk="0" hangingPunct="1">
        <a:spcBef>
          <a:spcPts val="950"/>
        </a:spcBef>
        <a:buClr>
          <a:schemeClr val="accent1"/>
        </a:buClr>
        <a:buFont typeface="Wingdings" panose="05000000000000000000" pitchFamily="2" charset="2"/>
        <a:buChar char="§"/>
        <a:defRPr sz="39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1pPr>
      <a:lvl2pPr marL="100520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2pPr>
      <a:lvl3pPr marL="201040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3pPr>
      <a:lvl4pPr marL="301560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4pPr>
      <a:lvl5pPr marL="402080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5pPr>
      <a:lvl6pPr marL="502600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6pPr>
      <a:lvl7pPr marL="6031200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7pPr>
      <a:lvl8pPr marL="7036399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8pPr>
      <a:lvl9pPr marL="8041599" algn="l" defTabSz="2010400" rtl="0" eaLnBrk="1" latinLnBrk="0" hangingPunct="1">
        <a:defRPr sz="39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20" Type="http://schemas.openxmlformats.org/officeDocument/2006/relationships/image" Target="../media/image23.png"/><Relationship Id="rId41" Type="http://schemas.openxmlformats.org/officeDocument/2006/relationships/image" Target="../media/image4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77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9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9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2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png"/><Relationship Id="rId5" Type="http://schemas.openxmlformats.org/officeDocument/2006/relationships/image" Target="../media/image52.png"/><Relationship Id="rId4" Type="http://schemas.openxmlformats.org/officeDocument/2006/relationships/image" Target="../media/image13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6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26" Type="http://schemas.openxmlformats.org/officeDocument/2006/relationships/image" Target="../media/image207.png"/><Relationship Id="rId3" Type="http://schemas.openxmlformats.org/officeDocument/2006/relationships/image" Target="../media/image52.png"/><Relationship Id="rId21" Type="http://schemas.openxmlformats.org/officeDocument/2006/relationships/image" Target="../media/image202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5" Type="http://schemas.openxmlformats.org/officeDocument/2006/relationships/image" Target="../media/image206.png"/><Relationship Id="rId2" Type="http://schemas.openxmlformats.org/officeDocument/2006/relationships/image" Target="../media/image184.png"/><Relationship Id="rId16" Type="http://schemas.openxmlformats.org/officeDocument/2006/relationships/image" Target="../media/image197.png"/><Relationship Id="rId20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24" Type="http://schemas.openxmlformats.org/officeDocument/2006/relationships/image" Target="../media/image205.png"/><Relationship Id="rId5" Type="http://schemas.openxmlformats.org/officeDocument/2006/relationships/image" Target="../media/image186.png"/><Relationship Id="rId15" Type="http://schemas.openxmlformats.org/officeDocument/2006/relationships/image" Target="../media/image196.png"/><Relationship Id="rId23" Type="http://schemas.openxmlformats.org/officeDocument/2006/relationships/image" Target="../media/image204.png"/><Relationship Id="rId10" Type="http://schemas.openxmlformats.org/officeDocument/2006/relationships/image" Target="../media/image191.png"/><Relationship Id="rId19" Type="http://schemas.openxmlformats.org/officeDocument/2006/relationships/image" Target="../media/image200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Relationship Id="rId22" Type="http://schemas.openxmlformats.org/officeDocument/2006/relationships/image" Target="../media/image203.png"/><Relationship Id="rId27" Type="http://schemas.openxmlformats.org/officeDocument/2006/relationships/image" Target="../media/image2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32962"/>
            <a:ext cx="20104100" cy="10575669"/>
            <a:chOff x="0" y="732962"/>
            <a:chExt cx="20104100" cy="10575669"/>
          </a:xfrm>
        </p:grpSpPr>
        <p:sp>
          <p:nvSpPr>
            <p:cNvPr id="3" name="object 3"/>
            <p:cNvSpPr/>
            <p:nvPr/>
          </p:nvSpPr>
          <p:spPr>
            <a:xfrm>
              <a:off x="0" y="2874561"/>
              <a:ext cx="20104100" cy="8434070"/>
            </a:xfrm>
            <a:custGeom>
              <a:avLst/>
              <a:gdLst/>
              <a:ahLst/>
              <a:cxnLst/>
              <a:rect l="l" t="t" r="r" b="b"/>
              <a:pathLst>
                <a:path w="20104100" h="8434070">
                  <a:moveTo>
                    <a:pt x="20104099" y="0"/>
                  </a:moveTo>
                  <a:lnTo>
                    <a:pt x="0" y="4532102"/>
                  </a:lnTo>
                  <a:lnTo>
                    <a:pt x="0" y="8433994"/>
                  </a:lnTo>
                  <a:lnTo>
                    <a:pt x="20104099" y="8433994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961" y="732962"/>
              <a:ext cx="18638175" cy="9842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57085" y="3270933"/>
              <a:ext cx="4807585" cy="0"/>
            </a:xfrm>
            <a:custGeom>
              <a:avLst/>
              <a:gdLst/>
              <a:ahLst/>
              <a:cxnLst/>
              <a:rect l="l" t="t" r="r" b="b"/>
              <a:pathLst>
                <a:path w="4807584">
                  <a:moveTo>
                    <a:pt x="0" y="0"/>
                  </a:moveTo>
                  <a:lnTo>
                    <a:pt x="4807026" y="0"/>
                  </a:lnTo>
                </a:path>
              </a:pathLst>
            </a:custGeom>
            <a:ln w="7610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44385" y="3251598"/>
            <a:ext cx="9616354" cy="6600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7705"/>
              </a:lnSpc>
              <a:spcBef>
                <a:spcPts val="140"/>
              </a:spcBef>
            </a:pPr>
            <a:r>
              <a:rPr sz="16450" spc="1105" dirty="0">
                <a:solidFill>
                  <a:srgbClr val="FFFFFF"/>
                </a:solidFill>
                <a:latin typeface="Bebas Neue"/>
                <a:cs typeface="Bebas Neue"/>
              </a:rPr>
              <a:t>LIQUID</a:t>
            </a:r>
            <a:endParaRPr sz="16450" dirty="0">
              <a:latin typeface="Bebas Neue"/>
              <a:cs typeface="Bebas Neue"/>
            </a:endParaRPr>
          </a:p>
          <a:p>
            <a:pPr marL="12700" marR="5080">
              <a:lnSpc>
                <a:spcPct val="79400"/>
              </a:lnSpc>
              <a:spcBef>
                <a:spcPts val="2025"/>
              </a:spcBef>
            </a:pPr>
            <a:r>
              <a:rPr sz="16450" spc="1140" dirty="0">
                <a:solidFill>
                  <a:srgbClr val="FFFFFF"/>
                </a:solidFill>
                <a:latin typeface="Bebas Neue"/>
                <a:cs typeface="Bebas Neue"/>
              </a:rPr>
              <a:t>APPLIED </a:t>
            </a:r>
            <a:r>
              <a:rPr sz="16450" spc="-2535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16450" spc="1325" dirty="0">
                <a:solidFill>
                  <a:srgbClr val="FFFFFF"/>
                </a:solidFill>
                <a:latin typeface="Bebas Neue"/>
                <a:cs typeface="Bebas Neue"/>
              </a:rPr>
              <a:t>ROOFIN</a:t>
            </a:r>
            <a:r>
              <a:rPr sz="16450" spc="15" dirty="0">
                <a:solidFill>
                  <a:srgbClr val="FFFFFF"/>
                </a:solidFill>
                <a:latin typeface="Bebas Neue"/>
                <a:cs typeface="Bebas Neue"/>
              </a:rPr>
              <a:t>G</a:t>
            </a:r>
            <a:endParaRPr sz="16450" dirty="0">
              <a:latin typeface="Bebas Neue"/>
              <a:cs typeface="Bebas Neu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44385" y="1989857"/>
            <a:ext cx="15770258" cy="804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10"/>
              </a:spcBef>
              <a:tabLst>
                <a:tab pos="1120140" algn="l"/>
                <a:tab pos="2805430" algn="l"/>
                <a:tab pos="4199255" algn="l"/>
                <a:tab pos="5459095" algn="l"/>
                <a:tab pos="5958205" algn="l"/>
                <a:tab pos="7542530" algn="l"/>
              </a:tabLst>
            </a:pPr>
            <a:r>
              <a:rPr sz="5100" b="0" dirty="0">
                <a:solidFill>
                  <a:srgbClr val="ADB7C4"/>
                </a:solidFill>
                <a:latin typeface="Bebas Neue"/>
                <a:cs typeface="Bebas Neue"/>
              </a:rPr>
              <a:t>The	What,	Why,	</a:t>
            </a:r>
            <a:r>
              <a:rPr lang="en-US" sz="5100" b="0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r>
              <a:rPr sz="5100" b="0" dirty="0">
                <a:solidFill>
                  <a:srgbClr val="ADB7C4"/>
                </a:solidFill>
                <a:latin typeface="Bebas Neue"/>
                <a:cs typeface="Bebas Neue"/>
              </a:rPr>
              <a:t>How</a:t>
            </a:r>
            <a:r>
              <a:rPr lang="en-US" sz="5100" b="0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r>
              <a:rPr sz="5100" b="0" dirty="0">
                <a:solidFill>
                  <a:srgbClr val="ADB7C4"/>
                </a:solidFill>
                <a:latin typeface="Bebas Neue"/>
                <a:cs typeface="Bebas Neue"/>
              </a:rPr>
              <a:t>&amp;</a:t>
            </a:r>
            <a:r>
              <a:rPr lang="en-US" sz="5100" b="0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r>
              <a:rPr sz="5100" b="0" dirty="0">
                <a:solidFill>
                  <a:srgbClr val="ADB7C4"/>
                </a:solidFill>
                <a:latin typeface="Bebas Neue"/>
                <a:cs typeface="Bebas Neue"/>
              </a:rPr>
              <a:t>When</a:t>
            </a:r>
            <a:r>
              <a:rPr lang="en-US" sz="5100" b="0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r>
              <a:rPr sz="5100" b="0" dirty="0">
                <a:solidFill>
                  <a:srgbClr val="ADB7C4"/>
                </a:solidFill>
                <a:latin typeface="Bebas Neue"/>
                <a:cs typeface="Bebas Neue"/>
              </a:rPr>
              <a:t>of</a:t>
            </a:r>
            <a:r>
              <a:rPr lang="en-US" sz="5100" b="0" dirty="0">
                <a:solidFill>
                  <a:srgbClr val="ADB7C4"/>
                </a:solidFill>
                <a:latin typeface="Bebas Neue"/>
                <a:cs typeface="Bebas Neue"/>
              </a:rPr>
              <a:t>:</a:t>
            </a:r>
            <a:endParaRPr sz="5100" dirty="0">
              <a:latin typeface="Bebas Neue"/>
              <a:cs typeface="Bebas Neu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059516" y="5197285"/>
            <a:ext cx="5109845" cy="4146550"/>
            <a:chOff x="13057185" y="5191488"/>
            <a:chExt cx="5109845" cy="4146550"/>
          </a:xfrm>
        </p:grpSpPr>
        <p:pic>
          <p:nvPicPr>
            <p:cNvPr id="9" name="object 9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57198" y="8328663"/>
              <a:ext cx="814205" cy="8142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57185" y="8328662"/>
              <a:ext cx="814216" cy="8232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10145" y="8434308"/>
              <a:ext cx="615432" cy="5496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74362" y="8509814"/>
              <a:ext cx="512783" cy="4470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482929" y="8707480"/>
              <a:ext cx="252095" cy="291465"/>
            </a:xfrm>
            <a:custGeom>
              <a:avLst/>
              <a:gdLst/>
              <a:ahLst/>
              <a:cxnLst/>
              <a:rect l="l" t="t" r="r" b="b"/>
              <a:pathLst>
                <a:path w="252094" h="291465">
                  <a:moveTo>
                    <a:pt x="191823" y="0"/>
                  </a:moveTo>
                  <a:lnTo>
                    <a:pt x="117294" y="19232"/>
                  </a:lnTo>
                  <a:lnTo>
                    <a:pt x="79248" y="47678"/>
                  </a:lnTo>
                  <a:lnTo>
                    <a:pt x="44588" y="87022"/>
                  </a:lnTo>
                  <a:lnTo>
                    <a:pt x="18232" y="132340"/>
                  </a:lnTo>
                  <a:lnTo>
                    <a:pt x="3286" y="177421"/>
                  </a:lnTo>
                  <a:lnTo>
                    <a:pt x="0" y="219094"/>
                  </a:lnTo>
                  <a:lnTo>
                    <a:pt x="8623" y="254190"/>
                  </a:lnTo>
                  <a:lnTo>
                    <a:pt x="29406" y="279540"/>
                  </a:lnTo>
                  <a:lnTo>
                    <a:pt x="60019" y="291237"/>
                  </a:lnTo>
                  <a:lnTo>
                    <a:pt x="96039" y="288315"/>
                  </a:lnTo>
                  <a:lnTo>
                    <a:pt x="134534" y="272011"/>
                  </a:lnTo>
                  <a:lnTo>
                    <a:pt x="172573" y="243565"/>
                  </a:lnTo>
                  <a:lnTo>
                    <a:pt x="207222" y="204212"/>
                  </a:lnTo>
                  <a:lnTo>
                    <a:pt x="233590" y="158898"/>
                  </a:lnTo>
                  <a:lnTo>
                    <a:pt x="248545" y="113818"/>
                  </a:lnTo>
                  <a:lnTo>
                    <a:pt x="251840" y="72143"/>
                  </a:lnTo>
                  <a:lnTo>
                    <a:pt x="243223" y="37045"/>
                  </a:lnTo>
                  <a:lnTo>
                    <a:pt x="222447" y="11695"/>
                  </a:lnTo>
                  <a:lnTo>
                    <a:pt x="191823" y="0"/>
                  </a:lnTo>
                  <a:close/>
                </a:path>
              </a:pathLst>
            </a:custGeom>
            <a:solidFill>
              <a:srgbClr val="4CB8E9">
                <a:alpha val="86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3476395" y="8679788"/>
              <a:ext cx="271145" cy="351155"/>
            </a:xfrm>
            <a:custGeom>
              <a:avLst/>
              <a:gdLst/>
              <a:ahLst/>
              <a:cxnLst/>
              <a:rect l="l" t="t" r="r" b="b"/>
              <a:pathLst>
                <a:path w="271144" h="351154">
                  <a:moveTo>
                    <a:pt x="233412" y="0"/>
                  </a:moveTo>
                  <a:lnTo>
                    <a:pt x="160309" y="40241"/>
                  </a:lnTo>
                  <a:lnTo>
                    <a:pt x="118160" y="81033"/>
                  </a:lnTo>
                  <a:lnTo>
                    <a:pt x="76277" y="132794"/>
                  </a:lnTo>
                  <a:lnTo>
                    <a:pt x="40419" y="188903"/>
                  </a:lnTo>
                  <a:lnTo>
                    <a:pt x="15052" y="241799"/>
                  </a:lnTo>
                  <a:lnTo>
                    <a:pt x="1229" y="287968"/>
                  </a:lnTo>
                  <a:lnTo>
                    <a:pt x="0" y="323891"/>
                  </a:lnTo>
                  <a:lnTo>
                    <a:pt x="12416" y="346054"/>
                  </a:lnTo>
                  <a:lnTo>
                    <a:pt x="37370" y="350811"/>
                  </a:lnTo>
                  <a:lnTo>
                    <a:pt x="71055" y="338276"/>
                  </a:lnTo>
                  <a:lnTo>
                    <a:pt x="110471" y="310557"/>
                  </a:lnTo>
                  <a:lnTo>
                    <a:pt x="152617" y="269762"/>
                  </a:lnTo>
                  <a:lnTo>
                    <a:pt x="194494" y="217995"/>
                  </a:lnTo>
                  <a:lnTo>
                    <a:pt x="230358" y="161889"/>
                  </a:lnTo>
                  <a:lnTo>
                    <a:pt x="255728" y="108998"/>
                  </a:lnTo>
                  <a:lnTo>
                    <a:pt x="269552" y="62837"/>
                  </a:lnTo>
                  <a:lnTo>
                    <a:pt x="270782" y="26922"/>
                  </a:lnTo>
                  <a:lnTo>
                    <a:pt x="258366" y="4766"/>
                  </a:lnTo>
                  <a:lnTo>
                    <a:pt x="233412" y="0"/>
                  </a:lnTo>
                  <a:close/>
                </a:path>
              </a:pathLst>
            </a:custGeom>
            <a:solidFill>
              <a:srgbClr val="E1F2FC">
                <a:alpha val="86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69440" y="8692604"/>
              <a:ext cx="100651" cy="2261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237398" y="8678217"/>
              <a:ext cx="276830" cy="23165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35640" y="8632523"/>
              <a:ext cx="130623" cy="1164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232468" y="8620828"/>
              <a:ext cx="266700" cy="267335"/>
            </a:xfrm>
            <a:custGeom>
              <a:avLst/>
              <a:gdLst/>
              <a:ahLst/>
              <a:cxnLst/>
              <a:rect l="l" t="t" r="r" b="b"/>
              <a:pathLst>
                <a:path w="266700" h="267334">
                  <a:moveTo>
                    <a:pt x="85924" y="0"/>
                  </a:moveTo>
                  <a:lnTo>
                    <a:pt x="50077" y="3886"/>
                  </a:lnTo>
                  <a:lnTo>
                    <a:pt x="21382" y="21005"/>
                  </a:lnTo>
                  <a:lnTo>
                    <a:pt x="4093" y="49605"/>
                  </a:lnTo>
                  <a:lnTo>
                    <a:pt x="0" y="85428"/>
                  </a:lnTo>
                  <a:lnTo>
                    <a:pt x="8459" y="125432"/>
                  </a:lnTo>
                  <a:lnTo>
                    <a:pt x="28829" y="166576"/>
                  </a:lnTo>
                  <a:lnTo>
                    <a:pt x="60469" y="205816"/>
                  </a:lnTo>
                  <a:lnTo>
                    <a:pt x="99527" y="237677"/>
                  </a:lnTo>
                  <a:lnTo>
                    <a:pt x="140551" y="258285"/>
                  </a:lnTo>
                  <a:lnTo>
                    <a:pt x="180504" y="266976"/>
                  </a:lnTo>
                  <a:lnTo>
                    <a:pt x="216346" y="263088"/>
                  </a:lnTo>
                  <a:lnTo>
                    <a:pt x="245040" y="245961"/>
                  </a:lnTo>
                  <a:lnTo>
                    <a:pt x="262331" y="217367"/>
                  </a:lnTo>
                  <a:lnTo>
                    <a:pt x="266423" y="181549"/>
                  </a:lnTo>
                  <a:lnTo>
                    <a:pt x="257961" y="141546"/>
                  </a:lnTo>
                  <a:lnTo>
                    <a:pt x="237589" y="100399"/>
                  </a:lnTo>
                  <a:lnTo>
                    <a:pt x="205952" y="61150"/>
                  </a:lnTo>
                  <a:lnTo>
                    <a:pt x="166903" y="29291"/>
                  </a:lnTo>
                  <a:lnTo>
                    <a:pt x="125879" y="8687"/>
                  </a:lnTo>
                  <a:lnTo>
                    <a:pt x="85924" y="0"/>
                  </a:lnTo>
                  <a:close/>
                </a:path>
              </a:pathLst>
            </a:custGeom>
            <a:solidFill>
              <a:srgbClr val="E1F2FC">
                <a:alpha val="86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241738" y="8622039"/>
              <a:ext cx="170892" cy="18829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27137" y="9251908"/>
              <a:ext cx="74039" cy="8550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138554" y="9251918"/>
              <a:ext cx="57150" cy="83820"/>
            </a:xfrm>
            <a:custGeom>
              <a:avLst/>
              <a:gdLst/>
              <a:ahLst/>
              <a:cxnLst/>
              <a:rect l="l" t="t" r="r" b="b"/>
              <a:pathLst>
                <a:path w="57150" h="83820">
                  <a:moveTo>
                    <a:pt x="54940" y="0"/>
                  </a:moveTo>
                  <a:lnTo>
                    <a:pt x="0" y="0"/>
                  </a:lnTo>
                  <a:lnTo>
                    <a:pt x="0" y="83589"/>
                  </a:lnTo>
                  <a:lnTo>
                    <a:pt x="56637" y="83589"/>
                  </a:lnTo>
                  <a:lnTo>
                    <a:pt x="56637" y="67244"/>
                  </a:lnTo>
                  <a:lnTo>
                    <a:pt x="15831" y="67244"/>
                  </a:lnTo>
                  <a:lnTo>
                    <a:pt x="15831" y="47056"/>
                  </a:lnTo>
                  <a:lnTo>
                    <a:pt x="38543" y="47056"/>
                  </a:lnTo>
                  <a:lnTo>
                    <a:pt x="38543" y="30805"/>
                  </a:lnTo>
                  <a:lnTo>
                    <a:pt x="15831" y="30805"/>
                  </a:lnTo>
                  <a:lnTo>
                    <a:pt x="15831" y="16355"/>
                  </a:lnTo>
                  <a:lnTo>
                    <a:pt x="54940" y="16355"/>
                  </a:lnTo>
                  <a:lnTo>
                    <a:pt x="5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29053" y="9251908"/>
              <a:ext cx="74039" cy="8550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40480" y="9251912"/>
              <a:ext cx="64092" cy="8358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437755" y="9251918"/>
              <a:ext cx="57150" cy="83820"/>
            </a:xfrm>
            <a:custGeom>
              <a:avLst/>
              <a:gdLst/>
              <a:ahLst/>
              <a:cxnLst/>
              <a:rect l="l" t="t" r="r" b="b"/>
              <a:pathLst>
                <a:path w="57150" h="83820">
                  <a:moveTo>
                    <a:pt x="54940" y="0"/>
                  </a:moveTo>
                  <a:lnTo>
                    <a:pt x="0" y="0"/>
                  </a:lnTo>
                  <a:lnTo>
                    <a:pt x="0" y="83589"/>
                  </a:lnTo>
                  <a:lnTo>
                    <a:pt x="56626" y="83589"/>
                  </a:lnTo>
                  <a:lnTo>
                    <a:pt x="56626" y="67244"/>
                  </a:lnTo>
                  <a:lnTo>
                    <a:pt x="15831" y="67244"/>
                  </a:lnTo>
                  <a:lnTo>
                    <a:pt x="15831" y="47056"/>
                  </a:lnTo>
                  <a:lnTo>
                    <a:pt x="38543" y="47056"/>
                  </a:lnTo>
                  <a:lnTo>
                    <a:pt x="38543" y="30805"/>
                  </a:lnTo>
                  <a:lnTo>
                    <a:pt x="15831" y="30805"/>
                  </a:lnTo>
                  <a:lnTo>
                    <a:pt x="15831" y="16355"/>
                  </a:lnTo>
                  <a:lnTo>
                    <a:pt x="54940" y="16355"/>
                  </a:lnTo>
                  <a:lnTo>
                    <a:pt x="5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28250" y="9251918"/>
              <a:ext cx="64092" cy="8358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4671815" y="9284534"/>
              <a:ext cx="43180" cy="15875"/>
            </a:xfrm>
            <a:custGeom>
              <a:avLst/>
              <a:gdLst/>
              <a:ahLst/>
              <a:cxnLst/>
              <a:rect l="l" t="t" r="r" b="b"/>
              <a:pathLst>
                <a:path w="43180" h="15875">
                  <a:moveTo>
                    <a:pt x="42679" y="0"/>
                  </a:moveTo>
                  <a:lnTo>
                    <a:pt x="0" y="0"/>
                  </a:lnTo>
                  <a:lnTo>
                    <a:pt x="0" y="15277"/>
                  </a:lnTo>
                  <a:lnTo>
                    <a:pt x="42679" y="15277"/>
                  </a:lnTo>
                  <a:lnTo>
                    <a:pt x="42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7" name="object 27"/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93177" y="9251903"/>
              <a:ext cx="88259" cy="8359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4914309" y="9250597"/>
              <a:ext cx="327660" cy="86360"/>
            </a:xfrm>
            <a:custGeom>
              <a:avLst/>
              <a:gdLst/>
              <a:ahLst/>
              <a:cxnLst/>
              <a:rect l="l" t="t" r="r" b="b"/>
              <a:pathLst>
                <a:path w="327659" h="86359">
                  <a:moveTo>
                    <a:pt x="56629" y="68567"/>
                  </a:moveTo>
                  <a:lnTo>
                    <a:pt x="15836" y="68567"/>
                  </a:lnTo>
                  <a:lnTo>
                    <a:pt x="15836" y="48387"/>
                  </a:lnTo>
                  <a:lnTo>
                    <a:pt x="38544" y="48387"/>
                  </a:lnTo>
                  <a:lnTo>
                    <a:pt x="38544" y="32131"/>
                  </a:lnTo>
                  <a:lnTo>
                    <a:pt x="15836" y="32131"/>
                  </a:lnTo>
                  <a:lnTo>
                    <a:pt x="15836" y="17678"/>
                  </a:lnTo>
                  <a:lnTo>
                    <a:pt x="54940" y="17678"/>
                  </a:lnTo>
                  <a:lnTo>
                    <a:pt x="54940" y="1333"/>
                  </a:lnTo>
                  <a:lnTo>
                    <a:pt x="0" y="1333"/>
                  </a:lnTo>
                  <a:lnTo>
                    <a:pt x="0" y="84912"/>
                  </a:lnTo>
                  <a:lnTo>
                    <a:pt x="56629" y="84912"/>
                  </a:lnTo>
                  <a:lnTo>
                    <a:pt x="56629" y="68567"/>
                  </a:lnTo>
                  <a:close/>
                </a:path>
                <a:path w="327659" h="86359">
                  <a:moveTo>
                    <a:pt x="148488" y="59626"/>
                  </a:moveTo>
                  <a:lnTo>
                    <a:pt x="109499" y="30708"/>
                  </a:lnTo>
                  <a:lnTo>
                    <a:pt x="106108" y="29044"/>
                  </a:lnTo>
                  <a:lnTo>
                    <a:pt x="106108" y="20078"/>
                  </a:lnTo>
                  <a:lnTo>
                    <a:pt x="108927" y="16256"/>
                  </a:lnTo>
                  <a:lnTo>
                    <a:pt x="124637" y="16256"/>
                  </a:lnTo>
                  <a:lnTo>
                    <a:pt x="130276" y="19367"/>
                  </a:lnTo>
                  <a:lnTo>
                    <a:pt x="135382" y="24841"/>
                  </a:lnTo>
                  <a:lnTo>
                    <a:pt x="146786" y="13144"/>
                  </a:lnTo>
                  <a:lnTo>
                    <a:pt x="140868" y="7620"/>
                  </a:lnTo>
                  <a:lnTo>
                    <a:pt x="134200" y="3492"/>
                  </a:lnTo>
                  <a:lnTo>
                    <a:pt x="126619" y="901"/>
                  </a:lnTo>
                  <a:lnTo>
                    <a:pt x="117983" y="0"/>
                  </a:lnTo>
                  <a:lnTo>
                    <a:pt x="106972" y="1689"/>
                  </a:lnTo>
                  <a:lnTo>
                    <a:pt x="97993" y="6553"/>
                  </a:lnTo>
                  <a:lnTo>
                    <a:pt x="91935" y="14262"/>
                  </a:lnTo>
                  <a:lnTo>
                    <a:pt x="89700" y="24498"/>
                  </a:lnTo>
                  <a:lnTo>
                    <a:pt x="91528" y="34836"/>
                  </a:lnTo>
                  <a:lnTo>
                    <a:pt x="96621" y="41808"/>
                  </a:lnTo>
                  <a:lnTo>
                    <a:pt x="104457" y="46355"/>
                  </a:lnTo>
                  <a:lnTo>
                    <a:pt x="114465" y="49466"/>
                  </a:lnTo>
                  <a:lnTo>
                    <a:pt x="129387" y="53035"/>
                  </a:lnTo>
                  <a:lnTo>
                    <a:pt x="132092" y="55410"/>
                  </a:lnTo>
                  <a:lnTo>
                    <a:pt x="132092" y="67119"/>
                  </a:lnTo>
                  <a:lnTo>
                    <a:pt x="127685" y="69888"/>
                  </a:lnTo>
                  <a:lnTo>
                    <a:pt x="110731" y="69888"/>
                  </a:lnTo>
                  <a:lnTo>
                    <a:pt x="103606" y="67119"/>
                  </a:lnTo>
                  <a:lnTo>
                    <a:pt x="98082" y="60312"/>
                  </a:lnTo>
                  <a:lnTo>
                    <a:pt x="86664" y="71069"/>
                  </a:lnTo>
                  <a:lnTo>
                    <a:pt x="92125" y="77368"/>
                  </a:lnTo>
                  <a:lnTo>
                    <a:pt x="99314" y="82143"/>
                  </a:lnTo>
                  <a:lnTo>
                    <a:pt x="107861" y="85178"/>
                  </a:lnTo>
                  <a:lnTo>
                    <a:pt x="117386" y="86233"/>
                  </a:lnTo>
                  <a:lnTo>
                    <a:pt x="131368" y="84315"/>
                  </a:lnTo>
                  <a:lnTo>
                    <a:pt x="141046" y="78879"/>
                  </a:lnTo>
                  <a:lnTo>
                    <a:pt x="146672" y="70472"/>
                  </a:lnTo>
                  <a:lnTo>
                    <a:pt x="148488" y="59626"/>
                  </a:lnTo>
                  <a:close/>
                </a:path>
                <a:path w="327659" h="86359">
                  <a:moveTo>
                    <a:pt x="238429" y="1308"/>
                  </a:moveTo>
                  <a:lnTo>
                    <a:pt x="177152" y="1308"/>
                  </a:lnTo>
                  <a:lnTo>
                    <a:pt x="177152" y="17805"/>
                  </a:lnTo>
                  <a:lnTo>
                    <a:pt x="199859" y="17805"/>
                  </a:lnTo>
                  <a:lnTo>
                    <a:pt x="199859" y="84924"/>
                  </a:lnTo>
                  <a:lnTo>
                    <a:pt x="215696" y="84924"/>
                  </a:lnTo>
                  <a:lnTo>
                    <a:pt x="215696" y="17805"/>
                  </a:lnTo>
                  <a:lnTo>
                    <a:pt x="238429" y="17805"/>
                  </a:lnTo>
                  <a:lnTo>
                    <a:pt x="238429" y="1308"/>
                  </a:lnTo>
                  <a:close/>
                </a:path>
                <a:path w="327659" h="86359">
                  <a:moveTo>
                    <a:pt x="327317" y="68567"/>
                  </a:moveTo>
                  <a:lnTo>
                    <a:pt x="286524" y="68567"/>
                  </a:lnTo>
                  <a:lnTo>
                    <a:pt x="286524" y="48387"/>
                  </a:lnTo>
                  <a:lnTo>
                    <a:pt x="309232" y="48387"/>
                  </a:lnTo>
                  <a:lnTo>
                    <a:pt x="309232" y="32131"/>
                  </a:lnTo>
                  <a:lnTo>
                    <a:pt x="286524" y="32131"/>
                  </a:lnTo>
                  <a:lnTo>
                    <a:pt x="286524" y="17678"/>
                  </a:lnTo>
                  <a:lnTo>
                    <a:pt x="325640" y="17678"/>
                  </a:lnTo>
                  <a:lnTo>
                    <a:pt x="325640" y="1333"/>
                  </a:lnTo>
                  <a:lnTo>
                    <a:pt x="270700" y="1333"/>
                  </a:lnTo>
                  <a:lnTo>
                    <a:pt x="270700" y="84912"/>
                  </a:lnTo>
                  <a:lnTo>
                    <a:pt x="327317" y="84912"/>
                  </a:lnTo>
                  <a:lnTo>
                    <a:pt x="327317" y="68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29"/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75512" y="9251918"/>
              <a:ext cx="64092" cy="8358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73235" y="9251918"/>
              <a:ext cx="64092" cy="8357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20298" y="9250604"/>
              <a:ext cx="64102" cy="8621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13043" y="9250603"/>
              <a:ext cx="68730" cy="862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714979" y="9251918"/>
              <a:ext cx="64092" cy="8357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5812605" y="9250597"/>
              <a:ext cx="151765" cy="86360"/>
            </a:xfrm>
            <a:custGeom>
              <a:avLst/>
              <a:gdLst/>
              <a:ahLst/>
              <a:cxnLst/>
              <a:rect l="l" t="t" r="r" b="b"/>
              <a:pathLst>
                <a:path w="151765" h="86359">
                  <a:moveTo>
                    <a:pt x="61810" y="59626"/>
                  </a:moveTo>
                  <a:lnTo>
                    <a:pt x="22809" y="30708"/>
                  </a:lnTo>
                  <a:lnTo>
                    <a:pt x="19443" y="29044"/>
                  </a:lnTo>
                  <a:lnTo>
                    <a:pt x="19443" y="20078"/>
                  </a:lnTo>
                  <a:lnTo>
                    <a:pt x="22263" y="16256"/>
                  </a:lnTo>
                  <a:lnTo>
                    <a:pt x="37973" y="16256"/>
                  </a:lnTo>
                  <a:lnTo>
                    <a:pt x="43624" y="19367"/>
                  </a:lnTo>
                  <a:lnTo>
                    <a:pt x="48717" y="24841"/>
                  </a:lnTo>
                  <a:lnTo>
                    <a:pt x="60121" y="13144"/>
                  </a:lnTo>
                  <a:lnTo>
                    <a:pt x="54203" y="7620"/>
                  </a:lnTo>
                  <a:lnTo>
                    <a:pt x="47523" y="3492"/>
                  </a:lnTo>
                  <a:lnTo>
                    <a:pt x="39954" y="901"/>
                  </a:lnTo>
                  <a:lnTo>
                    <a:pt x="31305" y="0"/>
                  </a:lnTo>
                  <a:lnTo>
                    <a:pt x="20307" y="1689"/>
                  </a:lnTo>
                  <a:lnTo>
                    <a:pt x="11328" y="6553"/>
                  </a:lnTo>
                  <a:lnTo>
                    <a:pt x="5270" y="14262"/>
                  </a:lnTo>
                  <a:lnTo>
                    <a:pt x="3048" y="24498"/>
                  </a:lnTo>
                  <a:lnTo>
                    <a:pt x="4864" y="34836"/>
                  </a:lnTo>
                  <a:lnTo>
                    <a:pt x="9956" y="41808"/>
                  </a:lnTo>
                  <a:lnTo>
                    <a:pt x="17780" y="46355"/>
                  </a:lnTo>
                  <a:lnTo>
                    <a:pt x="27800" y="49466"/>
                  </a:lnTo>
                  <a:lnTo>
                    <a:pt x="42710" y="53035"/>
                  </a:lnTo>
                  <a:lnTo>
                    <a:pt x="45415" y="55410"/>
                  </a:lnTo>
                  <a:lnTo>
                    <a:pt x="45415" y="67119"/>
                  </a:lnTo>
                  <a:lnTo>
                    <a:pt x="41021" y="69888"/>
                  </a:lnTo>
                  <a:lnTo>
                    <a:pt x="24066" y="69888"/>
                  </a:lnTo>
                  <a:lnTo>
                    <a:pt x="16967" y="67119"/>
                  </a:lnTo>
                  <a:lnTo>
                    <a:pt x="11404" y="60312"/>
                  </a:lnTo>
                  <a:lnTo>
                    <a:pt x="0" y="71069"/>
                  </a:lnTo>
                  <a:lnTo>
                    <a:pt x="5461" y="77368"/>
                  </a:lnTo>
                  <a:lnTo>
                    <a:pt x="12649" y="82143"/>
                  </a:lnTo>
                  <a:lnTo>
                    <a:pt x="21196" y="85178"/>
                  </a:lnTo>
                  <a:lnTo>
                    <a:pt x="30734" y="86233"/>
                  </a:lnTo>
                  <a:lnTo>
                    <a:pt x="44704" y="84315"/>
                  </a:lnTo>
                  <a:lnTo>
                    <a:pt x="54368" y="78879"/>
                  </a:lnTo>
                  <a:lnTo>
                    <a:pt x="59994" y="70472"/>
                  </a:lnTo>
                  <a:lnTo>
                    <a:pt x="61810" y="59626"/>
                  </a:lnTo>
                  <a:close/>
                </a:path>
                <a:path w="151765" h="86359">
                  <a:moveTo>
                    <a:pt x="151752" y="1308"/>
                  </a:moveTo>
                  <a:lnTo>
                    <a:pt x="90487" y="1308"/>
                  </a:lnTo>
                  <a:lnTo>
                    <a:pt x="90487" y="17805"/>
                  </a:lnTo>
                  <a:lnTo>
                    <a:pt x="113195" y="17805"/>
                  </a:lnTo>
                  <a:lnTo>
                    <a:pt x="113195" y="84924"/>
                  </a:lnTo>
                  <a:lnTo>
                    <a:pt x="129032" y="84924"/>
                  </a:lnTo>
                  <a:lnTo>
                    <a:pt x="129032" y="17805"/>
                  </a:lnTo>
                  <a:lnTo>
                    <a:pt x="151752" y="17805"/>
                  </a:lnTo>
                  <a:lnTo>
                    <a:pt x="151752" y="1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5" name="object 35"/>
            <p:cNvPicPr/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96645" y="9251918"/>
              <a:ext cx="64081" cy="8358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93833" y="9251906"/>
              <a:ext cx="64081" cy="849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90545" y="9250604"/>
              <a:ext cx="64081" cy="8621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6282366" y="9251905"/>
              <a:ext cx="111125" cy="83820"/>
            </a:xfrm>
            <a:custGeom>
              <a:avLst/>
              <a:gdLst/>
              <a:ahLst/>
              <a:cxnLst/>
              <a:rect l="l" t="t" r="r" b="b"/>
              <a:pathLst>
                <a:path w="111125" h="83820">
                  <a:moveTo>
                    <a:pt x="61290" y="0"/>
                  </a:moveTo>
                  <a:lnTo>
                    <a:pt x="0" y="0"/>
                  </a:lnTo>
                  <a:lnTo>
                    <a:pt x="0" y="16497"/>
                  </a:lnTo>
                  <a:lnTo>
                    <a:pt x="22707" y="16497"/>
                  </a:lnTo>
                  <a:lnTo>
                    <a:pt x="22707" y="83616"/>
                  </a:lnTo>
                  <a:lnTo>
                    <a:pt x="38557" y="83616"/>
                  </a:lnTo>
                  <a:lnTo>
                    <a:pt x="38557" y="16497"/>
                  </a:lnTo>
                  <a:lnTo>
                    <a:pt x="61290" y="16497"/>
                  </a:lnTo>
                  <a:lnTo>
                    <a:pt x="61290" y="0"/>
                  </a:lnTo>
                  <a:close/>
                </a:path>
                <a:path w="111125" h="83820">
                  <a:moveTo>
                    <a:pt x="110528" y="12"/>
                  </a:moveTo>
                  <a:lnTo>
                    <a:pt x="94678" y="12"/>
                  </a:lnTo>
                  <a:lnTo>
                    <a:pt x="94678" y="83604"/>
                  </a:lnTo>
                  <a:lnTo>
                    <a:pt x="110528" y="83604"/>
                  </a:lnTo>
                  <a:lnTo>
                    <a:pt x="110528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27157" y="9250603"/>
              <a:ext cx="68730" cy="862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29092" y="9251918"/>
              <a:ext cx="64092" cy="8357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76142" y="9250600"/>
              <a:ext cx="66354" cy="8621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76266" y="9251918"/>
              <a:ext cx="64102" cy="8358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869814" y="9250603"/>
              <a:ext cx="68730" cy="8621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71184" y="9251906"/>
              <a:ext cx="64081" cy="8491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7072064" y="9250597"/>
              <a:ext cx="672465" cy="86360"/>
            </a:xfrm>
            <a:custGeom>
              <a:avLst/>
              <a:gdLst/>
              <a:ahLst/>
              <a:cxnLst/>
              <a:rect l="l" t="t" r="r" b="b"/>
              <a:pathLst>
                <a:path w="672465" h="86359">
                  <a:moveTo>
                    <a:pt x="61849" y="27851"/>
                  </a:moveTo>
                  <a:lnTo>
                    <a:pt x="59944" y="17589"/>
                  </a:lnTo>
                  <a:lnTo>
                    <a:pt x="59690" y="16205"/>
                  </a:lnTo>
                  <a:lnTo>
                    <a:pt x="53809" y="7912"/>
                  </a:lnTo>
                  <a:lnTo>
                    <a:pt x="45567" y="3225"/>
                  </a:lnTo>
                  <a:lnTo>
                    <a:pt x="45567" y="20904"/>
                  </a:lnTo>
                  <a:lnTo>
                    <a:pt x="45567" y="35483"/>
                  </a:lnTo>
                  <a:lnTo>
                    <a:pt x="41592" y="39065"/>
                  </a:lnTo>
                  <a:lnTo>
                    <a:pt x="15824" y="39065"/>
                  </a:lnTo>
                  <a:lnTo>
                    <a:pt x="15824" y="17589"/>
                  </a:lnTo>
                  <a:lnTo>
                    <a:pt x="41046" y="17589"/>
                  </a:lnTo>
                  <a:lnTo>
                    <a:pt x="45567" y="20904"/>
                  </a:lnTo>
                  <a:lnTo>
                    <a:pt x="45567" y="3225"/>
                  </a:lnTo>
                  <a:lnTo>
                    <a:pt x="45135" y="2971"/>
                  </a:lnTo>
                  <a:lnTo>
                    <a:pt x="34594" y="1333"/>
                  </a:lnTo>
                  <a:lnTo>
                    <a:pt x="0" y="1333"/>
                  </a:lnTo>
                  <a:lnTo>
                    <a:pt x="0" y="84912"/>
                  </a:lnTo>
                  <a:lnTo>
                    <a:pt x="15824" y="84912"/>
                  </a:lnTo>
                  <a:lnTo>
                    <a:pt x="15824" y="55295"/>
                  </a:lnTo>
                  <a:lnTo>
                    <a:pt x="33235" y="55295"/>
                  </a:lnTo>
                  <a:lnTo>
                    <a:pt x="44615" y="53721"/>
                  </a:lnTo>
                  <a:lnTo>
                    <a:pt x="53682" y="48818"/>
                  </a:lnTo>
                  <a:lnTo>
                    <a:pt x="59677" y="40284"/>
                  </a:lnTo>
                  <a:lnTo>
                    <a:pt x="59893" y="39065"/>
                  </a:lnTo>
                  <a:lnTo>
                    <a:pt x="61849" y="27851"/>
                  </a:lnTo>
                  <a:close/>
                </a:path>
                <a:path w="672465" h="86359">
                  <a:moveTo>
                    <a:pt x="197345" y="33947"/>
                  </a:moveTo>
                  <a:lnTo>
                    <a:pt x="139712" y="33947"/>
                  </a:lnTo>
                  <a:lnTo>
                    <a:pt x="139712" y="49225"/>
                  </a:lnTo>
                  <a:lnTo>
                    <a:pt x="197345" y="49225"/>
                  </a:lnTo>
                  <a:lnTo>
                    <a:pt x="197345" y="33947"/>
                  </a:lnTo>
                  <a:close/>
                </a:path>
                <a:path w="672465" h="86359">
                  <a:moveTo>
                    <a:pt x="337146" y="68567"/>
                  </a:moveTo>
                  <a:lnTo>
                    <a:pt x="296367" y="68567"/>
                  </a:lnTo>
                  <a:lnTo>
                    <a:pt x="296367" y="48387"/>
                  </a:lnTo>
                  <a:lnTo>
                    <a:pt x="319074" y="48387"/>
                  </a:lnTo>
                  <a:lnTo>
                    <a:pt x="319074" y="32131"/>
                  </a:lnTo>
                  <a:lnTo>
                    <a:pt x="296367" y="32131"/>
                  </a:lnTo>
                  <a:lnTo>
                    <a:pt x="296367" y="17678"/>
                  </a:lnTo>
                  <a:lnTo>
                    <a:pt x="335470" y="17678"/>
                  </a:lnTo>
                  <a:lnTo>
                    <a:pt x="335470" y="1333"/>
                  </a:lnTo>
                  <a:lnTo>
                    <a:pt x="280530" y="1333"/>
                  </a:lnTo>
                  <a:lnTo>
                    <a:pt x="280530" y="84912"/>
                  </a:lnTo>
                  <a:lnTo>
                    <a:pt x="337146" y="84912"/>
                  </a:lnTo>
                  <a:lnTo>
                    <a:pt x="337146" y="68567"/>
                  </a:lnTo>
                  <a:close/>
                </a:path>
                <a:path w="672465" h="86359">
                  <a:moveTo>
                    <a:pt x="429006" y="59626"/>
                  </a:moveTo>
                  <a:lnTo>
                    <a:pt x="390029" y="30708"/>
                  </a:lnTo>
                  <a:lnTo>
                    <a:pt x="386638" y="29044"/>
                  </a:lnTo>
                  <a:lnTo>
                    <a:pt x="386638" y="20078"/>
                  </a:lnTo>
                  <a:lnTo>
                    <a:pt x="389458" y="16256"/>
                  </a:lnTo>
                  <a:lnTo>
                    <a:pt x="405180" y="16256"/>
                  </a:lnTo>
                  <a:lnTo>
                    <a:pt x="410819" y="19367"/>
                  </a:lnTo>
                  <a:lnTo>
                    <a:pt x="415925" y="24841"/>
                  </a:lnTo>
                  <a:lnTo>
                    <a:pt x="427316" y="13144"/>
                  </a:lnTo>
                  <a:lnTo>
                    <a:pt x="421398" y="7620"/>
                  </a:lnTo>
                  <a:lnTo>
                    <a:pt x="414731" y="3492"/>
                  </a:lnTo>
                  <a:lnTo>
                    <a:pt x="407162" y="901"/>
                  </a:lnTo>
                  <a:lnTo>
                    <a:pt x="398513" y="0"/>
                  </a:lnTo>
                  <a:lnTo>
                    <a:pt x="387502" y="1689"/>
                  </a:lnTo>
                  <a:lnTo>
                    <a:pt x="378523" y="6553"/>
                  </a:lnTo>
                  <a:lnTo>
                    <a:pt x="372465" y="14262"/>
                  </a:lnTo>
                  <a:lnTo>
                    <a:pt x="370243" y="24498"/>
                  </a:lnTo>
                  <a:lnTo>
                    <a:pt x="372059" y="34836"/>
                  </a:lnTo>
                  <a:lnTo>
                    <a:pt x="377151" y="41808"/>
                  </a:lnTo>
                  <a:lnTo>
                    <a:pt x="384975" y="46355"/>
                  </a:lnTo>
                  <a:lnTo>
                    <a:pt x="394995" y="49466"/>
                  </a:lnTo>
                  <a:lnTo>
                    <a:pt x="409917" y="53035"/>
                  </a:lnTo>
                  <a:lnTo>
                    <a:pt x="412635" y="55410"/>
                  </a:lnTo>
                  <a:lnTo>
                    <a:pt x="412635" y="67119"/>
                  </a:lnTo>
                  <a:lnTo>
                    <a:pt x="408216" y="69888"/>
                  </a:lnTo>
                  <a:lnTo>
                    <a:pt x="391261" y="69888"/>
                  </a:lnTo>
                  <a:lnTo>
                    <a:pt x="384149" y="67119"/>
                  </a:lnTo>
                  <a:lnTo>
                    <a:pt x="378612" y="60312"/>
                  </a:lnTo>
                  <a:lnTo>
                    <a:pt x="367207" y="71069"/>
                  </a:lnTo>
                  <a:lnTo>
                    <a:pt x="372668" y="77368"/>
                  </a:lnTo>
                  <a:lnTo>
                    <a:pt x="379857" y="82143"/>
                  </a:lnTo>
                  <a:lnTo>
                    <a:pt x="388391" y="85178"/>
                  </a:lnTo>
                  <a:lnTo>
                    <a:pt x="397929" y="86233"/>
                  </a:lnTo>
                  <a:lnTo>
                    <a:pt x="411899" y="84315"/>
                  </a:lnTo>
                  <a:lnTo>
                    <a:pt x="421576" y="78879"/>
                  </a:lnTo>
                  <a:lnTo>
                    <a:pt x="427189" y="70472"/>
                  </a:lnTo>
                  <a:lnTo>
                    <a:pt x="429006" y="59626"/>
                  </a:lnTo>
                  <a:close/>
                </a:path>
                <a:path w="672465" h="86359">
                  <a:moveTo>
                    <a:pt x="518972" y="1308"/>
                  </a:moveTo>
                  <a:lnTo>
                    <a:pt x="457682" y="1308"/>
                  </a:lnTo>
                  <a:lnTo>
                    <a:pt x="457682" y="17805"/>
                  </a:lnTo>
                  <a:lnTo>
                    <a:pt x="480390" y="17805"/>
                  </a:lnTo>
                  <a:lnTo>
                    <a:pt x="480390" y="84924"/>
                  </a:lnTo>
                  <a:lnTo>
                    <a:pt x="496239" y="84924"/>
                  </a:lnTo>
                  <a:lnTo>
                    <a:pt x="496239" y="17805"/>
                  </a:lnTo>
                  <a:lnTo>
                    <a:pt x="518972" y="17805"/>
                  </a:lnTo>
                  <a:lnTo>
                    <a:pt x="518972" y="1308"/>
                  </a:lnTo>
                  <a:close/>
                </a:path>
                <a:path w="672465" h="86359">
                  <a:moveTo>
                    <a:pt x="567067" y="68922"/>
                  </a:moveTo>
                  <a:lnTo>
                    <a:pt x="562190" y="63779"/>
                  </a:lnTo>
                  <a:lnTo>
                    <a:pt x="556450" y="63779"/>
                  </a:lnTo>
                  <a:lnTo>
                    <a:pt x="550659" y="63779"/>
                  </a:lnTo>
                  <a:lnTo>
                    <a:pt x="545820" y="68922"/>
                  </a:lnTo>
                  <a:lnTo>
                    <a:pt x="545820" y="81089"/>
                  </a:lnTo>
                  <a:lnTo>
                    <a:pt x="550659" y="86233"/>
                  </a:lnTo>
                  <a:lnTo>
                    <a:pt x="562190" y="86233"/>
                  </a:lnTo>
                  <a:lnTo>
                    <a:pt x="567067" y="81089"/>
                  </a:lnTo>
                  <a:lnTo>
                    <a:pt x="567067" y="68922"/>
                  </a:lnTo>
                  <a:close/>
                </a:path>
                <a:path w="672465" h="86359">
                  <a:moveTo>
                    <a:pt x="672261" y="1308"/>
                  </a:moveTo>
                  <a:lnTo>
                    <a:pt x="659142" y="1308"/>
                  </a:lnTo>
                  <a:lnTo>
                    <a:pt x="657567" y="8242"/>
                  </a:lnTo>
                  <a:lnTo>
                    <a:pt x="651802" y="11722"/>
                  </a:lnTo>
                  <a:lnTo>
                    <a:pt x="642988" y="12204"/>
                  </a:lnTo>
                  <a:lnTo>
                    <a:pt x="642988" y="24498"/>
                  </a:lnTo>
                  <a:lnTo>
                    <a:pt x="656551" y="24498"/>
                  </a:lnTo>
                  <a:lnTo>
                    <a:pt x="656551" y="84912"/>
                  </a:lnTo>
                  <a:lnTo>
                    <a:pt x="672261" y="84912"/>
                  </a:lnTo>
                  <a:lnTo>
                    <a:pt x="672261" y="1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6" name="object 46"/>
            <p:cNvPicPr/>
            <p:nvPr/>
          </p:nvPicPr>
          <p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76017" y="9250598"/>
              <a:ext cx="64751" cy="8622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7867520" y="9251902"/>
              <a:ext cx="29845" cy="83820"/>
            </a:xfrm>
            <a:custGeom>
              <a:avLst/>
              <a:gdLst/>
              <a:ahLst/>
              <a:cxnLst/>
              <a:rect l="l" t="t" r="r" b="b"/>
              <a:pathLst>
                <a:path w="29844" h="83820">
                  <a:moveTo>
                    <a:pt x="29287" y="0"/>
                  </a:moveTo>
                  <a:lnTo>
                    <a:pt x="16177" y="0"/>
                  </a:lnTo>
                  <a:lnTo>
                    <a:pt x="14585" y="6931"/>
                  </a:lnTo>
                  <a:lnTo>
                    <a:pt x="8837" y="10408"/>
                  </a:lnTo>
                  <a:lnTo>
                    <a:pt x="0" y="10889"/>
                  </a:lnTo>
                  <a:lnTo>
                    <a:pt x="0" y="23182"/>
                  </a:lnTo>
                  <a:lnTo>
                    <a:pt x="13559" y="23182"/>
                  </a:lnTo>
                  <a:lnTo>
                    <a:pt x="13559" y="83599"/>
                  </a:lnTo>
                  <a:lnTo>
                    <a:pt x="29287" y="83599"/>
                  </a:lnTo>
                  <a:lnTo>
                    <a:pt x="292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8" name="object 48"/>
            <p:cNvPicPr/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29416" y="9251917"/>
              <a:ext cx="63840" cy="8490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07397" y="8326862"/>
              <a:ext cx="159587" cy="7817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3963803" y="8348249"/>
              <a:ext cx="3992245" cy="521970"/>
            </a:xfrm>
            <a:custGeom>
              <a:avLst/>
              <a:gdLst/>
              <a:ahLst/>
              <a:cxnLst/>
              <a:rect l="l" t="t" r="r" b="b"/>
              <a:pathLst>
                <a:path w="3992244" h="521970">
                  <a:moveTo>
                    <a:pt x="767549" y="279"/>
                  </a:moveTo>
                  <a:lnTo>
                    <a:pt x="693623" y="279"/>
                  </a:lnTo>
                  <a:lnTo>
                    <a:pt x="552030" y="400088"/>
                  </a:lnTo>
                  <a:lnTo>
                    <a:pt x="412153" y="279"/>
                  </a:lnTo>
                  <a:lnTo>
                    <a:pt x="355422" y="279"/>
                  </a:lnTo>
                  <a:lnTo>
                    <a:pt x="213829" y="400088"/>
                  </a:lnTo>
                  <a:lnTo>
                    <a:pt x="73380" y="279"/>
                  </a:lnTo>
                  <a:lnTo>
                    <a:pt x="0" y="279"/>
                  </a:lnTo>
                  <a:lnTo>
                    <a:pt x="185737" y="521487"/>
                  </a:lnTo>
                  <a:lnTo>
                    <a:pt x="241338" y="521487"/>
                  </a:lnTo>
                  <a:lnTo>
                    <a:pt x="384073" y="121691"/>
                  </a:lnTo>
                  <a:lnTo>
                    <a:pt x="523938" y="521487"/>
                  </a:lnTo>
                  <a:lnTo>
                    <a:pt x="581253" y="521487"/>
                  </a:lnTo>
                  <a:lnTo>
                    <a:pt x="767549" y="279"/>
                  </a:lnTo>
                  <a:close/>
                </a:path>
                <a:path w="3992244" h="521970">
                  <a:moveTo>
                    <a:pt x="1258468" y="444500"/>
                  </a:moveTo>
                  <a:lnTo>
                    <a:pt x="911339" y="444500"/>
                  </a:lnTo>
                  <a:lnTo>
                    <a:pt x="911339" y="284480"/>
                  </a:lnTo>
                  <a:lnTo>
                    <a:pt x="1232928" y="284480"/>
                  </a:lnTo>
                  <a:lnTo>
                    <a:pt x="1232928" y="207010"/>
                  </a:lnTo>
                  <a:lnTo>
                    <a:pt x="911339" y="207010"/>
                  </a:lnTo>
                  <a:lnTo>
                    <a:pt x="911339" y="77470"/>
                  </a:lnTo>
                  <a:lnTo>
                    <a:pt x="1250124" y="77470"/>
                  </a:lnTo>
                  <a:lnTo>
                    <a:pt x="1250124" y="0"/>
                  </a:lnTo>
                  <a:lnTo>
                    <a:pt x="835113" y="0"/>
                  </a:lnTo>
                  <a:lnTo>
                    <a:pt x="835113" y="77470"/>
                  </a:lnTo>
                  <a:lnTo>
                    <a:pt x="835113" y="207010"/>
                  </a:lnTo>
                  <a:lnTo>
                    <a:pt x="835113" y="284480"/>
                  </a:lnTo>
                  <a:lnTo>
                    <a:pt x="835113" y="444500"/>
                  </a:lnTo>
                  <a:lnTo>
                    <a:pt x="835113" y="521970"/>
                  </a:lnTo>
                  <a:lnTo>
                    <a:pt x="1258468" y="521970"/>
                  </a:lnTo>
                  <a:lnTo>
                    <a:pt x="1258468" y="444500"/>
                  </a:lnTo>
                  <a:close/>
                </a:path>
                <a:path w="3992244" h="521970">
                  <a:moveTo>
                    <a:pt x="1823681" y="317893"/>
                  </a:moveTo>
                  <a:lnTo>
                    <a:pt x="1817916" y="277380"/>
                  </a:lnTo>
                  <a:lnTo>
                    <a:pt x="1771878" y="223367"/>
                  </a:lnTo>
                  <a:lnTo>
                    <a:pt x="1731581" y="209854"/>
                  </a:lnTo>
                  <a:lnTo>
                    <a:pt x="1679790" y="205359"/>
                  </a:lnTo>
                  <a:lnTo>
                    <a:pt x="1465402" y="205359"/>
                  </a:lnTo>
                  <a:lnTo>
                    <a:pt x="1435798" y="203136"/>
                  </a:lnTo>
                  <a:lnTo>
                    <a:pt x="1414665" y="196469"/>
                  </a:lnTo>
                  <a:lnTo>
                    <a:pt x="1401978" y="185369"/>
                  </a:lnTo>
                  <a:lnTo>
                    <a:pt x="1397749" y="169824"/>
                  </a:lnTo>
                  <a:lnTo>
                    <a:pt x="1397749" y="112814"/>
                  </a:lnTo>
                  <a:lnTo>
                    <a:pt x="1401978" y="97269"/>
                  </a:lnTo>
                  <a:lnTo>
                    <a:pt x="1414665" y="86169"/>
                  </a:lnTo>
                  <a:lnTo>
                    <a:pt x="1435798" y="79502"/>
                  </a:lnTo>
                  <a:lnTo>
                    <a:pt x="1465402" y="77279"/>
                  </a:lnTo>
                  <a:lnTo>
                    <a:pt x="1798459" y="77279"/>
                  </a:lnTo>
                  <a:lnTo>
                    <a:pt x="1798459" y="279"/>
                  </a:lnTo>
                  <a:lnTo>
                    <a:pt x="1465402" y="279"/>
                  </a:lnTo>
                  <a:lnTo>
                    <a:pt x="1413611" y="4787"/>
                  </a:lnTo>
                  <a:lnTo>
                    <a:pt x="1373327" y="18288"/>
                  </a:lnTo>
                  <a:lnTo>
                    <a:pt x="1344549" y="40805"/>
                  </a:lnTo>
                  <a:lnTo>
                    <a:pt x="1327277" y="72313"/>
                  </a:lnTo>
                  <a:lnTo>
                    <a:pt x="1321523" y="112814"/>
                  </a:lnTo>
                  <a:lnTo>
                    <a:pt x="1321523" y="169824"/>
                  </a:lnTo>
                  <a:lnTo>
                    <a:pt x="1327277" y="210337"/>
                  </a:lnTo>
                  <a:lnTo>
                    <a:pt x="1373327" y="264350"/>
                  </a:lnTo>
                  <a:lnTo>
                    <a:pt x="1413611" y="277850"/>
                  </a:lnTo>
                  <a:lnTo>
                    <a:pt x="1465402" y="282359"/>
                  </a:lnTo>
                  <a:lnTo>
                    <a:pt x="1679790" y="282359"/>
                  </a:lnTo>
                  <a:lnTo>
                    <a:pt x="1709381" y="284581"/>
                  </a:lnTo>
                  <a:lnTo>
                    <a:pt x="1730527" y="291249"/>
                  </a:lnTo>
                  <a:lnTo>
                    <a:pt x="1743214" y="302348"/>
                  </a:lnTo>
                  <a:lnTo>
                    <a:pt x="1747443" y="317893"/>
                  </a:lnTo>
                  <a:lnTo>
                    <a:pt x="1747443" y="410451"/>
                  </a:lnTo>
                  <a:lnTo>
                    <a:pt x="1743214" y="425335"/>
                  </a:lnTo>
                  <a:lnTo>
                    <a:pt x="1730527" y="435978"/>
                  </a:lnTo>
                  <a:lnTo>
                    <a:pt x="1709381" y="442366"/>
                  </a:lnTo>
                  <a:lnTo>
                    <a:pt x="1679790" y="444500"/>
                  </a:lnTo>
                  <a:lnTo>
                    <a:pt x="1335290" y="444500"/>
                  </a:lnTo>
                  <a:lnTo>
                    <a:pt x="1335290" y="521500"/>
                  </a:lnTo>
                  <a:lnTo>
                    <a:pt x="1679790" y="521500"/>
                  </a:lnTo>
                  <a:lnTo>
                    <a:pt x="1731581" y="517055"/>
                  </a:lnTo>
                  <a:lnTo>
                    <a:pt x="1771878" y="503720"/>
                  </a:lnTo>
                  <a:lnTo>
                    <a:pt x="1800656" y="481507"/>
                  </a:lnTo>
                  <a:lnTo>
                    <a:pt x="1817916" y="450418"/>
                  </a:lnTo>
                  <a:lnTo>
                    <a:pt x="1823681" y="410451"/>
                  </a:lnTo>
                  <a:lnTo>
                    <a:pt x="1823681" y="317893"/>
                  </a:lnTo>
                  <a:close/>
                </a:path>
                <a:path w="3992244" h="521970">
                  <a:moveTo>
                    <a:pt x="2358796" y="787"/>
                  </a:moveTo>
                  <a:lnTo>
                    <a:pt x="1865274" y="787"/>
                  </a:lnTo>
                  <a:lnTo>
                    <a:pt x="1865274" y="76987"/>
                  </a:lnTo>
                  <a:lnTo>
                    <a:pt x="2076792" y="76987"/>
                  </a:lnTo>
                  <a:lnTo>
                    <a:pt x="2076792" y="521487"/>
                  </a:lnTo>
                  <a:lnTo>
                    <a:pt x="2153018" y="521487"/>
                  </a:lnTo>
                  <a:lnTo>
                    <a:pt x="2153018" y="76987"/>
                  </a:lnTo>
                  <a:lnTo>
                    <a:pt x="2358796" y="76987"/>
                  </a:lnTo>
                  <a:lnTo>
                    <a:pt x="2358796" y="787"/>
                  </a:lnTo>
                  <a:close/>
                </a:path>
                <a:path w="3992244" h="521970">
                  <a:moveTo>
                    <a:pt x="2841548" y="0"/>
                  </a:moveTo>
                  <a:lnTo>
                    <a:pt x="2426525" y="0"/>
                  </a:lnTo>
                  <a:lnTo>
                    <a:pt x="2426525" y="77470"/>
                  </a:lnTo>
                  <a:lnTo>
                    <a:pt x="2426525" y="207010"/>
                  </a:lnTo>
                  <a:lnTo>
                    <a:pt x="2426525" y="284480"/>
                  </a:lnTo>
                  <a:lnTo>
                    <a:pt x="2426525" y="444500"/>
                  </a:lnTo>
                  <a:lnTo>
                    <a:pt x="2426525" y="521970"/>
                  </a:lnTo>
                  <a:lnTo>
                    <a:pt x="2841548" y="521970"/>
                  </a:lnTo>
                  <a:lnTo>
                    <a:pt x="2841548" y="444500"/>
                  </a:lnTo>
                  <a:lnTo>
                    <a:pt x="2502763" y="444500"/>
                  </a:lnTo>
                  <a:lnTo>
                    <a:pt x="2502763" y="284480"/>
                  </a:lnTo>
                  <a:lnTo>
                    <a:pt x="2824353" y="284480"/>
                  </a:lnTo>
                  <a:lnTo>
                    <a:pt x="2824353" y="207010"/>
                  </a:lnTo>
                  <a:lnTo>
                    <a:pt x="2502763" y="207010"/>
                  </a:lnTo>
                  <a:lnTo>
                    <a:pt x="2502763" y="77470"/>
                  </a:lnTo>
                  <a:lnTo>
                    <a:pt x="2841548" y="77470"/>
                  </a:lnTo>
                  <a:lnTo>
                    <a:pt x="2841548" y="0"/>
                  </a:lnTo>
                  <a:close/>
                </a:path>
                <a:path w="3992244" h="521970">
                  <a:moveTo>
                    <a:pt x="3381845" y="112814"/>
                  </a:moveTo>
                  <a:lnTo>
                    <a:pt x="3376079" y="72301"/>
                  </a:lnTo>
                  <a:lnTo>
                    <a:pt x="3330041" y="18288"/>
                  </a:lnTo>
                  <a:lnTo>
                    <a:pt x="3305606" y="10096"/>
                  </a:lnTo>
                  <a:lnTo>
                    <a:pt x="3305606" y="112814"/>
                  </a:lnTo>
                  <a:lnTo>
                    <a:pt x="3305606" y="176491"/>
                  </a:lnTo>
                  <a:lnTo>
                    <a:pt x="3301377" y="192036"/>
                  </a:lnTo>
                  <a:lnTo>
                    <a:pt x="3288690" y="203136"/>
                  </a:lnTo>
                  <a:lnTo>
                    <a:pt x="3267545" y="209804"/>
                  </a:lnTo>
                  <a:lnTo>
                    <a:pt x="3237954" y="212013"/>
                  </a:lnTo>
                  <a:lnTo>
                    <a:pt x="2994926" y="212013"/>
                  </a:lnTo>
                  <a:lnTo>
                    <a:pt x="2994926" y="77279"/>
                  </a:lnTo>
                  <a:lnTo>
                    <a:pt x="3237954" y="77279"/>
                  </a:lnTo>
                  <a:lnTo>
                    <a:pt x="3267545" y="79502"/>
                  </a:lnTo>
                  <a:lnTo>
                    <a:pt x="3288690" y="86156"/>
                  </a:lnTo>
                  <a:lnTo>
                    <a:pt x="3301377" y="97269"/>
                  </a:lnTo>
                  <a:lnTo>
                    <a:pt x="3305606" y="112814"/>
                  </a:lnTo>
                  <a:lnTo>
                    <a:pt x="3305606" y="10096"/>
                  </a:lnTo>
                  <a:lnTo>
                    <a:pt x="3289744" y="4775"/>
                  </a:lnTo>
                  <a:lnTo>
                    <a:pt x="3237954" y="279"/>
                  </a:lnTo>
                  <a:lnTo>
                    <a:pt x="2918688" y="279"/>
                  </a:lnTo>
                  <a:lnTo>
                    <a:pt x="2918688" y="521500"/>
                  </a:lnTo>
                  <a:lnTo>
                    <a:pt x="2994926" y="521500"/>
                  </a:lnTo>
                  <a:lnTo>
                    <a:pt x="2994926" y="289013"/>
                  </a:lnTo>
                  <a:lnTo>
                    <a:pt x="3201847" y="289013"/>
                  </a:lnTo>
                  <a:lnTo>
                    <a:pt x="3296437" y="521500"/>
                  </a:lnTo>
                  <a:lnTo>
                    <a:pt x="3377831" y="521500"/>
                  </a:lnTo>
                  <a:lnTo>
                    <a:pt x="3283305" y="289013"/>
                  </a:lnTo>
                  <a:lnTo>
                    <a:pt x="3282099" y="286054"/>
                  </a:lnTo>
                  <a:lnTo>
                    <a:pt x="3325736" y="273380"/>
                  </a:lnTo>
                  <a:lnTo>
                    <a:pt x="3356902" y="250888"/>
                  </a:lnTo>
                  <a:lnTo>
                    <a:pt x="3375609" y="218592"/>
                  </a:lnTo>
                  <a:lnTo>
                    <a:pt x="3376587" y="212013"/>
                  </a:lnTo>
                  <a:lnTo>
                    <a:pt x="3381845" y="176491"/>
                  </a:lnTo>
                  <a:lnTo>
                    <a:pt x="3381845" y="112814"/>
                  </a:lnTo>
                  <a:close/>
                </a:path>
                <a:path w="3992244" h="521970">
                  <a:moveTo>
                    <a:pt x="3991838" y="279"/>
                  </a:moveTo>
                  <a:lnTo>
                    <a:pt x="3919626" y="279"/>
                  </a:lnTo>
                  <a:lnTo>
                    <a:pt x="3919626" y="400075"/>
                  </a:lnTo>
                  <a:lnTo>
                    <a:pt x="3517773" y="279"/>
                  </a:lnTo>
                  <a:lnTo>
                    <a:pt x="3457600" y="279"/>
                  </a:lnTo>
                  <a:lnTo>
                    <a:pt x="3457600" y="521500"/>
                  </a:lnTo>
                  <a:lnTo>
                    <a:pt x="3529812" y="521500"/>
                  </a:lnTo>
                  <a:lnTo>
                    <a:pt x="3529812" y="124650"/>
                  </a:lnTo>
                  <a:lnTo>
                    <a:pt x="3931653" y="521500"/>
                  </a:lnTo>
                  <a:lnTo>
                    <a:pt x="3991838" y="521500"/>
                  </a:lnTo>
                  <a:lnTo>
                    <a:pt x="3991838" y="2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1" name="object 51"/>
            <p:cNvPicPr/>
            <p:nvPr/>
          </p:nvPicPr>
          <p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1119" y="8987606"/>
              <a:ext cx="160057" cy="15175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40516" y="8987606"/>
              <a:ext cx="145807" cy="151754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4428521" y="8987186"/>
              <a:ext cx="132715" cy="152400"/>
            </a:xfrm>
            <a:custGeom>
              <a:avLst/>
              <a:gdLst/>
              <a:ahLst/>
              <a:cxnLst/>
              <a:rect l="l" t="t" r="r" b="b"/>
              <a:pathLst>
                <a:path w="132715" h="152400">
                  <a:moveTo>
                    <a:pt x="132295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0" y="60960"/>
                  </a:lnTo>
                  <a:lnTo>
                    <a:pt x="0" y="83820"/>
                  </a:lnTo>
                  <a:lnTo>
                    <a:pt x="0" y="129540"/>
                  </a:lnTo>
                  <a:lnTo>
                    <a:pt x="0" y="152400"/>
                  </a:lnTo>
                  <a:lnTo>
                    <a:pt x="132295" y="152400"/>
                  </a:lnTo>
                  <a:lnTo>
                    <a:pt x="132295" y="129540"/>
                  </a:lnTo>
                  <a:lnTo>
                    <a:pt x="24307" y="129540"/>
                  </a:lnTo>
                  <a:lnTo>
                    <a:pt x="24307" y="83820"/>
                  </a:lnTo>
                  <a:lnTo>
                    <a:pt x="126809" y="83820"/>
                  </a:lnTo>
                  <a:lnTo>
                    <a:pt x="126809" y="60960"/>
                  </a:lnTo>
                  <a:lnTo>
                    <a:pt x="24307" y="60960"/>
                  </a:lnTo>
                  <a:lnTo>
                    <a:pt x="24307" y="22860"/>
                  </a:lnTo>
                  <a:lnTo>
                    <a:pt x="132295" y="22860"/>
                  </a:lnTo>
                  <a:lnTo>
                    <a:pt x="132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4" name="object 54"/>
            <p:cNvPicPr/>
            <p:nvPr/>
          </p:nvPicPr>
          <p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09420" y="8987601"/>
              <a:ext cx="143974" cy="15176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4802714" y="8986970"/>
              <a:ext cx="613410" cy="153035"/>
            </a:xfrm>
            <a:custGeom>
              <a:avLst/>
              <a:gdLst/>
              <a:ahLst/>
              <a:cxnLst/>
              <a:rect l="l" t="t" r="r" b="b"/>
              <a:pathLst>
                <a:path w="613409" h="153034">
                  <a:moveTo>
                    <a:pt x="24307" y="635"/>
                  </a:moveTo>
                  <a:lnTo>
                    <a:pt x="0" y="635"/>
                  </a:lnTo>
                  <a:lnTo>
                    <a:pt x="0" y="152400"/>
                  </a:lnTo>
                  <a:lnTo>
                    <a:pt x="24307" y="152400"/>
                  </a:lnTo>
                  <a:lnTo>
                    <a:pt x="24307" y="635"/>
                  </a:lnTo>
                  <a:close/>
                </a:path>
                <a:path w="613409" h="153034">
                  <a:moveTo>
                    <a:pt x="416966" y="130175"/>
                  </a:moveTo>
                  <a:lnTo>
                    <a:pt x="312635" y="130175"/>
                  </a:lnTo>
                  <a:lnTo>
                    <a:pt x="312635" y="635"/>
                  </a:lnTo>
                  <a:lnTo>
                    <a:pt x="288340" y="635"/>
                  </a:lnTo>
                  <a:lnTo>
                    <a:pt x="288340" y="130175"/>
                  </a:lnTo>
                  <a:lnTo>
                    <a:pt x="288340" y="153035"/>
                  </a:lnTo>
                  <a:lnTo>
                    <a:pt x="416966" y="153035"/>
                  </a:lnTo>
                  <a:lnTo>
                    <a:pt x="416966" y="130175"/>
                  </a:lnTo>
                  <a:close/>
                </a:path>
                <a:path w="613409" h="153034">
                  <a:moveTo>
                    <a:pt x="613397" y="0"/>
                  </a:moveTo>
                  <a:lnTo>
                    <a:pt x="456057" y="0"/>
                  </a:lnTo>
                  <a:lnTo>
                    <a:pt x="456057" y="22860"/>
                  </a:lnTo>
                  <a:lnTo>
                    <a:pt x="523494" y="22860"/>
                  </a:lnTo>
                  <a:lnTo>
                    <a:pt x="523494" y="152400"/>
                  </a:lnTo>
                  <a:lnTo>
                    <a:pt x="547801" y="152400"/>
                  </a:lnTo>
                  <a:lnTo>
                    <a:pt x="547801" y="22860"/>
                  </a:lnTo>
                  <a:lnTo>
                    <a:pt x="613397" y="22860"/>
                  </a:lnTo>
                  <a:lnTo>
                    <a:pt x="613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6" name="object 56"/>
            <p:cNvPicPr/>
            <p:nvPr/>
          </p:nvPicPr>
          <p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47913" y="8987601"/>
              <a:ext cx="188915" cy="15176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794167" y="8987601"/>
              <a:ext cx="143964" cy="15176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81626" y="8987604"/>
              <a:ext cx="165534" cy="15175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96866" y="8987604"/>
              <a:ext cx="170298" cy="15176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6410801" y="8986970"/>
              <a:ext cx="157480" cy="152400"/>
            </a:xfrm>
            <a:custGeom>
              <a:avLst/>
              <a:gdLst/>
              <a:ahLst/>
              <a:cxnLst/>
              <a:rect l="l" t="t" r="r" b="b"/>
              <a:pathLst>
                <a:path w="157480" h="152400">
                  <a:moveTo>
                    <a:pt x="15735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67449" y="22860"/>
                  </a:lnTo>
                  <a:lnTo>
                    <a:pt x="67449" y="152400"/>
                  </a:lnTo>
                  <a:lnTo>
                    <a:pt x="91744" y="152400"/>
                  </a:lnTo>
                  <a:lnTo>
                    <a:pt x="91744" y="22860"/>
                  </a:lnTo>
                  <a:lnTo>
                    <a:pt x="157353" y="22860"/>
                  </a:lnTo>
                  <a:lnTo>
                    <a:pt x="157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1" name="object 61"/>
            <p:cNvPicPr/>
            <p:nvPr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11804" y="8987593"/>
              <a:ext cx="147660" cy="15177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22200" y="8987606"/>
              <a:ext cx="143974" cy="151754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7207827" y="8987186"/>
              <a:ext cx="157480" cy="152400"/>
            </a:xfrm>
            <a:custGeom>
              <a:avLst/>
              <a:gdLst/>
              <a:ahLst/>
              <a:cxnLst/>
              <a:rect l="l" t="t" r="r" b="b"/>
              <a:pathLst>
                <a:path w="157480" h="152400">
                  <a:moveTo>
                    <a:pt x="157314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67437" y="22860"/>
                  </a:lnTo>
                  <a:lnTo>
                    <a:pt x="67437" y="152400"/>
                  </a:lnTo>
                  <a:lnTo>
                    <a:pt x="91744" y="152400"/>
                  </a:lnTo>
                  <a:lnTo>
                    <a:pt x="91744" y="22860"/>
                  </a:lnTo>
                  <a:lnTo>
                    <a:pt x="157314" y="22860"/>
                  </a:lnTo>
                  <a:lnTo>
                    <a:pt x="157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4" name="object 64"/>
            <p:cNvPicPr/>
            <p:nvPr/>
          </p:nvPicPr>
          <p:blipFill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08285" y="8987611"/>
              <a:ext cx="165523" cy="15175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18960" y="8987593"/>
              <a:ext cx="147629" cy="15177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14643" y="8987606"/>
              <a:ext cx="160047" cy="15175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67042" y="8987593"/>
              <a:ext cx="188214" cy="15177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97466" y="8987593"/>
              <a:ext cx="188203" cy="15177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01511" y="6477434"/>
              <a:ext cx="244574" cy="24465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4248039" y="5191488"/>
              <a:ext cx="2529205" cy="2192020"/>
            </a:xfrm>
            <a:custGeom>
              <a:avLst/>
              <a:gdLst/>
              <a:ahLst/>
              <a:cxnLst/>
              <a:rect l="l" t="t" r="r" b="b"/>
              <a:pathLst>
                <a:path w="2529205" h="2192020">
                  <a:moveTo>
                    <a:pt x="1264589" y="0"/>
                  </a:moveTo>
                  <a:lnTo>
                    <a:pt x="0" y="2191828"/>
                  </a:lnTo>
                  <a:lnTo>
                    <a:pt x="2529158" y="2191828"/>
                  </a:lnTo>
                  <a:lnTo>
                    <a:pt x="1264589" y="0"/>
                  </a:lnTo>
                  <a:close/>
                </a:path>
              </a:pathLst>
            </a:custGeom>
            <a:solidFill>
              <a:srgbClr val="D61D2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15140447" y="6713273"/>
              <a:ext cx="201930" cy="438784"/>
            </a:xfrm>
            <a:custGeom>
              <a:avLst/>
              <a:gdLst/>
              <a:ahLst/>
              <a:cxnLst/>
              <a:rect l="l" t="t" r="r" b="b"/>
              <a:pathLst>
                <a:path w="201930" h="438784">
                  <a:moveTo>
                    <a:pt x="183826" y="0"/>
                  </a:moveTo>
                  <a:lnTo>
                    <a:pt x="97829" y="0"/>
                  </a:lnTo>
                  <a:lnTo>
                    <a:pt x="89055" y="1704"/>
                  </a:lnTo>
                  <a:lnTo>
                    <a:pt x="81303" y="6355"/>
                  </a:lnTo>
                  <a:lnTo>
                    <a:pt x="75409" y="13261"/>
                  </a:lnTo>
                  <a:lnTo>
                    <a:pt x="72207" y="21727"/>
                  </a:lnTo>
                  <a:lnTo>
                    <a:pt x="0" y="416982"/>
                  </a:lnTo>
                  <a:lnTo>
                    <a:pt x="170" y="425448"/>
                  </a:lnTo>
                  <a:lnTo>
                    <a:pt x="3587" y="432353"/>
                  </a:lnTo>
                  <a:lnTo>
                    <a:pt x="9660" y="437004"/>
                  </a:lnTo>
                  <a:lnTo>
                    <a:pt x="17800" y="438709"/>
                  </a:lnTo>
                  <a:lnTo>
                    <a:pt x="103787" y="438709"/>
                  </a:lnTo>
                  <a:lnTo>
                    <a:pt x="201627" y="21727"/>
                  </a:lnTo>
                  <a:lnTo>
                    <a:pt x="201480" y="13271"/>
                  </a:lnTo>
                  <a:lnTo>
                    <a:pt x="198079" y="6383"/>
                  </a:lnTo>
                  <a:lnTo>
                    <a:pt x="192001" y="1735"/>
                  </a:lnTo>
                  <a:lnTo>
                    <a:pt x="183826" y="0"/>
                  </a:lnTo>
                  <a:close/>
                </a:path>
              </a:pathLst>
            </a:custGeom>
            <a:solidFill>
              <a:srgbClr val="EBA3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2" name="object 72"/>
            <p:cNvPicPr/>
            <p:nvPr/>
          </p:nvPicPr>
          <p:blipFill>
            <a:blip r:embed="rId4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6268" y="6453576"/>
              <a:ext cx="143032" cy="11826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4615033" y="5973768"/>
              <a:ext cx="1700530" cy="1198245"/>
            </a:xfrm>
            <a:custGeom>
              <a:avLst/>
              <a:gdLst/>
              <a:ahLst/>
              <a:cxnLst/>
              <a:rect l="l" t="t" r="r" b="b"/>
              <a:pathLst>
                <a:path w="1700530" h="1198245">
                  <a:moveTo>
                    <a:pt x="832815" y="29184"/>
                  </a:moveTo>
                  <a:lnTo>
                    <a:pt x="798258" y="4762"/>
                  </a:lnTo>
                  <a:lnTo>
                    <a:pt x="751522" y="0"/>
                  </a:lnTo>
                  <a:lnTo>
                    <a:pt x="738251" y="4381"/>
                  </a:lnTo>
                  <a:lnTo>
                    <a:pt x="729526" y="10515"/>
                  </a:lnTo>
                  <a:lnTo>
                    <a:pt x="723468" y="15062"/>
                  </a:lnTo>
                  <a:lnTo>
                    <a:pt x="714806" y="16040"/>
                  </a:lnTo>
                  <a:lnTo>
                    <a:pt x="699985" y="14770"/>
                  </a:lnTo>
                  <a:lnTo>
                    <a:pt x="679551" y="12509"/>
                  </a:lnTo>
                  <a:lnTo>
                    <a:pt x="653986" y="10553"/>
                  </a:lnTo>
                  <a:lnTo>
                    <a:pt x="604189" y="18770"/>
                  </a:lnTo>
                  <a:lnTo>
                    <a:pt x="566953" y="33693"/>
                  </a:lnTo>
                  <a:lnTo>
                    <a:pt x="529323" y="59270"/>
                  </a:lnTo>
                  <a:lnTo>
                    <a:pt x="497192" y="98094"/>
                  </a:lnTo>
                  <a:lnTo>
                    <a:pt x="476440" y="152742"/>
                  </a:lnTo>
                  <a:lnTo>
                    <a:pt x="333705" y="924128"/>
                  </a:lnTo>
                  <a:lnTo>
                    <a:pt x="328828" y="957110"/>
                  </a:lnTo>
                  <a:lnTo>
                    <a:pt x="323227" y="983094"/>
                  </a:lnTo>
                  <a:lnTo>
                    <a:pt x="297916" y="1037983"/>
                  </a:lnTo>
                  <a:lnTo>
                    <a:pt x="243344" y="1075347"/>
                  </a:lnTo>
                  <a:lnTo>
                    <a:pt x="201155" y="1079411"/>
                  </a:lnTo>
                  <a:lnTo>
                    <a:pt x="146964" y="1069441"/>
                  </a:lnTo>
                  <a:lnTo>
                    <a:pt x="79184" y="1042238"/>
                  </a:lnTo>
                  <a:lnTo>
                    <a:pt x="51968" y="1032217"/>
                  </a:lnTo>
                  <a:lnTo>
                    <a:pt x="16560" y="1054430"/>
                  </a:lnTo>
                  <a:lnTo>
                    <a:pt x="8039" y="1109662"/>
                  </a:lnTo>
                  <a:lnTo>
                    <a:pt x="0" y="1165352"/>
                  </a:lnTo>
                  <a:lnTo>
                    <a:pt x="495" y="1170800"/>
                  </a:lnTo>
                  <a:lnTo>
                    <a:pt x="60972" y="1190967"/>
                  </a:lnTo>
                  <a:lnTo>
                    <a:pt x="71056" y="1191958"/>
                  </a:lnTo>
                  <a:lnTo>
                    <a:pt x="79336" y="1191641"/>
                  </a:lnTo>
                  <a:lnTo>
                    <a:pt x="86106" y="1190269"/>
                  </a:lnTo>
                  <a:lnTo>
                    <a:pt x="91681" y="1188034"/>
                  </a:lnTo>
                  <a:lnTo>
                    <a:pt x="92925" y="1187221"/>
                  </a:lnTo>
                  <a:lnTo>
                    <a:pt x="99237" y="1184262"/>
                  </a:lnTo>
                  <a:lnTo>
                    <a:pt x="103289" y="1180350"/>
                  </a:lnTo>
                  <a:lnTo>
                    <a:pt x="109423" y="1178179"/>
                  </a:lnTo>
                  <a:lnTo>
                    <a:pt x="114719" y="1178496"/>
                  </a:lnTo>
                  <a:lnTo>
                    <a:pt x="122758" y="1180122"/>
                  </a:lnTo>
                  <a:lnTo>
                    <a:pt x="142646" y="1185443"/>
                  </a:lnTo>
                  <a:lnTo>
                    <a:pt x="168833" y="1191221"/>
                  </a:lnTo>
                  <a:lnTo>
                    <a:pt x="199885" y="1195882"/>
                  </a:lnTo>
                  <a:lnTo>
                    <a:pt x="234378" y="1197838"/>
                  </a:lnTo>
                  <a:lnTo>
                    <a:pt x="270852" y="1195514"/>
                  </a:lnTo>
                  <a:lnTo>
                    <a:pt x="344055" y="1171727"/>
                  </a:lnTo>
                  <a:lnTo>
                    <a:pt x="377901" y="1147127"/>
                  </a:lnTo>
                  <a:lnTo>
                    <a:pt x="407987" y="1111923"/>
                  </a:lnTo>
                  <a:lnTo>
                    <a:pt x="432879" y="1064564"/>
                  </a:lnTo>
                  <a:lnTo>
                    <a:pt x="451142" y="1003465"/>
                  </a:lnTo>
                  <a:lnTo>
                    <a:pt x="597903" y="198653"/>
                  </a:lnTo>
                  <a:lnTo>
                    <a:pt x="601395" y="183832"/>
                  </a:lnTo>
                  <a:lnTo>
                    <a:pt x="613879" y="158419"/>
                  </a:lnTo>
                  <a:lnTo>
                    <a:pt x="640600" y="134048"/>
                  </a:lnTo>
                  <a:lnTo>
                    <a:pt x="686841" y="122364"/>
                  </a:lnTo>
                  <a:lnTo>
                    <a:pt x="757847" y="135026"/>
                  </a:lnTo>
                  <a:lnTo>
                    <a:pt x="786091" y="140525"/>
                  </a:lnTo>
                  <a:lnTo>
                    <a:pt x="801839" y="136639"/>
                  </a:lnTo>
                  <a:lnTo>
                    <a:pt x="808901" y="128943"/>
                  </a:lnTo>
                  <a:lnTo>
                    <a:pt x="811060" y="123037"/>
                  </a:lnTo>
                  <a:lnTo>
                    <a:pt x="832815" y="29184"/>
                  </a:lnTo>
                  <a:close/>
                </a:path>
                <a:path w="1700530" h="1198245">
                  <a:moveTo>
                    <a:pt x="1700517" y="1096835"/>
                  </a:moveTo>
                  <a:lnTo>
                    <a:pt x="1700428" y="1096060"/>
                  </a:lnTo>
                  <a:lnTo>
                    <a:pt x="1699691" y="1089202"/>
                  </a:lnTo>
                  <a:lnTo>
                    <a:pt x="1695970" y="1081874"/>
                  </a:lnTo>
                  <a:lnTo>
                    <a:pt x="1687830" y="1076820"/>
                  </a:lnTo>
                  <a:lnTo>
                    <a:pt x="1674126" y="1074788"/>
                  </a:lnTo>
                  <a:lnTo>
                    <a:pt x="1658035" y="1072832"/>
                  </a:lnTo>
                  <a:lnTo>
                    <a:pt x="1644662" y="1067473"/>
                  </a:lnTo>
                  <a:lnTo>
                    <a:pt x="1639074" y="1055217"/>
                  </a:lnTo>
                  <a:lnTo>
                    <a:pt x="1643443" y="1028674"/>
                  </a:lnTo>
                  <a:lnTo>
                    <a:pt x="1651279" y="985710"/>
                  </a:lnTo>
                  <a:lnTo>
                    <a:pt x="1652879" y="976896"/>
                  </a:lnTo>
                  <a:lnTo>
                    <a:pt x="1662963" y="917943"/>
                  </a:lnTo>
                  <a:lnTo>
                    <a:pt x="1664093" y="909142"/>
                  </a:lnTo>
                  <a:lnTo>
                    <a:pt x="1668767" y="872604"/>
                  </a:lnTo>
                  <a:lnTo>
                    <a:pt x="1668907" y="838936"/>
                  </a:lnTo>
                  <a:lnTo>
                    <a:pt x="1661261" y="804151"/>
                  </a:lnTo>
                  <a:lnTo>
                    <a:pt x="1640052" y="772160"/>
                  </a:lnTo>
                  <a:lnTo>
                    <a:pt x="1599526" y="746912"/>
                  </a:lnTo>
                  <a:lnTo>
                    <a:pt x="1549603" y="741565"/>
                  </a:lnTo>
                  <a:lnTo>
                    <a:pt x="1464449" y="739521"/>
                  </a:lnTo>
                  <a:lnTo>
                    <a:pt x="1384033" y="739330"/>
                  </a:lnTo>
                  <a:lnTo>
                    <a:pt x="1348346" y="739584"/>
                  </a:lnTo>
                  <a:lnTo>
                    <a:pt x="1310944" y="806323"/>
                  </a:lnTo>
                  <a:lnTo>
                    <a:pt x="1311719" y="813892"/>
                  </a:lnTo>
                  <a:lnTo>
                    <a:pt x="1315999" y="820127"/>
                  </a:lnTo>
                  <a:lnTo>
                    <a:pt x="1323086" y="824382"/>
                  </a:lnTo>
                  <a:lnTo>
                    <a:pt x="1332268" y="826033"/>
                  </a:lnTo>
                  <a:lnTo>
                    <a:pt x="1488186" y="826033"/>
                  </a:lnTo>
                  <a:lnTo>
                    <a:pt x="1523466" y="827862"/>
                  </a:lnTo>
                  <a:lnTo>
                    <a:pt x="1547012" y="832586"/>
                  </a:lnTo>
                  <a:lnTo>
                    <a:pt x="1560347" y="839101"/>
                  </a:lnTo>
                  <a:lnTo>
                    <a:pt x="1564970" y="846277"/>
                  </a:lnTo>
                  <a:lnTo>
                    <a:pt x="1565490" y="860259"/>
                  </a:lnTo>
                  <a:lnTo>
                    <a:pt x="1563763" y="881634"/>
                  </a:lnTo>
                  <a:lnTo>
                    <a:pt x="1557426" y="901052"/>
                  </a:lnTo>
                  <a:lnTo>
                    <a:pt x="1544116" y="909142"/>
                  </a:lnTo>
                  <a:lnTo>
                    <a:pt x="1542719" y="908977"/>
                  </a:lnTo>
                  <a:lnTo>
                    <a:pt x="1542719" y="1038974"/>
                  </a:lnTo>
                  <a:lnTo>
                    <a:pt x="1534109" y="1060221"/>
                  </a:lnTo>
                  <a:lnTo>
                    <a:pt x="1512112" y="1077823"/>
                  </a:lnTo>
                  <a:lnTo>
                    <a:pt x="1480146" y="1090269"/>
                  </a:lnTo>
                  <a:lnTo>
                    <a:pt x="1441615" y="1096060"/>
                  </a:lnTo>
                  <a:lnTo>
                    <a:pt x="1399171" y="1092555"/>
                  </a:lnTo>
                  <a:lnTo>
                    <a:pt x="1368132" y="1079588"/>
                  </a:lnTo>
                  <a:lnTo>
                    <a:pt x="1359344" y="1070737"/>
                  </a:lnTo>
                  <a:lnTo>
                    <a:pt x="1349082" y="1060411"/>
                  </a:lnTo>
                  <a:lnTo>
                    <a:pt x="1342669" y="1038466"/>
                  </a:lnTo>
                  <a:lnTo>
                    <a:pt x="1342669" y="1038136"/>
                  </a:lnTo>
                  <a:lnTo>
                    <a:pt x="1353312" y="1012431"/>
                  </a:lnTo>
                  <a:lnTo>
                    <a:pt x="1380705" y="995845"/>
                  </a:lnTo>
                  <a:lnTo>
                    <a:pt x="1417713" y="987348"/>
                  </a:lnTo>
                  <a:lnTo>
                    <a:pt x="1457261" y="985710"/>
                  </a:lnTo>
                  <a:lnTo>
                    <a:pt x="1492453" y="989114"/>
                  </a:lnTo>
                  <a:lnTo>
                    <a:pt x="1519745" y="997902"/>
                  </a:lnTo>
                  <a:lnTo>
                    <a:pt x="1537144" y="1013891"/>
                  </a:lnTo>
                  <a:lnTo>
                    <a:pt x="1542719" y="1038974"/>
                  </a:lnTo>
                  <a:lnTo>
                    <a:pt x="1542719" y="908977"/>
                  </a:lnTo>
                  <a:lnTo>
                    <a:pt x="1504810" y="904468"/>
                  </a:lnTo>
                  <a:lnTo>
                    <a:pt x="1469859" y="901649"/>
                  </a:lnTo>
                  <a:lnTo>
                    <a:pt x="1429042" y="900861"/>
                  </a:lnTo>
                  <a:lnTo>
                    <a:pt x="1385595" y="903897"/>
                  </a:lnTo>
                  <a:lnTo>
                    <a:pt x="1342758" y="912507"/>
                  </a:lnTo>
                  <a:lnTo>
                    <a:pt x="1303794" y="928458"/>
                  </a:lnTo>
                  <a:lnTo>
                    <a:pt x="1271943" y="953541"/>
                  </a:lnTo>
                  <a:lnTo>
                    <a:pt x="1250454" y="989507"/>
                  </a:lnTo>
                  <a:lnTo>
                    <a:pt x="1242568" y="1038136"/>
                  </a:lnTo>
                  <a:lnTo>
                    <a:pt x="1233843" y="1058278"/>
                  </a:lnTo>
                  <a:lnTo>
                    <a:pt x="1213586" y="1069568"/>
                  </a:lnTo>
                  <a:lnTo>
                    <a:pt x="1190650" y="1070737"/>
                  </a:lnTo>
                  <a:lnTo>
                    <a:pt x="1173886" y="1060526"/>
                  </a:lnTo>
                  <a:lnTo>
                    <a:pt x="1154214" y="1036320"/>
                  </a:lnTo>
                  <a:lnTo>
                    <a:pt x="1124800" y="1003325"/>
                  </a:lnTo>
                  <a:lnTo>
                    <a:pt x="1123950" y="1002334"/>
                  </a:lnTo>
                  <a:lnTo>
                    <a:pt x="1097953" y="972007"/>
                  </a:lnTo>
                  <a:lnTo>
                    <a:pt x="1085964" y="952779"/>
                  </a:lnTo>
                  <a:lnTo>
                    <a:pt x="1098448" y="939101"/>
                  </a:lnTo>
                  <a:lnTo>
                    <a:pt x="1129830" y="913904"/>
                  </a:lnTo>
                  <a:lnTo>
                    <a:pt x="1162672" y="884008"/>
                  </a:lnTo>
                  <a:lnTo>
                    <a:pt x="1169644" y="877658"/>
                  </a:lnTo>
                  <a:lnTo>
                    <a:pt x="1207414" y="830821"/>
                  </a:lnTo>
                  <a:lnTo>
                    <a:pt x="1232687" y="773874"/>
                  </a:lnTo>
                  <a:lnTo>
                    <a:pt x="1234071" y="764463"/>
                  </a:lnTo>
                  <a:lnTo>
                    <a:pt x="1233297" y="753110"/>
                  </a:lnTo>
                  <a:lnTo>
                    <a:pt x="1228509" y="743534"/>
                  </a:lnTo>
                  <a:lnTo>
                    <a:pt x="1217866" y="739533"/>
                  </a:lnTo>
                  <a:lnTo>
                    <a:pt x="1157655" y="739533"/>
                  </a:lnTo>
                  <a:lnTo>
                    <a:pt x="1143635" y="739495"/>
                  </a:lnTo>
                  <a:lnTo>
                    <a:pt x="1109205" y="765467"/>
                  </a:lnTo>
                  <a:lnTo>
                    <a:pt x="1078407" y="816089"/>
                  </a:lnTo>
                  <a:lnTo>
                    <a:pt x="1040282" y="852347"/>
                  </a:lnTo>
                  <a:lnTo>
                    <a:pt x="1000963" y="874814"/>
                  </a:lnTo>
                  <a:lnTo>
                    <a:pt x="966609" y="884008"/>
                  </a:lnTo>
                  <a:lnTo>
                    <a:pt x="943356" y="880503"/>
                  </a:lnTo>
                  <a:lnTo>
                    <a:pt x="937348" y="864831"/>
                  </a:lnTo>
                  <a:lnTo>
                    <a:pt x="962469" y="727722"/>
                  </a:lnTo>
                  <a:lnTo>
                    <a:pt x="1014717" y="439737"/>
                  </a:lnTo>
                  <a:lnTo>
                    <a:pt x="1089774" y="25158"/>
                  </a:lnTo>
                  <a:lnTo>
                    <a:pt x="1089609" y="16713"/>
                  </a:lnTo>
                  <a:lnTo>
                    <a:pt x="1086192" y="9817"/>
                  </a:lnTo>
                  <a:lnTo>
                    <a:pt x="1080109" y="5156"/>
                  </a:lnTo>
                  <a:lnTo>
                    <a:pt x="1071905" y="3454"/>
                  </a:lnTo>
                  <a:lnTo>
                    <a:pt x="985964" y="3454"/>
                  </a:lnTo>
                  <a:lnTo>
                    <a:pt x="754087" y="1156500"/>
                  </a:lnTo>
                  <a:lnTo>
                    <a:pt x="754278" y="1164958"/>
                  </a:lnTo>
                  <a:lnTo>
                    <a:pt x="757694" y="1171854"/>
                  </a:lnTo>
                  <a:lnTo>
                    <a:pt x="763778" y="1176502"/>
                  </a:lnTo>
                  <a:lnTo>
                    <a:pt x="771944" y="1178204"/>
                  </a:lnTo>
                  <a:lnTo>
                    <a:pt x="857948" y="1178204"/>
                  </a:lnTo>
                  <a:lnTo>
                    <a:pt x="907707" y="1028674"/>
                  </a:lnTo>
                  <a:lnTo>
                    <a:pt x="949032" y="1002334"/>
                  </a:lnTo>
                  <a:lnTo>
                    <a:pt x="983119" y="1012431"/>
                  </a:lnTo>
                  <a:lnTo>
                    <a:pt x="1013612" y="1038466"/>
                  </a:lnTo>
                  <a:lnTo>
                    <a:pt x="1041984" y="1074127"/>
                  </a:lnTo>
                  <a:lnTo>
                    <a:pt x="1069721" y="1113053"/>
                  </a:lnTo>
                  <a:lnTo>
                    <a:pt x="1098321" y="1148892"/>
                  </a:lnTo>
                  <a:lnTo>
                    <a:pt x="1129245" y="1175321"/>
                  </a:lnTo>
                  <a:lnTo>
                    <a:pt x="1163993" y="1185976"/>
                  </a:lnTo>
                  <a:lnTo>
                    <a:pt x="1204048" y="1180299"/>
                  </a:lnTo>
                  <a:lnTo>
                    <a:pt x="1242225" y="1166914"/>
                  </a:lnTo>
                  <a:lnTo>
                    <a:pt x="1272857" y="1153325"/>
                  </a:lnTo>
                  <a:lnTo>
                    <a:pt x="1290269" y="1146962"/>
                  </a:lnTo>
                  <a:lnTo>
                    <a:pt x="1308214" y="1152766"/>
                  </a:lnTo>
                  <a:lnTo>
                    <a:pt x="1329613" y="1166202"/>
                  </a:lnTo>
                  <a:lnTo>
                    <a:pt x="1361998" y="1179791"/>
                  </a:lnTo>
                  <a:lnTo>
                    <a:pt x="1412887" y="1185976"/>
                  </a:lnTo>
                  <a:lnTo>
                    <a:pt x="1464500" y="1181747"/>
                  </a:lnTo>
                  <a:lnTo>
                    <a:pt x="1506969" y="1172413"/>
                  </a:lnTo>
                  <a:lnTo>
                    <a:pt x="1538782" y="1163091"/>
                  </a:lnTo>
                  <a:lnTo>
                    <a:pt x="1558429" y="1158849"/>
                  </a:lnTo>
                  <a:lnTo>
                    <a:pt x="1572564" y="1161503"/>
                  </a:lnTo>
                  <a:lnTo>
                    <a:pt x="1589963" y="1167650"/>
                  </a:lnTo>
                  <a:lnTo>
                    <a:pt x="1607540" y="1174597"/>
                  </a:lnTo>
                  <a:lnTo>
                    <a:pt x="1622171" y="1179652"/>
                  </a:lnTo>
                  <a:lnTo>
                    <a:pt x="1648637" y="1182700"/>
                  </a:lnTo>
                  <a:lnTo>
                    <a:pt x="1668691" y="1178077"/>
                  </a:lnTo>
                  <a:lnTo>
                    <a:pt x="1682394" y="1168717"/>
                  </a:lnTo>
                  <a:lnTo>
                    <a:pt x="1688998" y="1158849"/>
                  </a:lnTo>
                  <a:lnTo>
                    <a:pt x="1689862" y="1157566"/>
                  </a:lnTo>
                  <a:lnTo>
                    <a:pt x="1692744" y="1146962"/>
                  </a:lnTo>
                  <a:lnTo>
                    <a:pt x="1693900" y="1142758"/>
                  </a:lnTo>
                  <a:lnTo>
                    <a:pt x="1697101" y="1124635"/>
                  </a:lnTo>
                  <a:lnTo>
                    <a:pt x="1699209" y="1109281"/>
                  </a:lnTo>
                  <a:lnTo>
                    <a:pt x="1699971" y="1102804"/>
                  </a:lnTo>
                  <a:lnTo>
                    <a:pt x="1700517" y="1096835"/>
                  </a:lnTo>
                  <a:close/>
                </a:path>
              </a:pathLst>
            </a:custGeom>
            <a:solidFill>
              <a:srgbClr val="EBA3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12972163" y="7629115"/>
            <a:ext cx="5284552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758314" algn="l"/>
                <a:tab pos="2400300" algn="l"/>
              </a:tabLst>
            </a:pPr>
            <a:r>
              <a:rPr sz="3300" spc="275" dirty="0">
                <a:solidFill>
                  <a:srgbClr val="ADB7C4"/>
                </a:solidFill>
                <a:latin typeface="Bebas Neue"/>
                <a:cs typeface="Bebas Neue"/>
              </a:rPr>
              <a:t>February</a:t>
            </a:r>
            <a:r>
              <a:rPr lang="en-US" sz="3300" spc="275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r>
              <a:rPr sz="3300" spc="215" dirty="0">
                <a:solidFill>
                  <a:srgbClr val="ADB7C4"/>
                </a:solidFill>
                <a:latin typeface="Bebas Neue"/>
                <a:cs typeface="Bebas Neue"/>
              </a:rPr>
              <a:t>23,</a:t>
            </a:r>
            <a:r>
              <a:rPr lang="en-US" sz="3300" spc="215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r>
              <a:rPr sz="3300" spc="240" dirty="0">
                <a:solidFill>
                  <a:srgbClr val="ADB7C4"/>
                </a:solidFill>
                <a:latin typeface="Bebas Neue"/>
                <a:cs typeface="Bebas Neue"/>
              </a:rPr>
              <a:t>2022</a:t>
            </a:r>
            <a:r>
              <a:rPr sz="3300" spc="-185" dirty="0">
                <a:solidFill>
                  <a:srgbClr val="ADB7C4"/>
                </a:solidFill>
                <a:latin typeface="Bebas Neue"/>
                <a:cs typeface="Bebas Neue"/>
              </a:rPr>
              <a:t> </a:t>
            </a:r>
            <a:endParaRPr sz="3300" dirty="0">
              <a:latin typeface="Bebas Neue"/>
              <a:cs typeface="Bebas Neue"/>
            </a:endParaRPr>
          </a:p>
        </p:txBody>
      </p:sp>
      <p:sp>
        <p:nvSpPr>
          <p:cNvPr id="75" name="object 7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</a:t>
            </a:fld>
            <a:endParaRPr spc="5" dirty="0"/>
          </a:p>
        </p:txBody>
      </p:sp>
      <p:sp>
        <p:nvSpPr>
          <p:cNvPr id="76" name="object 7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74632" y="0"/>
            <a:ext cx="12329795" cy="11303635"/>
            <a:chOff x="7774632" y="0"/>
            <a:chExt cx="12329795" cy="11303635"/>
          </a:xfrm>
        </p:grpSpPr>
        <p:sp>
          <p:nvSpPr>
            <p:cNvPr id="3" name="object 3"/>
            <p:cNvSpPr/>
            <p:nvPr/>
          </p:nvSpPr>
          <p:spPr>
            <a:xfrm>
              <a:off x="8507594" y="0"/>
              <a:ext cx="11597005" cy="11303635"/>
            </a:xfrm>
            <a:custGeom>
              <a:avLst/>
              <a:gdLst/>
              <a:ahLst/>
              <a:cxnLst/>
              <a:rect l="l" t="t" r="r" b="b"/>
              <a:pathLst>
                <a:path w="11597005" h="11303635">
                  <a:moveTo>
                    <a:pt x="11596505" y="0"/>
                  </a:moveTo>
                  <a:lnTo>
                    <a:pt x="0" y="0"/>
                  </a:lnTo>
                  <a:lnTo>
                    <a:pt x="0" y="11303320"/>
                  </a:lnTo>
                  <a:lnTo>
                    <a:pt x="11596505" y="11303320"/>
                  </a:lnTo>
                  <a:lnTo>
                    <a:pt x="115965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774632" y="732962"/>
              <a:ext cx="733425" cy="9843135"/>
            </a:xfrm>
            <a:custGeom>
              <a:avLst/>
              <a:gdLst/>
              <a:ahLst/>
              <a:cxnLst/>
              <a:rect l="l" t="t" r="r" b="b"/>
              <a:pathLst>
                <a:path w="733425" h="9843135">
                  <a:moveTo>
                    <a:pt x="732961" y="0"/>
                  </a:moveTo>
                  <a:lnTo>
                    <a:pt x="0" y="0"/>
                  </a:lnTo>
                  <a:lnTo>
                    <a:pt x="0" y="9842632"/>
                  </a:lnTo>
                  <a:lnTo>
                    <a:pt x="732961" y="9842632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07594" y="732962"/>
              <a:ext cx="10879249" cy="984263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6742" y="552727"/>
            <a:ext cx="3560445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5250" spc="409" dirty="0"/>
              <a:t>ABOUT</a:t>
            </a:r>
            <a:endParaRPr sz="5250" dirty="0"/>
          </a:p>
          <a:p>
            <a:pPr marL="12700">
              <a:lnSpc>
                <a:spcPts val="5625"/>
              </a:lnSpc>
            </a:pPr>
            <a:r>
              <a:rPr sz="5250" spc="350" dirty="0"/>
              <a:t>WESTERN</a:t>
            </a:r>
            <a:endParaRPr sz="5250" dirty="0"/>
          </a:p>
        </p:txBody>
      </p:sp>
      <p:sp>
        <p:nvSpPr>
          <p:cNvPr id="7" name="object 7"/>
          <p:cNvSpPr/>
          <p:nvPr/>
        </p:nvSpPr>
        <p:spPr>
          <a:xfrm>
            <a:off x="1989467" y="6701377"/>
            <a:ext cx="838200" cy="838200"/>
          </a:xfrm>
          <a:custGeom>
            <a:avLst/>
            <a:gdLst/>
            <a:ahLst/>
            <a:cxnLst/>
            <a:rect l="l" t="t" r="r" b="b"/>
            <a:pathLst>
              <a:path w="838200" h="838200">
                <a:moveTo>
                  <a:pt x="586359" y="464908"/>
                </a:moveTo>
                <a:lnTo>
                  <a:pt x="583222" y="449453"/>
                </a:lnTo>
                <a:lnTo>
                  <a:pt x="573798" y="435584"/>
                </a:lnTo>
                <a:lnTo>
                  <a:pt x="559930" y="426161"/>
                </a:lnTo>
                <a:lnTo>
                  <a:pt x="544474" y="423024"/>
                </a:lnTo>
                <a:lnTo>
                  <a:pt x="529031" y="426161"/>
                </a:lnTo>
                <a:lnTo>
                  <a:pt x="515162" y="435584"/>
                </a:lnTo>
                <a:lnTo>
                  <a:pt x="460717" y="490029"/>
                </a:lnTo>
                <a:lnTo>
                  <a:pt x="460717" y="485851"/>
                </a:lnTo>
                <a:lnTo>
                  <a:pt x="460717" y="251294"/>
                </a:lnTo>
                <a:lnTo>
                  <a:pt x="457708" y="234149"/>
                </a:lnTo>
                <a:lnTo>
                  <a:pt x="449199" y="220929"/>
                </a:lnTo>
                <a:lnTo>
                  <a:pt x="435978" y="212420"/>
                </a:lnTo>
                <a:lnTo>
                  <a:pt x="418833" y="209410"/>
                </a:lnTo>
                <a:lnTo>
                  <a:pt x="401688" y="212420"/>
                </a:lnTo>
                <a:lnTo>
                  <a:pt x="388467" y="220929"/>
                </a:lnTo>
                <a:lnTo>
                  <a:pt x="379958" y="234149"/>
                </a:lnTo>
                <a:lnTo>
                  <a:pt x="376948" y="251294"/>
                </a:lnTo>
                <a:lnTo>
                  <a:pt x="376948" y="485851"/>
                </a:lnTo>
                <a:lnTo>
                  <a:pt x="322491" y="431393"/>
                </a:lnTo>
                <a:lnTo>
                  <a:pt x="308622" y="421970"/>
                </a:lnTo>
                <a:lnTo>
                  <a:pt x="293179" y="418833"/>
                </a:lnTo>
                <a:lnTo>
                  <a:pt x="277736" y="421970"/>
                </a:lnTo>
                <a:lnTo>
                  <a:pt x="263855" y="431393"/>
                </a:lnTo>
                <a:lnTo>
                  <a:pt x="254431" y="445274"/>
                </a:lnTo>
                <a:lnTo>
                  <a:pt x="251294" y="460717"/>
                </a:lnTo>
                <a:lnTo>
                  <a:pt x="254431" y="476161"/>
                </a:lnTo>
                <a:lnTo>
                  <a:pt x="263855" y="490029"/>
                </a:lnTo>
                <a:lnTo>
                  <a:pt x="397891" y="624065"/>
                </a:lnTo>
                <a:lnTo>
                  <a:pt x="402082" y="624065"/>
                </a:lnTo>
                <a:lnTo>
                  <a:pt x="409079" y="626414"/>
                </a:lnTo>
                <a:lnTo>
                  <a:pt x="417258" y="627202"/>
                </a:lnTo>
                <a:lnTo>
                  <a:pt x="426224" y="626414"/>
                </a:lnTo>
                <a:lnTo>
                  <a:pt x="435584" y="624065"/>
                </a:lnTo>
                <a:lnTo>
                  <a:pt x="439775" y="624065"/>
                </a:lnTo>
                <a:lnTo>
                  <a:pt x="439775" y="619874"/>
                </a:lnTo>
                <a:lnTo>
                  <a:pt x="448144" y="619874"/>
                </a:lnTo>
                <a:lnTo>
                  <a:pt x="448144" y="615683"/>
                </a:lnTo>
                <a:lnTo>
                  <a:pt x="573798" y="494220"/>
                </a:lnTo>
                <a:lnTo>
                  <a:pt x="576643" y="490029"/>
                </a:lnTo>
                <a:lnTo>
                  <a:pt x="583222" y="480352"/>
                </a:lnTo>
                <a:lnTo>
                  <a:pt x="586359" y="464908"/>
                </a:lnTo>
                <a:close/>
              </a:path>
              <a:path w="838200" h="838200">
                <a:moveTo>
                  <a:pt x="837666" y="418833"/>
                </a:moveTo>
                <a:lnTo>
                  <a:pt x="834834" y="370166"/>
                </a:lnTo>
                <a:lnTo>
                  <a:pt x="826554" y="323100"/>
                </a:lnTo>
                <a:lnTo>
                  <a:pt x="813117" y="277901"/>
                </a:lnTo>
                <a:lnTo>
                  <a:pt x="794931" y="235051"/>
                </a:lnTo>
                <a:lnTo>
                  <a:pt x="772223" y="194716"/>
                </a:lnTo>
                <a:lnTo>
                  <a:pt x="753897" y="169189"/>
                </a:lnTo>
                <a:lnTo>
                  <a:pt x="753897" y="418833"/>
                </a:lnTo>
                <a:lnTo>
                  <a:pt x="750252" y="468172"/>
                </a:lnTo>
                <a:lnTo>
                  <a:pt x="739648" y="515327"/>
                </a:lnTo>
                <a:lnTo>
                  <a:pt x="722630" y="559752"/>
                </a:lnTo>
                <a:lnTo>
                  <a:pt x="699719" y="600938"/>
                </a:lnTo>
                <a:lnTo>
                  <a:pt x="671449" y="638352"/>
                </a:lnTo>
                <a:lnTo>
                  <a:pt x="638352" y="671449"/>
                </a:lnTo>
                <a:lnTo>
                  <a:pt x="600938" y="699719"/>
                </a:lnTo>
                <a:lnTo>
                  <a:pt x="559752" y="722630"/>
                </a:lnTo>
                <a:lnTo>
                  <a:pt x="515327" y="739648"/>
                </a:lnTo>
                <a:lnTo>
                  <a:pt x="468172" y="750252"/>
                </a:lnTo>
                <a:lnTo>
                  <a:pt x="418833" y="753897"/>
                </a:lnTo>
                <a:lnTo>
                  <a:pt x="369493" y="750252"/>
                </a:lnTo>
                <a:lnTo>
                  <a:pt x="322338" y="739648"/>
                </a:lnTo>
                <a:lnTo>
                  <a:pt x="277901" y="722630"/>
                </a:lnTo>
                <a:lnTo>
                  <a:pt x="236715" y="699719"/>
                </a:lnTo>
                <a:lnTo>
                  <a:pt x="199313" y="671449"/>
                </a:lnTo>
                <a:lnTo>
                  <a:pt x="166204" y="638352"/>
                </a:lnTo>
                <a:lnTo>
                  <a:pt x="137934" y="600938"/>
                </a:lnTo>
                <a:lnTo>
                  <a:pt x="115011" y="559701"/>
                </a:lnTo>
                <a:lnTo>
                  <a:pt x="98005" y="515327"/>
                </a:lnTo>
                <a:lnTo>
                  <a:pt x="87414" y="468172"/>
                </a:lnTo>
                <a:lnTo>
                  <a:pt x="83756" y="418833"/>
                </a:lnTo>
                <a:lnTo>
                  <a:pt x="87414" y="369493"/>
                </a:lnTo>
                <a:lnTo>
                  <a:pt x="98005" y="322338"/>
                </a:lnTo>
                <a:lnTo>
                  <a:pt x="115023" y="277901"/>
                </a:lnTo>
                <a:lnTo>
                  <a:pt x="137934" y="236715"/>
                </a:lnTo>
                <a:lnTo>
                  <a:pt x="166204" y="199313"/>
                </a:lnTo>
                <a:lnTo>
                  <a:pt x="199313" y="166204"/>
                </a:lnTo>
                <a:lnTo>
                  <a:pt x="236715" y="137934"/>
                </a:lnTo>
                <a:lnTo>
                  <a:pt x="277901" y="115023"/>
                </a:lnTo>
                <a:lnTo>
                  <a:pt x="322338" y="98005"/>
                </a:lnTo>
                <a:lnTo>
                  <a:pt x="369493" y="87414"/>
                </a:lnTo>
                <a:lnTo>
                  <a:pt x="418833" y="83769"/>
                </a:lnTo>
                <a:lnTo>
                  <a:pt x="468172" y="87414"/>
                </a:lnTo>
                <a:lnTo>
                  <a:pt x="515327" y="98005"/>
                </a:lnTo>
                <a:lnTo>
                  <a:pt x="559752" y="115023"/>
                </a:lnTo>
                <a:lnTo>
                  <a:pt x="600938" y="137934"/>
                </a:lnTo>
                <a:lnTo>
                  <a:pt x="638352" y="166204"/>
                </a:lnTo>
                <a:lnTo>
                  <a:pt x="671449" y="199313"/>
                </a:lnTo>
                <a:lnTo>
                  <a:pt x="699719" y="236715"/>
                </a:lnTo>
                <a:lnTo>
                  <a:pt x="722655" y="277952"/>
                </a:lnTo>
                <a:lnTo>
                  <a:pt x="739648" y="322338"/>
                </a:lnTo>
                <a:lnTo>
                  <a:pt x="750252" y="369493"/>
                </a:lnTo>
                <a:lnTo>
                  <a:pt x="753897" y="418833"/>
                </a:lnTo>
                <a:lnTo>
                  <a:pt x="753897" y="169189"/>
                </a:lnTo>
                <a:lnTo>
                  <a:pt x="745350" y="157276"/>
                </a:lnTo>
                <a:lnTo>
                  <a:pt x="714629" y="123024"/>
                </a:lnTo>
                <a:lnTo>
                  <a:pt x="680389" y="92316"/>
                </a:lnTo>
                <a:lnTo>
                  <a:pt x="668477" y="83769"/>
                </a:lnTo>
                <a:lnTo>
                  <a:pt x="642937" y="65443"/>
                </a:lnTo>
                <a:lnTo>
                  <a:pt x="602602" y="42735"/>
                </a:lnTo>
                <a:lnTo>
                  <a:pt x="559701" y="24511"/>
                </a:lnTo>
                <a:lnTo>
                  <a:pt x="514565" y="11112"/>
                </a:lnTo>
                <a:lnTo>
                  <a:pt x="467499" y="2832"/>
                </a:lnTo>
                <a:lnTo>
                  <a:pt x="418833" y="0"/>
                </a:lnTo>
                <a:lnTo>
                  <a:pt x="370166" y="2832"/>
                </a:lnTo>
                <a:lnTo>
                  <a:pt x="323100" y="11112"/>
                </a:lnTo>
                <a:lnTo>
                  <a:pt x="277952" y="24511"/>
                </a:lnTo>
                <a:lnTo>
                  <a:pt x="235051" y="42735"/>
                </a:lnTo>
                <a:lnTo>
                  <a:pt x="194716" y="65443"/>
                </a:lnTo>
                <a:lnTo>
                  <a:pt x="157276" y="92316"/>
                </a:lnTo>
                <a:lnTo>
                  <a:pt x="123024" y="123024"/>
                </a:lnTo>
                <a:lnTo>
                  <a:pt x="92303" y="157276"/>
                </a:lnTo>
                <a:lnTo>
                  <a:pt x="65443" y="194716"/>
                </a:lnTo>
                <a:lnTo>
                  <a:pt x="42735" y="235051"/>
                </a:lnTo>
                <a:lnTo>
                  <a:pt x="24511" y="277952"/>
                </a:lnTo>
                <a:lnTo>
                  <a:pt x="11099" y="323100"/>
                </a:lnTo>
                <a:lnTo>
                  <a:pt x="2819" y="370166"/>
                </a:lnTo>
                <a:lnTo>
                  <a:pt x="0" y="418833"/>
                </a:lnTo>
                <a:lnTo>
                  <a:pt x="2819" y="467499"/>
                </a:lnTo>
                <a:lnTo>
                  <a:pt x="11099" y="514565"/>
                </a:lnTo>
                <a:lnTo>
                  <a:pt x="24536" y="559752"/>
                </a:lnTo>
                <a:lnTo>
                  <a:pt x="42735" y="602602"/>
                </a:lnTo>
                <a:lnTo>
                  <a:pt x="65443" y="642937"/>
                </a:lnTo>
                <a:lnTo>
                  <a:pt x="92303" y="680389"/>
                </a:lnTo>
                <a:lnTo>
                  <a:pt x="123024" y="714629"/>
                </a:lnTo>
                <a:lnTo>
                  <a:pt x="157276" y="745350"/>
                </a:lnTo>
                <a:lnTo>
                  <a:pt x="194716" y="772223"/>
                </a:lnTo>
                <a:lnTo>
                  <a:pt x="235051" y="794931"/>
                </a:lnTo>
                <a:lnTo>
                  <a:pt x="277952" y="813142"/>
                </a:lnTo>
                <a:lnTo>
                  <a:pt x="323100" y="826554"/>
                </a:lnTo>
                <a:lnTo>
                  <a:pt x="370166" y="834834"/>
                </a:lnTo>
                <a:lnTo>
                  <a:pt x="418833" y="837666"/>
                </a:lnTo>
                <a:lnTo>
                  <a:pt x="467499" y="834834"/>
                </a:lnTo>
                <a:lnTo>
                  <a:pt x="514565" y="826554"/>
                </a:lnTo>
                <a:lnTo>
                  <a:pt x="559701" y="813142"/>
                </a:lnTo>
                <a:lnTo>
                  <a:pt x="602602" y="794931"/>
                </a:lnTo>
                <a:lnTo>
                  <a:pt x="642937" y="772223"/>
                </a:lnTo>
                <a:lnTo>
                  <a:pt x="668477" y="753897"/>
                </a:lnTo>
                <a:lnTo>
                  <a:pt x="680389" y="745350"/>
                </a:lnTo>
                <a:lnTo>
                  <a:pt x="714629" y="714629"/>
                </a:lnTo>
                <a:lnTo>
                  <a:pt x="745350" y="680389"/>
                </a:lnTo>
                <a:lnTo>
                  <a:pt x="772223" y="642937"/>
                </a:lnTo>
                <a:lnTo>
                  <a:pt x="794931" y="602602"/>
                </a:lnTo>
                <a:lnTo>
                  <a:pt x="813142" y="559701"/>
                </a:lnTo>
                <a:lnTo>
                  <a:pt x="826554" y="514565"/>
                </a:lnTo>
                <a:lnTo>
                  <a:pt x="834834" y="467499"/>
                </a:lnTo>
                <a:lnTo>
                  <a:pt x="837666" y="418833"/>
                </a:lnTo>
                <a:close/>
              </a:path>
            </a:pathLst>
          </a:custGeom>
          <a:solidFill>
            <a:srgbClr val="B7D1E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1086742" y="2081477"/>
            <a:ext cx="5824220" cy="8293937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21610" algn="l"/>
              </a:tabLst>
            </a:pPr>
            <a:r>
              <a:rPr sz="3300" spc="275" dirty="0">
                <a:solidFill>
                  <a:srgbClr val="9C3727"/>
                </a:solidFill>
                <a:latin typeface="Museo Sans 500"/>
                <a:cs typeface="Museo Sans 500"/>
              </a:rPr>
              <a:t>KOURTNEY</a:t>
            </a:r>
            <a:r>
              <a:rPr lang="en-US" sz="3300" spc="27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GRAHAM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36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175"/>
              </a:spcBef>
            </a:pP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Foun</a:t>
            </a:r>
            <a:r>
              <a:rPr lang="en-US"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ded</a:t>
            </a:r>
            <a:r>
              <a:rPr sz="2450" spc="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in</a:t>
            </a:r>
            <a:r>
              <a:rPr sz="2450" spc="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1915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30</a:t>
            </a:r>
            <a:r>
              <a:rPr sz="2450" spc="10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Branches</a:t>
            </a:r>
            <a:r>
              <a:rPr sz="2450" spc="10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Nationwide</a:t>
            </a:r>
            <a:endParaRPr sz="2450" dirty="0">
              <a:latin typeface="Museo Sans 500"/>
              <a:cs typeface="Museo Sans 500"/>
            </a:endParaRPr>
          </a:p>
          <a:p>
            <a:pPr marL="12700" marR="1269365">
              <a:lnSpc>
                <a:spcPts val="3900"/>
              </a:lnSpc>
              <a:spcBef>
                <a:spcPts val="285"/>
              </a:spcBef>
            </a:pP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Family</a:t>
            </a:r>
            <a:r>
              <a:rPr sz="2450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Owned</a:t>
            </a:r>
            <a:r>
              <a:rPr sz="2450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and</a:t>
            </a:r>
            <a:r>
              <a:rPr sz="2450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Operated </a:t>
            </a:r>
            <a:r>
              <a:rPr sz="24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Invested</a:t>
            </a:r>
            <a:r>
              <a:rPr sz="2450" spc="1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40" dirty="0">
                <a:solidFill>
                  <a:srgbClr val="221F1F"/>
                </a:solidFill>
                <a:latin typeface="Museo Sans 500"/>
                <a:cs typeface="Museo Sans 500"/>
              </a:rPr>
              <a:t>in</a:t>
            </a:r>
            <a:r>
              <a:rPr sz="245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Client</a:t>
            </a:r>
            <a:r>
              <a:rPr sz="2450" spc="1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Satisfaction </a:t>
            </a:r>
            <a:r>
              <a:rPr sz="2450" spc="-61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Clients</a:t>
            </a:r>
            <a:r>
              <a:rPr sz="2450" spc="1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45" dirty="0">
                <a:solidFill>
                  <a:srgbClr val="221F1F"/>
                </a:solidFill>
                <a:latin typeface="Museo Sans 500"/>
                <a:cs typeface="Museo Sans 500"/>
              </a:rPr>
              <a:t>Are</a:t>
            </a:r>
            <a:r>
              <a:rPr sz="2450" spc="1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Our</a:t>
            </a:r>
            <a:r>
              <a:rPr sz="2450" spc="1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Partners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2800" b="1" spc="70" dirty="0">
                <a:solidFill>
                  <a:srgbClr val="0066CC"/>
                </a:solidFill>
                <a:latin typeface="Museo Sans 900"/>
                <a:cs typeface="Museo Sans 900"/>
              </a:rPr>
              <a:t>Industry</a:t>
            </a:r>
            <a:r>
              <a:rPr sz="2800" b="1" spc="120" dirty="0">
                <a:solidFill>
                  <a:srgbClr val="0066CC"/>
                </a:solidFill>
                <a:latin typeface="Museo Sans 900"/>
                <a:cs typeface="Museo Sans 900"/>
              </a:rPr>
              <a:t> </a:t>
            </a:r>
            <a:r>
              <a:rPr sz="2800" b="1" spc="60" dirty="0">
                <a:solidFill>
                  <a:srgbClr val="0066CC"/>
                </a:solidFill>
                <a:latin typeface="Museo Sans 900"/>
                <a:cs typeface="Museo Sans 900"/>
              </a:rPr>
              <a:t>Leader</a:t>
            </a:r>
            <a:r>
              <a:rPr sz="2800" b="1" spc="125" dirty="0">
                <a:solidFill>
                  <a:srgbClr val="0066CC"/>
                </a:solidFill>
                <a:latin typeface="Museo Sans 900"/>
                <a:cs typeface="Museo Sans 900"/>
              </a:rPr>
              <a:t> </a:t>
            </a:r>
            <a:r>
              <a:rPr sz="2800" b="1" spc="35" dirty="0">
                <a:solidFill>
                  <a:srgbClr val="0066CC"/>
                </a:solidFill>
                <a:latin typeface="Museo Sans 900"/>
                <a:cs typeface="Museo Sans 900"/>
              </a:rPr>
              <a:t>in</a:t>
            </a:r>
            <a:r>
              <a:rPr sz="2800" b="1" spc="120" dirty="0">
                <a:solidFill>
                  <a:srgbClr val="0066CC"/>
                </a:solidFill>
                <a:latin typeface="Museo Sans 900"/>
                <a:cs typeface="Museo Sans 900"/>
              </a:rPr>
              <a:t> </a:t>
            </a:r>
            <a:r>
              <a:rPr sz="2800" b="1" spc="70" dirty="0">
                <a:solidFill>
                  <a:srgbClr val="0066CC"/>
                </a:solidFill>
                <a:latin typeface="Museo Sans 900"/>
                <a:cs typeface="Museo Sans 900"/>
              </a:rPr>
              <a:t>Safety</a:t>
            </a:r>
            <a:endParaRPr sz="2800" dirty="0">
              <a:latin typeface="Museo Sans 900"/>
              <a:cs typeface="Museo Sans 900"/>
            </a:endParaRPr>
          </a:p>
          <a:p>
            <a:pPr marL="2064385">
              <a:lnSpc>
                <a:spcPts val="3504"/>
              </a:lnSpc>
              <a:spcBef>
                <a:spcPts val="2705"/>
              </a:spcBef>
            </a:pPr>
            <a:r>
              <a:rPr lang="en-US" sz="3300" b="1" spc="229" dirty="0">
                <a:solidFill>
                  <a:srgbClr val="B7D1EC"/>
                </a:solidFill>
                <a:latin typeface="Museo Sans Rounded 900"/>
                <a:cs typeface="Museo Sans Rounded 900"/>
              </a:rPr>
              <a:t>LOWER</a:t>
            </a:r>
            <a:endParaRPr sz="3300" dirty="0">
              <a:latin typeface="Museo Sans Rounded 900"/>
              <a:cs typeface="Museo Sans Rounded 900"/>
            </a:endParaRPr>
          </a:p>
          <a:p>
            <a:pPr marL="2064385">
              <a:lnSpc>
                <a:spcPts val="3504"/>
              </a:lnSpc>
              <a:tabLst>
                <a:tab pos="2663825" algn="l"/>
              </a:tabLst>
            </a:pPr>
            <a:r>
              <a:rPr sz="3300" b="1" spc="160" dirty="0">
                <a:solidFill>
                  <a:srgbClr val="B7D1EC"/>
                </a:solidFill>
                <a:latin typeface="Museo Sans Rounded 900"/>
                <a:cs typeface="Museo Sans Rounded 900"/>
              </a:rPr>
              <a:t>IS	</a:t>
            </a:r>
            <a:r>
              <a:rPr sz="3300" b="1" spc="265" dirty="0">
                <a:solidFill>
                  <a:srgbClr val="B7D1EC"/>
                </a:solidFill>
                <a:latin typeface="Museo Sans Rounded 900"/>
                <a:cs typeface="Museo Sans Rounded 900"/>
              </a:rPr>
              <a:t>BETTER</a:t>
            </a:r>
            <a:r>
              <a:rPr sz="3300" b="1" spc="-500" dirty="0">
                <a:solidFill>
                  <a:srgbClr val="B7D1EC"/>
                </a:solidFill>
                <a:latin typeface="Museo Sans Rounded 900"/>
                <a:cs typeface="Museo Sans Rounded 900"/>
              </a:rPr>
              <a:t> </a:t>
            </a:r>
            <a:endParaRPr sz="3300" dirty="0">
              <a:latin typeface="Museo Sans Rounded 900"/>
              <a:cs typeface="Museo Sans Rounded 900"/>
            </a:endParaRPr>
          </a:p>
          <a:p>
            <a:pPr marL="12700">
              <a:lnSpc>
                <a:spcPct val="100000"/>
              </a:lnSpc>
              <a:spcBef>
                <a:spcPts val="2860"/>
              </a:spcBef>
            </a:pP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Experience</a:t>
            </a:r>
            <a:r>
              <a:rPr sz="2450" spc="11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Modification</a:t>
            </a:r>
            <a:r>
              <a:rPr sz="2450" spc="11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55" dirty="0">
                <a:solidFill>
                  <a:srgbClr val="221F1F"/>
                </a:solidFill>
                <a:latin typeface="Museo Sans 500"/>
                <a:cs typeface="Museo Sans 500"/>
              </a:rPr>
              <a:t>Factor</a:t>
            </a:r>
            <a:r>
              <a:rPr sz="2450" spc="11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50" dirty="0">
                <a:solidFill>
                  <a:srgbClr val="221F1F"/>
                </a:solidFill>
                <a:latin typeface="Museo Sans 500"/>
                <a:cs typeface="Museo Sans 500"/>
              </a:rPr>
              <a:t>0.75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Industry</a:t>
            </a:r>
            <a:r>
              <a:rPr sz="2450" i="1" spc="11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Average</a:t>
            </a:r>
            <a:r>
              <a:rPr sz="2450" i="1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i="1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30" dirty="0">
                <a:solidFill>
                  <a:srgbClr val="221F1F"/>
                </a:solidFill>
                <a:latin typeface="Museo Sans 500"/>
                <a:cs typeface="Museo Sans 500"/>
              </a:rPr>
              <a:t>1.0</a:t>
            </a:r>
            <a:endParaRPr sz="245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OSHA</a:t>
            </a:r>
            <a:r>
              <a:rPr sz="2450" spc="10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5" dirty="0">
                <a:solidFill>
                  <a:srgbClr val="221F1F"/>
                </a:solidFill>
                <a:latin typeface="Museo Sans 500"/>
                <a:cs typeface="Museo Sans 500"/>
              </a:rPr>
              <a:t>Recordable</a:t>
            </a:r>
            <a:r>
              <a:rPr sz="2450" spc="10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spc="10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lang="en-US" sz="2450" spc="20" dirty="0">
                <a:solidFill>
                  <a:srgbClr val="221F1F"/>
                </a:solidFill>
                <a:latin typeface="Museo Sans 500"/>
                <a:cs typeface="Museo Sans 500"/>
              </a:rPr>
              <a:t>1.6</a:t>
            </a:r>
            <a:endParaRPr sz="24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2450" i="1" spc="65" dirty="0">
                <a:solidFill>
                  <a:srgbClr val="221F1F"/>
                </a:solidFill>
                <a:latin typeface="Museo Sans 500"/>
                <a:cs typeface="Museo Sans 500"/>
              </a:rPr>
              <a:t>Industry</a:t>
            </a:r>
            <a:r>
              <a:rPr sz="2450" i="1" spc="11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60" dirty="0">
                <a:solidFill>
                  <a:srgbClr val="221F1F"/>
                </a:solidFill>
                <a:latin typeface="Museo Sans 500"/>
                <a:cs typeface="Museo Sans 500"/>
              </a:rPr>
              <a:t>Average</a:t>
            </a:r>
            <a:r>
              <a:rPr sz="2450" i="1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15" dirty="0">
                <a:solidFill>
                  <a:srgbClr val="221F1F"/>
                </a:solidFill>
                <a:latin typeface="Museo Sans 500"/>
                <a:cs typeface="Museo Sans 500"/>
              </a:rPr>
              <a:t>=</a:t>
            </a:r>
            <a:r>
              <a:rPr sz="2450" i="1" spc="11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i="1" spc="25" dirty="0">
                <a:solidFill>
                  <a:srgbClr val="221F1F"/>
                </a:solidFill>
                <a:latin typeface="Museo Sans 500"/>
                <a:cs typeface="Museo Sans 500"/>
              </a:rPr>
              <a:t>3.0</a:t>
            </a:r>
            <a:endParaRPr sz="2450" dirty="0">
              <a:latin typeface="Museo Sans 500"/>
              <a:cs typeface="Museo Sans 50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</a:t>
            </a:fld>
            <a:endParaRPr spc="5" dirty="0"/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654278"/>
            <a:ext cx="20104100" cy="5654675"/>
            <a:chOff x="0" y="5654278"/>
            <a:chExt cx="20104100" cy="5654675"/>
          </a:xfrm>
        </p:grpSpPr>
        <p:sp>
          <p:nvSpPr>
            <p:cNvPr id="3" name="object 3"/>
            <p:cNvSpPr/>
            <p:nvPr/>
          </p:nvSpPr>
          <p:spPr>
            <a:xfrm>
              <a:off x="0" y="5654278"/>
              <a:ext cx="20104100" cy="5633720"/>
            </a:xfrm>
            <a:custGeom>
              <a:avLst/>
              <a:gdLst/>
              <a:ahLst/>
              <a:cxnLst/>
              <a:rect l="l" t="t" r="r" b="b"/>
              <a:pathLst>
                <a:path w="20104100" h="5633720">
                  <a:moveTo>
                    <a:pt x="20104099" y="0"/>
                  </a:moveTo>
                  <a:lnTo>
                    <a:pt x="0" y="0"/>
                  </a:lnTo>
                  <a:lnTo>
                    <a:pt x="0" y="5633336"/>
                  </a:lnTo>
                  <a:lnTo>
                    <a:pt x="20104099" y="563333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931604"/>
              <a:ext cx="5786120" cy="377190"/>
            </a:xfrm>
            <a:custGeom>
              <a:avLst/>
              <a:gdLst/>
              <a:ahLst/>
              <a:cxnLst/>
              <a:rect l="l" t="t" r="r" b="b"/>
              <a:pathLst>
                <a:path w="5786120" h="377190">
                  <a:moveTo>
                    <a:pt x="0" y="376951"/>
                  </a:moveTo>
                  <a:lnTo>
                    <a:pt x="5785719" y="376951"/>
                  </a:lnTo>
                  <a:lnTo>
                    <a:pt x="5785719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785718" y="10931604"/>
              <a:ext cx="14318615" cy="377190"/>
            </a:xfrm>
            <a:custGeom>
              <a:avLst/>
              <a:gdLst/>
              <a:ahLst/>
              <a:cxnLst/>
              <a:rect l="l" t="t" r="r" b="b"/>
              <a:pathLst>
                <a:path w="14318615" h="377190">
                  <a:moveTo>
                    <a:pt x="14318380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14318380" y="376951"/>
                  </a:lnTo>
                  <a:lnTo>
                    <a:pt x="14318380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99442" y="7547278"/>
            <a:ext cx="4385945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ts val="5625"/>
              </a:lnSpc>
              <a:spcBef>
                <a:spcPts val="125"/>
              </a:spcBef>
            </a:pPr>
            <a:r>
              <a:rPr sz="5250" b="1" spc="350" dirty="0">
                <a:solidFill>
                  <a:srgbClr val="041F4F"/>
                </a:solidFill>
                <a:latin typeface="Museo Sans 900"/>
                <a:cs typeface="Museo Sans 900"/>
              </a:rPr>
              <a:t>WESTERN</a:t>
            </a:r>
            <a:endParaRPr sz="5250" dirty="0">
              <a:latin typeface="Museo Sans 900"/>
              <a:cs typeface="Museo Sans 900"/>
            </a:endParaRPr>
          </a:p>
          <a:p>
            <a:pPr>
              <a:lnSpc>
                <a:spcPts val="5625"/>
              </a:lnSpc>
            </a:pPr>
            <a:r>
              <a:rPr sz="5250" b="1" spc="409" dirty="0">
                <a:solidFill>
                  <a:srgbClr val="041F4F"/>
                </a:solidFill>
                <a:latin typeface="Museo Sans 900"/>
                <a:cs typeface="Museo Sans 900"/>
              </a:rPr>
              <a:t>FOOTP</a:t>
            </a:r>
            <a:r>
              <a:rPr sz="5250" b="1" spc="390" dirty="0">
                <a:solidFill>
                  <a:srgbClr val="041F4F"/>
                </a:solidFill>
                <a:latin typeface="Museo Sans 900"/>
                <a:cs typeface="Museo Sans 900"/>
              </a:rPr>
              <a:t>R</a:t>
            </a:r>
            <a:r>
              <a:rPr sz="5250" b="1" spc="409" dirty="0">
                <a:solidFill>
                  <a:srgbClr val="041F4F"/>
                </a:solidFill>
                <a:latin typeface="Museo Sans 900"/>
                <a:cs typeface="Museo Sans 900"/>
              </a:rPr>
              <a:t>INT</a:t>
            </a:r>
            <a:endParaRPr sz="5250" dirty="0">
              <a:latin typeface="Museo Sans 900"/>
              <a:cs typeface="Museo Sans 900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283" y="381412"/>
            <a:ext cx="4582634" cy="135229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36479" y="964265"/>
            <a:ext cx="19229070" cy="8907145"/>
            <a:chOff x="536479" y="964265"/>
            <a:chExt cx="19229070" cy="8907145"/>
          </a:xfrm>
        </p:grpSpPr>
        <p:sp>
          <p:nvSpPr>
            <p:cNvPr id="9" name="object 9"/>
            <p:cNvSpPr/>
            <p:nvPr/>
          </p:nvSpPr>
          <p:spPr>
            <a:xfrm>
              <a:off x="536473" y="5047786"/>
              <a:ext cx="5249545" cy="1213485"/>
            </a:xfrm>
            <a:custGeom>
              <a:avLst/>
              <a:gdLst/>
              <a:ahLst/>
              <a:cxnLst/>
              <a:rect l="l" t="t" r="r" b="b"/>
              <a:pathLst>
                <a:path w="5249545" h="1213485">
                  <a:moveTo>
                    <a:pt x="1053134" y="907453"/>
                  </a:moveTo>
                  <a:lnTo>
                    <a:pt x="1050480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5249545" h="1213485">
                  <a:moveTo>
                    <a:pt x="2526512" y="907453"/>
                  </a:moveTo>
                  <a:lnTo>
                    <a:pt x="2523858" y="300951"/>
                  </a:lnTo>
                  <a:lnTo>
                    <a:pt x="1997303" y="0"/>
                  </a:lnTo>
                  <a:lnTo>
                    <a:pt x="1473377" y="305536"/>
                  </a:lnTo>
                  <a:lnTo>
                    <a:pt x="1476032" y="912037"/>
                  </a:lnTo>
                  <a:lnTo>
                    <a:pt x="2002586" y="1212989"/>
                  </a:lnTo>
                  <a:lnTo>
                    <a:pt x="2526512" y="907453"/>
                  </a:lnTo>
                  <a:close/>
                </a:path>
                <a:path w="5249545" h="1213485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  <a:path w="5249545" h="1213485">
                  <a:moveTo>
                    <a:pt x="5249240" y="907453"/>
                  </a:moveTo>
                  <a:lnTo>
                    <a:pt x="5246586" y="300951"/>
                  </a:lnTo>
                  <a:lnTo>
                    <a:pt x="4720031" y="0"/>
                  </a:lnTo>
                  <a:lnTo>
                    <a:pt x="4196105" y="305536"/>
                  </a:lnTo>
                  <a:lnTo>
                    <a:pt x="4198759" y="912037"/>
                  </a:lnTo>
                  <a:lnTo>
                    <a:pt x="4725314" y="1212989"/>
                  </a:lnTo>
                  <a:lnTo>
                    <a:pt x="5249240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8438" y="964265"/>
              <a:ext cx="13816590" cy="890663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119579" y="6356105"/>
            <a:ext cx="3003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NM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</a:t>
            </a:fld>
            <a:endParaRPr spc="5" dirty="0"/>
          </a:p>
        </p:txBody>
      </p:sp>
      <p:sp>
        <p:nvSpPr>
          <p:cNvPr id="60" name="object 6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207774" y="5120619"/>
            <a:ext cx="22860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KS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66159" y="2463137"/>
            <a:ext cx="24574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45" dirty="0">
                <a:latin typeface="Myriad Pro"/>
                <a:cs typeface="Myriad Pro"/>
              </a:rPr>
              <a:t>VT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428502" y="5040321"/>
            <a:ext cx="23304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95" dirty="0">
                <a:latin typeface="Myriad Pro"/>
                <a:cs typeface="Myriad Pro"/>
              </a:rPr>
              <a:t>VA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729971" y="4847332"/>
            <a:ext cx="30734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15" dirty="0">
                <a:latin typeface="Myriad Pro"/>
                <a:cs typeface="Myriad Pro"/>
              </a:rPr>
              <a:t>WV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05819" y="7603370"/>
            <a:ext cx="23114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25" dirty="0">
                <a:latin typeface="Myriad Pro"/>
                <a:cs typeface="Myriad Pro"/>
              </a:rPr>
              <a:t>TX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07463" y="3132611"/>
            <a:ext cx="25336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SD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051689" y="6359049"/>
            <a:ext cx="22352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SC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062727" y="3534297"/>
            <a:ext cx="1784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RI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393947" y="3927735"/>
            <a:ext cx="220979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135" dirty="0">
                <a:latin typeface="Myriad Pro"/>
                <a:cs typeface="Myriad Pro"/>
              </a:rPr>
              <a:t>PA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64941" y="4357299"/>
            <a:ext cx="2889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OH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942486" y="3039553"/>
            <a:ext cx="25844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0" dirty="0">
                <a:latin typeface="Myriad Pro"/>
                <a:cs typeface="Myriad Pro"/>
              </a:rPr>
              <a:t>NY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18711" y="4121903"/>
            <a:ext cx="2514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NE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431582" y="5723735"/>
            <a:ext cx="255904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NC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083734" y="1996467"/>
            <a:ext cx="2800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ME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680782" y="4372613"/>
            <a:ext cx="31432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MD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492342" y="3937749"/>
            <a:ext cx="19304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IA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429136" y="6875586"/>
            <a:ext cx="25971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GA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110783" y="8155638"/>
            <a:ext cx="20129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FL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514583" y="4089705"/>
            <a:ext cx="350520" cy="686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NJ</a:t>
            </a:r>
            <a:endParaRPr sz="1550" dirty="0">
              <a:latin typeface="Myriad Pro"/>
              <a:cs typeface="Myriad Pro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550" spc="-5" dirty="0">
                <a:latin typeface="Myriad Pro"/>
                <a:cs typeface="Myriad Pro"/>
              </a:rPr>
              <a:t>DE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593702" y="2734461"/>
            <a:ext cx="363855" cy="92519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4925" indent="58419">
              <a:lnSpc>
                <a:spcPct val="100000"/>
              </a:lnSpc>
              <a:spcBef>
                <a:spcPts val="760"/>
              </a:spcBef>
            </a:pPr>
            <a:r>
              <a:rPr sz="1550" spc="-5" dirty="0">
                <a:latin typeface="Myriad Pro"/>
                <a:cs typeface="Myriad Pro"/>
              </a:rPr>
              <a:t>NH</a:t>
            </a:r>
            <a:endParaRPr sz="1550" dirty="0">
              <a:latin typeface="Myriad Pro"/>
              <a:cs typeface="Myriad Pro"/>
            </a:endParaRPr>
          </a:p>
          <a:p>
            <a:pPr marL="12700" marR="46355" indent="22225">
              <a:lnSpc>
                <a:spcPct val="109500"/>
              </a:lnSpc>
              <a:spcBef>
                <a:spcPts val="484"/>
              </a:spcBef>
            </a:pPr>
            <a:r>
              <a:rPr sz="1550" spc="-25" dirty="0">
                <a:latin typeface="Myriad Pro"/>
                <a:cs typeface="Myriad Pro"/>
              </a:rPr>
              <a:t>MA  </a:t>
            </a:r>
            <a:r>
              <a:rPr sz="1550" spc="35" dirty="0">
                <a:latin typeface="Myriad Pro"/>
                <a:cs typeface="Myriad Pro"/>
              </a:rPr>
              <a:t>CT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479503" y="6928594"/>
            <a:ext cx="2260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AL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421388" y="5931842"/>
            <a:ext cx="240029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TN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635884" y="6979442"/>
            <a:ext cx="2673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MS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982509" y="7822864"/>
            <a:ext cx="2260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LA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824510" y="5317338"/>
            <a:ext cx="23558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0" dirty="0">
                <a:latin typeface="Myriad Pro"/>
                <a:cs typeface="Myriad Pro"/>
              </a:rPr>
              <a:t>KY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397106" y="4522410"/>
            <a:ext cx="20193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IN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613762" y="4555982"/>
            <a:ext cx="16510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IL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642122" y="3463226"/>
            <a:ext cx="230504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MI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4338118" y="3067628"/>
            <a:ext cx="2387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WI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812685" y="6357479"/>
            <a:ext cx="2387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AR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745015" y="5159295"/>
            <a:ext cx="31877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MO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777650" y="6179410"/>
            <a:ext cx="2546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OK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405295" y="4861467"/>
            <a:ext cx="26670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40" dirty="0">
                <a:latin typeface="Myriad Pro"/>
                <a:cs typeface="Myriad Pro"/>
              </a:rPr>
              <a:t>CO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019906" y="3468723"/>
            <a:ext cx="29781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WY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900449" y="4567761"/>
            <a:ext cx="25019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UT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172721" y="2636100"/>
            <a:ext cx="31305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MN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833574" y="2136645"/>
            <a:ext cx="28575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ND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705978" y="1998430"/>
            <a:ext cx="27749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latin typeface="Myriad Pro"/>
                <a:cs typeface="Myriad Pro"/>
              </a:rPr>
              <a:t>MT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10020" y="6233400"/>
            <a:ext cx="2419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AZ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569155" y="4270130"/>
            <a:ext cx="2641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NV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14863" y="3018938"/>
            <a:ext cx="20320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ID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56431" y="4876388"/>
            <a:ext cx="26162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dirty="0">
                <a:latin typeface="Myriad Pro"/>
                <a:cs typeface="Myriad Pro"/>
              </a:rPr>
              <a:t>CA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7353196" y="1484054"/>
            <a:ext cx="2895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95" dirty="0">
                <a:latin typeface="Myriad Pro"/>
                <a:cs typeface="Myriad Pro"/>
              </a:rPr>
              <a:t>WA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021403" y="2563852"/>
            <a:ext cx="26670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5" dirty="0">
                <a:latin typeface="Myriad Pro"/>
                <a:cs typeface="Myriad Pro"/>
              </a:rPr>
              <a:t>OR</a:t>
            </a:r>
            <a:endParaRPr sz="1550" dirty="0">
              <a:latin typeface="Myriad Pro"/>
              <a:cs typeface="Myriad Pr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69515" y="8132671"/>
            <a:ext cx="272415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750" spc="10" dirty="0">
                <a:latin typeface="Myriad Pro"/>
                <a:cs typeface="Myriad Pro"/>
              </a:rPr>
              <a:t>AK</a:t>
            </a:r>
            <a:endParaRPr sz="1750" dirty="0">
              <a:latin typeface="Myriad Pro"/>
              <a:cs typeface="Myriad Pro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847190" y="9361110"/>
            <a:ext cx="213360" cy="295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750" spc="5" dirty="0">
                <a:latin typeface="Myriad Pro"/>
                <a:cs typeface="Myriad Pro"/>
              </a:rPr>
              <a:t>HI</a:t>
            </a:r>
            <a:endParaRPr sz="1750" dirty="0">
              <a:latin typeface="Myriad Pro"/>
              <a:cs typeface="Myriad Pro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593072" y="9162910"/>
            <a:ext cx="349631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50" spc="15" dirty="0">
                <a:latin typeface="Myriad Pro"/>
                <a:cs typeface="Myriad Pro"/>
              </a:rPr>
              <a:t>=</a:t>
            </a:r>
            <a:r>
              <a:rPr sz="2250" spc="-90" dirty="0">
                <a:latin typeface="Myriad Pro"/>
                <a:cs typeface="Myriad Pro"/>
              </a:rPr>
              <a:t> </a:t>
            </a:r>
            <a:r>
              <a:rPr sz="2250" spc="-25" dirty="0">
                <a:latin typeface="Myriad Pro"/>
                <a:cs typeface="Myriad Pro"/>
              </a:rPr>
              <a:t>Western’s</a:t>
            </a:r>
            <a:r>
              <a:rPr sz="2250" dirty="0">
                <a:latin typeface="Myriad Pro"/>
                <a:cs typeface="Myriad Pro"/>
              </a:rPr>
              <a:t> </a:t>
            </a:r>
            <a:r>
              <a:rPr sz="2250" spc="10" dirty="0">
                <a:latin typeface="Myriad Pro"/>
                <a:cs typeface="Myriad Pro"/>
              </a:rPr>
              <a:t>Branch</a:t>
            </a:r>
            <a:r>
              <a:rPr sz="2250" dirty="0">
                <a:latin typeface="Myriad Pro"/>
                <a:cs typeface="Myriad Pro"/>
              </a:rPr>
              <a:t> </a:t>
            </a:r>
            <a:r>
              <a:rPr sz="2250" spc="5" dirty="0">
                <a:latin typeface="Myriad Pro"/>
                <a:cs typeface="Myriad Pro"/>
              </a:rPr>
              <a:t>Locations</a:t>
            </a:r>
            <a:endParaRPr sz="2250" dirty="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0680885"/>
            <a:chOff x="0" y="0"/>
            <a:chExt cx="20104100" cy="10680885"/>
          </a:xfrm>
        </p:grpSpPr>
        <p:sp>
          <p:nvSpPr>
            <p:cNvPr id="3" name="object 3"/>
            <p:cNvSpPr/>
            <p:nvPr/>
          </p:nvSpPr>
          <p:spPr>
            <a:xfrm>
              <a:off x="0" y="6293"/>
              <a:ext cx="20104100" cy="4726940"/>
            </a:xfrm>
            <a:custGeom>
              <a:avLst/>
              <a:gdLst/>
              <a:ahLst/>
              <a:cxnLst/>
              <a:rect l="l" t="t" r="r" b="b"/>
              <a:pathLst>
                <a:path w="20104100" h="4726940">
                  <a:moveTo>
                    <a:pt x="20104099" y="0"/>
                  </a:moveTo>
                  <a:lnTo>
                    <a:pt x="0" y="0"/>
                  </a:lnTo>
                  <a:lnTo>
                    <a:pt x="0" y="4726547"/>
                  </a:lnTo>
                  <a:lnTo>
                    <a:pt x="20104099" y="4726547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EEF0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3402733" y="4732840"/>
              <a:ext cx="5948045" cy="5948045"/>
            </a:xfrm>
            <a:custGeom>
              <a:avLst/>
              <a:gdLst/>
              <a:ahLst/>
              <a:cxnLst/>
              <a:rect l="l" t="t" r="r" b="b"/>
              <a:pathLst>
                <a:path w="5948044" h="5948045">
                  <a:moveTo>
                    <a:pt x="5947462" y="0"/>
                  </a:moveTo>
                  <a:lnTo>
                    <a:pt x="0" y="0"/>
                  </a:lnTo>
                  <a:lnTo>
                    <a:pt x="0" y="5947462"/>
                  </a:lnTo>
                  <a:lnTo>
                    <a:pt x="5947462" y="5947462"/>
                  </a:lnTo>
                  <a:lnTo>
                    <a:pt x="5947462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02733" y="0"/>
              <a:ext cx="5947672" cy="473284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004867" y="6931191"/>
            <a:ext cx="3139076" cy="191526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350" b="0" spc="-865" dirty="0">
                <a:solidFill>
                  <a:srgbClr val="FFFFFF"/>
                </a:solidFill>
                <a:latin typeface="Museo Sans Cond 300"/>
                <a:cs typeface="Museo Sans Cond 300"/>
              </a:rPr>
              <a:t>95%</a:t>
            </a:r>
            <a:endParaRPr sz="12350" dirty="0">
              <a:latin typeface="Museo Sans Cond 300"/>
              <a:cs typeface="Museo Sans Cond 30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4710" y="614498"/>
            <a:ext cx="16049192" cy="6313413"/>
            <a:chOff x="1134710" y="614498"/>
            <a:chExt cx="16049192" cy="6313413"/>
          </a:xfrm>
        </p:grpSpPr>
        <p:sp>
          <p:nvSpPr>
            <p:cNvPr id="10" name="object 10"/>
            <p:cNvSpPr/>
            <p:nvPr/>
          </p:nvSpPr>
          <p:spPr>
            <a:xfrm>
              <a:off x="15569097" y="5280086"/>
              <a:ext cx="1614805" cy="1647825"/>
            </a:xfrm>
            <a:custGeom>
              <a:avLst/>
              <a:gdLst/>
              <a:ahLst/>
              <a:cxnLst/>
              <a:rect l="l" t="t" r="r" b="b"/>
              <a:pathLst>
                <a:path w="1614805" h="1647825">
                  <a:moveTo>
                    <a:pt x="807368" y="1647468"/>
                  </a:moveTo>
                  <a:lnTo>
                    <a:pt x="854806" y="1646069"/>
                  </a:lnTo>
                  <a:lnTo>
                    <a:pt x="901523" y="1641926"/>
                  </a:lnTo>
                  <a:lnTo>
                    <a:pt x="947442" y="1635114"/>
                  </a:lnTo>
                  <a:lnTo>
                    <a:pt x="992488" y="1625712"/>
                  </a:lnTo>
                  <a:lnTo>
                    <a:pt x="1036585" y="1613797"/>
                  </a:lnTo>
                  <a:lnTo>
                    <a:pt x="1079658" y="1599446"/>
                  </a:lnTo>
                  <a:lnTo>
                    <a:pt x="1121630" y="1582735"/>
                  </a:lnTo>
                  <a:lnTo>
                    <a:pt x="1162425" y="1563743"/>
                  </a:lnTo>
                  <a:lnTo>
                    <a:pt x="1201969" y="1542547"/>
                  </a:lnTo>
                  <a:lnTo>
                    <a:pt x="1240186" y="1519223"/>
                  </a:lnTo>
                  <a:lnTo>
                    <a:pt x="1276999" y="1493850"/>
                  </a:lnTo>
                  <a:lnTo>
                    <a:pt x="1312333" y="1466504"/>
                  </a:lnTo>
                  <a:lnTo>
                    <a:pt x="1346112" y="1437263"/>
                  </a:lnTo>
                  <a:lnTo>
                    <a:pt x="1378261" y="1406204"/>
                  </a:lnTo>
                  <a:lnTo>
                    <a:pt x="1408704" y="1373404"/>
                  </a:lnTo>
                  <a:lnTo>
                    <a:pt x="1437364" y="1338941"/>
                  </a:lnTo>
                  <a:lnTo>
                    <a:pt x="1464167" y="1302891"/>
                  </a:lnTo>
                  <a:lnTo>
                    <a:pt x="1489037" y="1265332"/>
                  </a:lnTo>
                  <a:lnTo>
                    <a:pt x="1511897" y="1226341"/>
                  </a:lnTo>
                  <a:lnTo>
                    <a:pt x="1532673" y="1185996"/>
                  </a:lnTo>
                  <a:lnTo>
                    <a:pt x="1551288" y="1144374"/>
                  </a:lnTo>
                  <a:lnTo>
                    <a:pt x="1567667" y="1101552"/>
                  </a:lnTo>
                  <a:lnTo>
                    <a:pt x="1581733" y="1057606"/>
                  </a:lnTo>
                  <a:lnTo>
                    <a:pt x="1593412" y="1012616"/>
                  </a:lnTo>
                  <a:lnTo>
                    <a:pt x="1602628" y="966657"/>
                  </a:lnTo>
                  <a:lnTo>
                    <a:pt x="1609304" y="919807"/>
                  </a:lnTo>
                  <a:lnTo>
                    <a:pt x="1613365" y="872144"/>
                  </a:lnTo>
                  <a:lnTo>
                    <a:pt x="1614736" y="823744"/>
                  </a:lnTo>
                  <a:lnTo>
                    <a:pt x="1613365" y="775344"/>
                  </a:lnTo>
                  <a:lnTo>
                    <a:pt x="1609304" y="727680"/>
                  </a:lnTo>
                  <a:lnTo>
                    <a:pt x="1602628" y="680830"/>
                  </a:lnTo>
                  <a:lnTo>
                    <a:pt x="1593412" y="634871"/>
                  </a:lnTo>
                  <a:lnTo>
                    <a:pt x="1581733" y="589880"/>
                  </a:lnTo>
                  <a:lnTo>
                    <a:pt x="1567667" y="545934"/>
                  </a:lnTo>
                  <a:lnTo>
                    <a:pt x="1551288" y="503111"/>
                  </a:lnTo>
                  <a:lnTo>
                    <a:pt x="1532673" y="461488"/>
                  </a:lnTo>
                  <a:lnTo>
                    <a:pt x="1511897" y="421142"/>
                  </a:lnTo>
                  <a:lnTo>
                    <a:pt x="1489037" y="382150"/>
                  </a:lnTo>
                  <a:lnTo>
                    <a:pt x="1464167" y="344590"/>
                  </a:lnTo>
                  <a:lnTo>
                    <a:pt x="1437364" y="308539"/>
                  </a:lnTo>
                  <a:lnTo>
                    <a:pt x="1408704" y="274075"/>
                  </a:lnTo>
                  <a:lnTo>
                    <a:pt x="1378261" y="241274"/>
                  </a:lnTo>
                  <a:lnTo>
                    <a:pt x="1346112" y="210213"/>
                  </a:lnTo>
                  <a:lnTo>
                    <a:pt x="1312333" y="180971"/>
                  </a:lnTo>
                  <a:lnTo>
                    <a:pt x="1276999" y="153624"/>
                  </a:lnTo>
                  <a:lnTo>
                    <a:pt x="1240186" y="128250"/>
                  </a:lnTo>
                  <a:lnTo>
                    <a:pt x="1201969" y="104925"/>
                  </a:lnTo>
                  <a:lnTo>
                    <a:pt x="1162425" y="83728"/>
                  </a:lnTo>
                  <a:lnTo>
                    <a:pt x="1121630" y="64735"/>
                  </a:lnTo>
                  <a:lnTo>
                    <a:pt x="1079658" y="48024"/>
                  </a:lnTo>
                  <a:lnTo>
                    <a:pt x="1036585" y="33672"/>
                  </a:lnTo>
                  <a:lnTo>
                    <a:pt x="992488" y="21756"/>
                  </a:lnTo>
                  <a:lnTo>
                    <a:pt x="947442" y="12353"/>
                  </a:lnTo>
                  <a:lnTo>
                    <a:pt x="901523" y="5542"/>
                  </a:lnTo>
                  <a:lnTo>
                    <a:pt x="854806" y="1398"/>
                  </a:lnTo>
                  <a:lnTo>
                    <a:pt x="807368" y="0"/>
                  </a:lnTo>
                  <a:lnTo>
                    <a:pt x="759929" y="1398"/>
                  </a:lnTo>
                  <a:lnTo>
                    <a:pt x="713212" y="5542"/>
                  </a:lnTo>
                  <a:lnTo>
                    <a:pt x="667293" y="12353"/>
                  </a:lnTo>
                  <a:lnTo>
                    <a:pt x="622247" y="21756"/>
                  </a:lnTo>
                  <a:lnTo>
                    <a:pt x="578150" y="33672"/>
                  </a:lnTo>
                  <a:lnTo>
                    <a:pt x="535078" y="48024"/>
                  </a:lnTo>
                  <a:lnTo>
                    <a:pt x="493106" y="64735"/>
                  </a:lnTo>
                  <a:lnTo>
                    <a:pt x="452310" y="83728"/>
                  </a:lnTo>
                  <a:lnTo>
                    <a:pt x="412766" y="104925"/>
                  </a:lnTo>
                  <a:lnTo>
                    <a:pt x="374549" y="128250"/>
                  </a:lnTo>
                  <a:lnTo>
                    <a:pt x="337736" y="153624"/>
                  </a:lnTo>
                  <a:lnTo>
                    <a:pt x="302402" y="180971"/>
                  </a:lnTo>
                  <a:lnTo>
                    <a:pt x="268623" y="210213"/>
                  </a:lnTo>
                  <a:lnTo>
                    <a:pt x="236474" y="241274"/>
                  </a:lnTo>
                  <a:lnTo>
                    <a:pt x="206031" y="274075"/>
                  </a:lnTo>
                  <a:lnTo>
                    <a:pt x="177371" y="308539"/>
                  </a:lnTo>
                  <a:lnTo>
                    <a:pt x="150568" y="344590"/>
                  </a:lnTo>
                  <a:lnTo>
                    <a:pt x="125698" y="382150"/>
                  </a:lnTo>
                  <a:lnTo>
                    <a:pt x="102838" y="421142"/>
                  </a:lnTo>
                  <a:lnTo>
                    <a:pt x="82062" y="461488"/>
                  </a:lnTo>
                  <a:lnTo>
                    <a:pt x="63447" y="503111"/>
                  </a:lnTo>
                  <a:lnTo>
                    <a:pt x="47068" y="545934"/>
                  </a:lnTo>
                  <a:lnTo>
                    <a:pt x="33002" y="589880"/>
                  </a:lnTo>
                  <a:lnTo>
                    <a:pt x="21323" y="634871"/>
                  </a:lnTo>
                  <a:lnTo>
                    <a:pt x="12108" y="680830"/>
                  </a:lnTo>
                  <a:lnTo>
                    <a:pt x="5431" y="727680"/>
                  </a:lnTo>
                  <a:lnTo>
                    <a:pt x="1370" y="775344"/>
                  </a:lnTo>
                  <a:lnTo>
                    <a:pt x="0" y="823744"/>
                  </a:lnTo>
                  <a:lnTo>
                    <a:pt x="1370" y="872144"/>
                  </a:lnTo>
                  <a:lnTo>
                    <a:pt x="5431" y="919807"/>
                  </a:lnTo>
                  <a:lnTo>
                    <a:pt x="12108" y="966657"/>
                  </a:lnTo>
                  <a:lnTo>
                    <a:pt x="21323" y="1012616"/>
                  </a:lnTo>
                  <a:lnTo>
                    <a:pt x="33002" y="1057606"/>
                  </a:lnTo>
                  <a:lnTo>
                    <a:pt x="47068" y="1101552"/>
                  </a:lnTo>
                  <a:lnTo>
                    <a:pt x="63447" y="1144374"/>
                  </a:lnTo>
                  <a:lnTo>
                    <a:pt x="82062" y="1185996"/>
                  </a:lnTo>
                  <a:lnTo>
                    <a:pt x="102838" y="1226341"/>
                  </a:lnTo>
                  <a:lnTo>
                    <a:pt x="125698" y="1265332"/>
                  </a:lnTo>
                  <a:lnTo>
                    <a:pt x="150568" y="1302891"/>
                  </a:lnTo>
                  <a:lnTo>
                    <a:pt x="177371" y="1338941"/>
                  </a:lnTo>
                  <a:lnTo>
                    <a:pt x="206031" y="1373404"/>
                  </a:lnTo>
                  <a:lnTo>
                    <a:pt x="236474" y="1406204"/>
                  </a:lnTo>
                  <a:lnTo>
                    <a:pt x="268623" y="1437263"/>
                  </a:lnTo>
                  <a:lnTo>
                    <a:pt x="302402" y="1466504"/>
                  </a:lnTo>
                  <a:lnTo>
                    <a:pt x="337736" y="1493850"/>
                  </a:lnTo>
                  <a:lnTo>
                    <a:pt x="374549" y="1519223"/>
                  </a:lnTo>
                  <a:lnTo>
                    <a:pt x="412766" y="1542547"/>
                  </a:lnTo>
                  <a:lnTo>
                    <a:pt x="452310" y="1563743"/>
                  </a:lnTo>
                  <a:lnTo>
                    <a:pt x="493106" y="1582735"/>
                  </a:lnTo>
                  <a:lnTo>
                    <a:pt x="535078" y="1599446"/>
                  </a:lnTo>
                  <a:lnTo>
                    <a:pt x="578150" y="1613797"/>
                  </a:lnTo>
                  <a:lnTo>
                    <a:pt x="622247" y="1625712"/>
                  </a:lnTo>
                  <a:lnTo>
                    <a:pt x="667293" y="1635114"/>
                  </a:lnTo>
                  <a:lnTo>
                    <a:pt x="713212" y="1641926"/>
                  </a:lnTo>
                  <a:lnTo>
                    <a:pt x="759929" y="1646069"/>
                  </a:lnTo>
                  <a:lnTo>
                    <a:pt x="807368" y="1647468"/>
                  </a:lnTo>
                  <a:close/>
                </a:path>
              </a:pathLst>
            </a:custGeom>
            <a:ln w="703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5852928" y="5869437"/>
              <a:ext cx="1048385" cy="812800"/>
            </a:xfrm>
            <a:custGeom>
              <a:avLst/>
              <a:gdLst/>
              <a:ahLst/>
              <a:cxnLst/>
              <a:rect l="l" t="t" r="r" b="b"/>
              <a:pathLst>
                <a:path w="1048384" h="812800">
                  <a:moveTo>
                    <a:pt x="768477" y="67741"/>
                  </a:moveTo>
                  <a:lnTo>
                    <a:pt x="767511" y="44069"/>
                  </a:lnTo>
                  <a:lnTo>
                    <a:pt x="764019" y="27190"/>
                  </a:lnTo>
                  <a:lnTo>
                    <a:pt x="757110" y="17132"/>
                  </a:lnTo>
                  <a:lnTo>
                    <a:pt x="745883" y="13881"/>
                  </a:lnTo>
                  <a:lnTo>
                    <a:pt x="745705" y="0"/>
                  </a:lnTo>
                  <a:lnTo>
                    <a:pt x="674204" y="23291"/>
                  </a:lnTo>
                  <a:lnTo>
                    <a:pt x="599262" y="33274"/>
                  </a:lnTo>
                  <a:lnTo>
                    <a:pt x="544906" y="35166"/>
                  </a:lnTo>
                  <a:lnTo>
                    <a:pt x="490270" y="35521"/>
                  </a:lnTo>
                  <a:lnTo>
                    <a:pt x="435838" y="32778"/>
                  </a:lnTo>
                  <a:lnTo>
                    <a:pt x="382041" y="25412"/>
                  </a:lnTo>
                  <a:lnTo>
                    <a:pt x="329349" y="11861"/>
                  </a:lnTo>
                  <a:lnTo>
                    <a:pt x="315874" y="6819"/>
                  </a:lnTo>
                  <a:lnTo>
                    <a:pt x="302298" y="1066"/>
                  </a:lnTo>
                  <a:lnTo>
                    <a:pt x="302120" y="13881"/>
                  </a:lnTo>
                  <a:lnTo>
                    <a:pt x="290893" y="17119"/>
                  </a:lnTo>
                  <a:lnTo>
                    <a:pt x="283984" y="27190"/>
                  </a:lnTo>
                  <a:lnTo>
                    <a:pt x="280492" y="44069"/>
                  </a:lnTo>
                  <a:lnTo>
                    <a:pt x="279527" y="67741"/>
                  </a:lnTo>
                  <a:lnTo>
                    <a:pt x="285165" y="108267"/>
                  </a:lnTo>
                  <a:lnTo>
                    <a:pt x="299821" y="146913"/>
                  </a:lnTo>
                  <a:lnTo>
                    <a:pt x="320078" y="180911"/>
                  </a:lnTo>
                  <a:lnTo>
                    <a:pt x="342569" y="207467"/>
                  </a:lnTo>
                  <a:lnTo>
                    <a:pt x="343471" y="211188"/>
                  </a:lnTo>
                  <a:lnTo>
                    <a:pt x="366395" y="266534"/>
                  </a:lnTo>
                  <a:lnTo>
                    <a:pt x="396087" y="307809"/>
                  </a:lnTo>
                  <a:lnTo>
                    <a:pt x="433197" y="340004"/>
                  </a:lnTo>
                  <a:lnTo>
                    <a:pt x="476364" y="361264"/>
                  </a:lnTo>
                  <a:lnTo>
                    <a:pt x="524179" y="369735"/>
                  </a:lnTo>
                  <a:lnTo>
                    <a:pt x="571969" y="361264"/>
                  </a:lnTo>
                  <a:lnTo>
                    <a:pt x="615048" y="340017"/>
                  </a:lnTo>
                  <a:lnTo>
                    <a:pt x="652068" y="307835"/>
                  </a:lnTo>
                  <a:lnTo>
                    <a:pt x="681647" y="266547"/>
                  </a:lnTo>
                  <a:lnTo>
                    <a:pt x="702398" y="218033"/>
                  </a:lnTo>
                  <a:lnTo>
                    <a:pt x="705434" y="207467"/>
                  </a:lnTo>
                  <a:lnTo>
                    <a:pt x="727913" y="180911"/>
                  </a:lnTo>
                  <a:lnTo>
                    <a:pt x="748182" y="146913"/>
                  </a:lnTo>
                  <a:lnTo>
                    <a:pt x="762838" y="108267"/>
                  </a:lnTo>
                  <a:lnTo>
                    <a:pt x="768477" y="67741"/>
                  </a:lnTo>
                  <a:close/>
                </a:path>
                <a:path w="1048384" h="812800">
                  <a:moveTo>
                    <a:pt x="1047991" y="696302"/>
                  </a:moveTo>
                  <a:lnTo>
                    <a:pt x="1043457" y="646404"/>
                  </a:lnTo>
                  <a:lnTo>
                    <a:pt x="1030008" y="596506"/>
                  </a:lnTo>
                  <a:lnTo>
                    <a:pt x="1006817" y="546430"/>
                  </a:lnTo>
                  <a:lnTo>
                    <a:pt x="973074" y="495985"/>
                  </a:lnTo>
                  <a:lnTo>
                    <a:pt x="938999" y="462267"/>
                  </a:lnTo>
                  <a:lnTo>
                    <a:pt x="897420" y="434962"/>
                  </a:lnTo>
                  <a:lnTo>
                    <a:pt x="850633" y="411962"/>
                  </a:lnTo>
                  <a:lnTo>
                    <a:pt x="800912" y="391160"/>
                  </a:lnTo>
                  <a:lnTo>
                    <a:pt x="750570" y="370459"/>
                  </a:lnTo>
                  <a:lnTo>
                    <a:pt x="701890" y="347738"/>
                  </a:lnTo>
                  <a:lnTo>
                    <a:pt x="690816" y="400545"/>
                  </a:lnTo>
                  <a:lnTo>
                    <a:pt x="678878" y="451065"/>
                  </a:lnTo>
                  <a:lnTo>
                    <a:pt x="665226" y="499821"/>
                  </a:lnTo>
                  <a:lnTo>
                    <a:pt x="649020" y="547370"/>
                  </a:lnTo>
                  <a:lnTo>
                    <a:pt x="629424" y="594245"/>
                  </a:lnTo>
                  <a:lnTo>
                    <a:pt x="605574" y="640981"/>
                  </a:lnTo>
                  <a:lnTo>
                    <a:pt x="576630" y="688111"/>
                  </a:lnTo>
                  <a:lnTo>
                    <a:pt x="541743" y="736168"/>
                  </a:lnTo>
                  <a:lnTo>
                    <a:pt x="527634" y="750658"/>
                  </a:lnTo>
                  <a:lnTo>
                    <a:pt x="520446" y="750658"/>
                  </a:lnTo>
                  <a:lnTo>
                    <a:pt x="471449" y="688111"/>
                  </a:lnTo>
                  <a:lnTo>
                    <a:pt x="442506" y="640981"/>
                  </a:lnTo>
                  <a:lnTo>
                    <a:pt x="418655" y="594245"/>
                  </a:lnTo>
                  <a:lnTo>
                    <a:pt x="399059" y="547370"/>
                  </a:lnTo>
                  <a:lnTo>
                    <a:pt x="382854" y="499821"/>
                  </a:lnTo>
                  <a:lnTo>
                    <a:pt x="369214" y="451065"/>
                  </a:lnTo>
                  <a:lnTo>
                    <a:pt x="357263" y="400545"/>
                  </a:lnTo>
                  <a:lnTo>
                    <a:pt x="346189" y="347738"/>
                  </a:lnTo>
                  <a:lnTo>
                    <a:pt x="297497" y="370459"/>
                  </a:lnTo>
                  <a:lnTo>
                    <a:pt x="247142" y="391172"/>
                  </a:lnTo>
                  <a:lnTo>
                    <a:pt x="197408" y="411962"/>
                  </a:lnTo>
                  <a:lnTo>
                    <a:pt x="150596" y="434949"/>
                  </a:lnTo>
                  <a:lnTo>
                    <a:pt x="109016" y="462254"/>
                  </a:lnTo>
                  <a:lnTo>
                    <a:pt x="74930" y="495985"/>
                  </a:lnTo>
                  <a:lnTo>
                    <a:pt x="41186" y="546430"/>
                  </a:lnTo>
                  <a:lnTo>
                    <a:pt x="17995" y="596506"/>
                  </a:lnTo>
                  <a:lnTo>
                    <a:pt x="4546" y="646404"/>
                  </a:lnTo>
                  <a:lnTo>
                    <a:pt x="0" y="696302"/>
                  </a:lnTo>
                  <a:lnTo>
                    <a:pt x="190" y="712317"/>
                  </a:lnTo>
                  <a:lnTo>
                    <a:pt x="22948" y="749947"/>
                  </a:lnTo>
                  <a:lnTo>
                    <a:pt x="63652" y="764400"/>
                  </a:lnTo>
                  <a:lnTo>
                    <a:pt x="116624" y="773518"/>
                  </a:lnTo>
                  <a:lnTo>
                    <a:pt x="169214" y="781900"/>
                  </a:lnTo>
                  <a:lnTo>
                    <a:pt x="221399" y="789444"/>
                  </a:lnTo>
                  <a:lnTo>
                    <a:pt x="273151" y="796086"/>
                  </a:lnTo>
                  <a:lnTo>
                    <a:pt x="324408" y="801712"/>
                  </a:lnTo>
                  <a:lnTo>
                    <a:pt x="375170" y="806234"/>
                  </a:lnTo>
                  <a:lnTo>
                    <a:pt x="425386" y="809561"/>
                  </a:lnTo>
                  <a:lnTo>
                    <a:pt x="475018" y="811593"/>
                  </a:lnTo>
                  <a:lnTo>
                    <a:pt x="524027" y="812253"/>
                  </a:lnTo>
                  <a:lnTo>
                    <a:pt x="573049" y="811593"/>
                  </a:lnTo>
                  <a:lnTo>
                    <a:pt x="622681" y="809548"/>
                  </a:lnTo>
                  <a:lnTo>
                    <a:pt x="672884" y="806221"/>
                  </a:lnTo>
                  <a:lnTo>
                    <a:pt x="723620" y="801700"/>
                  </a:lnTo>
                  <a:lnTo>
                    <a:pt x="774877" y="796074"/>
                  </a:lnTo>
                  <a:lnTo>
                    <a:pt x="826617" y="789444"/>
                  </a:lnTo>
                  <a:lnTo>
                    <a:pt x="878789" y="781888"/>
                  </a:lnTo>
                  <a:lnTo>
                    <a:pt x="931379" y="773518"/>
                  </a:lnTo>
                  <a:lnTo>
                    <a:pt x="984338" y="764400"/>
                  </a:lnTo>
                  <a:lnTo>
                    <a:pt x="1025055" y="749947"/>
                  </a:lnTo>
                  <a:lnTo>
                    <a:pt x="1047534" y="716927"/>
                  </a:lnTo>
                  <a:lnTo>
                    <a:pt x="1047991" y="69630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6120428" y="5528633"/>
              <a:ext cx="513715" cy="1052830"/>
            </a:xfrm>
            <a:custGeom>
              <a:avLst/>
              <a:gdLst/>
              <a:ahLst/>
              <a:cxnLst/>
              <a:rect l="l" t="t" r="r" b="b"/>
              <a:pathLst>
                <a:path w="513715" h="1052829">
                  <a:moveTo>
                    <a:pt x="306031" y="768311"/>
                  </a:moveTo>
                  <a:lnTo>
                    <a:pt x="305282" y="768311"/>
                  </a:lnTo>
                  <a:lnTo>
                    <a:pt x="306031" y="768311"/>
                  </a:lnTo>
                  <a:close/>
                </a:path>
                <a:path w="513715" h="1052829">
                  <a:moveTo>
                    <a:pt x="310489" y="773722"/>
                  </a:moveTo>
                  <a:lnTo>
                    <a:pt x="306082" y="768388"/>
                  </a:lnTo>
                  <a:lnTo>
                    <a:pt x="300939" y="768388"/>
                  </a:lnTo>
                  <a:lnTo>
                    <a:pt x="211924" y="768388"/>
                  </a:lnTo>
                  <a:lnTo>
                    <a:pt x="206794" y="768388"/>
                  </a:lnTo>
                  <a:lnTo>
                    <a:pt x="202438" y="773722"/>
                  </a:lnTo>
                  <a:lnTo>
                    <a:pt x="203377" y="778713"/>
                  </a:lnTo>
                  <a:lnTo>
                    <a:pt x="216814" y="847267"/>
                  </a:lnTo>
                  <a:lnTo>
                    <a:pt x="217601" y="851179"/>
                  </a:lnTo>
                  <a:lnTo>
                    <a:pt x="221373" y="854240"/>
                  </a:lnTo>
                  <a:lnTo>
                    <a:pt x="291490" y="854240"/>
                  </a:lnTo>
                  <a:lnTo>
                    <a:pt x="295262" y="851179"/>
                  </a:lnTo>
                  <a:lnTo>
                    <a:pt x="309486" y="778713"/>
                  </a:lnTo>
                  <a:lnTo>
                    <a:pt x="310489" y="773722"/>
                  </a:lnTo>
                  <a:close/>
                </a:path>
                <a:path w="513715" h="1052829">
                  <a:moveTo>
                    <a:pt x="311061" y="951179"/>
                  </a:moveTo>
                  <a:lnTo>
                    <a:pt x="293471" y="874750"/>
                  </a:lnTo>
                  <a:lnTo>
                    <a:pt x="289674" y="871804"/>
                  </a:lnTo>
                  <a:lnTo>
                    <a:pt x="226110" y="871804"/>
                  </a:lnTo>
                  <a:lnTo>
                    <a:pt x="222529" y="872109"/>
                  </a:lnTo>
                  <a:lnTo>
                    <a:pt x="219316" y="874979"/>
                  </a:lnTo>
                  <a:lnTo>
                    <a:pt x="218541" y="878484"/>
                  </a:lnTo>
                  <a:lnTo>
                    <a:pt x="201942" y="951039"/>
                  </a:lnTo>
                  <a:lnTo>
                    <a:pt x="214642" y="977074"/>
                  </a:lnTo>
                  <a:lnTo>
                    <a:pt x="227876" y="1002601"/>
                  </a:lnTo>
                  <a:lnTo>
                    <a:pt x="241757" y="1027709"/>
                  </a:lnTo>
                  <a:lnTo>
                    <a:pt x="256298" y="1052385"/>
                  </a:lnTo>
                  <a:lnTo>
                    <a:pt x="271056" y="1027620"/>
                  </a:lnTo>
                  <a:lnTo>
                    <a:pt x="285115" y="1002436"/>
                  </a:lnTo>
                  <a:lnTo>
                    <a:pt x="298462" y="976896"/>
                  </a:lnTo>
                  <a:lnTo>
                    <a:pt x="311061" y="951179"/>
                  </a:lnTo>
                  <a:close/>
                </a:path>
                <a:path w="513715" h="1052829">
                  <a:moveTo>
                    <a:pt x="513207" y="275386"/>
                  </a:moveTo>
                  <a:lnTo>
                    <a:pt x="511657" y="269976"/>
                  </a:lnTo>
                  <a:lnTo>
                    <a:pt x="478993" y="244729"/>
                  </a:lnTo>
                  <a:lnTo>
                    <a:pt x="472592" y="197154"/>
                  </a:lnTo>
                  <a:lnTo>
                    <a:pt x="469531" y="188658"/>
                  </a:lnTo>
                  <a:lnTo>
                    <a:pt x="456819" y="153263"/>
                  </a:lnTo>
                  <a:lnTo>
                    <a:pt x="432904" y="114046"/>
                  </a:lnTo>
                  <a:lnTo>
                    <a:pt x="402043" y="80556"/>
                  </a:lnTo>
                  <a:lnTo>
                    <a:pt x="365467" y="53784"/>
                  </a:lnTo>
                  <a:lnTo>
                    <a:pt x="363105" y="64096"/>
                  </a:lnTo>
                  <a:lnTo>
                    <a:pt x="336499" y="178752"/>
                  </a:lnTo>
                  <a:lnTo>
                    <a:pt x="335851" y="180911"/>
                  </a:lnTo>
                  <a:lnTo>
                    <a:pt x="335254" y="182638"/>
                  </a:lnTo>
                  <a:lnTo>
                    <a:pt x="334746" y="184251"/>
                  </a:lnTo>
                  <a:lnTo>
                    <a:pt x="334314" y="185026"/>
                  </a:lnTo>
                  <a:lnTo>
                    <a:pt x="334149" y="185458"/>
                  </a:lnTo>
                  <a:lnTo>
                    <a:pt x="333781" y="185826"/>
                  </a:lnTo>
                  <a:lnTo>
                    <a:pt x="332600" y="187172"/>
                  </a:lnTo>
                  <a:lnTo>
                    <a:pt x="331038" y="188658"/>
                  </a:lnTo>
                  <a:lnTo>
                    <a:pt x="328371" y="188125"/>
                  </a:lnTo>
                  <a:lnTo>
                    <a:pt x="325793" y="187706"/>
                  </a:lnTo>
                  <a:lnTo>
                    <a:pt x="324751" y="185801"/>
                  </a:lnTo>
                  <a:lnTo>
                    <a:pt x="324408" y="184962"/>
                  </a:lnTo>
                  <a:lnTo>
                    <a:pt x="324065" y="184188"/>
                  </a:lnTo>
                  <a:lnTo>
                    <a:pt x="323938" y="183476"/>
                  </a:lnTo>
                  <a:lnTo>
                    <a:pt x="323824" y="182295"/>
                  </a:lnTo>
                  <a:lnTo>
                    <a:pt x="323811" y="178676"/>
                  </a:lnTo>
                  <a:lnTo>
                    <a:pt x="323977" y="176441"/>
                  </a:lnTo>
                  <a:lnTo>
                    <a:pt x="338239" y="59715"/>
                  </a:lnTo>
                  <a:lnTo>
                    <a:pt x="340487" y="40995"/>
                  </a:lnTo>
                  <a:lnTo>
                    <a:pt x="329298" y="36487"/>
                  </a:lnTo>
                  <a:lnTo>
                    <a:pt x="317868" y="32588"/>
                  </a:lnTo>
                  <a:lnTo>
                    <a:pt x="306209" y="29324"/>
                  </a:lnTo>
                  <a:lnTo>
                    <a:pt x="294360" y="26708"/>
                  </a:lnTo>
                  <a:lnTo>
                    <a:pt x="294360" y="5245"/>
                  </a:lnTo>
                  <a:lnTo>
                    <a:pt x="289115" y="0"/>
                  </a:lnTo>
                  <a:lnTo>
                    <a:pt x="223862" y="0"/>
                  </a:lnTo>
                  <a:lnTo>
                    <a:pt x="218605" y="5245"/>
                  </a:lnTo>
                  <a:lnTo>
                    <a:pt x="218605" y="26492"/>
                  </a:lnTo>
                  <a:lnTo>
                    <a:pt x="206768" y="29032"/>
                  </a:lnTo>
                  <a:lnTo>
                    <a:pt x="195122" y="32207"/>
                  </a:lnTo>
                  <a:lnTo>
                    <a:pt x="183667" y="36017"/>
                  </a:lnTo>
                  <a:lnTo>
                    <a:pt x="172453" y="40411"/>
                  </a:lnTo>
                  <a:lnTo>
                    <a:pt x="174752" y="59728"/>
                  </a:lnTo>
                  <a:lnTo>
                    <a:pt x="188683" y="173786"/>
                  </a:lnTo>
                  <a:lnTo>
                    <a:pt x="189026" y="176441"/>
                  </a:lnTo>
                  <a:lnTo>
                    <a:pt x="189191" y="178676"/>
                  </a:lnTo>
                  <a:lnTo>
                    <a:pt x="189191" y="182638"/>
                  </a:lnTo>
                  <a:lnTo>
                    <a:pt x="189090" y="183476"/>
                  </a:lnTo>
                  <a:lnTo>
                    <a:pt x="188937" y="184188"/>
                  </a:lnTo>
                  <a:lnTo>
                    <a:pt x="188569" y="185026"/>
                  </a:lnTo>
                  <a:lnTo>
                    <a:pt x="188252" y="185826"/>
                  </a:lnTo>
                  <a:lnTo>
                    <a:pt x="187325" y="187706"/>
                  </a:lnTo>
                  <a:lnTo>
                    <a:pt x="184670" y="188125"/>
                  </a:lnTo>
                  <a:lnTo>
                    <a:pt x="181991" y="188658"/>
                  </a:lnTo>
                  <a:lnTo>
                    <a:pt x="180441" y="187172"/>
                  </a:lnTo>
                  <a:lnTo>
                    <a:pt x="179235" y="185801"/>
                  </a:lnTo>
                  <a:lnTo>
                    <a:pt x="178892" y="185458"/>
                  </a:lnTo>
                  <a:lnTo>
                    <a:pt x="178689" y="184962"/>
                  </a:lnTo>
                  <a:lnTo>
                    <a:pt x="178269" y="184188"/>
                  </a:lnTo>
                  <a:lnTo>
                    <a:pt x="177050" y="180543"/>
                  </a:lnTo>
                  <a:lnTo>
                    <a:pt x="176479" y="178676"/>
                  </a:lnTo>
                  <a:lnTo>
                    <a:pt x="175882" y="176009"/>
                  </a:lnTo>
                  <a:lnTo>
                    <a:pt x="148958" y="59715"/>
                  </a:lnTo>
                  <a:lnTo>
                    <a:pt x="109893" y="79667"/>
                  </a:lnTo>
                  <a:lnTo>
                    <a:pt x="78168" y="113271"/>
                  </a:lnTo>
                  <a:lnTo>
                    <a:pt x="53505" y="152717"/>
                  </a:lnTo>
                  <a:lnTo>
                    <a:pt x="37236" y="196951"/>
                  </a:lnTo>
                  <a:lnTo>
                    <a:pt x="30657" y="244957"/>
                  </a:lnTo>
                  <a:lnTo>
                    <a:pt x="1473" y="269252"/>
                  </a:lnTo>
                  <a:lnTo>
                    <a:pt x="0" y="274104"/>
                  </a:lnTo>
                  <a:lnTo>
                    <a:pt x="1320" y="278599"/>
                  </a:lnTo>
                  <a:lnTo>
                    <a:pt x="2108" y="281152"/>
                  </a:lnTo>
                  <a:lnTo>
                    <a:pt x="32740" y="311111"/>
                  </a:lnTo>
                  <a:lnTo>
                    <a:pt x="76212" y="329819"/>
                  </a:lnTo>
                  <a:lnTo>
                    <a:pt x="120192" y="340309"/>
                  </a:lnTo>
                  <a:lnTo>
                    <a:pt x="178765" y="347611"/>
                  </a:lnTo>
                  <a:lnTo>
                    <a:pt x="254101" y="350342"/>
                  </a:lnTo>
                  <a:lnTo>
                    <a:pt x="329641" y="347637"/>
                  </a:lnTo>
                  <a:lnTo>
                    <a:pt x="388721" y="340423"/>
                  </a:lnTo>
                  <a:lnTo>
                    <a:pt x="433438" y="330085"/>
                  </a:lnTo>
                  <a:lnTo>
                    <a:pt x="478078" y="311721"/>
                  </a:lnTo>
                  <a:lnTo>
                    <a:pt x="508520" y="286981"/>
                  </a:lnTo>
                  <a:lnTo>
                    <a:pt x="511416" y="280187"/>
                  </a:lnTo>
                  <a:lnTo>
                    <a:pt x="513207" y="275386"/>
                  </a:lnTo>
                  <a:close/>
                </a:path>
              </a:pathLst>
            </a:custGeom>
            <a:solidFill>
              <a:srgbClr val="16479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4710" y="614498"/>
              <a:ext cx="3240132" cy="95613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21681" y="3070515"/>
              <a:ext cx="10699115" cy="0"/>
            </a:xfrm>
            <a:custGeom>
              <a:avLst/>
              <a:gdLst/>
              <a:ahLst/>
              <a:cxnLst/>
              <a:rect l="l" t="t" r="r" b="b"/>
              <a:pathLst>
                <a:path w="10699115">
                  <a:moveTo>
                    <a:pt x="0" y="0"/>
                  </a:moveTo>
                  <a:lnTo>
                    <a:pt x="10698899" y="0"/>
                  </a:lnTo>
                </a:path>
              </a:pathLst>
            </a:custGeom>
            <a:ln w="19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3407211" y="8854602"/>
            <a:ext cx="5958060" cy="1669661"/>
          </a:xfrm>
          <a:prstGeom prst="rect">
            <a:avLst/>
          </a:prstGeom>
        </p:spPr>
        <p:txBody>
          <a:bodyPr vert="horz" wrap="square" lIns="0" tIns="306705" rIns="0" bIns="0" rtlCol="0">
            <a:spAutoFit/>
          </a:bodyPr>
          <a:lstStyle/>
          <a:p>
            <a:pPr marL="12700" marR="5080" indent="628650">
              <a:lnSpc>
                <a:spcPct val="69300"/>
              </a:lnSpc>
              <a:spcBef>
                <a:spcPts val="2415"/>
              </a:spcBef>
            </a:pPr>
            <a:r>
              <a:rPr sz="6250" b="0" spc="-45" dirty="0">
                <a:solidFill>
                  <a:srgbClr val="FFFFFF"/>
                </a:solidFill>
                <a:latin typeface="Museo Sans Cond 300"/>
                <a:cs typeface="Museo Sans Cond 300"/>
              </a:rPr>
              <a:t>of </a:t>
            </a:r>
            <a:r>
              <a:rPr sz="6250" b="0" spc="-70" dirty="0">
                <a:solidFill>
                  <a:srgbClr val="FFFFFF"/>
                </a:solidFill>
                <a:latin typeface="Museo Sans Cond 300"/>
                <a:cs typeface="Museo Sans Cond 300"/>
              </a:rPr>
              <a:t>Services </a:t>
            </a:r>
            <a:r>
              <a:rPr sz="6250" b="0" spc="-65" dirty="0">
                <a:solidFill>
                  <a:srgbClr val="FFFFFF"/>
                </a:solidFill>
                <a:latin typeface="Museo Sans Cond 300"/>
                <a:cs typeface="Museo Sans Cond 300"/>
              </a:rPr>
              <a:t> </a:t>
            </a:r>
            <a:r>
              <a:rPr sz="6250" b="0" spc="-60" dirty="0">
                <a:solidFill>
                  <a:srgbClr val="FFFFFF"/>
                </a:solidFill>
                <a:latin typeface="Museo Sans Cond 300"/>
                <a:cs typeface="Museo Sans Cond 300"/>
              </a:rPr>
              <a:t>Sel</a:t>
            </a:r>
            <a:r>
              <a:rPr sz="6250" b="0" spc="-210" dirty="0">
                <a:solidFill>
                  <a:srgbClr val="FFFFFF"/>
                </a:solidFill>
                <a:latin typeface="Museo Sans Cond 300"/>
                <a:cs typeface="Museo Sans Cond 300"/>
              </a:rPr>
              <a:t>f</a:t>
            </a:r>
            <a:r>
              <a:rPr sz="6250" b="0" spc="-60" dirty="0">
                <a:solidFill>
                  <a:srgbClr val="FFFFFF"/>
                </a:solidFill>
                <a:latin typeface="Museo Sans Cond 300"/>
                <a:cs typeface="Museo Sans Cond 300"/>
              </a:rPr>
              <a:t>-</a:t>
            </a:r>
            <a:r>
              <a:rPr sz="6250" b="0" spc="-120" dirty="0">
                <a:solidFill>
                  <a:srgbClr val="FFFFFF"/>
                </a:solidFill>
                <a:latin typeface="Museo Sans Cond 300"/>
                <a:cs typeface="Museo Sans Cond 300"/>
              </a:rPr>
              <a:t>P</a:t>
            </a:r>
            <a:r>
              <a:rPr sz="6250" b="0" spc="-60" dirty="0">
                <a:solidFill>
                  <a:srgbClr val="FFFFFF"/>
                </a:solidFill>
                <a:latin typeface="Museo Sans Cond 300"/>
                <a:cs typeface="Museo Sans Cond 300"/>
              </a:rPr>
              <a:t>er</a:t>
            </a:r>
            <a:r>
              <a:rPr sz="6250" b="0" spc="-155" dirty="0">
                <a:solidFill>
                  <a:srgbClr val="FFFFFF"/>
                </a:solidFill>
                <a:latin typeface="Museo Sans Cond 300"/>
                <a:cs typeface="Museo Sans Cond 300"/>
              </a:rPr>
              <a:t>f</a:t>
            </a:r>
            <a:r>
              <a:rPr sz="6250" b="0" spc="-60" dirty="0">
                <a:solidFill>
                  <a:srgbClr val="FFFFFF"/>
                </a:solidFill>
                <a:latin typeface="Museo Sans Cond 300"/>
                <a:cs typeface="Museo Sans Cond 300"/>
              </a:rPr>
              <a:t>ormed</a:t>
            </a:r>
            <a:endParaRPr sz="6250" dirty="0">
              <a:latin typeface="Museo Sans Cond 300"/>
              <a:cs typeface="Museo Sans Cond 30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8981" y="2349573"/>
            <a:ext cx="9271634" cy="58349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spc="165" dirty="0">
                <a:solidFill>
                  <a:srgbClr val="9C3727"/>
                </a:solidFill>
                <a:latin typeface="Bebas Neue"/>
                <a:cs typeface="Bebas Neue"/>
              </a:rPr>
              <a:t>Benefits</a:t>
            </a:r>
            <a:r>
              <a:rPr sz="3700" spc="355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sz="3700" spc="95" dirty="0">
                <a:solidFill>
                  <a:srgbClr val="9C3727"/>
                </a:solidFill>
                <a:latin typeface="Bebas Neue"/>
                <a:cs typeface="Bebas Neue"/>
              </a:rPr>
              <a:t>of</a:t>
            </a:r>
            <a:r>
              <a:rPr sz="3700" spc="360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sz="3700" spc="175" dirty="0">
                <a:solidFill>
                  <a:srgbClr val="9C3727"/>
                </a:solidFill>
                <a:latin typeface="Bebas Neue"/>
                <a:cs typeface="Bebas Neue"/>
              </a:rPr>
              <a:t>self-performing</a:t>
            </a:r>
            <a:r>
              <a:rPr sz="3700" spc="355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9C3727"/>
                </a:solidFill>
                <a:latin typeface="Bebas Neue"/>
                <a:cs typeface="Bebas Neue"/>
              </a:rPr>
              <a:t>contractors</a:t>
            </a:r>
            <a:endParaRPr sz="3700" dirty="0">
              <a:latin typeface="Bebas Neue"/>
              <a:cs typeface="Bebas Neu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8981" y="3220751"/>
            <a:ext cx="9271635" cy="7442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ts val="2890"/>
              </a:lnSpc>
              <a:spcBef>
                <a:spcPts val="75"/>
              </a:spcBef>
            </a:pPr>
            <a:r>
              <a:rPr sz="2300" b="0" dirty="0">
                <a:latin typeface="Museo Sans 300"/>
                <a:cs typeface="Museo Sans 300"/>
              </a:rPr>
              <a:t>Hiring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a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self-performing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contractor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for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your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next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project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will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save</a:t>
            </a:r>
            <a:r>
              <a:rPr sz="2300" b="0" spc="-4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you </a:t>
            </a:r>
            <a:r>
              <a:rPr sz="2300" b="0" spc="-605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time</a:t>
            </a:r>
            <a:r>
              <a:rPr sz="2300" b="0" spc="5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and</a:t>
            </a:r>
            <a:r>
              <a:rPr sz="2300" b="0" spc="5" dirty="0">
                <a:latin typeface="Museo Sans 300"/>
                <a:cs typeface="Museo Sans 300"/>
              </a:rPr>
              <a:t> </a:t>
            </a:r>
            <a:r>
              <a:rPr sz="2300" b="0" spc="-10" dirty="0">
                <a:latin typeface="Museo Sans 300"/>
                <a:cs typeface="Museo Sans 300"/>
              </a:rPr>
              <a:t>money,</a:t>
            </a:r>
            <a:r>
              <a:rPr sz="2300" b="0" spc="1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produce</a:t>
            </a:r>
            <a:r>
              <a:rPr sz="2300" b="0" spc="5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higher</a:t>
            </a:r>
            <a:r>
              <a:rPr sz="2300" b="0" spc="1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quality</a:t>
            </a:r>
            <a:r>
              <a:rPr sz="2300" b="0" spc="5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results,</a:t>
            </a:r>
            <a:r>
              <a:rPr sz="2300" b="0" spc="10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and</a:t>
            </a:r>
            <a:r>
              <a:rPr sz="2300" b="0" spc="5" dirty="0">
                <a:latin typeface="Museo Sans 300"/>
                <a:cs typeface="Museo Sans 300"/>
              </a:rPr>
              <a:t> </a:t>
            </a:r>
            <a:r>
              <a:rPr sz="2300" b="0" dirty="0">
                <a:latin typeface="Museo Sans 300"/>
                <a:cs typeface="Museo Sans 300"/>
              </a:rPr>
              <a:t>improve</a:t>
            </a:r>
            <a:r>
              <a:rPr sz="2300" b="0" spc="5" dirty="0">
                <a:latin typeface="Museo Sans 300"/>
                <a:cs typeface="Museo Sans 300"/>
              </a:rPr>
              <a:t> </a:t>
            </a:r>
            <a:r>
              <a:rPr sz="2300" b="0" spc="-10" dirty="0">
                <a:latin typeface="Museo Sans 300"/>
                <a:cs typeface="Museo Sans 300"/>
              </a:rPr>
              <a:t>safety.</a:t>
            </a:r>
            <a:endParaRPr sz="2300" dirty="0">
              <a:latin typeface="Museo Sans 300"/>
              <a:cs typeface="Museo Sans 30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4213" y="5319997"/>
            <a:ext cx="6838070" cy="115800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spc="175" dirty="0">
                <a:solidFill>
                  <a:srgbClr val="9C3727"/>
                </a:solidFill>
                <a:latin typeface="Bebas Neue"/>
                <a:cs typeface="Bebas Neue"/>
              </a:rPr>
              <a:t>Self-Performed</a:t>
            </a:r>
            <a:r>
              <a:rPr sz="3700" spc="300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9C3727"/>
                </a:solidFill>
                <a:latin typeface="Bebas Neue"/>
                <a:cs typeface="Bebas Neue"/>
              </a:rPr>
              <a:t>Services</a:t>
            </a:r>
            <a:endParaRPr sz="3700" dirty="0">
              <a:latin typeface="Bebas Neue"/>
              <a:cs typeface="Bebas Neue"/>
            </a:endParaRPr>
          </a:p>
          <a:p>
            <a:pPr marL="1344930" marR="865505">
              <a:lnSpc>
                <a:spcPct val="100000"/>
              </a:lnSpc>
              <a:spcBef>
                <a:spcPts val="1864"/>
              </a:spcBef>
            </a:pPr>
            <a:r>
              <a:rPr sz="2150" b="0" spc="-5" dirty="0">
                <a:latin typeface="Museo Sans 300"/>
                <a:cs typeface="Museo Sans 300"/>
              </a:rPr>
              <a:t>Masonry</a:t>
            </a:r>
            <a:r>
              <a:rPr sz="2150" b="0" spc="-5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&amp;</a:t>
            </a:r>
            <a:r>
              <a:rPr sz="2150" b="0" spc="-45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Facade </a:t>
            </a:r>
            <a:r>
              <a:rPr sz="2150" b="0" spc="-56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Restoration</a:t>
            </a:r>
            <a:endParaRPr sz="2150" dirty="0">
              <a:latin typeface="Museo Sans 300"/>
              <a:cs typeface="Museo Sans 30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10410" y="6182771"/>
            <a:ext cx="5313045" cy="3926204"/>
            <a:chOff x="2010410" y="6182771"/>
            <a:chExt cx="5313045" cy="3926204"/>
          </a:xfrm>
        </p:grpSpPr>
        <p:pic>
          <p:nvPicPr>
            <p:cNvPr id="21" name="object 21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0410" y="6182771"/>
              <a:ext cx="251301" cy="25130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801" y="6182771"/>
              <a:ext cx="251301" cy="25130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0410" y="7089085"/>
              <a:ext cx="251301" cy="25130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801" y="7089085"/>
              <a:ext cx="251301" cy="25130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0410" y="7995395"/>
              <a:ext cx="251301" cy="25130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801" y="7995395"/>
              <a:ext cx="251301" cy="25130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0410" y="8901709"/>
              <a:ext cx="251301" cy="25130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801" y="8901709"/>
              <a:ext cx="251301" cy="25130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0410" y="9857568"/>
              <a:ext cx="251301" cy="2513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801" y="9857568"/>
              <a:ext cx="251301" cy="251301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703167" y="6009244"/>
            <a:ext cx="161099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A</a:t>
            </a:r>
            <a:r>
              <a:rPr sz="2150" b="0" spc="-20" dirty="0">
                <a:latin typeface="Museo Sans 300"/>
                <a:cs typeface="Museo Sans 300"/>
              </a:rPr>
              <a:t>r</a:t>
            </a:r>
            <a:r>
              <a:rPr sz="2150" b="0" spc="-5" dirty="0">
                <a:latin typeface="Museo Sans 300"/>
                <a:cs typeface="Museo Sans 300"/>
              </a:rPr>
              <a:t>chitectural  Sheet</a:t>
            </a:r>
            <a:r>
              <a:rPr sz="2150" b="0" spc="-3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Metal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</a:t>
            </a:fld>
            <a:endParaRPr spc="5" dirty="0"/>
          </a:p>
        </p:txBody>
      </p:sp>
      <p:sp>
        <p:nvSpPr>
          <p:cNvPr id="41" name="object 4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641777" y="6891416"/>
            <a:ext cx="145097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10" dirty="0">
                <a:latin typeface="Museo Sans 300"/>
                <a:cs typeface="Museo Sans 300"/>
              </a:rPr>
              <a:t>Concrete </a:t>
            </a:r>
            <a:r>
              <a:rPr sz="2150" b="0" spc="-5" dirty="0">
                <a:latin typeface="Museo Sans 300"/>
                <a:cs typeface="Museo Sans 300"/>
              </a:rPr>
              <a:t> Restor</a:t>
            </a:r>
            <a:r>
              <a:rPr sz="2150" b="0" spc="-15" dirty="0">
                <a:latin typeface="Museo Sans 300"/>
                <a:cs typeface="Museo Sans 300"/>
              </a:rPr>
              <a:t>a</a:t>
            </a:r>
            <a:r>
              <a:rPr sz="2150" b="0" spc="-5" dirty="0">
                <a:latin typeface="Museo Sans 300"/>
                <a:cs typeface="Museo Sans 300"/>
              </a:rPr>
              <a:t>tion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03167" y="6916188"/>
            <a:ext cx="1127760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Building 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Cleaning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41777" y="7798360"/>
            <a:ext cx="2038350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Exterior</a:t>
            </a:r>
            <a:r>
              <a:rPr sz="2150" b="0" spc="-8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Coating </a:t>
            </a:r>
            <a:r>
              <a:rPr sz="2150" b="0" spc="-57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Sealant</a:t>
            </a:r>
            <a:r>
              <a:rPr sz="2150" b="0" spc="-3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Repairs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03167" y="7823132"/>
            <a:ext cx="156019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Historic 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P</a:t>
            </a:r>
            <a:r>
              <a:rPr sz="2150" b="0" spc="-20" dirty="0">
                <a:latin typeface="Museo Sans 300"/>
                <a:cs typeface="Museo Sans 300"/>
              </a:rPr>
              <a:t>r</a:t>
            </a:r>
            <a:r>
              <a:rPr sz="2150" b="0" spc="-5" dirty="0">
                <a:latin typeface="Museo Sans 300"/>
                <a:cs typeface="Museo Sans 300"/>
              </a:rPr>
              <a:t>eserv</a:t>
            </a:r>
            <a:r>
              <a:rPr sz="2150" b="0" spc="-15" dirty="0">
                <a:latin typeface="Museo Sans 300"/>
                <a:cs typeface="Museo Sans 300"/>
              </a:rPr>
              <a:t>a</a:t>
            </a:r>
            <a:r>
              <a:rPr sz="2150" b="0" spc="-5" dirty="0">
                <a:latin typeface="Museo Sans 300"/>
                <a:cs typeface="Museo Sans 300"/>
              </a:rPr>
              <a:t>tion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641777" y="8705305"/>
            <a:ext cx="1008380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Deck 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Co</a:t>
            </a:r>
            <a:r>
              <a:rPr sz="2150" b="0" spc="-15" dirty="0">
                <a:latin typeface="Museo Sans 300"/>
                <a:cs typeface="Museo Sans 300"/>
              </a:rPr>
              <a:t>a</a:t>
            </a:r>
            <a:r>
              <a:rPr sz="2150" b="0" spc="-5" dirty="0">
                <a:latin typeface="Museo Sans 300"/>
                <a:cs typeface="Museo Sans 300"/>
              </a:rPr>
              <a:t>ting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703167" y="8893423"/>
            <a:ext cx="181673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b="0" spc="-45" dirty="0">
                <a:latin typeface="Museo Sans 300"/>
                <a:cs typeface="Museo Sans 300"/>
              </a:rPr>
              <a:t>W</a:t>
            </a:r>
            <a:r>
              <a:rPr sz="2150" b="0" spc="-15" dirty="0">
                <a:latin typeface="Museo Sans 300"/>
                <a:cs typeface="Museo Sans 300"/>
              </a:rPr>
              <a:t>a</a:t>
            </a:r>
            <a:r>
              <a:rPr sz="2150" b="0" spc="-5" dirty="0">
                <a:latin typeface="Museo Sans 300"/>
                <a:cs typeface="Museo Sans 300"/>
              </a:rPr>
              <a:t>terp</a:t>
            </a:r>
            <a:r>
              <a:rPr sz="2150" b="0" spc="-20" dirty="0">
                <a:latin typeface="Museo Sans 300"/>
                <a:cs typeface="Museo Sans 300"/>
              </a:rPr>
              <a:t>r</a:t>
            </a:r>
            <a:r>
              <a:rPr sz="2150" b="0" spc="-5" dirty="0">
                <a:latin typeface="Museo Sans 300"/>
                <a:cs typeface="Museo Sans 300"/>
              </a:rPr>
              <a:t>o</a:t>
            </a:r>
            <a:r>
              <a:rPr sz="2150" b="0" spc="-15" dirty="0">
                <a:latin typeface="Museo Sans 300"/>
                <a:cs typeface="Museo Sans 300"/>
              </a:rPr>
              <a:t>o</a:t>
            </a:r>
            <a:r>
              <a:rPr sz="2150" b="0" spc="-5" dirty="0">
                <a:latin typeface="Museo Sans 300"/>
                <a:cs typeface="Museo Sans 300"/>
              </a:rPr>
              <a:t>fing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41777" y="9612249"/>
            <a:ext cx="146621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20" dirty="0">
                <a:latin typeface="Museo Sans 300"/>
                <a:cs typeface="Museo Sans 300"/>
              </a:rPr>
              <a:t>F</a:t>
            </a:r>
            <a:r>
              <a:rPr sz="2150" b="0" spc="-5" dirty="0">
                <a:latin typeface="Museo Sans 300"/>
                <a:cs typeface="Museo Sans 300"/>
              </a:rPr>
              <a:t>ull</a:t>
            </a:r>
            <a:r>
              <a:rPr sz="2150" b="0" spc="-130" dirty="0">
                <a:latin typeface="Museo Sans 300"/>
                <a:cs typeface="Museo Sans 300"/>
              </a:rPr>
              <a:t>-</a:t>
            </a:r>
            <a:r>
              <a:rPr sz="2150" b="0" spc="-5" dirty="0">
                <a:latin typeface="Museo Sans 300"/>
                <a:cs typeface="Museo Sans 300"/>
              </a:rPr>
              <a:t>Service  Roofing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03167" y="9637021"/>
            <a:ext cx="145097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Plaza 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Restor</a:t>
            </a:r>
            <a:r>
              <a:rPr sz="2150" b="0" spc="-15" dirty="0">
                <a:latin typeface="Museo Sans 300"/>
                <a:cs typeface="Museo Sans 300"/>
              </a:rPr>
              <a:t>a</a:t>
            </a:r>
            <a:r>
              <a:rPr sz="2150" b="0" spc="-5" dirty="0">
                <a:latin typeface="Museo Sans 300"/>
                <a:cs typeface="Museo Sans 300"/>
              </a:rPr>
              <a:t>tion</a:t>
            </a:r>
            <a:endParaRPr sz="2150" dirty="0">
              <a:latin typeface="Museo Sans 300"/>
              <a:cs typeface="Museo Sans 3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8808228" y="5245"/>
            <a:ext cx="11296015" cy="11298555"/>
            <a:chOff x="8808228" y="5245"/>
            <a:chExt cx="11296015" cy="11298555"/>
          </a:xfrm>
        </p:grpSpPr>
        <p:pic>
          <p:nvPicPr>
            <p:cNvPr id="4" name="object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0029" y="5245"/>
              <a:ext cx="10764070" cy="112980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808225" y="2533960"/>
              <a:ext cx="1053465" cy="6930390"/>
            </a:xfrm>
            <a:custGeom>
              <a:avLst/>
              <a:gdLst/>
              <a:ahLst/>
              <a:cxnLst/>
              <a:rect l="l" t="t" r="r" b="b"/>
              <a:pathLst>
                <a:path w="1053465" h="6930390">
                  <a:moveTo>
                    <a:pt x="1053122" y="6624548"/>
                  </a:moveTo>
                  <a:lnTo>
                    <a:pt x="1050480" y="6018060"/>
                  </a:lnTo>
                  <a:lnTo>
                    <a:pt x="523913" y="5717108"/>
                  </a:lnTo>
                  <a:lnTo>
                    <a:pt x="0" y="6022645"/>
                  </a:lnTo>
                  <a:lnTo>
                    <a:pt x="2641" y="6629133"/>
                  </a:lnTo>
                  <a:lnTo>
                    <a:pt x="529209" y="6930085"/>
                  </a:lnTo>
                  <a:lnTo>
                    <a:pt x="1053122" y="6624548"/>
                  </a:lnTo>
                  <a:close/>
                </a:path>
                <a:path w="1053465" h="6930390">
                  <a:moveTo>
                    <a:pt x="1053122" y="4718850"/>
                  </a:moveTo>
                  <a:lnTo>
                    <a:pt x="1050480" y="4112349"/>
                  </a:lnTo>
                  <a:lnTo>
                    <a:pt x="523913" y="3811397"/>
                  </a:lnTo>
                  <a:lnTo>
                    <a:pt x="0" y="4116946"/>
                  </a:lnTo>
                  <a:lnTo>
                    <a:pt x="2641" y="4723435"/>
                  </a:lnTo>
                  <a:lnTo>
                    <a:pt x="529209" y="5024386"/>
                  </a:lnTo>
                  <a:lnTo>
                    <a:pt x="1053122" y="4718850"/>
                  </a:lnTo>
                  <a:close/>
                </a:path>
                <a:path w="1053465" h="6930390">
                  <a:moveTo>
                    <a:pt x="1053122" y="2813151"/>
                  </a:moveTo>
                  <a:lnTo>
                    <a:pt x="1050480" y="2206650"/>
                  </a:lnTo>
                  <a:lnTo>
                    <a:pt x="523913" y="1905698"/>
                  </a:lnTo>
                  <a:lnTo>
                    <a:pt x="0" y="2211235"/>
                  </a:lnTo>
                  <a:lnTo>
                    <a:pt x="2641" y="2817736"/>
                  </a:lnTo>
                  <a:lnTo>
                    <a:pt x="529209" y="3118688"/>
                  </a:lnTo>
                  <a:lnTo>
                    <a:pt x="1053122" y="2813151"/>
                  </a:lnTo>
                  <a:close/>
                </a:path>
                <a:path w="1053465" h="6930390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</a:pathLst>
            </a:custGeom>
            <a:solidFill>
              <a:srgbClr val="D5222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30175" y="4563076"/>
            <a:ext cx="6365240" cy="2761012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1695450" algn="l"/>
                <a:tab pos="2103120" algn="l"/>
                <a:tab pos="2828925" algn="l"/>
                <a:tab pos="2909570" algn="l"/>
                <a:tab pos="4333240" algn="l"/>
                <a:tab pos="5335270" algn="l"/>
              </a:tabLst>
            </a:pPr>
            <a:r>
              <a:rPr sz="5250" b="1" spc="280" dirty="0">
                <a:latin typeface="Museo Sans 900"/>
                <a:cs typeface="Museo Sans 900"/>
              </a:rPr>
              <a:t>THE	</a:t>
            </a:r>
            <a:r>
              <a:rPr sz="5250" b="1" spc="240" dirty="0">
                <a:latin typeface="Museo Sans 900"/>
                <a:cs typeface="Museo Sans 900"/>
              </a:rPr>
              <a:t>WHAT,</a:t>
            </a:r>
            <a:r>
              <a:rPr lang="en-US" sz="5250" b="1" spc="240" dirty="0">
                <a:latin typeface="Museo Sans 900"/>
                <a:cs typeface="Museo Sans 900"/>
              </a:rPr>
              <a:t> </a:t>
            </a:r>
            <a:r>
              <a:rPr sz="5250" b="1" spc="240" dirty="0">
                <a:latin typeface="Museo Sans 900"/>
                <a:cs typeface="Museo Sans 900"/>
              </a:rPr>
              <a:t>WHY, </a:t>
            </a:r>
            <a:r>
              <a:rPr sz="5250" b="1" spc="-1190" dirty="0">
                <a:latin typeface="Museo Sans 900"/>
                <a:cs typeface="Museo Sans 900"/>
              </a:rPr>
              <a:t> </a:t>
            </a:r>
            <a:r>
              <a:rPr sz="5250" b="1" spc="415" dirty="0">
                <a:latin typeface="Museo Sans 900"/>
                <a:cs typeface="Museo Sans 900"/>
              </a:rPr>
              <a:t>H</a:t>
            </a:r>
            <a:r>
              <a:rPr sz="5250" b="1" spc="395" dirty="0">
                <a:latin typeface="Museo Sans 900"/>
                <a:cs typeface="Museo Sans 900"/>
              </a:rPr>
              <a:t>O</a:t>
            </a:r>
            <a:r>
              <a:rPr sz="5250" b="1" spc="25" dirty="0">
                <a:latin typeface="Museo Sans 900"/>
                <a:cs typeface="Museo Sans 900"/>
              </a:rPr>
              <a:t>W</a:t>
            </a:r>
            <a:r>
              <a:rPr lang="en-US" sz="5250" b="1" spc="25" dirty="0">
                <a:latin typeface="Museo Sans 900"/>
                <a:cs typeface="Museo Sans 900"/>
              </a:rPr>
              <a:t> </a:t>
            </a:r>
            <a:r>
              <a:rPr sz="5250" b="1" spc="15" dirty="0">
                <a:latin typeface="Museo Sans 900"/>
                <a:cs typeface="Museo Sans 900"/>
              </a:rPr>
              <a:t>&amp;</a:t>
            </a:r>
            <a:r>
              <a:rPr lang="en-US" sz="5250" b="1" spc="15" dirty="0">
                <a:latin typeface="Museo Sans 900"/>
                <a:cs typeface="Museo Sans 900"/>
              </a:rPr>
              <a:t> </a:t>
            </a:r>
            <a:r>
              <a:rPr sz="5250" b="1" spc="415" dirty="0">
                <a:latin typeface="Museo Sans 900"/>
                <a:cs typeface="Museo Sans 900"/>
              </a:rPr>
              <a:t>WHE</a:t>
            </a:r>
            <a:r>
              <a:rPr sz="5250" b="1" spc="20" dirty="0">
                <a:latin typeface="Museo Sans 900"/>
                <a:cs typeface="Museo Sans 900"/>
              </a:rPr>
              <a:t>N</a:t>
            </a:r>
            <a:r>
              <a:rPr sz="5250" b="1" dirty="0">
                <a:latin typeface="Museo Sans 900"/>
                <a:cs typeface="Museo Sans 900"/>
              </a:rPr>
              <a:t>	</a:t>
            </a:r>
            <a:r>
              <a:rPr lang="en-US" sz="5250" b="1" dirty="0">
                <a:latin typeface="Museo Sans 900"/>
                <a:cs typeface="Museo Sans 900"/>
              </a:rPr>
              <a:t> </a:t>
            </a:r>
            <a:r>
              <a:rPr sz="5250" b="1" spc="405" dirty="0">
                <a:latin typeface="Museo Sans 900"/>
                <a:cs typeface="Museo Sans 900"/>
              </a:rPr>
              <a:t>OF  </a:t>
            </a:r>
            <a:r>
              <a:rPr sz="5250" b="1" spc="345" dirty="0">
                <a:latin typeface="Museo Sans 900"/>
                <a:cs typeface="Museo Sans 900"/>
              </a:rPr>
              <a:t>LIQUID</a:t>
            </a:r>
            <a:r>
              <a:rPr lang="en-US" sz="5250" b="1" spc="345" dirty="0">
                <a:latin typeface="Museo Sans 900"/>
                <a:cs typeface="Museo Sans 900"/>
              </a:rPr>
              <a:t> </a:t>
            </a:r>
            <a:r>
              <a:rPr sz="5250" b="1" spc="409" dirty="0">
                <a:latin typeface="Museo Sans 900"/>
                <a:cs typeface="Museo Sans 900"/>
              </a:rPr>
              <a:t>APPLIED </a:t>
            </a:r>
            <a:r>
              <a:rPr sz="5250" b="1" spc="415" dirty="0">
                <a:latin typeface="Museo Sans 900"/>
                <a:cs typeface="Museo Sans 900"/>
              </a:rPr>
              <a:t> </a:t>
            </a:r>
            <a:r>
              <a:rPr sz="5250" b="1" spc="405" dirty="0">
                <a:latin typeface="Museo Sans 900"/>
                <a:cs typeface="Museo Sans 900"/>
              </a:rPr>
              <a:t>ROOFING</a:t>
            </a:r>
            <a:endParaRPr sz="5250" dirty="0">
              <a:latin typeface="Museo Sans 900"/>
              <a:cs typeface="Museo Sans 9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0175" y="7463511"/>
            <a:ext cx="316166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77950" algn="l"/>
              </a:tabLst>
            </a:pPr>
            <a:r>
              <a:rPr sz="3300" spc="240" dirty="0">
                <a:solidFill>
                  <a:srgbClr val="D52229"/>
                </a:solidFill>
                <a:latin typeface="Museo Sans 500"/>
                <a:cs typeface="Museo Sans 500"/>
              </a:rPr>
              <a:t>SEAN	</a:t>
            </a:r>
            <a:r>
              <a:rPr sz="3300" spc="265" dirty="0">
                <a:solidFill>
                  <a:srgbClr val="D52229"/>
                </a:solidFill>
                <a:latin typeface="Museo Sans 500"/>
                <a:cs typeface="Museo Sans 500"/>
              </a:rPr>
              <a:t>FRAKER</a:t>
            </a:r>
            <a:r>
              <a:rPr sz="3300" spc="-520" dirty="0">
                <a:solidFill>
                  <a:srgbClr val="D52229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878" y="710736"/>
            <a:ext cx="3420688" cy="3420691"/>
          </a:xfrm>
          <a:prstGeom prst="ellipse">
            <a:avLst/>
          </a:prstGeom>
          <a:ln w="190500" cap="rnd">
            <a:solidFill>
              <a:srgbClr val="D52229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1" name="object 11"/>
          <p:cNvGrpSpPr/>
          <p:nvPr/>
        </p:nvGrpSpPr>
        <p:grpSpPr>
          <a:xfrm>
            <a:off x="1842878" y="8329759"/>
            <a:ext cx="2618105" cy="2268855"/>
            <a:chOff x="1842878" y="8329759"/>
            <a:chExt cx="2618105" cy="2268855"/>
          </a:xfrm>
        </p:grpSpPr>
        <p:pic>
          <p:nvPicPr>
            <p:cNvPr id="12" name="object 1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75253" y="9660738"/>
              <a:ext cx="253136" cy="25320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42878" y="8329759"/>
              <a:ext cx="2618105" cy="2268855"/>
            </a:xfrm>
            <a:custGeom>
              <a:avLst/>
              <a:gdLst/>
              <a:ahLst/>
              <a:cxnLst/>
              <a:rect l="l" t="t" r="r" b="b"/>
              <a:pathLst>
                <a:path w="2618104" h="2268854">
                  <a:moveTo>
                    <a:pt x="1308871" y="0"/>
                  </a:moveTo>
                  <a:lnTo>
                    <a:pt x="0" y="2268580"/>
                  </a:lnTo>
                  <a:lnTo>
                    <a:pt x="2617721" y="2268580"/>
                  </a:lnTo>
                  <a:lnTo>
                    <a:pt x="1308871" y="0"/>
                  </a:lnTo>
                  <a:close/>
                </a:path>
              </a:pathLst>
            </a:custGeom>
            <a:solidFill>
              <a:srgbClr val="D61D2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2766532" y="9904829"/>
              <a:ext cx="208915" cy="454659"/>
            </a:xfrm>
            <a:custGeom>
              <a:avLst/>
              <a:gdLst/>
              <a:ahLst/>
              <a:cxnLst/>
              <a:rect l="l" t="t" r="r" b="b"/>
              <a:pathLst>
                <a:path w="208914" h="454659">
                  <a:moveTo>
                    <a:pt x="190266" y="0"/>
                  </a:moveTo>
                  <a:lnTo>
                    <a:pt x="101263" y="0"/>
                  </a:lnTo>
                  <a:lnTo>
                    <a:pt x="92176" y="1764"/>
                  </a:lnTo>
                  <a:lnTo>
                    <a:pt x="84149" y="6580"/>
                  </a:lnTo>
                  <a:lnTo>
                    <a:pt x="78046" y="13729"/>
                  </a:lnTo>
                  <a:lnTo>
                    <a:pt x="74730" y="22491"/>
                  </a:lnTo>
                  <a:lnTo>
                    <a:pt x="0" y="431588"/>
                  </a:lnTo>
                  <a:lnTo>
                    <a:pt x="174" y="440345"/>
                  </a:lnTo>
                  <a:lnTo>
                    <a:pt x="3713" y="447490"/>
                  </a:lnTo>
                  <a:lnTo>
                    <a:pt x="10002" y="452305"/>
                  </a:lnTo>
                  <a:lnTo>
                    <a:pt x="18428" y="454069"/>
                  </a:lnTo>
                  <a:lnTo>
                    <a:pt x="107431" y="454069"/>
                  </a:lnTo>
                  <a:lnTo>
                    <a:pt x="208684" y="22491"/>
                  </a:lnTo>
                  <a:lnTo>
                    <a:pt x="208535" y="13741"/>
                  </a:lnTo>
                  <a:lnTo>
                    <a:pt x="205016" y="6612"/>
                  </a:lnTo>
                  <a:lnTo>
                    <a:pt x="198726" y="1800"/>
                  </a:lnTo>
                  <a:lnTo>
                    <a:pt x="190266" y="0"/>
                  </a:lnTo>
                  <a:close/>
                </a:path>
              </a:pathLst>
            </a:custGeom>
            <a:solidFill>
              <a:srgbClr val="EBA3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6063" y="9636039"/>
              <a:ext cx="148047" cy="12241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22728" y="9139434"/>
              <a:ext cx="1760220" cy="1240155"/>
            </a:xfrm>
            <a:custGeom>
              <a:avLst/>
              <a:gdLst/>
              <a:ahLst/>
              <a:cxnLst/>
              <a:rect l="l" t="t" r="r" b="b"/>
              <a:pathLst>
                <a:path w="1760220" h="1240154">
                  <a:moveTo>
                    <a:pt x="861974" y="30200"/>
                  </a:moveTo>
                  <a:lnTo>
                    <a:pt x="826211" y="4914"/>
                  </a:lnTo>
                  <a:lnTo>
                    <a:pt x="777836" y="0"/>
                  </a:lnTo>
                  <a:lnTo>
                    <a:pt x="764095" y="4533"/>
                  </a:lnTo>
                  <a:lnTo>
                    <a:pt x="755065" y="10883"/>
                  </a:lnTo>
                  <a:lnTo>
                    <a:pt x="748804" y="15582"/>
                  </a:lnTo>
                  <a:lnTo>
                    <a:pt x="739825" y="16598"/>
                  </a:lnTo>
                  <a:lnTo>
                    <a:pt x="724496" y="15278"/>
                  </a:lnTo>
                  <a:lnTo>
                    <a:pt x="703338" y="12941"/>
                  </a:lnTo>
                  <a:lnTo>
                    <a:pt x="676871" y="10909"/>
                  </a:lnTo>
                  <a:lnTo>
                    <a:pt x="625335" y="19431"/>
                  </a:lnTo>
                  <a:lnTo>
                    <a:pt x="586790" y="34874"/>
                  </a:lnTo>
                  <a:lnTo>
                    <a:pt x="547852" y="61341"/>
                  </a:lnTo>
                  <a:lnTo>
                    <a:pt x="514604" y="101523"/>
                  </a:lnTo>
                  <a:lnTo>
                    <a:pt x="493115" y="158089"/>
                  </a:lnTo>
                  <a:lnTo>
                    <a:pt x="345389" y="956475"/>
                  </a:lnTo>
                  <a:lnTo>
                    <a:pt x="341045" y="986205"/>
                  </a:lnTo>
                  <a:lnTo>
                    <a:pt x="336486" y="1009827"/>
                  </a:lnTo>
                  <a:lnTo>
                    <a:pt x="316496" y="1062050"/>
                  </a:lnTo>
                  <a:lnTo>
                    <a:pt x="273900" y="1104277"/>
                  </a:lnTo>
                  <a:lnTo>
                    <a:pt x="198970" y="1116507"/>
                  </a:lnTo>
                  <a:lnTo>
                    <a:pt x="146329" y="1105115"/>
                  </a:lnTo>
                  <a:lnTo>
                    <a:pt x="81953" y="1078738"/>
                  </a:lnTo>
                  <a:lnTo>
                    <a:pt x="53784" y="1068349"/>
                  </a:lnTo>
                  <a:lnTo>
                    <a:pt x="34505" y="1068349"/>
                  </a:lnTo>
                  <a:lnTo>
                    <a:pt x="22745" y="1076693"/>
                  </a:lnTo>
                  <a:lnTo>
                    <a:pt x="17132" y="1091349"/>
                  </a:lnTo>
                  <a:lnTo>
                    <a:pt x="8305" y="1148511"/>
                  </a:lnTo>
                  <a:lnTo>
                    <a:pt x="3175" y="1183398"/>
                  </a:lnTo>
                  <a:lnTo>
                    <a:pt x="0" y="1206144"/>
                  </a:lnTo>
                  <a:lnTo>
                    <a:pt x="508" y="1211783"/>
                  </a:lnTo>
                  <a:lnTo>
                    <a:pt x="63119" y="1232674"/>
                  </a:lnTo>
                  <a:lnTo>
                    <a:pt x="73545" y="1233690"/>
                  </a:lnTo>
                  <a:lnTo>
                    <a:pt x="82105" y="1233373"/>
                  </a:lnTo>
                  <a:lnTo>
                    <a:pt x="89115" y="1231938"/>
                  </a:lnTo>
                  <a:lnTo>
                    <a:pt x="94881" y="1229626"/>
                  </a:lnTo>
                  <a:lnTo>
                    <a:pt x="96164" y="1228788"/>
                  </a:lnTo>
                  <a:lnTo>
                    <a:pt x="102704" y="1225727"/>
                  </a:lnTo>
                  <a:lnTo>
                    <a:pt x="106908" y="1221676"/>
                  </a:lnTo>
                  <a:lnTo>
                    <a:pt x="113245" y="1219415"/>
                  </a:lnTo>
                  <a:lnTo>
                    <a:pt x="118732" y="1219771"/>
                  </a:lnTo>
                  <a:lnTo>
                    <a:pt x="127050" y="1221435"/>
                  </a:lnTo>
                  <a:lnTo>
                    <a:pt x="147624" y="1226947"/>
                  </a:lnTo>
                  <a:lnTo>
                    <a:pt x="174726" y="1232928"/>
                  </a:lnTo>
                  <a:lnTo>
                    <a:pt x="206870" y="1237754"/>
                  </a:lnTo>
                  <a:lnTo>
                    <a:pt x="242570" y="1239774"/>
                  </a:lnTo>
                  <a:lnTo>
                    <a:pt x="280327" y="1237373"/>
                  </a:lnTo>
                  <a:lnTo>
                    <a:pt x="318668" y="1228915"/>
                  </a:lnTo>
                  <a:lnTo>
                    <a:pt x="356095" y="1212761"/>
                  </a:lnTo>
                  <a:lnTo>
                    <a:pt x="391121" y="1187284"/>
                  </a:lnTo>
                  <a:lnTo>
                    <a:pt x="422262" y="1150861"/>
                  </a:lnTo>
                  <a:lnTo>
                    <a:pt x="448030" y="1101839"/>
                  </a:lnTo>
                  <a:lnTo>
                    <a:pt x="466928" y="1038606"/>
                  </a:lnTo>
                  <a:lnTo>
                    <a:pt x="618832" y="205613"/>
                  </a:lnTo>
                  <a:lnTo>
                    <a:pt x="622452" y="190271"/>
                  </a:lnTo>
                  <a:lnTo>
                    <a:pt x="635368" y="163969"/>
                  </a:lnTo>
                  <a:lnTo>
                    <a:pt x="663028" y="138747"/>
                  </a:lnTo>
                  <a:lnTo>
                    <a:pt x="710895" y="126657"/>
                  </a:lnTo>
                  <a:lnTo>
                    <a:pt x="784377" y="139750"/>
                  </a:lnTo>
                  <a:lnTo>
                    <a:pt x="813612" y="145440"/>
                  </a:lnTo>
                  <a:lnTo>
                    <a:pt x="829919" y="141414"/>
                  </a:lnTo>
                  <a:lnTo>
                    <a:pt x="837222" y="133451"/>
                  </a:lnTo>
                  <a:lnTo>
                    <a:pt x="839457" y="127342"/>
                  </a:lnTo>
                  <a:lnTo>
                    <a:pt x="861974" y="30200"/>
                  </a:lnTo>
                  <a:close/>
                </a:path>
                <a:path w="1760220" h="1240154">
                  <a:moveTo>
                    <a:pt x="1760054" y="1135240"/>
                  </a:moveTo>
                  <a:lnTo>
                    <a:pt x="1759966" y="1134440"/>
                  </a:lnTo>
                  <a:lnTo>
                    <a:pt x="1759191" y="1127340"/>
                  </a:lnTo>
                  <a:lnTo>
                    <a:pt x="1755343" y="1119746"/>
                  </a:lnTo>
                  <a:lnTo>
                    <a:pt x="1746923" y="1114526"/>
                  </a:lnTo>
                  <a:lnTo>
                    <a:pt x="1732737" y="1112418"/>
                  </a:lnTo>
                  <a:lnTo>
                    <a:pt x="1716100" y="1110399"/>
                  </a:lnTo>
                  <a:lnTo>
                    <a:pt x="1702257" y="1104849"/>
                  </a:lnTo>
                  <a:lnTo>
                    <a:pt x="1696466" y="1092174"/>
                  </a:lnTo>
                  <a:lnTo>
                    <a:pt x="1700987" y="1064691"/>
                  </a:lnTo>
                  <a:lnTo>
                    <a:pt x="1709089" y="1020216"/>
                  </a:lnTo>
                  <a:lnTo>
                    <a:pt x="1710753" y="1011097"/>
                  </a:lnTo>
                  <a:lnTo>
                    <a:pt x="1721180" y="950087"/>
                  </a:lnTo>
                  <a:lnTo>
                    <a:pt x="1722348" y="940968"/>
                  </a:lnTo>
                  <a:lnTo>
                    <a:pt x="1727187" y="903160"/>
                  </a:lnTo>
                  <a:lnTo>
                    <a:pt x="1727339" y="868311"/>
                  </a:lnTo>
                  <a:lnTo>
                    <a:pt x="1719427" y="832294"/>
                  </a:lnTo>
                  <a:lnTo>
                    <a:pt x="1697482" y="799198"/>
                  </a:lnTo>
                  <a:lnTo>
                    <a:pt x="1655521" y="773074"/>
                  </a:lnTo>
                  <a:lnTo>
                    <a:pt x="1603857" y="767537"/>
                  </a:lnTo>
                  <a:lnTo>
                    <a:pt x="1515719" y="765416"/>
                  </a:lnTo>
                  <a:lnTo>
                    <a:pt x="1432483" y="765225"/>
                  </a:lnTo>
                  <a:lnTo>
                    <a:pt x="1395539" y="765492"/>
                  </a:lnTo>
                  <a:lnTo>
                    <a:pt x="1356842" y="834542"/>
                  </a:lnTo>
                  <a:lnTo>
                    <a:pt x="1357642" y="842391"/>
                  </a:lnTo>
                  <a:lnTo>
                    <a:pt x="1362075" y="848842"/>
                  </a:lnTo>
                  <a:lnTo>
                    <a:pt x="1369415" y="853249"/>
                  </a:lnTo>
                  <a:lnTo>
                    <a:pt x="1378915" y="854964"/>
                  </a:lnTo>
                  <a:lnTo>
                    <a:pt x="1540281" y="854964"/>
                  </a:lnTo>
                  <a:lnTo>
                    <a:pt x="1576806" y="856856"/>
                  </a:lnTo>
                  <a:lnTo>
                    <a:pt x="1601177" y="861745"/>
                  </a:lnTo>
                  <a:lnTo>
                    <a:pt x="1614982" y="868476"/>
                  </a:lnTo>
                  <a:lnTo>
                    <a:pt x="1619770" y="875906"/>
                  </a:lnTo>
                  <a:lnTo>
                    <a:pt x="1620304" y="890371"/>
                  </a:lnTo>
                  <a:lnTo>
                    <a:pt x="1618513" y="912507"/>
                  </a:lnTo>
                  <a:lnTo>
                    <a:pt x="1611947" y="932599"/>
                  </a:lnTo>
                  <a:lnTo>
                    <a:pt x="1598168" y="940968"/>
                  </a:lnTo>
                  <a:lnTo>
                    <a:pt x="1596732" y="940803"/>
                  </a:lnTo>
                  <a:lnTo>
                    <a:pt x="1596732" y="1075347"/>
                  </a:lnTo>
                  <a:lnTo>
                    <a:pt x="1587817" y="1097343"/>
                  </a:lnTo>
                  <a:lnTo>
                    <a:pt x="1565046" y="1115555"/>
                  </a:lnTo>
                  <a:lnTo>
                    <a:pt x="1531962" y="1128445"/>
                  </a:lnTo>
                  <a:lnTo>
                    <a:pt x="1492084" y="1134440"/>
                  </a:lnTo>
                  <a:lnTo>
                    <a:pt x="1448155" y="1130808"/>
                  </a:lnTo>
                  <a:lnTo>
                    <a:pt x="1416037" y="1117384"/>
                  </a:lnTo>
                  <a:lnTo>
                    <a:pt x="1406931" y="1108227"/>
                  </a:lnTo>
                  <a:lnTo>
                    <a:pt x="1396326" y="1097546"/>
                  </a:lnTo>
                  <a:lnTo>
                    <a:pt x="1389672" y="1074826"/>
                  </a:lnTo>
                  <a:lnTo>
                    <a:pt x="1389684" y="1074483"/>
                  </a:lnTo>
                  <a:lnTo>
                    <a:pt x="1400708" y="1047877"/>
                  </a:lnTo>
                  <a:lnTo>
                    <a:pt x="1429054" y="1030719"/>
                  </a:lnTo>
                  <a:lnTo>
                    <a:pt x="1467358" y="1021918"/>
                  </a:lnTo>
                  <a:lnTo>
                    <a:pt x="1508277" y="1020216"/>
                  </a:lnTo>
                  <a:lnTo>
                    <a:pt x="1544701" y="1023747"/>
                  </a:lnTo>
                  <a:lnTo>
                    <a:pt x="1572945" y="1032840"/>
                  </a:lnTo>
                  <a:lnTo>
                    <a:pt x="1590967" y="1049388"/>
                  </a:lnTo>
                  <a:lnTo>
                    <a:pt x="1596732" y="1075347"/>
                  </a:lnTo>
                  <a:lnTo>
                    <a:pt x="1596732" y="940803"/>
                  </a:lnTo>
                  <a:lnTo>
                    <a:pt x="1557502" y="936129"/>
                  </a:lnTo>
                  <a:lnTo>
                    <a:pt x="1521333" y="933208"/>
                  </a:lnTo>
                  <a:lnTo>
                    <a:pt x="1479080" y="932408"/>
                  </a:lnTo>
                  <a:lnTo>
                    <a:pt x="1434109" y="935545"/>
                  </a:lnTo>
                  <a:lnTo>
                    <a:pt x="1389773" y="944460"/>
                  </a:lnTo>
                  <a:lnTo>
                    <a:pt x="1349451" y="960970"/>
                  </a:lnTo>
                  <a:lnTo>
                    <a:pt x="1316482" y="986929"/>
                  </a:lnTo>
                  <a:lnTo>
                    <a:pt x="1294244" y="1024153"/>
                  </a:lnTo>
                  <a:lnTo>
                    <a:pt x="1286078" y="1074483"/>
                  </a:lnTo>
                  <a:lnTo>
                    <a:pt x="1277048" y="1095324"/>
                  </a:lnTo>
                  <a:lnTo>
                    <a:pt x="1256080" y="1107008"/>
                  </a:lnTo>
                  <a:lnTo>
                    <a:pt x="1232331" y="1108227"/>
                  </a:lnTo>
                  <a:lnTo>
                    <a:pt x="1214996" y="1097648"/>
                  </a:lnTo>
                  <a:lnTo>
                    <a:pt x="1194625" y="1072603"/>
                  </a:lnTo>
                  <a:lnTo>
                    <a:pt x="1164183" y="1038453"/>
                  </a:lnTo>
                  <a:lnTo>
                    <a:pt x="1163294" y="1037424"/>
                  </a:lnTo>
                  <a:lnTo>
                    <a:pt x="1136383" y="1006030"/>
                  </a:lnTo>
                  <a:lnTo>
                    <a:pt x="1123975" y="986129"/>
                  </a:lnTo>
                  <a:lnTo>
                    <a:pt x="1136904" y="971981"/>
                  </a:lnTo>
                  <a:lnTo>
                    <a:pt x="1169390" y="945908"/>
                  </a:lnTo>
                  <a:lnTo>
                    <a:pt x="1203375" y="914958"/>
                  </a:lnTo>
                  <a:lnTo>
                    <a:pt x="1210589" y="908392"/>
                  </a:lnTo>
                  <a:lnTo>
                    <a:pt x="1249692" y="859917"/>
                  </a:lnTo>
                  <a:lnTo>
                    <a:pt x="1275842" y="800963"/>
                  </a:lnTo>
                  <a:lnTo>
                    <a:pt x="1277277" y="791235"/>
                  </a:lnTo>
                  <a:lnTo>
                    <a:pt x="1276477" y="779475"/>
                  </a:lnTo>
                  <a:lnTo>
                    <a:pt x="1271511" y="769569"/>
                  </a:lnTo>
                  <a:lnTo>
                    <a:pt x="1260513" y="765429"/>
                  </a:lnTo>
                  <a:lnTo>
                    <a:pt x="1198194" y="765429"/>
                  </a:lnTo>
                  <a:lnTo>
                    <a:pt x="1183665" y="765390"/>
                  </a:lnTo>
                  <a:lnTo>
                    <a:pt x="1148029" y="792276"/>
                  </a:lnTo>
                  <a:lnTo>
                    <a:pt x="1116164" y="844651"/>
                  </a:lnTo>
                  <a:lnTo>
                    <a:pt x="1076706" y="882192"/>
                  </a:lnTo>
                  <a:lnTo>
                    <a:pt x="1036015" y="905433"/>
                  </a:lnTo>
                  <a:lnTo>
                    <a:pt x="1000455" y="914958"/>
                  </a:lnTo>
                  <a:lnTo>
                    <a:pt x="976388" y="911326"/>
                  </a:lnTo>
                  <a:lnTo>
                    <a:pt x="970153" y="895108"/>
                  </a:lnTo>
                  <a:lnTo>
                    <a:pt x="996162" y="753198"/>
                  </a:lnTo>
                  <a:lnTo>
                    <a:pt x="1050239" y="455129"/>
                  </a:lnTo>
                  <a:lnTo>
                    <a:pt x="1127925" y="26035"/>
                  </a:lnTo>
                  <a:lnTo>
                    <a:pt x="1127760" y="17297"/>
                  </a:lnTo>
                  <a:lnTo>
                    <a:pt x="1124229" y="10160"/>
                  </a:lnTo>
                  <a:lnTo>
                    <a:pt x="1117930" y="5346"/>
                  </a:lnTo>
                  <a:lnTo>
                    <a:pt x="1109433" y="3581"/>
                  </a:lnTo>
                  <a:lnTo>
                    <a:pt x="1020483" y="3581"/>
                  </a:lnTo>
                  <a:lnTo>
                    <a:pt x="780491" y="1197000"/>
                  </a:lnTo>
                  <a:lnTo>
                    <a:pt x="780694" y="1205750"/>
                  </a:lnTo>
                  <a:lnTo>
                    <a:pt x="784225" y="1212888"/>
                  </a:lnTo>
                  <a:lnTo>
                    <a:pt x="790511" y="1217688"/>
                  </a:lnTo>
                  <a:lnTo>
                    <a:pt x="798969" y="1219454"/>
                  </a:lnTo>
                  <a:lnTo>
                    <a:pt x="887984" y="1219454"/>
                  </a:lnTo>
                  <a:lnTo>
                    <a:pt x="939482" y="1064691"/>
                  </a:lnTo>
                  <a:lnTo>
                    <a:pt x="982243" y="1037424"/>
                  </a:lnTo>
                  <a:lnTo>
                    <a:pt x="1017536" y="1047877"/>
                  </a:lnTo>
                  <a:lnTo>
                    <a:pt x="1049096" y="1074826"/>
                  </a:lnTo>
                  <a:lnTo>
                    <a:pt x="1078458" y="1111732"/>
                  </a:lnTo>
                  <a:lnTo>
                    <a:pt x="1107173" y="1152017"/>
                  </a:lnTo>
                  <a:lnTo>
                    <a:pt x="1136764" y="1189126"/>
                  </a:lnTo>
                  <a:lnTo>
                    <a:pt x="1168768" y="1216469"/>
                  </a:lnTo>
                  <a:lnTo>
                    <a:pt x="1204734" y="1227505"/>
                  </a:lnTo>
                  <a:lnTo>
                    <a:pt x="1246200" y="1221625"/>
                  </a:lnTo>
                  <a:lnTo>
                    <a:pt x="1285722" y="1207782"/>
                  </a:lnTo>
                  <a:lnTo>
                    <a:pt x="1317421" y="1193711"/>
                  </a:lnTo>
                  <a:lnTo>
                    <a:pt x="1335430" y="1187132"/>
                  </a:lnTo>
                  <a:lnTo>
                    <a:pt x="1354023" y="1193126"/>
                  </a:lnTo>
                  <a:lnTo>
                    <a:pt x="1376159" y="1207046"/>
                  </a:lnTo>
                  <a:lnTo>
                    <a:pt x="1409674" y="1221092"/>
                  </a:lnTo>
                  <a:lnTo>
                    <a:pt x="1462354" y="1227505"/>
                  </a:lnTo>
                  <a:lnTo>
                    <a:pt x="1515783" y="1223124"/>
                  </a:lnTo>
                  <a:lnTo>
                    <a:pt x="1559737" y="1213472"/>
                  </a:lnTo>
                  <a:lnTo>
                    <a:pt x="1592668" y="1203820"/>
                  </a:lnTo>
                  <a:lnTo>
                    <a:pt x="1612988" y="1199438"/>
                  </a:lnTo>
                  <a:lnTo>
                    <a:pt x="1627619" y="1202169"/>
                  </a:lnTo>
                  <a:lnTo>
                    <a:pt x="1645640" y="1208532"/>
                  </a:lnTo>
                  <a:lnTo>
                    <a:pt x="1663827" y="1215720"/>
                  </a:lnTo>
                  <a:lnTo>
                    <a:pt x="1678965" y="1220952"/>
                  </a:lnTo>
                  <a:lnTo>
                    <a:pt x="1727111" y="1219314"/>
                  </a:lnTo>
                  <a:lnTo>
                    <a:pt x="1752015" y="1187132"/>
                  </a:lnTo>
                  <a:lnTo>
                    <a:pt x="1758708" y="1148118"/>
                  </a:lnTo>
                  <a:lnTo>
                    <a:pt x="1759496" y="1141412"/>
                  </a:lnTo>
                  <a:lnTo>
                    <a:pt x="1760054" y="1135240"/>
                  </a:lnTo>
                  <a:close/>
                </a:path>
              </a:pathLst>
            </a:custGeom>
            <a:solidFill>
              <a:srgbClr val="EBA3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5</a:t>
            </a:fld>
            <a:endParaRPr spc="5" dirty="0"/>
          </a:p>
        </p:txBody>
      </p: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A1F745-FE9E-4243-977D-DDF09FE24DD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1474" y="2415862"/>
            <a:ext cx="9261579" cy="1991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Sika is a specialty chemicals company with a leading position in the development and production of systems and products for bonding, sealing, damping, reinforcing and protecting in the building sector and motor vehicle industry.</a:t>
            </a:r>
            <a:endParaRPr lang="de-CH" sz="3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CB6C-0DA8-4CF9-B3DB-82C77B2D88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2010400" fontAlgn="base">
              <a:spcBef>
                <a:spcPct val="0"/>
              </a:spcBef>
              <a:spcAft>
                <a:spcPct val="0"/>
              </a:spcAft>
              <a:defRPr/>
            </a:pPr>
            <a:fld id="{5B225455-6489-426C-B4ED-56CD3CB82DBB}" type="slidenum">
              <a:rPr lang="en-US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defTabSz="201040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61922D-C966-41CB-B31E-D62F3C4775D6}"/>
              </a:ext>
            </a:extLst>
          </p:cNvPr>
          <p:cNvGrpSpPr/>
          <p:nvPr/>
        </p:nvGrpSpPr>
        <p:grpSpPr>
          <a:xfrm>
            <a:off x="10843637" y="2214761"/>
            <a:ext cx="8594364" cy="5541881"/>
            <a:chOff x="4932040" y="771550"/>
            <a:chExt cx="3384376" cy="2520628"/>
          </a:xfrm>
        </p:grpSpPr>
        <p:sp>
          <p:nvSpPr>
            <p:cNvPr id="9" name="Inhaltsplatzhalter 5">
              <a:extLst>
                <a:ext uri="{FF2B5EF4-FFF2-40B4-BE49-F238E27FC236}">
                  <a16:creationId xmlns:a16="http://schemas.microsoft.com/office/drawing/2014/main" id="{7E30198F-149E-4F04-8672-45E818323E1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76056" y="928729"/>
              <a:ext cx="3060526" cy="2239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rmAutofit/>
            </a:bodyPr>
            <a:lstStyle>
              <a:lvl1pPr marL="270000" indent="-270000" algn="l" rtl="0" eaLnBrk="1" fontAlgn="base" hangingPunct="1">
                <a:lnSpc>
                  <a:spcPct val="90000"/>
                </a:lnSpc>
                <a:spcBef>
                  <a:spcPts val="48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 kern="1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FB900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FB900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FB900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FB900"/>
                </a:buClr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5277" dirty="0">
                  <a:solidFill>
                    <a:srgbClr val="FFC000"/>
                  </a:solidFill>
                  <a:latin typeface="Calibri"/>
                </a:rPr>
                <a:t>SIKA AT A GLANCE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  25,000	EMPLOYEES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  100+	COUNTRIES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srgbClr val="FF0000"/>
                  </a:solidFill>
                  <a:latin typeface="Calibri"/>
                </a:rPr>
                <a:t>  </a:t>
              </a: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300+	PLANTS WORLDWIDE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srgbClr val="FF0000"/>
                  </a:solidFill>
                  <a:latin typeface="Calibri"/>
                </a:rPr>
                <a:t>  </a:t>
              </a: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6	NEW &amp; EXPANDED PLANTS IN 2020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  83	NEW PATENTS IN 2020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  1	ACQUISITION IN 2020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r>
                <a:rPr lang="en-US" sz="3078" dirty="0">
                  <a:solidFill>
                    <a:prstClr val="black"/>
                  </a:solidFill>
                  <a:latin typeface="Calibri"/>
                </a:rPr>
                <a:t>  7.88 BN	NET SALES IN 2020 (IN CHF)</a:t>
              </a:r>
            </a:p>
            <a:p>
              <a:pPr marL="0" indent="0" defTabSz="2010400" fontAlgn="auto">
                <a:spcBef>
                  <a:spcPts val="1055"/>
                </a:spcBef>
                <a:spcAft>
                  <a:spcPts val="0"/>
                </a:spcAft>
                <a:buClr>
                  <a:srgbClr val="FFFFFF"/>
                </a:buClr>
                <a:buNone/>
                <a:defRPr/>
              </a:pPr>
              <a:endParaRPr lang="en-GB" sz="4397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86B30A-8C04-4999-9B25-301799A73F93}"/>
                </a:ext>
              </a:extLst>
            </p:cNvPr>
            <p:cNvSpPr/>
            <p:nvPr/>
          </p:nvSpPr>
          <p:spPr>
            <a:xfrm>
              <a:off x="4932040" y="771550"/>
              <a:ext cx="3384376" cy="2520628"/>
            </a:xfrm>
            <a:prstGeom prst="rect">
              <a:avLst/>
            </a:prstGeom>
            <a:noFill/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CA8ABF4E-FB63-441F-A280-2ABD257F843B}"/>
              </a:ext>
            </a:extLst>
          </p:cNvPr>
          <p:cNvSpPr txBox="1">
            <a:spLocks/>
          </p:cNvSpPr>
          <p:nvPr/>
        </p:nvSpPr>
        <p:spPr bwMode="auto">
          <a:xfrm>
            <a:off x="11160273" y="8346076"/>
            <a:ext cx="7282609" cy="20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marL="270000" indent="-270000" algn="l" rtl="0" eaLnBrk="1" fontAlgn="base" hangingPunct="1">
              <a:lnSpc>
                <a:spcPct val="90000"/>
              </a:lnSpc>
              <a:spcBef>
                <a:spcPts val="48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FB900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FB900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FB900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FB900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2010400" fontAlgn="auto">
              <a:spcBef>
                <a:spcPts val="1055"/>
              </a:spcBef>
              <a:spcAft>
                <a:spcPts val="0"/>
              </a:spcAft>
              <a:buClr>
                <a:srgbClr val="FFFFFF"/>
              </a:buClr>
              <a:buNone/>
              <a:defRPr/>
            </a:pPr>
            <a:r>
              <a:rPr lang="en-US" sz="4397" dirty="0">
                <a:solidFill>
                  <a:prstClr val="black"/>
                </a:solidFill>
                <a:latin typeface="Calibri"/>
              </a:rPr>
              <a:t>WE ARE THERE</a:t>
            </a:r>
          </a:p>
          <a:p>
            <a:pPr marL="0" indent="0" defTabSz="2010400" fontAlgn="auto">
              <a:spcBef>
                <a:spcPts val="1055"/>
              </a:spcBef>
              <a:spcAft>
                <a:spcPts val="0"/>
              </a:spcAft>
              <a:buClr>
                <a:srgbClr val="FFFFFF"/>
              </a:buClr>
              <a:buNone/>
              <a:defRPr/>
            </a:pPr>
            <a:r>
              <a:rPr lang="en-US" sz="3078" dirty="0">
                <a:solidFill>
                  <a:prstClr val="black"/>
                </a:solidFill>
                <a:latin typeface="Calibri"/>
              </a:rPr>
              <a:t>Our products might not always be visible but the results they achieve bring clear added value to customers and society.</a:t>
            </a:r>
            <a:endParaRPr lang="en-GB" sz="4397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81D06F-230E-4162-912A-1A70F35E8D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" r="3532"/>
          <a:stretch/>
        </p:blipFill>
        <p:spPr>
          <a:xfrm>
            <a:off x="735845" y="4382978"/>
            <a:ext cx="9632839" cy="6373288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EE98EF24-0502-4EA4-9F98-74EB76001550}"/>
              </a:ext>
            </a:extLst>
          </p:cNvPr>
          <p:cNvSpPr txBox="1">
            <a:spLocks/>
          </p:cNvSpPr>
          <p:nvPr/>
        </p:nvSpPr>
        <p:spPr>
          <a:xfrm>
            <a:off x="921474" y="451051"/>
            <a:ext cx="3560445" cy="1670329"/>
          </a:xfrm>
          <a:prstGeom prst="rect">
            <a:avLst/>
          </a:prstGeom>
        </p:spPr>
        <p:txBody>
          <a:bodyPr vert="horz" wrap="square" lIns="0" tIns="15875" rIns="0" bIns="0" rtlCol="0" anchor="b">
            <a:spAutoFit/>
          </a:bodyPr>
          <a:lstStyle>
            <a:lvl1pPr algn="l" rtl="0" eaLnBrk="1" fontAlgn="base" hangingPunct="1">
              <a:lnSpc>
                <a:spcPts val="5277"/>
              </a:lnSpc>
              <a:spcBef>
                <a:spcPct val="0"/>
              </a:spcBef>
              <a:spcAft>
                <a:spcPts val="1678"/>
              </a:spcAft>
              <a:defRPr sz="5277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5277"/>
              </a:lnSpc>
              <a:spcBef>
                <a:spcPct val="0"/>
              </a:spcBef>
              <a:spcAft>
                <a:spcPts val="1678"/>
              </a:spcAft>
              <a:defRPr sz="5277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1" fontAlgn="base" hangingPunct="1">
              <a:lnSpc>
                <a:spcPts val="5277"/>
              </a:lnSpc>
              <a:spcBef>
                <a:spcPct val="0"/>
              </a:spcBef>
              <a:spcAft>
                <a:spcPts val="1678"/>
              </a:spcAft>
              <a:defRPr sz="5277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1" fontAlgn="base" hangingPunct="1">
              <a:lnSpc>
                <a:spcPts val="5277"/>
              </a:lnSpc>
              <a:spcBef>
                <a:spcPct val="0"/>
              </a:spcBef>
              <a:spcAft>
                <a:spcPts val="1678"/>
              </a:spcAft>
              <a:defRPr sz="5277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1" fontAlgn="base" hangingPunct="1">
              <a:lnSpc>
                <a:spcPts val="5277"/>
              </a:lnSpc>
              <a:spcBef>
                <a:spcPct val="0"/>
              </a:spcBef>
              <a:spcAft>
                <a:spcPts val="1678"/>
              </a:spcAft>
              <a:defRPr sz="5277">
                <a:solidFill>
                  <a:schemeClr val="tx1"/>
                </a:solidFill>
                <a:latin typeface="Calibri" pitchFamily="34" charset="0"/>
              </a:defRPr>
            </a:lvl5pPr>
            <a:lvl6pPr marL="1005200" algn="l" rtl="0" eaLnBrk="1" fontAlgn="base" hangingPunct="1">
              <a:spcBef>
                <a:spcPct val="0"/>
              </a:spcBef>
              <a:spcAft>
                <a:spcPts val="1678"/>
              </a:spcAft>
              <a:defRPr sz="7036">
                <a:solidFill>
                  <a:schemeClr val="tx1"/>
                </a:solidFill>
                <a:latin typeface="Calibri" pitchFamily="34" charset="0"/>
              </a:defRPr>
            </a:lvl6pPr>
            <a:lvl7pPr marL="2010400" algn="l" rtl="0" eaLnBrk="1" fontAlgn="base" hangingPunct="1">
              <a:spcBef>
                <a:spcPct val="0"/>
              </a:spcBef>
              <a:spcAft>
                <a:spcPts val="1678"/>
              </a:spcAft>
              <a:defRPr sz="7036">
                <a:solidFill>
                  <a:schemeClr val="tx1"/>
                </a:solidFill>
                <a:latin typeface="Calibri" pitchFamily="34" charset="0"/>
              </a:defRPr>
            </a:lvl7pPr>
            <a:lvl8pPr marL="3015600" algn="l" rtl="0" eaLnBrk="1" fontAlgn="base" hangingPunct="1">
              <a:spcBef>
                <a:spcPct val="0"/>
              </a:spcBef>
              <a:spcAft>
                <a:spcPts val="1678"/>
              </a:spcAft>
              <a:defRPr sz="7036">
                <a:solidFill>
                  <a:schemeClr val="tx1"/>
                </a:solidFill>
                <a:latin typeface="Calibri" pitchFamily="34" charset="0"/>
              </a:defRPr>
            </a:lvl8pPr>
            <a:lvl9pPr marL="4020800" algn="l" rtl="0" eaLnBrk="1" fontAlgn="base" hangingPunct="1">
              <a:spcBef>
                <a:spcPct val="0"/>
              </a:spcBef>
              <a:spcAft>
                <a:spcPts val="1678"/>
              </a:spcAft>
              <a:defRPr sz="7036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lang="en-US" sz="5250" b="1" spc="409" dirty="0">
                <a:solidFill>
                  <a:srgbClr val="D828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</a:t>
            </a:r>
            <a:endParaRPr lang="en-US" sz="5250" b="1" dirty="0">
              <a:solidFill>
                <a:srgbClr val="D828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700">
              <a:lnSpc>
                <a:spcPts val="5625"/>
              </a:lnSpc>
            </a:pPr>
            <a:r>
              <a:rPr lang="en-US" sz="5250" b="1" spc="350" dirty="0">
                <a:solidFill>
                  <a:srgbClr val="D828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SIKA</a:t>
            </a:r>
            <a:endParaRPr lang="en-US" sz="5250" b="1" dirty="0">
              <a:solidFill>
                <a:srgbClr val="D828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3297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2EF1C8D-0DDE-47F9-A826-5BBDC83BF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FOCUS ON Attractive MARKETS:</a:t>
            </a:r>
            <a:br>
              <a:rPr lang="de-CH" dirty="0"/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CROSS-Selling, Life-CYCLE MANAGEMENT, ONE STRONG BRAND</a:t>
            </a:r>
            <a:endParaRPr lang="de-CH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895A4C-E3EB-4F67-AF11-1F876AD68A2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defTabSz="2010400" fontAlgn="base">
              <a:spcBef>
                <a:spcPct val="0"/>
              </a:spcBef>
              <a:spcAft>
                <a:spcPct val="0"/>
              </a:spcAft>
              <a:defRPr/>
            </a:pPr>
            <a:fld id="{98D9C81F-7A03-45A5-A76C-9AF57E86712F}" type="slidenum">
              <a:rPr lang="en-US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defTabSz="201040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F050C7-FC21-446B-8BF6-88E90505232D}"/>
              </a:ext>
            </a:extLst>
          </p:cNvPr>
          <p:cNvGrpSpPr/>
          <p:nvPr/>
        </p:nvGrpSpPr>
        <p:grpSpPr>
          <a:xfrm>
            <a:off x="5147171" y="2013692"/>
            <a:ext cx="4288417" cy="3784063"/>
            <a:chOff x="288456" y="702152"/>
            <a:chExt cx="1692000" cy="151216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58E3656-E093-4176-9285-550426D586B3}"/>
                </a:ext>
              </a:extLst>
            </p:cNvPr>
            <p:cNvSpPr/>
            <p:nvPr/>
          </p:nvSpPr>
          <p:spPr>
            <a:xfrm>
              <a:off x="288456" y="702152"/>
              <a:ext cx="1692000" cy="15121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C61EAE8-9A1E-40FA-BEE7-47B5D02D9536}"/>
                </a:ext>
              </a:extLst>
            </p:cNvPr>
            <p:cNvSpPr txBox="1"/>
            <p:nvPr/>
          </p:nvSpPr>
          <p:spPr>
            <a:xfrm>
              <a:off x="295400" y="710042"/>
              <a:ext cx="1129130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Waterproofing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522801C-24CD-4B8F-A1F9-938F3CE2CD89}"/>
              </a:ext>
            </a:extLst>
          </p:cNvPr>
          <p:cNvGrpSpPr/>
          <p:nvPr/>
        </p:nvGrpSpPr>
        <p:grpSpPr>
          <a:xfrm>
            <a:off x="9655304" y="2013269"/>
            <a:ext cx="4288417" cy="3784065"/>
            <a:chOff x="1864579" y="705310"/>
            <a:chExt cx="1692000" cy="1512168"/>
          </a:xfrm>
          <a:solidFill>
            <a:schemeClr val="accent1"/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75DD192-4DB8-4307-BDCD-0EB20581FA7D}"/>
                </a:ext>
              </a:extLst>
            </p:cNvPr>
            <p:cNvSpPr/>
            <p:nvPr/>
          </p:nvSpPr>
          <p:spPr>
            <a:xfrm>
              <a:off x="1864579" y="705310"/>
              <a:ext cx="1692000" cy="15121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3796B34-D454-4B9B-B3D5-97B3B0EF99EF}"/>
                </a:ext>
              </a:extLst>
            </p:cNvPr>
            <p:cNvSpPr txBox="1"/>
            <p:nvPr/>
          </p:nvSpPr>
          <p:spPr>
            <a:xfrm>
              <a:off x="1878664" y="713367"/>
              <a:ext cx="625788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Roofing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75BEB4-2BAC-4932-946D-1101A4A18742}"/>
              </a:ext>
            </a:extLst>
          </p:cNvPr>
          <p:cNvGrpSpPr/>
          <p:nvPr/>
        </p:nvGrpSpPr>
        <p:grpSpPr>
          <a:xfrm>
            <a:off x="14153292" y="2013269"/>
            <a:ext cx="4288417" cy="3784065"/>
            <a:chOff x="3674411" y="717182"/>
            <a:chExt cx="1692000" cy="151216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18FD0C0-D0F6-4222-8A13-19676EC9C51F}"/>
                </a:ext>
              </a:extLst>
            </p:cNvPr>
            <p:cNvSpPr/>
            <p:nvPr/>
          </p:nvSpPr>
          <p:spPr>
            <a:xfrm>
              <a:off x="3674411" y="717182"/>
              <a:ext cx="1692000" cy="15121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A7B1F1-9C3B-496A-BBE7-04C54C4BAD6F}"/>
                </a:ext>
              </a:extLst>
            </p:cNvPr>
            <p:cNvSpPr txBox="1"/>
            <p:nvPr/>
          </p:nvSpPr>
          <p:spPr>
            <a:xfrm>
              <a:off x="3685065" y="717182"/>
              <a:ext cx="1336529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Building Finishing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3124957-CD87-4508-8260-509744AEA04E}"/>
              </a:ext>
            </a:extLst>
          </p:cNvPr>
          <p:cNvGrpSpPr/>
          <p:nvPr/>
        </p:nvGrpSpPr>
        <p:grpSpPr>
          <a:xfrm>
            <a:off x="662221" y="6282533"/>
            <a:ext cx="4314660" cy="3783645"/>
            <a:chOff x="277816" y="2528186"/>
            <a:chExt cx="1702354" cy="1512000"/>
          </a:xfrm>
          <a:solidFill>
            <a:schemeClr val="accent1"/>
          </a:solidFill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CF57043-D20B-45FF-8DA6-9861CF5B1138}"/>
                </a:ext>
              </a:extLst>
            </p:cNvPr>
            <p:cNvSpPr/>
            <p:nvPr/>
          </p:nvSpPr>
          <p:spPr>
            <a:xfrm>
              <a:off x="277816" y="2528186"/>
              <a:ext cx="1702354" cy="151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AA608B0E-4691-4ACB-ADB3-925A9A85E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7563" y="2839926"/>
              <a:ext cx="1577050" cy="11226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DEC6224-F17B-453C-81F5-317FA75EDAE9}"/>
                </a:ext>
              </a:extLst>
            </p:cNvPr>
            <p:cNvSpPr txBox="1"/>
            <p:nvPr/>
          </p:nvSpPr>
          <p:spPr>
            <a:xfrm>
              <a:off x="285264" y="2543296"/>
              <a:ext cx="1415207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Flooring &amp; Coating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8AA122-0143-416C-862A-391EFA901204}"/>
              </a:ext>
            </a:extLst>
          </p:cNvPr>
          <p:cNvGrpSpPr/>
          <p:nvPr/>
        </p:nvGrpSpPr>
        <p:grpSpPr>
          <a:xfrm>
            <a:off x="5147172" y="6264410"/>
            <a:ext cx="4288417" cy="3797663"/>
            <a:chOff x="1978196" y="2774939"/>
            <a:chExt cx="1692000" cy="151760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959E5B9-7C8B-4FAD-A229-9AD9B40C77FF}"/>
                </a:ext>
              </a:extLst>
            </p:cNvPr>
            <p:cNvSpPr/>
            <p:nvPr/>
          </p:nvSpPr>
          <p:spPr>
            <a:xfrm>
              <a:off x="1978196" y="2780541"/>
              <a:ext cx="1692000" cy="151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76917791-A0BA-4C4D-8A94-8B506E3359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9"/>
            <a:stretch/>
          </p:blipFill>
          <p:spPr bwMode="auto">
            <a:xfrm>
              <a:off x="2053639" y="3057916"/>
              <a:ext cx="1556357" cy="11586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46BD7D-FF3B-4737-B8E9-6FBDD3335981}"/>
                </a:ext>
              </a:extLst>
            </p:cNvPr>
            <p:cNvSpPr txBox="1"/>
            <p:nvPr/>
          </p:nvSpPr>
          <p:spPr>
            <a:xfrm>
              <a:off x="1991124" y="2774939"/>
              <a:ext cx="1385861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Sealing &amp; Bonding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79D8923-CBA7-4E93-AF48-8F73FC8093B6}"/>
              </a:ext>
            </a:extLst>
          </p:cNvPr>
          <p:cNvGrpSpPr/>
          <p:nvPr/>
        </p:nvGrpSpPr>
        <p:grpSpPr>
          <a:xfrm>
            <a:off x="9645224" y="6248489"/>
            <a:ext cx="4285309" cy="3813588"/>
            <a:chOff x="3763774" y="3483042"/>
            <a:chExt cx="1690773" cy="1523965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180D158-9CC0-4D37-8F4E-50F65E6B6912}"/>
                </a:ext>
              </a:extLst>
            </p:cNvPr>
            <p:cNvSpPr/>
            <p:nvPr/>
          </p:nvSpPr>
          <p:spPr>
            <a:xfrm>
              <a:off x="3763774" y="3495007"/>
              <a:ext cx="1690773" cy="151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7FAEB3D-F423-4179-A79C-DCA8165AC0F0}"/>
                </a:ext>
              </a:extLst>
            </p:cNvPr>
            <p:cNvSpPr txBox="1"/>
            <p:nvPr/>
          </p:nvSpPr>
          <p:spPr>
            <a:xfrm>
              <a:off x="3763774" y="3483042"/>
              <a:ext cx="1143601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Refurbishment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302A0A8-BEFF-4088-AA09-03FCD70A6547}"/>
              </a:ext>
            </a:extLst>
          </p:cNvPr>
          <p:cNvGrpSpPr/>
          <p:nvPr/>
        </p:nvGrpSpPr>
        <p:grpSpPr>
          <a:xfrm>
            <a:off x="14127713" y="6263488"/>
            <a:ext cx="4327120" cy="3798584"/>
            <a:chOff x="3657295" y="2799060"/>
            <a:chExt cx="1707270" cy="151797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BAC5868-C90D-4D7B-AFBC-A937C3B0263F}"/>
                </a:ext>
              </a:extLst>
            </p:cNvPr>
            <p:cNvSpPr/>
            <p:nvPr/>
          </p:nvSpPr>
          <p:spPr>
            <a:xfrm>
              <a:off x="3662211" y="2799060"/>
              <a:ext cx="1702354" cy="15179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534DCD2-32E8-44A2-A6B1-CB276B9ABCF5}"/>
                </a:ext>
              </a:extLst>
            </p:cNvPr>
            <p:cNvSpPr txBox="1"/>
            <p:nvPr/>
          </p:nvSpPr>
          <p:spPr>
            <a:xfrm>
              <a:off x="3657295" y="2799060"/>
              <a:ext cx="601197" cy="253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Indutry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27EBC61-C0C8-4E9C-BC25-C6DAFD9B18A5}"/>
              </a:ext>
            </a:extLst>
          </p:cNvPr>
          <p:cNvGrpSpPr/>
          <p:nvPr/>
        </p:nvGrpSpPr>
        <p:grpSpPr>
          <a:xfrm>
            <a:off x="631745" y="2013692"/>
            <a:ext cx="4289930" cy="3783645"/>
            <a:chOff x="6588224" y="1213428"/>
            <a:chExt cx="1700873" cy="1545038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EFFD14A-FDD0-403B-82C3-29399BAEDDC4}"/>
                </a:ext>
              </a:extLst>
            </p:cNvPr>
            <p:cNvSpPr/>
            <p:nvPr/>
          </p:nvSpPr>
          <p:spPr>
            <a:xfrm>
              <a:off x="6588224" y="1213428"/>
              <a:ext cx="1700873" cy="1545038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010400" fontAlgn="base">
                <a:spcBef>
                  <a:spcPct val="0"/>
                </a:spcBef>
                <a:spcAft>
                  <a:spcPct val="0"/>
                </a:spcAft>
              </a:pPr>
              <a:endParaRPr lang="de-CH" sz="3957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D87B0E1-03DC-4F0A-8543-F954399D653A}"/>
                </a:ext>
              </a:extLst>
            </p:cNvPr>
            <p:cNvSpPr txBox="1"/>
            <p:nvPr/>
          </p:nvSpPr>
          <p:spPr>
            <a:xfrm>
              <a:off x="6593102" y="1226766"/>
              <a:ext cx="727029" cy="2587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2010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CH" sz="3518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Concrete</a:t>
              </a:r>
            </a:p>
          </p:txBody>
        </p:sp>
      </p:grpSp>
      <p:pic>
        <p:nvPicPr>
          <p:cNvPr id="89" name="Picture 88" descr="A picture containing building, snow, wall, person&#10;&#10;Description automatically generated">
            <a:extLst>
              <a:ext uri="{FF2B5EF4-FFF2-40B4-BE49-F238E27FC236}">
                <a16:creationId xmlns:a16="http://schemas.microsoft.com/office/drawing/2014/main" id="{ED47EF75-A020-4972-8821-5E63CB536C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0"/>
          <a:stretch/>
        </p:blipFill>
        <p:spPr>
          <a:xfrm>
            <a:off x="9820129" y="6970186"/>
            <a:ext cx="3935501" cy="2901769"/>
          </a:xfrm>
          <a:prstGeom prst="rect">
            <a:avLst/>
          </a:prstGeom>
        </p:spPr>
      </p:pic>
      <p:pic>
        <p:nvPicPr>
          <p:cNvPr id="90" name="Picture 89" descr="A picture containing building, indoor, train, platform&#10;&#10;Description automatically generated">
            <a:extLst>
              <a:ext uri="{FF2B5EF4-FFF2-40B4-BE49-F238E27FC236}">
                <a16:creationId xmlns:a16="http://schemas.microsoft.com/office/drawing/2014/main" id="{A4BF9112-7C0B-40F3-A9D8-25B1D10B91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9"/>
          <a:stretch/>
        </p:blipFill>
        <p:spPr>
          <a:xfrm>
            <a:off x="14298619" y="6970185"/>
            <a:ext cx="3997765" cy="2901767"/>
          </a:xfrm>
          <a:prstGeom prst="rect">
            <a:avLst/>
          </a:prstGeom>
        </p:spPr>
      </p:pic>
      <p:pic>
        <p:nvPicPr>
          <p:cNvPr id="116" name="Picture 15">
            <a:extLst>
              <a:ext uri="{FF2B5EF4-FFF2-40B4-BE49-F238E27FC236}">
                <a16:creationId xmlns:a16="http://schemas.microsoft.com/office/drawing/2014/main" id="{4049AAEE-419D-47CE-BA6B-E6CC302B10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/>
          <a:stretch/>
        </p:blipFill>
        <p:spPr bwMode="auto">
          <a:xfrm>
            <a:off x="5338384" y="2771632"/>
            <a:ext cx="3917925" cy="283357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117" descr="A picture containing sky, outdoor, building, ground&#10;&#10;Description automatically generated">
            <a:extLst>
              <a:ext uri="{FF2B5EF4-FFF2-40B4-BE49-F238E27FC236}">
                <a16:creationId xmlns:a16="http://schemas.microsoft.com/office/drawing/2014/main" id="{9CC17197-1AD1-4BFD-8A24-C7F7CC7A7D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" r="1549"/>
          <a:stretch/>
        </p:blipFill>
        <p:spPr>
          <a:xfrm>
            <a:off x="9837705" y="2771632"/>
            <a:ext cx="3917925" cy="2833570"/>
          </a:xfrm>
          <a:prstGeom prst="rect">
            <a:avLst/>
          </a:prstGeom>
        </p:spPr>
      </p:pic>
      <p:pic>
        <p:nvPicPr>
          <p:cNvPr id="123" name="Picture 2">
            <a:extLst>
              <a:ext uri="{FF2B5EF4-FFF2-40B4-BE49-F238E27FC236}">
                <a16:creationId xmlns:a16="http://schemas.microsoft.com/office/drawing/2014/main" id="{BC7B4764-9C99-4F0C-B623-4E7A1A1C9D56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"/>
          <a:stretch/>
        </p:blipFill>
        <p:spPr bwMode="auto">
          <a:xfrm>
            <a:off x="14338539" y="2771632"/>
            <a:ext cx="3917925" cy="281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A picture containing building, snow, wall, person&#10;&#10;Description automatically generated">
            <a:extLst>
              <a:ext uri="{FF2B5EF4-FFF2-40B4-BE49-F238E27FC236}">
                <a16:creationId xmlns:a16="http://schemas.microsoft.com/office/drawing/2014/main" id="{EFD12F51-033E-4B23-93EE-F31A83EFF3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2"/>
          <a:stretch/>
        </p:blipFill>
        <p:spPr>
          <a:xfrm>
            <a:off x="9779499" y="6970182"/>
            <a:ext cx="4006371" cy="2901769"/>
          </a:xfrm>
          <a:prstGeom prst="rect">
            <a:avLst/>
          </a:prstGeom>
        </p:spPr>
      </p:pic>
      <p:pic>
        <p:nvPicPr>
          <p:cNvPr id="44" name="Picture 13">
            <a:extLst>
              <a:ext uri="{FF2B5EF4-FFF2-40B4-BE49-F238E27FC236}">
                <a16:creationId xmlns:a16="http://schemas.microsoft.com/office/drawing/2014/main" id="{C7DFFF66-8108-4849-8033-7163AD318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938" y="2777780"/>
            <a:ext cx="3937983" cy="283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932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2052"/>
            <a:ext cx="17332325" cy="11301730"/>
            <a:chOff x="5235" y="2052"/>
            <a:chExt cx="17332325" cy="11301730"/>
          </a:xfrm>
        </p:grpSpPr>
        <p:sp>
          <p:nvSpPr>
            <p:cNvPr id="3" name="object 3"/>
            <p:cNvSpPr/>
            <p:nvPr/>
          </p:nvSpPr>
          <p:spPr>
            <a:xfrm>
              <a:off x="5235" y="5245"/>
              <a:ext cx="8256905" cy="11298555"/>
            </a:xfrm>
            <a:custGeom>
              <a:avLst/>
              <a:gdLst/>
              <a:ahLst/>
              <a:cxnLst/>
              <a:rect l="l" t="t" r="r" b="b"/>
              <a:pathLst>
                <a:path w="8256905" h="11298555">
                  <a:moveTo>
                    <a:pt x="8256293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8256293" y="11298074"/>
                  </a:lnTo>
                  <a:lnTo>
                    <a:pt x="8256293" y="0"/>
                  </a:lnTo>
                  <a:close/>
                </a:path>
              </a:pathLst>
            </a:custGeom>
            <a:solidFill>
              <a:srgbClr val="EAA22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8972" y="2052"/>
              <a:ext cx="14568185" cy="79867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69796" y="10027672"/>
              <a:ext cx="3850640" cy="370840"/>
            </a:xfrm>
            <a:custGeom>
              <a:avLst/>
              <a:gdLst/>
              <a:ahLst/>
              <a:cxnLst/>
              <a:rect l="l" t="t" r="r" b="b"/>
              <a:pathLst>
                <a:path w="3850640" h="370840">
                  <a:moveTo>
                    <a:pt x="257098" y="243967"/>
                  </a:moveTo>
                  <a:lnTo>
                    <a:pt x="253022" y="220433"/>
                  </a:lnTo>
                  <a:lnTo>
                    <a:pt x="250393" y="215836"/>
                  </a:lnTo>
                  <a:lnTo>
                    <a:pt x="241820" y="200787"/>
                  </a:lnTo>
                  <a:lnTo>
                    <a:pt x="225069" y="186118"/>
                  </a:lnTo>
                  <a:lnTo>
                    <a:pt x="204292" y="177533"/>
                  </a:lnTo>
                  <a:lnTo>
                    <a:pt x="222631" y="167093"/>
                  </a:lnTo>
                  <a:lnTo>
                    <a:pt x="235051" y="154266"/>
                  </a:lnTo>
                  <a:lnTo>
                    <a:pt x="235775" y="152692"/>
                  </a:lnTo>
                  <a:lnTo>
                    <a:pt x="242100" y="138887"/>
                  </a:lnTo>
                  <a:lnTo>
                    <a:pt x="244322" y="120777"/>
                  </a:lnTo>
                  <a:lnTo>
                    <a:pt x="244322" y="84201"/>
                  </a:lnTo>
                  <a:lnTo>
                    <a:pt x="242074" y="70739"/>
                  </a:lnTo>
                  <a:lnTo>
                    <a:pt x="238861" y="51447"/>
                  </a:lnTo>
                  <a:lnTo>
                    <a:pt x="221221" y="26670"/>
                  </a:lnTo>
                  <a:lnTo>
                    <a:pt x="189509" y="10998"/>
                  </a:lnTo>
                  <a:lnTo>
                    <a:pt x="176339" y="9486"/>
                  </a:lnTo>
                  <a:lnTo>
                    <a:pt x="176339" y="246037"/>
                  </a:lnTo>
                  <a:lnTo>
                    <a:pt x="176339" y="268300"/>
                  </a:lnTo>
                  <a:lnTo>
                    <a:pt x="172847" y="284086"/>
                  </a:lnTo>
                  <a:lnTo>
                    <a:pt x="163258" y="293611"/>
                  </a:lnTo>
                  <a:lnTo>
                    <a:pt x="148907" y="298284"/>
                  </a:lnTo>
                  <a:lnTo>
                    <a:pt x="131140" y="299516"/>
                  </a:lnTo>
                  <a:lnTo>
                    <a:pt x="80937" y="299516"/>
                  </a:lnTo>
                  <a:lnTo>
                    <a:pt x="80937" y="215836"/>
                  </a:lnTo>
                  <a:lnTo>
                    <a:pt x="142354" y="215836"/>
                  </a:lnTo>
                  <a:lnTo>
                    <a:pt x="156768" y="217741"/>
                  </a:lnTo>
                  <a:lnTo>
                    <a:pt x="167436" y="223431"/>
                  </a:lnTo>
                  <a:lnTo>
                    <a:pt x="174066" y="232879"/>
                  </a:lnTo>
                  <a:lnTo>
                    <a:pt x="176339" y="246037"/>
                  </a:lnTo>
                  <a:lnTo>
                    <a:pt x="176339" y="9486"/>
                  </a:lnTo>
                  <a:lnTo>
                    <a:pt x="163576" y="8026"/>
                  </a:lnTo>
                  <a:lnTo>
                    <a:pt x="163576" y="96100"/>
                  </a:lnTo>
                  <a:lnTo>
                    <a:pt x="163576" y="127330"/>
                  </a:lnTo>
                  <a:lnTo>
                    <a:pt x="161518" y="137477"/>
                  </a:lnTo>
                  <a:lnTo>
                    <a:pt x="155384" y="145503"/>
                  </a:lnTo>
                  <a:lnTo>
                    <a:pt x="145237" y="150787"/>
                  </a:lnTo>
                  <a:lnTo>
                    <a:pt x="131140" y="152692"/>
                  </a:lnTo>
                  <a:lnTo>
                    <a:pt x="80937" y="152692"/>
                  </a:lnTo>
                  <a:lnTo>
                    <a:pt x="80937" y="70739"/>
                  </a:lnTo>
                  <a:lnTo>
                    <a:pt x="131140" y="70739"/>
                  </a:lnTo>
                  <a:lnTo>
                    <a:pt x="145745" y="72491"/>
                  </a:lnTo>
                  <a:lnTo>
                    <a:pt x="155829" y="77533"/>
                  </a:lnTo>
                  <a:lnTo>
                    <a:pt x="161683" y="85509"/>
                  </a:lnTo>
                  <a:lnTo>
                    <a:pt x="163576" y="96100"/>
                  </a:lnTo>
                  <a:lnTo>
                    <a:pt x="163576" y="8026"/>
                  </a:lnTo>
                  <a:lnTo>
                    <a:pt x="141833" y="5524"/>
                  </a:lnTo>
                  <a:lnTo>
                    <a:pt x="0" y="5524"/>
                  </a:lnTo>
                  <a:lnTo>
                    <a:pt x="0" y="364744"/>
                  </a:lnTo>
                  <a:lnTo>
                    <a:pt x="153225" y="364744"/>
                  </a:lnTo>
                  <a:lnTo>
                    <a:pt x="199758" y="358482"/>
                  </a:lnTo>
                  <a:lnTo>
                    <a:pt x="232143" y="340893"/>
                  </a:lnTo>
                  <a:lnTo>
                    <a:pt x="251028" y="313791"/>
                  </a:lnTo>
                  <a:lnTo>
                    <a:pt x="253517" y="299516"/>
                  </a:lnTo>
                  <a:lnTo>
                    <a:pt x="257098" y="278993"/>
                  </a:lnTo>
                  <a:lnTo>
                    <a:pt x="257098" y="243967"/>
                  </a:lnTo>
                  <a:close/>
                </a:path>
                <a:path w="3850640" h="370840">
                  <a:moveTo>
                    <a:pt x="576630" y="5511"/>
                  </a:moveTo>
                  <a:lnTo>
                    <a:pt x="495884" y="5511"/>
                  </a:lnTo>
                  <a:lnTo>
                    <a:pt x="495884" y="252603"/>
                  </a:lnTo>
                  <a:lnTo>
                    <a:pt x="493077" y="272034"/>
                  </a:lnTo>
                  <a:lnTo>
                    <a:pt x="483857" y="286385"/>
                  </a:lnTo>
                  <a:lnTo>
                    <a:pt x="467067" y="295275"/>
                  </a:lnTo>
                  <a:lnTo>
                    <a:pt x="441540" y="298310"/>
                  </a:lnTo>
                  <a:lnTo>
                    <a:pt x="415912" y="295249"/>
                  </a:lnTo>
                  <a:lnTo>
                    <a:pt x="399072" y="286321"/>
                  </a:lnTo>
                  <a:lnTo>
                    <a:pt x="389839" y="271970"/>
                  </a:lnTo>
                  <a:lnTo>
                    <a:pt x="387019" y="252603"/>
                  </a:lnTo>
                  <a:lnTo>
                    <a:pt x="387019" y="5511"/>
                  </a:lnTo>
                  <a:lnTo>
                    <a:pt x="305917" y="5511"/>
                  </a:lnTo>
                  <a:lnTo>
                    <a:pt x="305917" y="260184"/>
                  </a:lnTo>
                  <a:lnTo>
                    <a:pt x="312813" y="300393"/>
                  </a:lnTo>
                  <a:lnTo>
                    <a:pt x="335597" y="335673"/>
                  </a:lnTo>
                  <a:lnTo>
                    <a:pt x="377405" y="360730"/>
                  </a:lnTo>
                  <a:lnTo>
                    <a:pt x="441363" y="370268"/>
                  </a:lnTo>
                  <a:lnTo>
                    <a:pt x="505231" y="360730"/>
                  </a:lnTo>
                  <a:lnTo>
                    <a:pt x="546976" y="335673"/>
                  </a:lnTo>
                  <a:lnTo>
                    <a:pt x="569747" y="300393"/>
                  </a:lnTo>
                  <a:lnTo>
                    <a:pt x="576630" y="260184"/>
                  </a:lnTo>
                  <a:lnTo>
                    <a:pt x="576630" y="5511"/>
                  </a:lnTo>
                  <a:close/>
                </a:path>
                <a:path w="3850640" h="370840">
                  <a:moveTo>
                    <a:pt x="727773" y="5511"/>
                  </a:moveTo>
                  <a:lnTo>
                    <a:pt x="646861" y="5511"/>
                  </a:lnTo>
                  <a:lnTo>
                    <a:pt x="646861" y="364744"/>
                  </a:lnTo>
                  <a:lnTo>
                    <a:pt x="727773" y="364744"/>
                  </a:lnTo>
                  <a:lnTo>
                    <a:pt x="727773" y="5511"/>
                  </a:lnTo>
                  <a:close/>
                </a:path>
                <a:path w="3850640" h="370840">
                  <a:moveTo>
                    <a:pt x="1023861" y="293624"/>
                  </a:moveTo>
                  <a:lnTo>
                    <a:pt x="881507" y="293624"/>
                  </a:lnTo>
                  <a:lnTo>
                    <a:pt x="881507" y="5334"/>
                  </a:lnTo>
                  <a:lnTo>
                    <a:pt x="800595" y="5334"/>
                  </a:lnTo>
                  <a:lnTo>
                    <a:pt x="800595" y="293624"/>
                  </a:lnTo>
                  <a:lnTo>
                    <a:pt x="800595" y="364744"/>
                  </a:lnTo>
                  <a:lnTo>
                    <a:pt x="1023861" y="364744"/>
                  </a:lnTo>
                  <a:lnTo>
                    <a:pt x="1023861" y="293624"/>
                  </a:lnTo>
                  <a:close/>
                </a:path>
                <a:path w="3850640" h="370840">
                  <a:moveTo>
                    <a:pt x="1330286" y="98856"/>
                  </a:moveTo>
                  <a:lnTo>
                    <a:pt x="1302829" y="34010"/>
                  </a:lnTo>
                  <a:lnTo>
                    <a:pt x="1265288" y="13284"/>
                  </a:lnTo>
                  <a:lnTo>
                    <a:pt x="1249375" y="11099"/>
                  </a:lnTo>
                  <a:lnTo>
                    <a:pt x="1249375" y="120942"/>
                  </a:lnTo>
                  <a:lnTo>
                    <a:pt x="1249375" y="249313"/>
                  </a:lnTo>
                  <a:lnTo>
                    <a:pt x="1247228" y="268033"/>
                  </a:lnTo>
                  <a:lnTo>
                    <a:pt x="1239494" y="281774"/>
                  </a:lnTo>
                  <a:lnTo>
                    <a:pt x="1224178" y="290245"/>
                  </a:lnTo>
                  <a:lnTo>
                    <a:pt x="1199324" y="293141"/>
                  </a:lnTo>
                  <a:lnTo>
                    <a:pt x="1150848" y="293141"/>
                  </a:lnTo>
                  <a:lnTo>
                    <a:pt x="1150848" y="77292"/>
                  </a:lnTo>
                  <a:lnTo>
                    <a:pt x="1199324" y="77292"/>
                  </a:lnTo>
                  <a:lnTo>
                    <a:pt x="1224178" y="80187"/>
                  </a:lnTo>
                  <a:lnTo>
                    <a:pt x="1239494" y="88633"/>
                  </a:lnTo>
                  <a:lnTo>
                    <a:pt x="1247228" y="102336"/>
                  </a:lnTo>
                  <a:lnTo>
                    <a:pt x="1249375" y="120942"/>
                  </a:lnTo>
                  <a:lnTo>
                    <a:pt x="1249375" y="11099"/>
                  </a:lnTo>
                  <a:lnTo>
                    <a:pt x="1208989" y="5511"/>
                  </a:lnTo>
                  <a:lnTo>
                    <a:pt x="1069746" y="5511"/>
                  </a:lnTo>
                  <a:lnTo>
                    <a:pt x="1069746" y="364744"/>
                  </a:lnTo>
                  <a:lnTo>
                    <a:pt x="1208989" y="364744"/>
                  </a:lnTo>
                  <a:lnTo>
                    <a:pt x="1265212" y="356933"/>
                  </a:lnTo>
                  <a:lnTo>
                    <a:pt x="1302766" y="336143"/>
                  </a:lnTo>
                  <a:lnTo>
                    <a:pt x="1323759" y="306362"/>
                  </a:lnTo>
                  <a:lnTo>
                    <a:pt x="1326235" y="293141"/>
                  </a:lnTo>
                  <a:lnTo>
                    <a:pt x="1330286" y="271564"/>
                  </a:lnTo>
                  <a:lnTo>
                    <a:pt x="1330286" y="98856"/>
                  </a:lnTo>
                  <a:close/>
                </a:path>
                <a:path w="3850640" h="370840">
                  <a:moveTo>
                    <a:pt x="1475917" y="5511"/>
                  </a:moveTo>
                  <a:lnTo>
                    <a:pt x="1394993" y="5511"/>
                  </a:lnTo>
                  <a:lnTo>
                    <a:pt x="1394993" y="364744"/>
                  </a:lnTo>
                  <a:lnTo>
                    <a:pt x="1475917" y="364744"/>
                  </a:lnTo>
                  <a:lnTo>
                    <a:pt x="1475917" y="5511"/>
                  </a:lnTo>
                  <a:close/>
                </a:path>
                <a:path w="3850640" h="370840">
                  <a:moveTo>
                    <a:pt x="1843430" y="5511"/>
                  </a:moveTo>
                  <a:lnTo>
                    <a:pt x="1766125" y="5511"/>
                  </a:lnTo>
                  <a:lnTo>
                    <a:pt x="1766125" y="253111"/>
                  </a:lnTo>
                  <a:lnTo>
                    <a:pt x="1647939" y="5511"/>
                  </a:lnTo>
                  <a:lnTo>
                    <a:pt x="1548726" y="5511"/>
                  </a:lnTo>
                  <a:lnTo>
                    <a:pt x="1548726" y="364744"/>
                  </a:lnTo>
                  <a:lnTo>
                    <a:pt x="1625854" y="364744"/>
                  </a:lnTo>
                  <a:lnTo>
                    <a:pt x="1625854" y="128536"/>
                  </a:lnTo>
                  <a:lnTo>
                    <a:pt x="1743519" y="364744"/>
                  </a:lnTo>
                  <a:lnTo>
                    <a:pt x="1843430" y="364744"/>
                  </a:lnTo>
                  <a:lnTo>
                    <a:pt x="1843430" y="5511"/>
                  </a:lnTo>
                  <a:close/>
                </a:path>
                <a:path w="3850640" h="370840">
                  <a:moveTo>
                    <a:pt x="2160727" y="184099"/>
                  </a:moveTo>
                  <a:lnTo>
                    <a:pt x="2084628" y="184099"/>
                  </a:lnTo>
                  <a:lnTo>
                    <a:pt x="2084628" y="294182"/>
                  </a:lnTo>
                  <a:lnTo>
                    <a:pt x="2070620" y="295757"/>
                  </a:lnTo>
                  <a:lnTo>
                    <a:pt x="2058911" y="296697"/>
                  </a:lnTo>
                  <a:lnTo>
                    <a:pt x="2048078" y="297154"/>
                  </a:lnTo>
                  <a:lnTo>
                    <a:pt x="2036673" y="297281"/>
                  </a:lnTo>
                  <a:lnTo>
                    <a:pt x="2011807" y="293230"/>
                  </a:lnTo>
                  <a:lnTo>
                    <a:pt x="1996313" y="282206"/>
                  </a:lnTo>
                  <a:lnTo>
                    <a:pt x="1988362" y="265899"/>
                  </a:lnTo>
                  <a:lnTo>
                    <a:pt x="1986114" y="246037"/>
                  </a:lnTo>
                  <a:lnTo>
                    <a:pt x="1986114" y="122504"/>
                  </a:lnTo>
                  <a:lnTo>
                    <a:pt x="1988337" y="102946"/>
                  </a:lnTo>
                  <a:lnTo>
                    <a:pt x="1996249" y="87363"/>
                  </a:lnTo>
                  <a:lnTo>
                    <a:pt x="2011743" y="77050"/>
                  </a:lnTo>
                  <a:lnTo>
                    <a:pt x="2036673" y="73329"/>
                  </a:lnTo>
                  <a:lnTo>
                    <a:pt x="2059647" y="73990"/>
                  </a:lnTo>
                  <a:lnTo>
                    <a:pt x="2087283" y="75831"/>
                  </a:lnTo>
                  <a:lnTo>
                    <a:pt x="2115934" y="78562"/>
                  </a:lnTo>
                  <a:lnTo>
                    <a:pt x="2141918" y="81953"/>
                  </a:lnTo>
                  <a:lnTo>
                    <a:pt x="2151748" y="11379"/>
                  </a:lnTo>
                  <a:lnTo>
                    <a:pt x="2126716" y="7048"/>
                  </a:lnTo>
                  <a:lnTo>
                    <a:pt x="2098433" y="3429"/>
                  </a:lnTo>
                  <a:lnTo>
                    <a:pt x="2068093" y="927"/>
                  </a:lnTo>
                  <a:lnTo>
                    <a:pt x="2036838" y="0"/>
                  </a:lnTo>
                  <a:lnTo>
                    <a:pt x="1979371" y="7861"/>
                  </a:lnTo>
                  <a:lnTo>
                    <a:pt x="1938210" y="30124"/>
                  </a:lnTo>
                  <a:lnTo>
                    <a:pt x="1913458" y="64846"/>
                  </a:lnTo>
                  <a:lnTo>
                    <a:pt x="1905190" y="110083"/>
                  </a:lnTo>
                  <a:lnTo>
                    <a:pt x="1905190" y="260007"/>
                  </a:lnTo>
                  <a:lnTo>
                    <a:pt x="1913483" y="304723"/>
                  </a:lnTo>
                  <a:lnTo>
                    <a:pt x="1938274" y="339509"/>
                  </a:lnTo>
                  <a:lnTo>
                    <a:pt x="1979434" y="362064"/>
                  </a:lnTo>
                  <a:lnTo>
                    <a:pt x="2036838" y="370090"/>
                  </a:lnTo>
                  <a:lnTo>
                    <a:pt x="2068334" y="368998"/>
                  </a:lnTo>
                  <a:lnTo>
                    <a:pt x="2099818" y="365760"/>
                  </a:lnTo>
                  <a:lnTo>
                    <a:pt x="2130793" y="360413"/>
                  </a:lnTo>
                  <a:lnTo>
                    <a:pt x="2160727" y="353009"/>
                  </a:lnTo>
                  <a:lnTo>
                    <a:pt x="2160727" y="184099"/>
                  </a:lnTo>
                  <a:close/>
                </a:path>
                <a:path w="3850640" h="370840">
                  <a:moveTo>
                    <a:pt x="2587066" y="5994"/>
                  </a:moveTo>
                  <a:lnTo>
                    <a:pt x="2313254" y="5994"/>
                  </a:lnTo>
                  <a:lnTo>
                    <a:pt x="2313254" y="77114"/>
                  </a:lnTo>
                  <a:lnTo>
                    <a:pt x="2409698" y="77114"/>
                  </a:lnTo>
                  <a:lnTo>
                    <a:pt x="2409698" y="364134"/>
                  </a:lnTo>
                  <a:lnTo>
                    <a:pt x="2490622" y="364134"/>
                  </a:lnTo>
                  <a:lnTo>
                    <a:pt x="2490622" y="77114"/>
                  </a:lnTo>
                  <a:lnTo>
                    <a:pt x="2587066" y="77114"/>
                  </a:lnTo>
                  <a:lnTo>
                    <a:pt x="2587066" y="5994"/>
                  </a:lnTo>
                  <a:close/>
                </a:path>
                <a:path w="3850640" h="370840">
                  <a:moveTo>
                    <a:pt x="2932315" y="364909"/>
                  </a:moveTo>
                  <a:lnTo>
                    <a:pt x="2853334" y="253111"/>
                  </a:lnTo>
                  <a:lnTo>
                    <a:pt x="2845536" y="242074"/>
                  </a:lnTo>
                  <a:lnTo>
                    <a:pt x="2868993" y="227774"/>
                  </a:lnTo>
                  <a:lnTo>
                    <a:pt x="2885262" y="207949"/>
                  </a:lnTo>
                  <a:lnTo>
                    <a:pt x="2894647" y="182892"/>
                  </a:lnTo>
                  <a:lnTo>
                    <a:pt x="2894749" y="182626"/>
                  </a:lnTo>
                  <a:lnTo>
                    <a:pt x="2897822" y="151828"/>
                  </a:lnTo>
                  <a:lnTo>
                    <a:pt x="2897822" y="107492"/>
                  </a:lnTo>
                  <a:lnTo>
                    <a:pt x="2891409" y="63093"/>
                  </a:lnTo>
                  <a:lnTo>
                    <a:pt x="2833687" y="11963"/>
                  </a:lnTo>
                  <a:lnTo>
                    <a:pt x="2817063" y="10045"/>
                  </a:lnTo>
                  <a:lnTo>
                    <a:pt x="2817063" y="115074"/>
                  </a:lnTo>
                  <a:lnTo>
                    <a:pt x="2817063" y="143548"/>
                  </a:lnTo>
                  <a:lnTo>
                    <a:pt x="2815183" y="161048"/>
                  </a:lnTo>
                  <a:lnTo>
                    <a:pt x="2808440" y="173304"/>
                  </a:lnTo>
                  <a:lnTo>
                    <a:pt x="2795232" y="180530"/>
                  </a:lnTo>
                  <a:lnTo>
                    <a:pt x="2773934" y="182892"/>
                  </a:lnTo>
                  <a:lnTo>
                    <a:pt x="2709926" y="182892"/>
                  </a:lnTo>
                  <a:lnTo>
                    <a:pt x="2709926" y="77127"/>
                  </a:lnTo>
                  <a:lnTo>
                    <a:pt x="2773934" y="77127"/>
                  </a:lnTo>
                  <a:lnTo>
                    <a:pt x="2794571" y="79248"/>
                  </a:lnTo>
                  <a:lnTo>
                    <a:pt x="2807855" y="85940"/>
                  </a:lnTo>
                  <a:lnTo>
                    <a:pt x="2814967" y="97713"/>
                  </a:lnTo>
                  <a:lnTo>
                    <a:pt x="2817063" y="115074"/>
                  </a:lnTo>
                  <a:lnTo>
                    <a:pt x="2817063" y="10045"/>
                  </a:lnTo>
                  <a:lnTo>
                    <a:pt x="2778074" y="5511"/>
                  </a:lnTo>
                  <a:lnTo>
                    <a:pt x="2628658" y="5511"/>
                  </a:lnTo>
                  <a:lnTo>
                    <a:pt x="2628658" y="364744"/>
                  </a:lnTo>
                  <a:lnTo>
                    <a:pt x="2709570" y="364744"/>
                  </a:lnTo>
                  <a:lnTo>
                    <a:pt x="2709570" y="253111"/>
                  </a:lnTo>
                  <a:lnTo>
                    <a:pt x="2757030" y="253111"/>
                  </a:lnTo>
                  <a:lnTo>
                    <a:pt x="2836214" y="364909"/>
                  </a:lnTo>
                  <a:lnTo>
                    <a:pt x="2932315" y="364909"/>
                  </a:lnTo>
                  <a:close/>
                </a:path>
                <a:path w="3850640" h="370840">
                  <a:moveTo>
                    <a:pt x="3243757" y="5511"/>
                  </a:moveTo>
                  <a:lnTo>
                    <a:pt x="3162668" y="5511"/>
                  </a:lnTo>
                  <a:lnTo>
                    <a:pt x="3162668" y="252603"/>
                  </a:lnTo>
                  <a:lnTo>
                    <a:pt x="3159849" y="272034"/>
                  </a:lnTo>
                  <a:lnTo>
                    <a:pt x="3150628" y="286385"/>
                  </a:lnTo>
                  <a:lnTo>
                    <a:pt x="3133839" y="295275"/>
                  </a:lnTo>
                  <a:lnTo>
                    <a:pt x="3108325" y="298310"/>
                  </a:lnTo>
                  <a:lnTo>
                    <a:pt x="3082696" y="295249"/>
                  </a:lnTo>
                  <a:lnTo>
                    <a:pt x="3065856" y="286321"/>
                  </a:lnTo>
                  <a:lnTo>
                    <a:pt x="3056610" y="271970"/>
                  </a:lnTo>
                  <a:lnTo>
                    <a:pt x="3053791" y="252603"/>
                  </a:lnTo>
                  <a:lnTo>
                    <a:pt x="3053791" y="5511"/>
                  </a:lnTo>
                  <a:lnTo>
                    <a:pt x="2972866" y="5511"/>
                  </a:lnTo>
                  <a:lnTo>
                    <a:pt x="2972866" y="260184"/>
                  </a:lnTo>
                  <a:lnTo>
                    <a:pt x="2979788" y="300393"/>
                  </a:lnTo>
                  <a:lnTo>
                    <a:pt x="3002635" y="335673"/>
                  </a:lnTo>
                  <a:lnTo>
                    <a:pt x="3044494" y="360730"/>
                  </a:lnTo>
                  <a:lnTo>
                    <a:pt x="3108490" y="370268"/>
                  </a:lnTo>
                  <a:lnTo>
                    <a:pt x="3172358" y="360730"/>
                  </a:lnTo>
                  <a:lnTo>
                    <a:pt x="3214103" y="335673"/>
                  </a:lnTo>
                  <a:lnTo>
                    <a:pt x="3236861" y="300393"/>
                  </a:lnTo>
                  <a:lnTo>
                    <a:pt x="3243757" y="260184"/>
                  </a:lnTo>
                  <a:lnTo>
                    <a:pt x="3243757" y="5511"/>
                  </a:lnTo>
                  <a:close/>
                </a:path>
                <a:path w="3850640" h="370840">
                  <a:moveTo>
                    <a:pt x="3547605" y="263817"/>
                  </a:moveTo>
                  <a:lnTo>
                    <a:pt x="3545332" y="219583"/>
                  </a:lnTo>
                  <a:lnTo>
                    <a:pt x="3502545" y="168402"/>
                  </a:lnTo>
                  <a:lnTo>
                    <a:pt x="3445624" y="150964"/>
                  </a:lnTo>
                  <a:lnTo>
                    <a:pt x="3412667" y="142633"/>
                  </a:lnTo>
                  <a:lnTo>
                    <a:pt x="3395332" y="134683"/>
                  </a:lnTo>
                  <a:lnTo>
                    <a:pt x="3388614" y="122745"/>
                  </a:lnTo>
                  <a:lnTo>
                    <a:pt x="3387483" y="102489"/>
                  </a:lnTo>
                  <a:lnTo>
                    <a:pt x="3389287" y="86220"/>
                  </a:lnTo>
                  <a:lnTo>
                    <a:pt x="3395980" y="76187"/>
                  </a:lnTo>
                  <a:lnTo>
                    <a:pt x="3409467" y="71107"/>
                  </a:lnTo>
                  <a:lnTo>
                    <a:pt x="3431654" y="69710"/>
                  </a:lnTo>
                  <a:lnTo>
                    <a:pt x="3455073" y="70294"/>
                  </a:lnTo>
                  <a:lnTo>
                    <a:pt x="3478225" y="72136"/>
                  </a:lnTo>
                  <a:lnTo>
                    <a:pt x="3503015" y="75311"/>
                  </a:lnTo>
                  <a:lnTo>
                    <a:pt x="3531387" y="79883"/>
                  </a:lnTo>
                  <a:lnTo>
                    <a:pt x="3539490" y="11899"/>
                  </a:lnTo>
                  <a:lnTo>
                    <a:pt x="3510051" y="6502"/>
                  </a:lnTo>
                  <a:lnTo>
                    <a:pt x="3481819" y="2857"/>
                  </a:lnTo>
                  <a:lnTo>
                    <a:pt x="3455200" y="812"/>
                  </a:lnTo>
                  <a:lnTo>
                    <a:pt x="3430625" y="165"/>
                  </a:lnTo>
                  <a:lnTo>
                    <a:pt x="3369602" y="5740"/>
                  </a:lnTo>
                  <a:lnTo>
                    <a:pt x="3331578" y="23368"/>
                  </a:lnTo>
                  <a:lnTo>
                    <a:pt x="3312071" y="54470"/>
                  </a:lnTo>
                  <a:lnTo>
                    <a:pt x="3306559" y="100418"/>
                  </a:lnTo>
                  <a:lnTo>
                    <a:pt x="3309963" y="148361"/>
                  </a:lnTo>
                  <a:lnTo>
                    <a:pt x="3323971" y="179412"/>
                  </a:lnTo>
                  <a:lnTo>
                    <a:pt x="3354247" y="199428"/>
                  </a:lnTo>
                  <a:lnTo>
                    <a:pt x="3406470" y="214287"/>
                  </a:lnTo>
                  <a:lnTo>
                    <a:pt x="3440722" y="222770"/>
                  </a:lnTo>
                  <a:lnTo>
                    <a:pt x="3458718" y="231419"/>
                  </a:lnTo>
                  <a:lnTo>
                    <a:pt x="3465690" y="243738"/>
                  </a:lnTo>
                  <a:lnTo>
                    <a:pt x="3466858" y="263283"/>
                  </a:lnTo>
                  <a:lnTo>
                    <a:pt x="3464941" y="282016"/>
                  </a:lnTo>
                  <a:lnTo>
                    <a:pt x="3457625" y="293763"/>
                  </a:lnTo>
                  <a:lnTo>
                    <a:pt x="3442538" y="299859"/>
                  </a:lnTo>
                  <a:lnTo>
                    <a:pt x="3417341" y="301586"/>
                  </a:lnTo>
                  <a:lnTo>
                    <a:pt x="3390138" y="300355"/>
                  </a:lnTo>
                  <a:lnTo>
                    <a:pt x="3364014" y="296849"/>
                  </a:lnTo>
                  <a:lnTo>
                    <a:pt x="3338665" y="291401"/>
                  </a:lnTo>
                  <a:lnTo>
                    <a:pt x="3313811" y="284340"/>
                  </a:lnTo>
                  <a:lnTo>
                    <a:pt x="3300349" y="346976"/>
                  </a:lnTo>
                  <a:lnTo>
                    <a:pt x="3325584" y="356489"/>
                  </a:lnTo>
                  <a:lnTo>
                    <a:pt x="3354247" y="363778"/>
                  </a:lnTo>
                  <a:lnTo>
                    <a:pt x="3384956" y="368452"/>
                  </a:lnTo>
                  <a:lnTo>
                    <a:pt x="3416300" y="370090"/>
                  </a:lnTo>
                  <a:lnTo>
                    <a:pt x="3482644" y="363512"/>
                  </a:lnTo>
                  <a:lnTo>
                    <a:pt x="3522776" y="343674"/>
                  </a:lnTo>
                  <a:lnTo>
                    <a:pt x="3542500" y="310476"/>
                  </a:lnTo>
                  <a:lnTo>
                    <a:pt x="3547605" y="263817"/>
                  </a:lnTo>
                  <a:close/>
                </a:path>
                <a:path w="3850640" h="370840">
                  <a:moveTo>
                    <a:pt x="3850068" y="5994"/>
                  </a:moveTo>
                  <a:lnTo>
                    <a:pt x="3575901" y="5994"/>
                  </a:lnTo>
                  <a:lnTo>
                    <a:pt x="3575901" y="77114"/>
                  </a:lnTo>
                  <a:lnTo>
                    <a:pt x="3672522" y="77114"/>
                  </a:lnTo>
                  <a:lnTo>
                    <a:pt x="3672522" y="364134"/>
                  </a:lnTo>
                  <a:lnTo>
                    <a:pt x="3753447" y="364134"/>
                  </a:lnTo>
                  <a:lnTo>
                    <a:pt x="3753447" y="77114"/>
                  </a:lnTo>
                  <a:lnTo>
                    <a:pt x="3850068" y="77114"/>
                  </a:lnTo>
                  <a:lnTo>
                    <a:pt x="3850068" y="5994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50662" y="9777478"/>
              <a:ext cx="166497" cy="16649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17123" y="8902354"/>
              <a:ext cx="1721485" cy="1492250"/>
            </a:xfrm>
            <a:custGeom>
              <a:avLst/>
              <a:gdLst/>
              <a:ahLst/>
              <a:cxnLst/>
              <a:rect l="l" t="t" r="r" b="b"/>
              <a:pathLst>
                <a:path w="1721484" h="1492250">
                  <a:moveTo>
                    <a:pt x="860633" y="0"/>
                  </a:moveTo>
                  <a:lnTo>
                    <a:pt x="0" y="1491776"/>
                  </a:lnTo>
                  <a:lnTo>
                    <a:pt x="1721266" y="1491776"/>
                  </a:lnTo>
                  <a:lnTo>
                    <a:pt x="860633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6622914" y="9938113"/>
              <a:ext cx="140335" cy="299085"/>
            </a:xfrm>
            <a:custGeom>
              <a:avLst/>
              <a:gdLst/>
              <a:ahLst/>
              <a:cxnLst/>
              <a:rect l="l" t="t" r="r" b="b"/>
              <a:pathLst>
                <a:path w="140334" h="299084">
                  <a:moveTo>
                    <a:pt x="134749" y="0"/>
                  </a:moveTo>
                  <a:lnTo>
                    <a:pt x="126645" y="0"/>
                  </a:lnTo>
                  <a:lnTo>
                    <a:pt x="60040" y="0"/>
                  </a:lnTo>
                  <a:lnTo>
                    <a:pt x="52103" y="6554"/>
                  </a:lnTo>
                  <a:lnTo>
                    <a:pt x="50731" y="14837"/>
                  </a:lnTo>
                  <a:lnTo>
                    <a:pt x="0" y="291938"/>
                  </a:lnTo>
                  <a:lnTo>
                    <a:pt x="5518" y="298671"/>
                  </a:lnTo>
                  <a:lnTo>
                    <a:pt x="80227" y="298671"/>
                  </a:lnTo>
                  <a:lnTo>
                    <a:pt x="88164" y="292106"/>
                  </a:lnTo>
                  <a:lnTo>
                    <a:pt x="89547" y="283823"/>
                  </a:lnTo>
                  <a:lnTo>
                    <a:pt x="138550" y="14837"/>
                  </a:lnTo>
                  <a:lnTo>
                    <a:pt x="140278" y="6554"/>
                  </a:lnTo>
                  <a:lnTo>
                    <a:pt x="134749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5037" y="9761261"/>
              <a:ext cx="100248" cy="8057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66612" y="9434861"/>
              <a:ext cx="1158875" cy="814705"/>
            </a:xfrm>
            <a:custGeom>
              <a:avLst/>
              <a:gdLst/>
              <a:ahLst/>
              <a:cxnLst/>
              <a:rect l="l" t="t" r="r" b="b"/>
              <a:pathLst>
                <a:path w="1158875" h="814704">
                  <a:moveTo>
                    <a:pt x="567143" y="19799"/>
                  </a:moveTo>
                  <a:lnTo>
                    <a:pt x="525208" y="482"/>
                  </a:lnTo>
                  <a:lnTo>
                    <a:pt x="511797" y="0"/>
                  </a:lnTo>
                  <a:lnTo>
                    <a:pt x="502780" y="2971"/>
                  </a:lnTo>
                  <a:lnTo>
                    <a:pt x="492772" y="10134"/>
                  </a:lnTo>
                  <a:lnTo>
                    <a:pt x="486841" y="10795"/>
                  </a:lnTo>
                  <a:lnTo>
                    <a:pt x="476770" y="9944"/>
                  </a:lnTo>
                  <a:lnTo>
                    <a:pt x="462889" y="8420"/>
                  </a:lnTo>
                  <a:lnTo>
                    <a:pt x="445490" y="7035"/>
                  </a:lnTo>
                  <a:lnTo>
                    <a:pt x="386270" y="22758"/>
                  </a:lnTo>
                  <a:lnTo>
                    <a:pt x="349034" y="52133"/>
                  </a:lnTo>
                  <a:lnTo>
                    <a:pt x="324726" y="103822"/>
                  </a:lnTo>
                  <a:lnTo>
                    <a:pt x="227584" y="628865"/>
                  </a:lnTo>
                  <a:lnTo>
                    <a:pt x="225564" y="642658"/>
                  </a:lnTo>
                  <a:lnTo>
                    <a:pt x="221145" y="666305"/>
                  </a:lnTo>
                  <a:lnTo>
                    <a:pt x="211213" y="693445"/>
                  </a:lnTo>
                  <a:lnTo>
                    <a:pt x="192671" y="717702"/>
                  </a:lnTo>
                  <a:lnTo>
                    <a:pt x="162420" y="732675"/>
                  </a:lnTo>
                  <a:lnTo>
                    <a:pt x="117348" y="731989"/>
                  </a:lnTo>
                  <a:lnTo>
                    <a:pt x="54356" y="709269"/>
                  </a:lnTo>
                  <a:lnTo>
                    <a:pt x="35826" y="702411"/>
                  </a:lnTo>
                  <a:lnTo>
                    <a:pt x="23139" y="702411"/>
                  </a:lnTo>
                  <a:lnTo>
                    <a:pt x="15417" y="707910"/>
                  </a:lnTo>
                  <a:lnTo>
                    <a:pt x="11734" y="717550"/>
                  </a:lnTo>
                  <a:lnTo>
                    <a:pt x="5930" y="755205"/>
                  </a:lnTo>
                  <a:lnTo>
                    <a:pt x="0" y="797610"/>
                  </a:lnTo>
                  <a:lnTo>
                    <a:pt x="3276" y="804684"/>
                  </a:lnTo>
                  <a:lnTo>
                    <a:pt x="51943" y="812279"/>
                  </a:lnTo>
                  <a:lnTo>
                    <a:pt x="58140" y="811072"/>
                  </a:lnTo>
                  <a:lnTo>
                    <a:pt x="62801" y="808659"/>
                  </a:lnTo>
                  <a:lnTo>
                    <a:pt x="63500" y="807961"/>
                  </a:lnTo>
                  <a:lnTo>
                    <a:pt x="67805" y="805891"/>
                  </a:lnTo>
                  <a:lnTo>
                    <a:pt x="70573" y="803300"/>
                  </a:lnTo>
                  <a:lnTo>
                    <a:pt x="74714" y="801751"/>
                  </a:lnTo>
                  <a:lnTo>
                    <a:pt x="78333" y="802093"/>
                  </a:lnTo>
                  <a:lnTo>
                    <a:pt x="83858" y="803135"/>
                  </a:lnTo>
                  <a:lnTo>
                    <a:pt x="107111" y="809028"/>
                  </a:lnTo>
                  <a:lnTo>
                    <a:pt x="139573" y="814184"/>
                  </a:lnTo>
                  <a:lnTo>
                    <a:pt x="216979" y="805573"/>
                  </a:lnTo>
                  <a:lnTo>
                    <a:pt x="254330" y="783475"/>
                  </a:lnTo>
                  <a:lnTo>
                    <a:pt x="285699" y="743966"/>
                  </a:lnTo>
                  <a:lnTo>
                    <a:pt x="307301" y="682866"/>
                  </a:lnTo>
                  <a:lnTo>
                    <a:pt x="407187" y="135064"/>
                  </a:lnTo>
                  <a:lnTo>
                    <a:pt x="410984" y="121018"/>
                  </a:lnTo>
                  <a:lnTo>
                    <a:pt x="425716" y="98780"/>
                  </a:lnTo>
                  <a:lnTo>
                    <a:pt x="458419" y="83858"/>
                  </a:lnTo>
                  <a:lnTo>
                    <a:pt x="516064" y="91757"/>
                  </a:lnTo>
                  <a:lnTo>
                    <a:pt x="535292" y="95465"/>
                  </a:lnTo>
                  <a:lnTo>
                    <a:pt x="546023" y="92811"/>
                  </a:lnTo>
                  <a:lnTo>
                    <a:pt x="550837" y="87604"/>
                  </a:lnTo>
                  <a:lnTo>
                    <a:pt x="552297" y="83642"/>
                  </a:lnTo>
                  <a:lnTo>
                    <a:pt x="567143" y="19799"/>
                  </a:lnTo>
                  <a:close/>
                </a:path>
                <a:path w="1158875" h="814704">
                  <a:moveTo>
                    <a:pt x="1158773" y="735838"/>
                  </a:moveTo>
                  <a:lnTo>
                    <a:pt x="1148943" y="732904"/>
                  </a:lnTo>
                  <a:lnTo>
                    <a:pt x="1139621" y="731520"/>
                  </a:lnTo>
                  <a:lnTo>
                    <a:pt x="1128687" y="730173"/>
                  </a:lnTo>
                  <a:lnTo>
                    <a:pt x="1119606" y="726528"/>
                  </a:lnTo>
                  <a:lnTo>
                    <a:pt x="1115809" y="718248"/>
                  </a:lnTo>
                  <a:lnTo>
                    <a:pt x="1118768" y="700303"/>
                  </a:lnTo>
                  <a:lnTo>
                    <a:pt x="1124127" y="670788"/>
                  </a:lnTo>
                  <a:lnTo>
                    <a:pt x="1125194" y="664933"/>
                  </a:lnTo>
                  <a:lnTo>
                    <a:pt x="1132052" y="624827"/>
                  </a:lnTo>
                  <a:lnTo>
                    <a:pt x="1132814" y="618858"/>
                  </a:lnTo>
                  <a:lnTo>
                    <a:pt x="1136002" y="594004"/>
                  </a:lnTo>
                  <a:lnTo>
                    <a:pt x="1136091" y="571106"/>
                  </a:lnTo>
                  <a:lnTo>
                    <a:pt x="1116469" y="525614"/>
                  </a:lnTo>
                  <a:lnTo>
                    <a:pt x="1054912" y="504812"/>
                  </a:lnTo>
                  <a:lnTo>
                    <a:pt x="997699" y="503428"/>
                  </a:lnTo>
                  <a:lnTo>
                    <a:pt x="996937" y="503402"/>
                  </a:lnTo>
                  <a:lnTo>
                    <a:pt x="942200" y="503262"/>
                  </a:lnTo>
                  <a:lnTo>
                    <a:pt x="917917" y="503428"/>
                  </a:lnTo>
                  <a:lnTo>
                    <a:pt x="908773" y="503262"/>
                  </a:lnTo>
                  <a:lnTo>
                    <a:pt x="900493" y="509117"/>
                  </a:lnTo>
                  <a:lnTo>
                    <a:pt x="899452" y="516369"/>
                  </a:lnTo>
                  <a:lnTo>
                    <a:pt x="892378" y="548805"/>
                  </a:lnTo>
                  <a:lnTo>
                    <a:pt x="891336" y="556056"/>
                  </a:lnTo>
                  <a:lnTo>
                    <a:pt x="897890" y="562089"/>
                  </a:lnTo>
                  <a:lnTo>
                    <a:pt x="906868" y="562267"/>
                  </a:lnTo>
                  <a:lnTo>
                    <a:pt x="1012977" y="562267"/>
                  </a:lnTo>
                  <a:lnTo>
                    <a:pt x="1036993" y="563499"/>
                  </a:lnTo>
                  <a:lnTo>
                    <a:pt x="1053033" y="566712"/>
                  </a:lnTo>
                  <a:lnTo>
                    <a:pt x="1062113" y="571144"/>
                  </a:lnTo>
                  <a:lnTo>
                    <a:pt x="1065263" y="576072"/>
                  </a:lnTo>
                  <a:lnTo>
                    <a:pt x="1065580" y="585622"/>
                  </a:lnTo>
                  <a:lnTo>
                    <a:pt x="1064399" y="600176"/>
                  </a:lnTo>
                  <a:lnTo>
                    <a:pt x="1060119" y="613384"/>
                  </a:lnTo>
                  <a:lnTo>
                    <a:pt x="1051115" y="618858"/>
                  </a:lnTo>
                  <a:lnTo>
                    <a:pt x="1050074" y="618744"/>
                  </a:lnTo>
                  <a:lnTo>
                    <a:pt x="1050074" y="707021"/>
                  </a:lnTo>
                  <a:lnTo>
                    <a:pt x="1044321" y="721512"/>
                  </a:lnTo>
                  <a:lnTo>
                    <a:pt x="1029398" y="733488"/>
                  </a:lnTo>
                  <a:lnTo>
                    <a:pt x="1007643" y="741934"/>
                  </a:lnTo>
                  <a:lnTo>
                    <a:pt x="981405" y="745845"/>
                  </a:lnTo>
                  <a:lnTo>
                    <a:pt x="952525" y="743458"/>
                  </a:lnTo>
                  <a:lnTo>
                    <a:pt x="931379" y="734656"/>
                  </a:lnTo>
                  <a:lnTo>
                    <a:pt x="925576" y="728840"/>
                  </a:lnTo>
                  <a:lnTo>
                    <a:pt x="918375" y="721614"/>
                  </a:lnTo>
                  <a:lnTo>
                    <a:pt x="913942" y="706513"/>
                  </a:lnTo>
                  <a:lnTo>
                    <a:pt x="921232" y="688873"/>
                  </a:lnTo>
                  <a:lnTo>
                    <a:pt x="939876" y="677583"/>
                  </a:lnTo>
                  <a:lnTo>
                    <a:pt x="965047" y="671830"/>
                  </a:lnTo>
                  <a:lnTo>
                    <a:pt x="991933" y="670788"/>
                  </a:lnTo>
                  <a:lnTo>
                    <a:pt x="1015847" y="673100"/>
                  </a:lnTo>
                  <a:lnTo>
                    <a:pt x="1034402" y="679069"/>
                  </a:lnTo>
                  <a:lnTo>
                    <a:pt x="1046264" y="689952"/>
                  </a:lnTo>
                  <a:lnTo>
                    <a:pt x="1050074" y="707021"/>
                  </a:lnTo>
                  <a:lnTo>
                    <a:pt x="1050074" y="618744"/>
                  </a:lnTo>
                  <a:lnTo>
                    <a:pt x="1035291" y="616953"/>
                  </a:lnTo>
                  <a:lnTo>
                    <a:pt x="1004252" y="614006"/>
                  </a:lnTo>
                  <a:lnTo>
                    <a:pt x="964438" y="613549"/>
                  </a:lnTo>
                  <a:lnTo>
                    <a:pt x="922261" y="619074"/>
                  </a:lnTo>
                  <a:lnTo>
                    <a:pt x="884161" y="634098"/>
                  </a:lnTo>
                  <a:lnTo>
                    <a:pt x="856589" y="662127"/>
                  </a:lnTo>
                  <a:lnTo>
                    <a:pt x="845972" y="706678"/>
                  </a:lnTo>
                  <a:lnTo>
                    <a:pt x="840016" y="720382"/>
                  </a:lnTo>
                  <a:lnTo>
                    <a:pt x="826211" y="728052"/>
                  </a:lnTo>
                  <a:lnTo>
                    <a:pt x="810590" y="728840"/>
                  </a:lnTo>
                  <a:lnTo>
                    <a:pt x="799211" y="721868"/>
                  </a:lnTo>
                  <a:lnTo>
                    <a:pt x="785825" y="705383"/>
                  </a:lnTo>
                  <a:lnTo>
                    <a:pt x="765771" y="682929"/>
                  </a:lnTo>
                  <a:lnTo>
                    <a:pt x="765276" y="682358"/>
                  </a:lnTo>
                  <a:lnTo>
                    <a:pt x="747471" y="661619"/>
                  </a:lnTo>
                  <a:lnTo>
                    <a:pt x="739330" y="648538"/>
                  </a:lnTo>
                  <a:lnTo>
                    <a:pt x="752246" y="635660"/>
                  </a:lnTo>
                  <a:lnTo>
                    <a:pt x="782497" y="610666"/>
                  </a:lnTo>
                  <a:lnTo>
                    <a:pt x="790879" y="601560"/>
                  </a:lnTo>
                  <a:lnTo>
                    <a:pt x="816127" y="574141"/>
                  </a:lnTo>
                  <a:lnTo>
                    <a:pt x="839241" y="526719"/>
                  </a:lnTo>
                  <a:lnTo>
                    <a:pt x="840193" y="520293"/>
                  </a:lnTo>
                  <a:lnTo>
                    <a:pt x="839647" y="512533"/>
                  </a:lnTo>
                  <a:lnTo>
                    <a:pt x="836358" y="506006"/>
                  </a:lnTo>
                  <a:lnTo>
                    <a:pt x="829056" y="503262"/>
                  </a:lnTo>
                  <a:lnTo>
                    <a:pt x="778459" y="503262"/>
                  </a:lnTo>
                  <a:lnTo>
                    <a:pt x="773087" y="503758"/>
                  </a:lnTo>
                  <a:lnTo>
                    <a:pt x="767156" y="506056"/>
                  </a:lnTo>
                  <a:lnTo>
                    <a:pt x="761034" y="511403"/>
                  </a:lnTo>
                  <a:lnTo>
                    <a:pt x="755040" y="521030"/>
                  </a:lnTo>
                  <a:lnTo>
                    <a:pt x="721448" y="568985"/>
                  </a:lnTo>
                  <a:lnTo>
                    <a:pt x="681342" y="595414"/>
                  </a:lnTo>
                  <a:lnTo>
                    <a:pt x="648830" y="601560"/>
                  </a:lnTo>
                  <a:lnTo>
                    <a:pt x="638048" y="588657"/>
                  </a:lnTo>
                  <a:lnTo>
                    <a:pt x="655129" y="495363"/>
                  </a:lnTo>
                  <a:lnTo>
                    <a:pt x="690676" y="299377"/>
                  </a:lnTo>
                  <a:lnTo>
                    <a:pt x="741756" y="17208"/>
                  </a:lnTo>
                  <a:lnTo>
                    <a:pt x="743305" y="9105"/>
                  </a:lnTo>
                  <a:lnTo>
                    <a:pt x="737781" y="2374"/>
                  </a:lnTo>
                  <a:lnTo>
                    <a:pt x="662901" y="2374"/>
                  </a:lnTo>
                  <a:lnTo>
                    <a:pt x="654964" y="8928"/>
                  </a:lnTo>
                  <a:lnTo>
                    <a:pt x="653592" y="17208"/>
                  </a:lnTo>
                  <a:lnTo>
                    <a:pt x="513219" y="787768"/>
                  </a:lnTo>
                  <a:lnTo>
                    <a:pt x="511924" y="795362"/>
                  </a:lnTo>
                  <a:lnTo>
                    <a:pt x="517283" y="802093"/>
                  </a:lnTo>
                  <a:lnTo>
                    <a:pt x="591985" y="802093"/>
                  </a:lnTo>
                  <a:lnTo>
                    <a:pt x="599922" y="795540"/>
                  </a:lnTo>
                  <a:lnTo>
                    <a:pt x="601306" y="787260"/>
                  </a:lnTo>
                  <a:lnTo>
                    <a:pt x="617689" y="700303"/>
                  </a:lnTo>
                  <a:lnTo>
                    <a:pt x="621868" y="692251"/>
                  </a:lnTo>
                  <a:lnTo>
                    <a:pt x="627557" y="686663"/>
                  </a:lnTo>
                  <a:lnTo>
                    <a:pt x="635342" y="683412"/>
                  </a:lnTo>
                  <a:lnTo>
                    <a:pt x="645820" y="682358"/>
                  </a:lnTo>
                  <a:lnTo>
                    <a:pt x="677570" y="695248"/>
                  </a:lnTo>
                  <a:lnTo>
                    <a:pt x="705294" y="726020"/>
                  </a:lnTo>
                  <a:lnTo>
                    <a:pt x="731786" y="762850"/>
                  </a:lnTo>
                  <a:lnTo>
                    <a:pt x="759802" y="793877"/>
                  </a:lnTo>
                  <a:lnTo>
                    <a:pt x="792137" y="807275"/>
                  </a:lnTo>
                  <a:lnTo>
                    <a:pt x="819416" y="803363"/>
                  </a:lnTo>
                  <a:lnTo>
                    <a:pt x="845388" y="794245"/>
                  </a:lnTo>
                  <a:lnTo>
                    <a:pt x="866216" y="784999"/>
                  </a:lnTo>
                  <a:lnTo>
                    <a:pt x="878065" y="780707"/>
                  </a:lnTo>
                  <a:lnTo>
                    <a:pt x="890308" y="784631"/>
                  </a:lnTo>
                  <a:lnTo>
                    <a:pt x="904862" y="793788"/>
                  </a:lnTo>
                  <a:lnTo>
                    <a:pt x="926896" y="803046"/>
                  </a:lnTo>
                  <a:lnTo>
                    <a:pt x="961567" y="807275"/>
                  </a:lnTo>
                  <a:lnTo>
                    <a:pt x="996696" y="804379"/>
                  </a:lnTo>
                  <a:lnTo>
                    <a:pt x="1025575" y="798042"/>
                  </a:lnTo>
                  <a:lnTo>
                    <a:pt x="1047216" y="791692"/>
                  </a:lnTo>
                  <a:lnTo>
                    <a:pt x="1060602" y="788809"/>
                  </a:lnTo>
                  <a:lnTo>
                    <a:pt x="1070203" y="790613"/>
                  </a:lnTo>
                  <a:lnTo>
                    <a:pt x="1082065" y="794778"/>
                  </a:lnTo>
                  <a:lnTo>
                    <a:pt x="1094016" y="799503"/>
                  </a:lnTo>
                  <a:lnTo>
                    <a:pt x="1103909" y="802957"/>
                  </a:lnTo>
                  <a:lnTo>
                    <a:pt x="1145235" y="795337"/>
                  </a:lnTo>
                  <a:lnTo>
                    <a:pt x="1152258" y="780707"/>
                  </a:lnTo>
                  <a:lnTo>
                    <a:pt x="1153083" y="777722"/>
                  </a:lnTo>
                  <a:lnTo>
                    <a:pt x="1155268" y="765390"/>
                  </a:lnTo>
                  <a:lnTo>
                    <a:pt x="1156703" y="754926"/>
                  </a:lnTo>
                  <a:lnTo>
                    <a:pt x="1157224" y="750506"/>
                  </a:lnTo>
                  <a:lnTo>
                    <a:pt x="1157922" y="746544"/>
                  </a:lnTo>
                  <a:lnTo>
                    <a:pt x="1157973" y="745845"/>
                  </a:lnTo>
                  <a:lnTo>
                    <a:pt x="1158773" y="735838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678134" y="8629916"/>
            <a:ext cx="9480550" cy="198501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496570">
              <a:lnSpc>
                <a:spcPct val="78500"/>
              </a:lnSpc>
              <a:spcBef>
                <a:spcPts val="1480"/>
              </a:spcBef>
              <a:tabLst>
                <a:tab pos="4599305" algn="l"/>
                <a:tab pos="8503920" algn="l"/>
              </a:tabLst>
            </a:pPr>
            <a:r>
              <a:rPr sz="5250" spc="409" dirty="0"/>
              <a:t>SIKA</a:t>
            </a:r>
            <a:r>
              <a:rPr sz="5250" spc="560" dirty="0"/>
              <a:t>L</a:t>
            </a:r>
            <a:r>
              <a:rPr sz="5250" spc="405" dirty="0"/>
              <a:t>ASTI</a:t>
            </a:r>
            <a:r>
              <a:rPr sz="5250" spc="15" dirty="0"/>
              <a:t>C</a:t>
            </a:r>
            <a:r>
              <a:rPr lang="en-US" sz="5250" spc="15" dirty="0"/>
              <a:t>  </a:t>
            </a:r>
            <a:r>
              <a:rPr sz="5250" spc="380" dirty="0"/>
              <a:t>R</a:t>
            </a:r>
            <a:r>
              <a:rPr sz="5250" spc="409" dirty="0"/>
              <a:t>OOFP</a:t>
            </a:r>
            <a:r>
              <a:rPr sz="5250" spc="380" dirty="0"/>
              <a:t>R</a:t>
            </a:r>
            <a:r>
              <a:rPr sz="5250" spc="20" dirty="0"/>
              <a:t>O</a:t>
            </a:r>
            <a:r>
              <a:rPr lang="en-US" sz="5250" spc="20" dirty="0"/>
              <a:t>    </a:t>
            </a:r>
            <a:r>
              <a:rPr sz="5250" spc="10" dirty="0"/>
              <a:t>&amp;  </a:t>
            </a:r>
            <a:r>
              <a:rPr sz="5250" spc="385" dirty="0"/>
              <a:t>SIKALASTIC</a:t>
            </a:r>
            <a:r>
              <a:rPr lang="en-US" sz="5250" spc="385" dirty="0"/>
              <a:t>  </a:t>
            </a:r>
            <a:r>
              <a:rPr sz="5250" spc="325" dirty="0"/>
              <a:t>ROOFCOAT</a:t>
            </a:r>
            <a:endParaRPr sz="5250" dirty="0"/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450" b="0" spc="60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2450" b="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b="0" spc="60" dirty="0">
                <a:solidFill>
                  <a:srgbClr val="221F1F"/>
                </a:solidFill>
                <a:latin typeface="Museo Sans 500"/>
                <a:cs typeface="Museo Sans 500"/>
              </a:rPr>
              <a:t>Applied</a:t>
            </a:r>
            <a:r>
              <a:rPr sz="2450" b="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b="0" spc="60" dirty="0">
                <a:solidFill>
                  <a:srgbClr val="221F1F"/>
                </a:solidFill>
                <a:latin typeface="Museo Sans 500"/>
                <a:cs typeface="Museo Sans 500"/>
              </a:rPr>
              <a:t>Roofing</a:t>
            </a:r>
            <a:r>
              <a:rPr sz="2450" b="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b="0" spc="15" dirty="0">
                <a:solidFill>
                  <a:srgbClr val="221F1F"/>
                </a:solidFill>
                <a:latin typeface="Museo Sans 500"/>
                <a:cs typeface="Museo Sans 500"/>
              </a:rPr>
              <a:t>&amp;</a:t>
            </a:r>
            <a:r>
              <a:rPr sz="2450" b="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b="0" spc="60" dirty="0">
                <a:solidFill>
                  <a:srgbClr val="221F1F"/>
                </a:solidFill>
                <a:latin typeface="Museo Sans 500"/>
                <a:cs typeface="Museo Sans 500"/>
              </a:rPr>
              <a:t>Waterproofing</a:t>
            </a:r>
            <a:r>
              <a:rPr sz="2450" b="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b="0" spc="70" dirty="0">
                <a:solidFill>
                  <a:srgbClr val="221F1F"/>
                </a:solidFill>
                <a:latin typeface="Museo Sans 500"/>
                <a:cs typeface="Museo Sans 500"/>
              </a:rPr>
              <a:t>Membranes/Coatings</a:t>
            </a:r>
            <a:endParaRPr sz="2450" dirty="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8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7224" y="4599462"/>
            <a:ext cx="6531640" cy="43991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7230" y="411882"/>
            <a:ext cx="6531633" cy="399876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73639" y="761530"/>
            <a:ext cx="10265410" cy="194119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4208780" algn="l"/>
                <a:tab pos="4916805" algn="l"/>
                <a:tab pos="5642610" algn="l"/>
                <a:tab pos="7105650" algn="l"/>
              </a:tabLst>
            </a:pPr>
            <a:r>
              <a:rPr sz="5250" spc="390" dirty="0"/>
              <a:t>O</a:t>
            </a:r>
            <a:r>
              <a:rPr sz="5250" spc="409" dirty="0"/>
              <a:t>VE</a:t>
            </a:r>
            <a:r>
              <a:rPr sz="5250" spc="365" dirty="0"/>
              <a:t>R</a:t>
            </a:r>
            <a:r>
              <a:rPr sz="5250" spc="405" dirty="0"/>
              <a:t>VIE</a:t>
            </a:r>
            <a:r>
              <a:rPr sz="5250" spc="25" dirty="0"/>
              <a:t>W</a:t>
            </a:r>
            <a:r>
              <a:rPr lang="en-US" sz="5250" spc="25" dirty="0"/>
              <a:t>  </a:t>
            </a:r>
            <a:r>
              <a:rPr sz="5250" spc="409" dirty="0"/>
              <a:t>LIQUI</a:t>
            </a:r>
            <a:r>
              <a:rPr sz="5250" spc="15" dirty="0"/>
              <a:t>D</a:t>
            </a:r>
            <a:r>
              <a:rPr lang="en-US" sz="5250" spc="15" dirty="0"/>
              <a:t>  </a:t>
            </a:r>
            <a:r>
              <a:rPr sz="5250" spc="405" dirty="0"/>
              <a:t>APPLIED  </a:t>
            </a:r>
            <a:r>
              <a:rPr sz="5250" spc="365" dirty="0"/>
              <a:t>MEMBRANES</a:t>
            </a:r>
            <a:r>
              <a:rPr lang="en-US" sz="5250" spc="365" dirty="0"/>
              <a:t> </a:t>
            </a:r>
            <a:r>
              <a:rPr sz="5250" spc="15" dirty="0"/>
              <a:t>&amp;	</a:t>
            </a:r>
            <a:r>
              <a:rPr sz="5250" spc="380" dirty="0"/>
              <a:t>COATINGS</a:t>
            </a:r>
            <a:endParaRPr sz="5250" dirty="0"/>
          </a:p>
          <a:p>
            <a:pPr marL="17780">
              <a:lnSpc>
                <a:spcPts val="3810"/>
              </a:lnSpc>
            </a:pPr>
            <a:r>
              <a:rPr sz="3450" b="0" i="1" spc="65" dirty="0">
                <a:solidFill>
                  <a:srgbClr val="221F1F"/>
                </a:solidFill>
                <a:latin typeface="Museo Sans 500"/>
                <a:cs typeface="Museo Sans 500"/>
              </a:rPr>
              <a:t>How</a:t>
            </a:r>
            <a:r>
              <a:rPr sz="3450" b="0" i="1" spc="1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450" b="0" i="1" spc="50" dirty="0">
                <a:solidFill>
                  <a:srgbClr val="221F1F"/>
                </a:solidFill>
                <a:latin typeface="Museo Sans 500"/>
                <a:cs typeface="Museo Sans 500"/>
              </a:rPr>
              <a:t>we</a:t>
            </a:r>
            <a:r>
              <a:rPr sz="3450" b="0" i="1" spc="1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450" b="0" i="1" spc="75" dirty="0">
                <a:solidFill>
                  <a:srgbClr val="221F1F"/>
                </a:solidFill>
                <a:latin typeface="Museo Sans 500"/>
                <a:cs typeface="Museo Sans 500"/>
              </a:rPr>
              <a:t>define</a:t>
            </a:r>
            <a:r>
              <a:rPr sz="3450" b="0" i="1" spc="1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450" b="0" i="1" spc="70" dirty="0">
                <a:solidFill>
                  <a:srgbClr val="221F1F"/>
                </a:solidFill>
                <a:latin typeface="Museo Sans 500"/>
                <a:cs typeface="Museo Sans 500"/>
              </a:rPr>
              <a:t>them</a:t>
            </a:r>
            <a:r>
              <a:rPr sz="3450" b="0" i="1" spc="1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450" b="0" i="1" spc="45" dirty="0">
                <a:solidFill>
                  <a:srgbClr val="221F1F"/>
                </a:solidFill>
                <a:latin typeface="Museo Sans 500"/>
                <a:cs typeface="Museo Sans 500"/>
              </a:rPr>
              <a:t>in</a:t>
            </a:r>
            <a:r>
              <a:rPr sz="3450" b="0" i="1" spc="1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450" b="0" i="1" spc="60" dirty="0">
                <a:solidFill>
                  <a:srgbClr val="221F1F"/>
                </a:solidFill>
                <a:latin typeface="Museo Sans 500"/>
                <a:cs typeface="Museo Sans 500"/>
              </a:rPr>
              <a:t>the</a:t>
            </a:r>
            <a:r>
              <a:rPr sz="3450" b="0" i="1" spc="1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450" b="0" i="1" spc="90" dirty="0">
                <a:solidFill>
                  <a:srgbClr val="221F1F"/>
                </a:solidFill>
                <a:latin typeface="Museo Sans 500"/>
                <a:cs typeface="Museo Sans 500"/>
              </a:rPr>
              <a:t>US</a:t>
            </a:r>
            <a:endParaRPr sz="3450" dirty="0">
              <a:latin typeface="Museo Sans 500"/>
              <a:cs typeface="Museo Sans 50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4" name="object 14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5" name="object 15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081620" y="3212437"/>
            <a:ext cx="8942705" cy="45262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4280"/>
              </a:lnSpc>
              <a:spcBef>
                <a:spcPts val="110"/>
              </a:spcBef>
            </a:pPr>
            <a:r>
              <a:rPr sz="3700" spc="155" dirty="0">
                <a:solidFill>
                  <a:srgbClr val="D52229"/>
                </a:solidFill>
                <a:latin typeface="Bebas Neue"/>
                <a:cs typeface="Bebas Neue"/>
              </a:rPr>
              <a:t>Liquid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60" dirty="0">
                <a:solidFill>
                  <a:srgbClr val="D52229"/>
                </a:solidFill>
                <a:latin typeface="Bebas Neue"/>
                <a:cs typeface="Bebas Neue"/>
              </a:rPr>
              <a:t>applied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65" dirty="0">
                <a:solidFill>
                  <a:srgbClr val="D52229"/>
                </a:solidFill>
                <a:latin typeface="Bebas Neue"/>
                <a:cs typeface="Bebas Neue"/>
              </a:rPr>
              <a:t>membrane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95" dirty="0">
                <a:solidFill>
                  <a:srgbClr val="D52229"/>
                </a:solidFill>
                <a:latin typeface="Bebas Neue"/>
                <a:cs typeface="Bebas Neue"/>
              </a:rPr>
              <a:t>or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65" dirty="0">
                <a:solidFill>
                  <a:srgbClr val="D52229"/>
                </a:solidFill>
                <a:latin typeface="Bebas Neue"/>
                <a:cs typeface="Bebas Neue"/>
              </a:rPr>
              <a:t>coating</a:t>
            </a:r>
            <a:endParaRPr sz="3700" dirty="0">
              <a:latin typeface="Bebas Neue"/>
              <a:cs typeface="Bebas Neue"/>
            </a:endParaRPr>
          </a:p>
          <a:p>
            <a:pPr marL="12700">
              <a:lnSpc>
                <a:spcPts val="2415"/>
              </a:lnSpc>
            </a:pPr>
            <a:r>
              <a:rPr sz="2150" b="0" spc="-5" dirty="0">
                <a:latin typeface="Museo Sans 300"/>
                <a:cs typeface="Museo Sans 300"/>
              </a:rPr>
              <a:t>A </a:t>
            </a:r>
            <a:r>
              <a:rPr sz="2150" spc="-5" dirty="0">
                <a:solidFill>
                  <a:srgbClr val="D52229"/>
                </a:solidFill>
                <a:latin typeface="Museo Sans 500"/>
                <a:cs typeface="Museo Sans 500"/>
              </a:rPr>
              <a:t>monolithic, fully bonded cold applied resin</a:t>
            </a:r>
            <a:r>
              <a:rPr sz="2150" spc="20" dirty="0">
                <a:solidFill>
                  <a:srgbClr val="D52229"/>
                </a:solidFill>
                <a:latin typeface="Museo Sans 500"/>
                <a:cs typeface="Museo Sans 5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which is applied by </a:t>
            </a:r>
            <a:r>
              <a:rPr sz="2150" spc="-5" dirty="0">
                <a:solidFill>
                  <a:srgbClr val="D52229"/>
                </a:solidFill>
                <a:latin typeface="Museo Sans 500"/>
                <a:cs typeface="Museo Sans 500"/>
              </a:rPr>
              <a:t>brush,</a:t>
            </a:r>
            <a:endParaRPr sz="2150" dirty="0">
              <a:latin typeface="Museo Sans 500"/>
              <a:cs typeface="Museo Sans 500"/>
            </a:endParaRPr>
          </a:p>
          <a:p>
            <a:pPr marL="12700" marR="798830">
              <a:lnSpc>
                <a:spcPts val="2570"/>
              </a:lnSpc>
              <a:spcBef>
                <a:spcPts val="90"/>
              </a:spcBef>
            </a:pPr>
            <a:r>
              <a:rPr sz="2150" spc="-15" dirty="0">
                <a:solidFill>
                  <a:srgbClr val="D52229"/>
                </a:solidFill>
                <a:latin typeface="Museo Sans 500"/>
                <a:cs typeface="Museo Sans 500"/>
              </a:rPr>
              <a:t>roller,</a:t>
            </a:r>
            <a:r>
              <a:rPr sz="2150" spc="-5" dirty="0">
                <a:solidFill>
                  <a:srgbClr val="D52229"/>
                </a:solidFill>
                <a:latin typeface="Museo Sans 500"/>
                <a:cs typeface="Museo Sans 500"/>
              </a:rPr>
              <a:t> or spray application</a:t>
            </a:r>
            <a:r>
              <a:rPr sz="2150" b="0" spc="-5" dirty="0">
                <a:latin typeface="Museo Sans 300"/>
                <a:cs typeface="Museo Sans 300"/>
              </a:rPr>
              <a:t>. </a:t>
            </a:r>
            <a:r>
              <a:rPr sz="2150" b="0" spc="-10" dirty="0">
                <a:latin typeface="Museo Sans 300"/>
                <a:cs typeface="Museo Sans 300"/>
              </a:rPr>
              <a:t>Cures</a:t>
            </a:r>
            <a:r>
              <a:rPr sz="2150" b="0" spc="-5" dirty="0">
                <a:latin typeface="Museo Sans 300"/>
                <a:cs typeface="Museo Sans 300"/>
              </a:rPr>
              <a:t> to </a:t>
            </a:r>
            <a:r>
              <a:rPr sz="2150" b="0" spc="-10" dirty="0">
                <a:latin typeface="Museo Sans 300"/>
                <a:cs typeface="Museo Sans 300"/>
              </a:rPr>
              <a:t>form</a:t>
            </a:r>
            <a:r>
              <a:rPr sz="2150" b="0" spc="-5" dirty="0">
                <a:latin typeface="Museo Sans 300"/>
                <a:cs typeface="Museo Sans 300"/>
              </a:rPr>
              <a:t> a </a:t>
            </a:r>
            <a:r>
              <a:rPr sz="2150" spc="-5" dirty="0">
                <a:solidFill>
                  <a:srgbClr val="D52229"/>
                </a:solidFill>
                <a:latin typeface="Museo Sans 500"/>
                <a:cs typeface="Museo Sans 500"/>
              </a:rPr>
              <a:t>seamless</a:t>
            </a:r>
            <a:r>
              <a:rPr sz="2150" spc="20" dirty="0">
                <a:solidFill>
                  <a:srgbClr val="D52229"/>
                </a:solidFill>
                <a:latin typeface="Museo Sans 500"/>
                <a:cs typeface="Museo Sans 5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and durable </a:t>
            </a:r>
            <a:r>
              <a:rPr sz="2150" b="0" spc="-565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waterproofing </a:t>
            </a:r>
            <a:r>
              <a:rPr sz="2150" b="0" spc="-5" dirty="0">
                <a:latin typeface="Museo Sans 300"/>
                <a:cs typeface="Museo Sans 300"/>
              </a:rPr>
              <a:t>membrane or coating.</a:t>
            </a:r>
            <a:endParaRPr sz="2150" dirty="0">
              <a:latin typeface="Museo Sans 300"/>
              <a:cs typeface="Museo Sans 30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 dirty="0">
              <a:latin typeface="Museo Sans 300"/>
              <a:cs typeface="Museo Sans 300"/>
            </a:endParaRPr>
          </a:p>
          <a:p>
            <a:pPr marL="12700">
              <a:lnSpc>
                <a:spcPts val="4280"/>
              </a:lnSpc>
            </a:pPr>
            <a:r>
              <a:rPr sz="3700" spc="165" dirty="0">
                <a:solidFill>
                  <a:srgbClr val="D52229"/>
                </a:solidFill>
                <a:latin typeface="Bebas Neue"/>
                <a:cs typeface="Bebas Neue"/>
              </a:rPr>
              <a:t>Membrane</a:t>
            </a:r>
            <a:r>
              <a:rPr sz="3700" spc="355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50" dirty="0">
                <a:solidFill>
                  <a:srgbClr val="D52229"/>
                </a:solidFill>
                <a:latin typeface="Bebas Neue"/>
                <a:cs typeface="Bebas Neue"/>
              </a:rPr>
              <a:t>systems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D52229"/>
                </a:solidFill>
                <a:latin typeface="Bebas Neue"/>
                <a:cs typeface="Bebas Neue"/>
              </a:rPr>
              <a:t>(RoofPro)</a:t>
            </a:r>
            <a:endParaRPr sz="3700" dirty="0">
              <a:latin typeface="Bebas Neue"/>
              <a:cs typeface="Bebas Neue"/>
            </a:endParaRPr>
          </a:p>
          <a:p>
            <a:pPr marL="12700">
              <a:lnSpc>
                <a:spcPts val="2415"/>
              </a:lnSpc>
            </a:pPr>
            <a:r>
              <a:rPr sz="2150" b="0" spc="-5" dirty="0">
                <a:latin typeface="Museo Sans 300"/>
                <a:cs typeface="Museo Sans 300"/>
              </a:rPr>
              <a:t>Include</a:t>
            </a:r>
            <a:r>
              <a:rPr sz="2150" b="0" spc="-1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full</a:t>
            </a:r>
            <a:r>
              <a:rPr sz="2150" b="0" spc="-15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reinforcement.</a:t>
            </a:r>
            <a:endParaRPr sz="2150" dirty="0">
              <a:latin typeface="Museo Sans 300"/>
              <a:cs typeface="Museo Sans 300"/>
            </a:endParaRPr>
          </a:p>
          <a:p>
            <a:pPr marL="12700">
              <a:lnSpc>
                <a:spcPts val="2575"/>
              </a:lnSpc>
            </a:pPr>
            <a:r>
              <a:rPr sz="2150" b="0" spc="-5" dirty="0">
                <a:latin typeface="Museo Sans 300"/>
                <a:cs typeface="Museo Sans 300"/>
              </a:rPr>
              <a:t>Suitable </a:t>
            </a:r>
            <a:r>
              <a:rPr sz="2150" b="0" spc="-10" dirty="0">
                <a:latin typeface="Museo Sans 300"/>
                <a:cs typeface="Museo Sans 300"/>
              </a:rPr>
              <a:t>for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a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wide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range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of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roofing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and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waterproofing</a:t>
            </a:r>
            <a:r>
              <a:rPr sz="2150" b="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applications.</a:t>
            </a:r>
            <a:endParaRPr sz="2150" dirty="0">
              <a:latin typeface="Museo Sans 300"/>
              <a:cs typeface="Museo Sans 30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Museo Sans 300"/>
              <a:cs typeface="Museo Sans 300"/>
            </a:endParaRPr>
          </a:p>
          <a:p>
            <a:pPr marL="12700">
              <a:lnSpc>
                <a:spcPts val="4280"/>
              </a:lnSpc>
            </a:pPr>
            <a:r>
              <a:rPr sz="3700" spc="145" dirty="0">
                <a:solidFill>
                  <a:srgbClr val="D52229"/>
                </a:solidFill>
                <a:latin typeface="Bebas Neue"/>
                <a:cs typeface="Bebas Neue"/>
              </a:rPr>
              <a:t>Coatings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70" dirty="0">
                <a:solidFill>
                  <a:srgbClr val="D52229"/>
                </a:solidFill>
                <a:latin typeface="Bebas Neue"/>
                <a:cs typeface="Bebas Neue"/>
              </a:rPr>
              <a:t>(Sikalastic</a:t>
            </a:r>
            <a:r>
              <a:rPr sz="3700" spc="360" dirty="0">
                <a:solidFill>
                  <a:srgbClr val="D52229"/>
                </a:solidFill>
                <a:latin typeface="Bebas Neue"/>
                <a:cs typeface="Bebas Neue"/>
              </a:rPr>
              <a:t> </a:t>
            </a:r>
            <a:r>
              <a:rPr sz="3700" spc="150" dirty="0">
                <a:solidFill>
                  <a:srgbClr val="D52229"/>
                </a:solidFill>
                <a:latin typeface="Bebas Neue"/>
                <a:cs typeface="Bebas Neue"/>
              </a:rPr>
              <a:t>RoofCoat)</a:t>
            </a:r>
            <a:endParaRPr sz="3700" dirty="0">
              <a:latin typeface="Bebas Neue"/>
              <a:cs typeface="Bebas Neue"/>
            </a:endParaRPr>
          </a:p>
          <a:p>
            <a:pPr marL="12700">
              <a:lnSpc>
                <a:spcPts val="2415"/>
              </a:lnSpc>
            </a:pPr>
            <a:r>
              <a:rPr sz="2150" b="0" spc="-5" dirty="0">
                <a:latin typeface="Museo Sans 300"/>
                <a:cs typeface="Museo Sans 300"/>
              </a:rPr>
              <a:t>Local</a:t>
            </a:r>
            <a:r>
              <a:rPr sz="2150" b="0" spc="-20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reinforcement</a:t>
            </a:r>
            <a:r>
              <a:rPr sz="2150" b="0" spc="-20" dirty="0">
                <a:latin typeface="Museo Sans 300"/>
                <a:cs typeface="Museo Sans 300"/>
              </a:rPr>
              <a:t> </a:t>
            </a:r>
            <a:r>
              <a:rPr sz="2150" b="0" spc="-15" dirty="0">
                <a:latin typeface="Museo Sans 300"/>
                <a:cs typeface="Museo Sans 300"/>
              </a:rPr>
              <a:t>only.</a:t>
            </a:r>
            <a:endParaRPr sz="2150" dirty="0">
              <a:latin typeface="Museo Sans 300"/>
              <a:cs typeface="Museo Sans 300"/>
            </a:endParaRPr>
          </a:p>
          <a:p>
            <a:pPr marL="12700">
              <a:lnSpc>
                <a:spcPts val="2575"/>
              </a:lnSpc>
            </a:pPr>
            <a:r>
              <a:rPr sz="2150" b="0" spc="-5" dirty="0">
                <a:latin typeface="Museo Sans 300"/>
                <a:cs typeface="Museo Sans 300"/>
              </a:rPr>
              <a:t>Suitable</a:t>
            </a:r>
            <a:r>
              <a:rPr sz="2150" b="0" spc="-20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for</a:t>
            </a:r>
            <a:r>
              <a:rPr sz="2150" b="0" spc="-15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roof</a:t>
            </a:r>
            <a:r>
              <a:rPr sz="2150" b="0" spc="-1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re-covers</a:t>
            </a:r>
            <a:r>
              <a:rPr sz="2150" b="0" spc="-15" dirty="0">
                <a:latin typeface="Museo Sans 300"/>
                <a:cs typeface="Museo Sans 300"/>
              </a:rPr>
              <a:t> </a:t>
            </a:r>
            <a:r>
              <a:rPr sz="2150" b="0" spc="-10" dirty="0">
                <a:latin typeface="Museo Sans 300"/>
                <a:cs typeface="Museo Sans 300"/>
              </a:rPr>
              <a:t>of:</a:t>
            </a:r>
            <a:endParaRPr sz="2150" dirty="0">
              <a:latin typeface="Museo Sans 300"/>
              <a:cs typeface="Museo Sans 30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49232" y="8157470"/>
            <a:ext cx="74231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Metal </a:t>
            </a:r>
            <a:r>
              <a:rPr sz="2150" b="0" spc="-56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Ro</a:t>
            </a:r>
            <a:r>
              <a:rPr sz="2150" b="0" spc="-15" dirty="0">
                <a:latin typeface="Museo Sans 300"/>
                <a:cs typeface="Museo Sans 300"/>
              </a:rPr>
              <a:t>o</a:t>
            </a:r>
            <a:r>
              <a:rPr sz="2150" b="0" spc="-5" dirty="0">
                <a:latin typeface="Museo Sans 300"/>
                <a:cs typeface="Museo Sans 300"/>
              </a:rPr>
              <a:t>fs</a:t>
            </a:r>
            <a:endParaRPr sz="2150" dirty="0">
              <a:latin typeface="Museo Sans 300"/>
              <a:cs typeface="Museo Sans 300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7864" y="8355766"/>
            <a:ext cx="251301" cy="25130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709685" y="8234191"/>
            <a:ext cx="2594610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Modified</a:t>
            </a:r>
            <a:r>
              <a:rPr sz="2150" b="0" spc="-7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Bituminous </a:t>
            </a:r>
            <a:r>
              <a:rPr sz="2150" b="0" spc="-560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Membranes</a:t>
            </a:r>
            <a:endParaRPr sz="2150" dirty="0">
              <a:latin typeface="Museo Sans 300"/>
              <a:cs typeface="Museo Sans 300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317" y="8432487"/>
            <a:ext cx="251301" cy="251301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249232" y="9310528"/>
            <a:ext cx="1489710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575"/>
              </a:lnSpc>
              <a:spcBef>
                <a:spcPts val="90"/>
              </a:spcBef>
            </a:pPr>
            <a:r>
              <a:rPr sz="2150" b="0" spc="-5" dirty="0">
                <a:latin typeface="Museo Sans 300"/>
                <a:cs typeface="Museo Sans 300"/>
              </a:rPr>
              <a:t>EPDM</a:t>
            </a:r>
            <a:endParaRPr sz="2150" dirty="0">
              <a:latin typeface="Museo Sans 300"/>
              <a:cs typeface="Museo Sans 300"/>
            </a:endParaRPr>
          </a:p>
          <a:p>
            <a:pPr marL="12700">
              <a:lnSpc>
                <a:spcPts val="2575"/>
              </a:lnSpc>
            </a:pPr>
            <a:r>
              <a:rPr sz="2150" b="0" spc="-5" dirty="0">
                <a:latin typeface="Museo Sans 300"/>
                <a:cs typeface="Museo Sans 300"/>
              </a:rPr>
              <a:t>Membranes</a:t>
            </a:r>
            <a:endParaRPr sz="2150" dirty="0">
              <a:latin typeface="Museo Sans 300"/>
              <a:cs typeface="Museo Sans 300"/>
            </a:endParaRPr>
          </a:p>
        </p:txBody>
      </p:sp>
      <p:pic>
        <p:nvPicPr>
          <p:cNvPr id="26" name="object 2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7864" y="9508193"/>
            <a:ext cx="251301" cy="251301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7709685" y="9387249"/>
            <a:ext cx="1489710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575"/>
              </a:lnSpc>
              <a:spcBef>
                <a:spcPts val="90"/>
              </a:spcBef>
            </a:pPr>
            <a:r>
              <a:rPr sz="2150" b="0" spc="-10" dirty="0">
                <a:latin typeface="Museo Sans 300"/>
                <a:cs typeface="Museo Sans 300"/>
              </a:rPr>
              <a:t>PVC</a:t>
            </a:r>
            <a:r>
              <a:rPr sz="2150" b="0" spc="-3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&amp;</a:t>
            </a:r>
            <a:r>
              <a:rPr sz="2150" b="0" spc="-35" dirty="0">
                <a:latin typeface="Museo Sans 300"/>
                <a:cs typeface="Museo Sans 300"/>
              </a:rPr>
              <a:t> </a:t>
            </a:r>
            <a:r>
              <a:rPr sz="2150" b="0" spc="-5" dirty="0">
                <a:latin typeface="Museo Sans 300"/>
                <a:cs typeface="Museo Sans 300"/>
              </a:rPr>
              <a:t>TPO</a:t>
            </a:r>
            <a:endParaRPr sz="2150" dirty="0">
              <a:latin typeface="Museo Sans 300"/>
              <a:cs typeface="Museo Sans 300"/>
            </a:endParaRPr>
          </a:p>
          <a:p>
            <a:pPr marL="12700">
              <a:lnSpc>
                <a:spcPts val="2575"/>
              </a:lnSpc>
            </a:pPr>
            <a:r>
              <a:rPr sz="2150" b="0" spc="-5" dirty="0">
                <a:latin typeface="Museo Sans 300"/>
                <a:cs typeface="Museo Sans 300"/>
              </a:rPr>
              <a:t>Membranes</a:t>
            </a:r>
            <a:endParaRPr sz="2150" dirty="0">
              <a:latin typeface="Museo Sans 300"/>
              <a:cs typeface="Museo Sans 300"/>
            </a:endParaRPr>
          </a:p>
        </p:txBody>
      </p:sp>
      <p:pic>
        <p:nvPicPr>
          <p:cNvPr id="28" name="object 28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317" y="9584914"/>
            <a:ext cx="251301" cy="251301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9</a:t>
            </a:fld>
            <a:endParaRPr spc="5" dirty="0"/>
          </a:p>
        </p:txBody>
      </p:sp>
      <p:sp>
        <p:nvSpPr>
          <p:cNvPr id="30" name="object 3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649134"/>
            <a:ext cx="4161548" cy="31412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6466588"/>
            <a:ext cx="4161548" cy="31412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698" y="2649134"/>
            <a:ext cx="4161548" cy="31412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698" y="6466588"/>
            <a:ext cx="4161548" cy="314126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5057" y="2649134"/>
            <a:ext cx="4161559" cy="314126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5057" y="6466588"/>
            <a:ext cx="4161548" cy="314126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848166" y="5905665"/>
            <a:ext cx="164528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Bituminous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6540" y="9709770"/>
            <a:ext cx="10890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Copper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67081" y="5905665"/>
            <a:ext cx="81661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Metal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53678" y="9709770"/>
            <a:ext cx="264350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35" dirty="0">
                <a:latin typeface="Museo Sans 500"/>
                <a:cs typeface="Museo Sans 500"/>
              </a:rPr>
              <a:t>PVC</a:t>
            </a:r>
            <a:r>
              <a:rPr sz="2300" spc="95" dirty="0">
                <a:latin typeface="Museo Sans 500"/>
                <a:cs typeface="Museo Sans 500"/>
              </a:rPr>
              <a:t> </a:t>
            </a:r>
            <a:r>
              <a:rPr sz="2300" dirty="0">
                <a:latin typeface="Museo Sans 500"/>
                <a:cs typeface="Museo Sans 500"/>
              </a:rPr>
              <a:t>/</a:t>
            </a:r>
            <a:r>
              <a:rPr sz="2300" spc="100" dirty="0">
                <a:latin typeface="Museo Sans 500"/>
                <a:cs typeface="Museo Sans 500"/>
              </a:rPr>
              <a:t> </a:t>
            </a:r>
            <a:r>
              <a:rPr sz="2300" spc="40" dirty="0">
                <a:latin typeface="Museo Sans 500"/>
                <a:cs typeface="Museo Sans 500"/>
              </a:rPr>
              <a:t>FPO</a:t>
            </a:r>
            <a:r>
              <a:rPr sz="2300" spc="95" dirty="0">
                <a:latin typeface="Museo Sans 500"/>
                <a:cs typeface="Museo Sans 500"/>
              </a:rPr>
              <a:t> </a:t>
            </a:r>
            <a:r>
              <a:rPr sz="2300" dirty="0">
                <a:latin typeface="Museo Sans 500"/>
                <a:cs typeface="Museo Sans 500"/>
              </a:rPr>
              <a:t>/</a:t>
            </a:r>
            <a:r>
              <a:rPr sz="2300" spc="100" dirty="0">
                <a:latin typeface="Museo Sans 500"/>
                <a:cs typeface="Museo Sans 500"/>
              </a:rPr>
              <a:t> </a:t>
            </a:r>
            <a:r>
              <a:rPr sz="2300" spc="60" dirty="0">
                <a:latin typeface="Museo Sans 500"/>
                <a:cs typeface="Museo Sans 500"/>
              </a:rPr>
              <a:t>EPDM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00726" y="5905665"/>
            <a:ext cx="275780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45" dirty="0">
                <a:latin typeface="Museo Sans 500"/>
                <a:cs typeface="Museo Sans 500"/>
              </a:rPr>
              <a:t>Fiber</a:t>
            </a:r>
            <a:r>
              <a:rPr sz="2300" spc="95" dirty="0">
                <a:latin typeface="Museo Sans 500"/>
                <a:cs typeface="Museo Sans 500"/>
              </a:rPr>
              <a:t> </a:t>
            </a:r>
            <a:r>
              <a:rPr sz="2300" spc="50" dirty="0">
                <a:latin typeface="Museo Sans 500"/>
                <a:cs typeface="Museo Sans 500"/>
              </a:rPr>
              <a:t>Cement</a:t>
            </a:r>
            <a:r>
              <a:rPr sz="2300" spc="95" dirty="0">
                <a:latin typeface="Museo Sans 500"/>
                <a:cs typeface="Museo Sans 500"/>
              </a:rPr>
              <a:t> </a:t>
            </a:r>
            <a:r>
              <a:rPr sz="2300" dirty="0">
                <a:latin typeface="Museo Sans 500"/>
                <a:cs typeface="Museo Sans 500"/>
              </a:rPr>
              <a:t>/</a:t>
            </a:r>
            <a:r>
              <a:rPr sz="2300" spc="95" dirty="0">
                <a:latin typeface="Museo Sans 500"/>
                <a:cs typeface="Museo Sans 500"/>
              </a:rPr>
              <a:t> </a:t>
            </a:r>
            <a:r>
              <a:rPr sz="2300" spc="55" dirty="0">
                <a:latin typeface="Museo Sans 500"/>
                <a:cs typeface="Museo Sans 500"/>
              </a:rPr>
              <a:t>Tile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01861" y="9709770"/>
            <a:ext cx="135572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latin typeface="Museo Sans 500"/>
                <a:cs typeface="Museo Sans 500"/>
              </a:rPr>
              <a:t>Concrete</a:t>
            </a:r>
            <a:endParaRPr sz="2300" dirty="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99390" y="3948059"/>
            <a:ext cx="3643629" cy="31038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4000" spc="365" dirty="0">
                <a:solidFill>
                  <a:srgbClr val="9C3727"/>
                </a:solidFill>
                <a:latin typeface="Museo Sans 500"/>
                <a:cs typeface="Museo Sans 500"/>
              </a:rPr>
              <a:t>Suitable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34415" algn="l"/>
              </a:tabLst>
            </a:pPr>
            <a:r>
              <a:rPr sz="4000" spc="280" dirty="0">
                <a:solidFill>
                  <a:srgbClr val="9C3727"/>
                </a:solidFill>
                <a:latin typeface="Museo Sans 500"/>
                <a:cs typeface="Museo Sans 500"/>
              </a:rPr>
              <a:t>for	</a:t>
            </a:r>
            <a:r>
              <a:rPr sz="4000" spc="360" dirty="0">
                <a:solidFill>
                  <a:srgbClr val="9C3727"/>
                </a:solidFill>
                <a:latin typeface="Museo Sans 500"/>
                <a:cs typeface="Museo Sans 500"/>
              </a:rPr>
              <a:t>various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  <a:p>
            <a:pPr marL="12700" marR="5080">
              <a:lnSpc>
                <a:spcPct val="101000"/>
              </a:lnSpc>
              <a:tabLst>
                <a:tab pos="1697355" algn="l"/>
                <a:tab pos="2473960" algn="l"/>
                <a:tab pos="3098165" algn="l"/>
              </a:tabLst>
            </a:pPr>
            <a:r>
              <a:rPr sz="4000" spc="415" dirty="0">
                <a:solidFill>
                  <a:srgbClr val="9C3727"/>
                </a:solidFill>
                <a:latin typeface="Museo Sans 500"/>
                <a:cs typeface="Museo Sans 500"/>
              </a:rPr>
              <a:t>kind</a:t>
            </a:r>
            <a:r>
              <a:rPr sz="4000" spc="15" dirty="0">
                <a:solidFill>
                  <a:srgbClr val="9C3727"/>
                </a:solidFill>
                <a:latin typeface="Museo Sans 500"/>
                <a:cs typeface="Museo Sans 500"/>
              </a:rPr>
              <a:t>s</a:t>
            </a:r>
            <a:r>
              <a:rPr sz="4000" dirty="0">
                <a:solidFill>
                  <a:srgbClr val="9C3727"/>
                </a:solidFill>
                <a:latin typeface="Museo Sans 500"/>
                <a:cs typeface="Museo Sans 500"/>
              </a:rPr>
              <a:t>	</a:t>
            </a:r>
            <a:r>
              <a:rPr sz="4000" spc="409" dirty="0">
                <a:solidFill>
                  <a:srgbClr val="9C3727"/>
                </a:solidFill>
                <a:latin typeface="Museo Sans 500"/>
                <a:cs typeface="Museo Sans 500"/>
              </a:rPr>
              <a:t>o</a:t>
            </a:r>
            <a:r>
              <a:rPr sz="4000" spc="10" dirty="0">
                <a:solidFill>
                  <a:srgbClr val="9C3727"/>
                </a:solidFill>
                <a:latin typeface="Museo Sans 500"/>
                <a:cs typeface="Museo Sans 500"/>
              </a:rPr>
              <a:t>f</a:t>
            </a:r>
            <a:r>
              <a:rPr sz="4000" dirty="0">
                <a:solidFill>
                  <a:srgbClr val="9C3727"/>
                </a:solidFill>
                <a:latin typeface="Museo Sans 500"/>
                <a:cs typeface="Museo Sans 500"/>
              </a:rPr>
              <a:t>	</a:t>
            </a:r>
            <a:r>
              <a:rPr sz="4000" spc="405" dirty="0">
                <a:solidFill>
                  <a:srgbClr val="9C3727"/>
                </a:solidFill>
                <a:latin typeface="Museo Sans 500"/>
                <a:cs typeface="Museo Sans 500"/>
              </a:rPr>
              <a:t>r</a:t>
            </a:r>
            <a:r>
              <a:rPr sz="4000" spc="420" dirty="0">
                <a:solidFill>
                  <a:srgbClr val="9C3727"/>
                </a:solidFill>
                <a:latin typeface="Museo Sans 500"/>
                <a:cs typeface="Museo Sans 500"/>
              </a:rPr>
              <a:t>o</a:t>
            </a:r>
            <a:r>
              <a:rPr sz="4000" spc="409" dirty="0">
                <a:solidFill>
                  <a:srgbClr val="9C3727"/>
                </a:solidFill>
                <a:latin typeface="Museo Sans 500"/>
                <a:cs typeface="Museo Sans 500"/>
              </a:rPr>
              <a:t>o</a:t>
            </a:r>
            <a:r>
              <a:rPr sz="4000" spc="10" dirty="0">
                <a:solidFill>
                  <a:srgbClr val="9C3727"/>
                </a:solidFill>
                <a:latin typeface="Museo Sans 500"/>
                <a:cs typeface="Museo Sans 500"/>
              </a:rPr>
              <a:t>f  </a:t>
            </a:r>
            <a:r>
              <a:rPr sz="4000" spc="375" dirty="0">
                <a:solidFill>
                  <a:srgbClr val="9C3727"/>
                </a:solidFill>
                <a:latin typeface="Museo Sans 500"/>
                <a:cs typeface="Museo Sans 500"/>
              </a:rPr>
              <a:t>structures	</a:t>
            </a:r>
            <a:r>
              <a:rPr sz="4000" spc="25" dirty="0">
                <a:solidFill>
                  <a:srgbClr val="9C3727"/>
                </a:solidFill>
                <a:latin typeface="Museo Sans 500"/>
                <a:cs typeface="Museo Sans 500"/>
              </a:rPr>
              <a:t>&amp; </a:t>
            </a:r>
            <a:r>
              <a:rPr sz="4000" spc="3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75" dirty="0">
                <a:solidFill>
                  <a:srgbClr val="9C3727"/>
                </a:solidFill>
                <a:latin typeface="Museo Sans 500"/>
                <a:cs typeface="Museo Sans 500"/>
              </a:rPr>
              <a:t>substrates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599390" y="7642187"/>
            <a:ext cx="3893185" cy="641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1452245" algn="l"/>
              </a:tabLst>
            </a:pPr>
            <a:r>
              <a:rPr sz="4000" spc="295" dirty="0">
                <a:solidFill>
                  <a:srgbClr val="9C3727"/>
                </a:solidFill>
                <a:latin typeface="Museo Sans 500"/>
                <a:cs typeface="Museo Sans 500"/>
              </a:rPr>
              <a:t>Very	</a:t>
            </a:r>
            <a:r>
              <a:rPr sz="4000" spc="370" dirty="0">
                <a:solidFill>
                  <a:srgbClr val="9C3727"/>
                </a:solidFill>
                <a:latin typeface="Museo Sans 500"/>
                <a:cs typeface="Museo Sans 500"/>
              </a:rPr>
              <a:t>versatile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73639" y="761527"/>
            <a:ext cx="15814040" cy="1457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  <a:tabLst>
                <a:tab pos="2212975" algn="l"/>
              </a:tabLst>
            </a:pPr>
            <a:r>
              <a:rPr sz="5250" spc="310" dirty="0"/>
              <a:t>MAIN</a:t>
            </a:r>
            <a:r>
              <a:rPr lang="en-US" sz="5250" spc="310" dirty="0"/>
              <a:t>  </a:t>
            </a:r>
            <a:r>
              <a:rPr sz="5250" spc="380" dirty="0"/>
              <a:t>FEATURES</a:t>
            </a:r>
            <a:endParaRPr sz="5250" dirty="0"/>
          </a:p>
          <a:p>
            <a:pPr marL="12700">
              <a:lnSpc>
                <a:spcPts val="5625"/>
              </a:lnSpc>
              <a:tabLst>
                <a:tab pos="2909570" algn="l"/>
                <a:tab pos="6259195" algn="l"/>
                <a:tab pos="11163935" algn="l"/>
                <a:tab pos="11889740" algn="l"/>
              </a:tabLst>
            </a:pPr>
            <a:r>
              <a:rPr sz="5250" spc="409" dirty="0"/>
              <a:t>LIQUI</a:t>
            </a:r>
            <a:r>
              <a:rPr sz="5250" spc="15" dirty="0"/>
              <a:t>D</a:t>
            </a:r>
            <a:r>
              <a:rPr lang="en-US" sz="5250" spc="15" dirty="0"/>
              <a:t>  </a:t>
            </a:r>
            <a:r>
              <a:rPr sz="5250" spc="409" dirty="0"/>
              <a:t>APPLIE</a:t>
            </a:r>
            <a:r>
              <a:rPr sz="5250" spc="15" dirty="0"/>
              <a:t>D</a:t>
            </a:r>
            <a:r>
              <a:rPr lang="en-US" sz="5250" spc="15" dirty="0"/>
              <a:t>  </a:t>
            </a:r>
            <a:r>
              <a:rPr sz="5250" spc="409" dirty="0"/>
              <a:t>MEMBRANE</a:t>
            </a:r>
            <a:r>
              <a:rPr sz="5250" spc="15" dirty="0"/>
              <a:t>S</a:t>
            </a:r>
            <a:r>
              <a:rPr lang="en-US" sz="5250" spc="15" dirty="0"/>
              <a:t>  </a:t>
            </a:r>
            <a:r>
              <a:rPr sz="5250" spc="15" dirty="0"/>
              <a:t>&amp;</a:t>
            </a:r>
            <a:r>
              <a:rPr lang="en-US" sz="5250" spc="15" dirty="0"/>
              <a:t>  </a:t>
            </a:r>
            <a:r>
              <a:rPr sz="5250" spc="390" dirty="0"/>
              <a:t>CO</a:t>
            </a:r>
            <a:r>
              <a:rPr sz="5250" spc="210" dirty="0"/>
              <a:t>A</a:t>
            </a:r>
            <a:r>
              <a:rPr sz="5250" spc="409" dirty="0"/>
              <a:t>TINGS</a:t>
            </a:r>
            <a:endParaRPr sz="5250" dirty="0"/>
          </a:p>
        </p:txBody>
      </p:sp>
      <p:sp>
        <p:nvSpPr>
          <p:cNvPr id="18" name="object 18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6" name="object 26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27" name="object 27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10</a:t>
            </a:fld>
            <a:endParaRPr spc="5" dirty="0"/>
          </a:p>
        </p:txBody>
      </p:sp>
      <p:sp>
        <p:nvSpPr>
          <p:cNvPr id="33" name="object 3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88" y="5245"/>
            <a:ext cx="20091400" cy="11298555"/>
          </a:xfrm>
          <a:custGeom>
            <a:avLst/>
            <a:gdLst/>
            <a:ahLst/>
            <a:cxnLst/>
            <a:rect l="l" t="t" r="r" b="b"/>
            <a:pathLst>
              <a:path w="20091400" h="11298555">
                <a:moveTo>
                  <a:pt x="20091011" y="0"/>
                </a:moveTo>
                <a:lnTo>
                  <a:pt x="0" y="0"/>
                </a:lnTo>
                <a:lnTo>
                  <a:pt x="0" y="11298074"/>
                </a:lnTo>
                <a:lnTo>
                  <a:pt x="20091011" y="11298074"/>
                </a:lnTo>
                <a:lnTo>
                  <a:pt x="20091011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2" name="object 12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834523" y="5049973"/>
            <a:ext cx="12443460" cy="1156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4763770" algn="l"/>
              </a:tabLst>
            </a:pPr>
            <a:r>
              <a:rPr sz="7400" spc="525" dirty="0"/>
              <a:t>TYPICAL</a:t>
            </a:r>
            <a:r>
              <a:rPr lang="en-US" sz="7400" spc="525" dirty="0"/>
              <a:t> </a:t>
            </a:r>
            <a:r>
              <a:rPr sz="7400" spc="495" dirty="0"/>
              <a:t>APPLICATIONS</a:t>
            </a:r>
            <a:endParaRPr sz="7400" dirty="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11</a:t>
            </a:fld>
            <a:endParaRPr spc="5" dirty="0"/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468899" y="8262704"/>
            <a:ext cx="9480550" cy="1676400"/>
          </a:xfrm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40"/>
              </a:spcBef>
              <a:tabLst>
                <a:tab pos="4432300" algn="l"/>
              </a:tabLst>
            </a:pPr>
            <a:r>
              <a:rPr sz="5250" b="1" spc="380" dirty="0">
                <a:latin typeface="Museo Sans 700"/>
                <a:cs typeface="Museo Sans 700"/>
              </a:rPr>
              <a:t>SIKALASTIC</a:t>
            </a:r>
            <a:r>
              <a:rPr lang="en-US" sz="5250" b="1" spc="380" dirty="0">
                <a:latin typeface="Museo Sans 700"/>
                <a:cs typeface="Museo Sans 700"/>
              </a:rPr>
              <a:t> </a:t>
            </a:r>
            <a:r>
              <a:rPr sz="5250" b="1" spc="350" dirty="0">
                <a:latin typeface="Museo Sans 700"/>
                <a:cs typeface="Museo Sans 700"/>
              </a:rPr>
              <a:t>ROOFPRO</a:t>
            </a:r>
            <a:endParaRPr sz="525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245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Applied</a:t>
            </a:r>
            <a:r>
              <a:rPr sz="245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Roofing</a:t>
            </a:r>
            <a:r>
              <a:rPr sz="245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&amp;</a:t>
            </a:r>
            <a:r>
              <a:rPr sz="245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Waterproofing</a:t>
            </a:r>
            <a:r>
              <a:rPr sz="245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Membranes/Coatings</a:t>
            </a:r>
            <a:endParaRPr sz="2450" dirty="0"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718" y="2649134"/>
            <a:ext cx="4704359" cy="73086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913" y="2649134"/>
            <a:ext cx="5224699" cy="32939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5448" y="2649134"/>
            <a:ext cx="3772094" cy="329391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4" name="object 14"/>
          <p:cNvGrpSpPr/>
          <p:nvPr/>
        </p:nvGrpSpPr>
        <p:grpSpPr>
          <a:xfrm>
            <a:off x="13915094" y="6047752"/>
            <a:ext cx="5713095" cy="4784725"/>
            <a:chOff x="13915094" y="6047752"/>
            <a:chExt cx="5713095" cy="4784725"/>
          </a:xfrm>
        </p:grpSpPr>
        <p:pic>
          <p:nvPicPr>
            <p:cNvPr id="15" name="object 15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1" y="10256075"/>
              <a:ext cx="91253" cy="733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288127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3915094" y="6047752"/>
              <a:ext cx="4171315" cy="4117975"/>
            </a:xfrm>
            <a:custGeom>
              <a:avLst/>
              <a:gdLst/>
              <a:ahLst/>
              <a:cxnLst/>
              <a:rect l="l" t="t" r="r" b="b"/>
              <a:pathLst>
                <a:path w="4171315" h="4117975">
                  <a:moveTo>
                    <a:pt x="4170742" y="0"/>
                  </a:moveTo>
                  <a:lnTo>
                    <a:pt x="0" y="0"/>
                  </a:lnTo>
                  <a:lnTo>
                    <a:pt x="0" y="4117382"/>
                  </a:lnTo>
                  <a:lnTo>
                    <a:pt x="4170742" y="4117382"/>
                  </a:lnTo>
                  <a:lnTo>
                    <a:pt x="41707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spc="20" dirty="0"/>
              <a:t>H</a:t>
            </a:r>
            <a:r>
              <a:rPr lang="en-US" spc="20" dirty="0"/>
              <a:t>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  <a:tabLst>
                <a:tab pos="2149475" algn="l"/>
                <a:tab pos="2884170" algn="l"/>
                <a:tab pos="4750435" algn="l"/>
                <a:tab pos="6734809" algn="l"/>
                <a:tab pos="7482205" algn="l"/>
                <a:tab pos="9458960" algn="l"/>
                <a:tab pos="10110470" algn="l"/>
                <a:tab pos="11211560" algn="l"/>
                <a:tab pos="12346940" algn="l"/>
              </a:tabLst>
            </a:pP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Build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up</a:t>
            </a:r>
            <a:r>
              <a:rPr lang="en-US"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70" dirty="0">
                <a:solidFill>
                  <a:srgbClr val="221F1F"/>
                </a:solidFill>
                <a:latin typeface="Museo Sans 500"/>
                <a:cs typeface="Museo Sans 500"/>
              </a:rPr>
              <a:t>roofing</a:t>
            </a:r>
            <a:r>
              <a:rPr lang="en-US" sz="3300" b="0" spc="2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systems</a:t>
            </a:r>
            <a:r>
              <a:rPr lang="en-US"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on	</a:t>
            </a: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existing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lang="en-US"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15" dirty="0">
                <a:solidFill>
                  <a:srgbClr val="221F1F"/>
                </a:solidFill>
                <a:latin typeface="Museo Sans 500"/>
                <a:cs typeface="Museo Sans 500"/>
              </a:rPr>
              <a:t>new</a:t>
            </a:r>
            <a:r>
              <a:rPr lang="en-US" sz="3300" b="0" spc="21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35" dirty="0">
                <a:solidFill>
                  <a:srgbClr val="221F1F"/>
                </a:solidFill>
                <a:latin typeface="Museo Sans 500"/>
                <a:cs typeface="Museo Sans 500"/>
              </a:rPr>
              <a:t>roof</a:t>
            </a:r>
            <a:r>
              <a:rPr lang="en-US" sz="3300" b="0" spc="23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95" dirty="0">
                <a:solidFill>
                  <a:srgbClr val="221F1F"/>
                </a:solidFill>
                <a:latin typeface="Museo Sans 500"/>
                <a:cs typeface="Museo Sans 500"/>
              </a:rPr>
              <a:t>construction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786" y="6047742"/>
            <a:ext cx="6448086" cy="488757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3902390" y="6284351"/>
            <a:ext cx="4289425" cy="3289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50"/>
              </a:lnSpc>
              <a:spcBef>
                <a:spcPts val="95"/>
              </a:spcBef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with</a:t>
            </a:r>
            <a:endParaRPr sz="1550" dirty="0">
              <a:latin typeface="Museo Sans 500"/>
              <a:cs typeface="Museo Sans 500"/>
            </a:endParaRPr>
          </a:p>
          <a:p>
            <a:pPr marL="12700">
              <a:lnSpc>
                <a:spcPts val="1650"/>
              </a:lnSpc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aggregate</a:t>
            </a:r>
            <a:r>
              <a:rPr sz="15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0" dirty="0">
                <a:solidFill>
                  <a:srgbClr val="221F1F"/>
                </a:solidFill>
                <a:latin typeface="Museo Sans 500"/>
                <a:cs typeface="Museo Sans 500"/>
              </a:rPr>
              <a:t>for</a:t>
            </a:r>
            <a:r>
              <a:rPr sz="15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pedestrian</a:t>
            </a:r>
            <a:r>
              <a:rPr sz="15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traffic</a:t>
            </a:r>
            <a:r>
              <a:rPr sz="15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(optional)</a:t>
            </a:r>
            <a:endParaRPr sz="15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5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Reemat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15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0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Fleece</a:t>
            </a:r>
            <a:endParaRPr sz="15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550" dirty="0">
              <a:latin typeface="Museo Sans 500"/>
              <a:cs typeface="Museo Sans 500"/>
            </a:endParaRPr>
          </a:p>
          <a:p>
            <a:pPr marL="12700" marR="5080">
              <a:lnSpc>
                <a:spcPct val="132200"/>
              </a:lnSpc>
              <a:spcBef>
                <a:spcPts val="840"/>
              </a:spcBef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Rigid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cover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board</a:t>
            </a:r>
            <a:r>
              <a:rPr sz="15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(with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optional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0" dirty="0">
                <a:solidFill>
                  <a:srgbClr val="221F1F"/>
                </a:solidFill>
                <a:latin typeface="Museo Sans 500"/>
                <a:cs typeface="Museo Sans 500"/>
              </a:rPr>
              <a:t>base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sheet) </a:t>
            </a:r>
            <a:r>
              <a:rPr sz="1550" spc="-3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Adhesive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-5" dirty="0">
                <a:solidFill>
                  <a:srgbClr val="221F1F"/>
                </a:solidFill>
                <a:latin typeface="Museo Sans 500"/>
                <a:cs typeface="Museo Sans 500"/>
              </a:rPr>
              <a:t>/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Mechanical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fasteners</a:t>
            </a:r>
            <a:endParaRPr sz="15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Polyisocyanurate</a:t>
            </a:r>
            <a:r>
              <a:rPr sz="1550" spc="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insulation</a:t>
            </a:r>
            <a:endParaRPr sz="15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Adhesive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-5" dirty="0">
                <a:solidFill>
                  <a:srgbClr val="221F1F"/>
                </a:solidFill>
                <a:latin typeface="Museo Sans 500"/>
                <a:cs typeface="Museo Sans 500"/>
              </a:rPr>
              <a:t>/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Mechanical</a:t>
            </a:r>
            <a:r>
              <a:rPr sz="15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fasteners</a:t>
            </a:r>
            <a:endParaRPr sz="1550" dirty="0">
              <a:latin typeface="Museo Sans 500"/>
              <a:cs typeface="Museo Sans 500"/>
            </a:endParaRPr>
          </a:p>
          <a:p>
            <a:pPr marL="12700" marR="862330">
              <a:lnSpc>
                <a:spcPts val="2440"/>
              </a:lnSpc>
            </a:pPr>
            <a:r>
              <a:rPr sz="1550" spc="15" dirty="0">
                <a:solidFill>
                  <a:srgbClr val="221F1F"/>
                </a:solidFill>
                <a:latin typeface="Museo Sans 500"/>
                <a:cs typeface="Museo Sans 500"/>
              </a:rPr>
              <a:t>Vapor</a:t>
            </a:r>
            <a:r>
              <a:rPr sz="1550" spc="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control</a:t>
            </a:r>
            <a:r>
              <a:rPr sz="1550" spc="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layer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(when</a:t>
            </a:r>
            <a:r>
              <a:rPr sz="1550" spc="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required) </a:t>
            </a:r>
            <a:r>
              <a:rPr sz="1550" spc="-3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Prepared</a:t>
            </a:r>
            <a:r>
              <a:rPr sz="1550" spc="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0" dirty="0">
                <a:solidFill>
                  <a:srgbClr val="221F1F"/>
                </a:solidFill>
                <a:latin typeface="Museo Sans 500"/>
                <a:cs typeface="Museo Sans 500"/>
              </a:rPr>
              <a:t>deck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25" dirty="0">
                <a:solidFill>
                  <a:srgbClr val="221F1F"/>
                </a:solidFill>
                <a:latin typeface="Museo Sans 500"/>
                <a:cs typeface="Museo Sans 500"/>
              </a:rPr>
              <a:t>primed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15" dirty="0">
                <a:solidFill>
                  <a:srgbClr val="221F1F"/>
                </a:solidFill>
                <a:latin typeface="Museo Sans 500"/>
                <a:cs typeface="Museo Sans 500"/>
              </a:rPr>
              <a:t>as</a:t>
            </a:r>
            <a:r>
              <a:rPr sz="15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550" spc="30" dirty="0">
                <a:solidFill>
                  <a:srgbClr val="221F1F"/>
                </a:solidFill>
                <a:latin typeface="Museo Sans 500"/>
                <a:cs typeface="Museo Sans 500"/>
              </a:rPr>
              <a:t>required</a:t>
            </a:r>
            <a:endParaRPr sz="1550" dirty="0">
              <a:latin typeface="Museo Sans 500"/>
              <a:cs typeface="Museo Sans 500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12</a:t>
            </a:fld>
            <a:endParaRPr spc="5" dirty="0"/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0"/>
            <a:ext cx="728345" cy="11308715"/>
          </a:xfrm>
          <a:custGeom>
            <a:avLst/>
            <a:gdLst/>
            <a:ahLst/>
            <a:cxnLst/>
            <a:rect l="l" t="t" r="r" b="b"/>
            <a:pathLst>
              <a:path w="728345" h="11308715">
                <a:moveTo>
                  <a:pt x="727726" y="0"/>
                </a:moveTo>
                <a:lnTo>
                  <a:pt x="0" y="0"/>
                </a:lnTo>
                <a:lnTo>
                  <a:pt x="0" y="11308556"/>
                </a:lnTo>
                <a:lnTo>
                  <a:pt x="727726" y="11308556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4120" y="2502541"/>
            <a:ext cx="5109792" cy="37760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4120" y="6540408"/>
            <a:ext cx="5109792" cy="32708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7875" y="3521138"/>
            <a:ext cx="5853200" cy="522914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713766" y="4259112"/>
            <a:ext cx="4406900" cy="352234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ct val="78000"/>
              </a:lnSpc>
              <a:spcBef>
                <a:spcPts val="590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Pavers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on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pedestals,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concrete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topping </a:t>
            </a:r>
            <a:r>
              <a:rPr sz="1850" spc="-459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other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overburden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finish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Filter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fabric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(when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required)</a:t>
            </a:r>
            <a:endParaRPr sz="1850" dirty="0">
              <a:latin typeface="Museo Sans 500"/>
              <a:cs typeface="Museo Sans 500"/>
            </a:endParaRPr>
          </a:p>
          <a:p>
            <a:pPr marL="12700" marR="762635">
              <a:lnSpc>
                <a:spcPct val="78000"/>
              </a:lnSpc>
              <a:spcBef>
                <a:spcPts val="1235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Extruded</a:t>
            </a:r>
            <a:r>
              <a:rPr sz="18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polystyrene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insulation </a:t>
            </a:r>
            <a:r>
              <a:rPr sz="1850" spc="-459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(when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required)</a:t>
            </a:r>
            <a:endParaRPr sz="1850" dirty="0">
              <a:latin typeface="Museo Sans 500"/>
              <a:cs typeface="Museo Sans 500"/>
            </a:endParaRPr>
          </a:p>
          <a:p>
            <a:pPr marL="12700" marR="290830">
              <a:lnSpc>
                <a:spcPct val="78000"/>
              </a:lnSpc>
              <a:spcBef>
                <a:spcPts val="720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Drainage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layer,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0" dirty="0">
                <a:solidFill>
                  <a:srgbClr val="221F1F"/>
                </a:solidFill>
                <a:latin typeface="Museo Sans 500"/>
                <a:cs typeface="Museo Sans 500"/>
              </a:rPr>
              <a:t>and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separation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layer </a:t>
            </a:r>
            <a:r>
              <a:rPr sz="1850" spc="-459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(when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required)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ts val="2100"/>
              </a:lnSpc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Reemat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Fleece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Prepared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deck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primed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as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required</a:t>
            </a:r>
            <a:endParaRPr sz="1850" dirty="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lang="en-US" spc="20" dirty="0"/>
              <a:t>H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  <a:tabLst>
                <a:tab pos="2190115" algn="l"/>
                <a:tab pos="3670300" algn="l"/>
                <a:tab pos="4671060" algn="l"/>
              </a:tabLst>
            </a:pP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Plaza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 D</a:t>
            </a: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ecks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15" dirty="0">
                <a:solidFill>
                  <a:srgbClr val="221F1F"/>
                </a:solidFill>
                <a:latin typeface="Museo Sans 500"/>
                <a:cs typeface="Museo Sans 500"/>
              </a:rPr>
              <a:t>and</a:t>
            </a:r>
            <a:r>
              <a:rPr lang="en-US" sz="3300" b="0" spc="215" dirty="0">
                <a:solidFill>
                  <a:srgbClr val="221F1F"/>
                </a:solidFill>
                <a:latin typeface="Museo Sans 500"/>
                <a:cs typeface="Museo Sans 500"/>
              </a:rPr>
              <a:t> T</a:t>
            </a: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erraces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6" name="object 16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7" name="object 17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13</a:t>
            </a:fld>
            <a:endParaRPr spc="5" dirty="0"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0"/>
            <a:ext cx="728345" cy="11308715"/>
          </a:xfrm>
          <a:custGeom>
            <a:avLst/>
            <a:gdLst/>
            <a:ahLst/>
            <a:cxnLst/>
            <a:rect l="l" t="t" r="r" b="b"/>
            <a:pathLst>
              <a:path w="728345" h="11308715">
                <a:moveTo>
                  <a:pt x="727726" y="0"/>
                </a:moveTo>
                <a:lnTo>
                  <a:pt x="0" y="0"/>
                </a:lnTo>
                <a:lnTo>
                  <a:pt x="0" y="11308556"/>
                </a:lnTo>
                <a:lnTo>
                  <a:pt x="727726" y="11308556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829" y="2502541"/>
            <a:ext cx="5109792" cy="37760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829" y="6540408"/>
            <a:ext cx="5109792" cy="32708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767" y="3426011"/>
            <a:ext cx="5855308" cy="560116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713766" y="4971132"/>
            <a:ext cx="4775835" cy="1932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75"/>
              </a:lnSpc>
              <a:spcBef>
                <a:spcPts val="105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with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ts val="1975"/>
              </a:lnSpc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aggregate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0" dirty="0">
                <a:solidFill>
                  <a:srgbClr val="221F1F"/>
                </a:solidFill>
                <a:latin typeface="Museo Sans 500"/>
                <a:cs typeface="Museo Sans 500"/>
              </a:rPr>
              <a:t>for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pedestrian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traffic</a:t>
            </a:r>
            <a:r>
              <a:rPr sz="1850" spc="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(optional)</a:t>
            </a:r>
            <a:endParaRPr sz="1850" dirty="0">
              <a:latin typeface="Museo Sans 500"/>
              <a:cs typeface="Museo Sans 500"/>
            </a:endParaRPr>
          </a:p>
          <a:p>
            <a:pPr marL="12700" marR="1361440">
              <a:lnSpc>
                <a:spcPct val="102099"/>
              </a:lnSpc>
              <a:spcBef>
                <a:spcPts val="30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resin </a:t>
            </a:r>
            <a:r>
              <a:rPr sz="1850" spc="-4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Reemat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Fleece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85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Prepared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deck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primed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as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required</a:t>
            </a:r>
            <a:endParaRPr sz="1850" dirty="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spc="20" dirty="0"/>
              <a:t>H</a:t>
            </a:r>
            <a:r>
              <a:rPr lang="en-US" spc="20" dirty="0"/>
              <a:t>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</a:pP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Balconies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6" name="object 16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7" name="object 17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14</a:t>
            </a:fld>
            <a:endParaRPr spc="5" dirty="0"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0"/>
            <a:ext cx="728345" cy="11308715"/>
          </a:xfrm>
          <a:custGeom>
            <a:avLst/>
            <a:gdLst/>
            <a:ahLst/>
            <a:cxnLst/>
            <a:rect l="l" t="t" r="r" b="b"/>
            <a:pathLst>
              <a:path w="728345" h="11308715">
                <a:moveTo>
                  <a:pt x="727726" y="0"/>
                </a:moveTo>
                <a:lnTo>
                  <a:pt x="0" y="0"/>
                </a:lnTo>
                <a:lnTo>
                  <a:pt x="0" y="11308556"/>
                </a:lnTo>
                <a:lnTo>
                  <a:pt x="727726" y="11308556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187" y="2502541"/>
            <a:ext cx="5853151" cy="45548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500" y="2502541"/>
            <a:ext cx="4125528" cy="37760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500" y="6540408"/>
            <a:ext cx="4125539" cy="32708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719" y="6540408"/>
            <a:ext cx="4880479" cy="32708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342019" y="2986899"/>
            <a:ext cx="5002530" cy="2722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Vegetative</a:t>
            </a:r>
            <a:r>
              <a:rPr sz="18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0" dirty="0">
                <a:solidFill>
                  <a:srgbClr val="221F1F"/>
                </a:solidFill>
                <a:latin typeface="Museo Sans 500"/>
                <a:cs typeface="Museo Sans 500"/>
              </a:rPr>
              <a:t>roof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coating</a:t>
            </a:r>
            <a:endParaRPr sz="185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Museo Sans 500"/>
              <a:cs typeface="Museo Sans 500"/>
            </a:endParaRPr>
          </a:p>
          <a:p>
            <a:pPr marL="12700" marR="1772920">
              <a:lnSpc>
                <a:spcPct val="78000"/>
              </a:lnSpc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Filtration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0" dirty="0">
                <a:solidFill>
                  <a:srgbClr val="221F1F"/>
                </a:solidFill>
                <a:latin typeface="Museo Sans 500"/>
                <a:cs typeface="Museo Sans 500"/>
              </a:rPr>
              <a:t>and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drainage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layer </a:t>
            </a:r>
            <a:r>
              <a:rPr sz="1850" spc="-459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depending</a:t>
            </a:r>
            <a:r>
              <a:rPr sz="18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upon</a:t>
            </a:r>
            <a:r>
              <a:rPr sz="1850" spc="7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vegetation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Extruded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polystyrene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insulation</a:t>
            </a:r>
            <a:endParaRPr sz="1850" dirty="0">
              <a:latin typeface="Museo Sans 500"/>
              <a:cs typeface="Museo Sans 500"/>
            </a:endParaRPr>
          </a:p>
          <a:p>
            <a:pPr marL="12700" marR="5080">
              <a:lnSpc>
                <a:spcPts val="2060"/>
              </a:lnSpc>
              <a:spcBef>
                <a:spcPts val="350"/>
              </a:spcBef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Drainage,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root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barrier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0" dirty="0">
                <a:solidFill>
                  <a:srgbClr val="221F1F"/>
                </a:solidFill>
                <a:latin typeface="Museo Sans 500"/>
                <a:cs typeface="Museo Sans 500"/>
              </a:rPr>
              <a:t>and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separation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layers </a:t>
            </a:r>
            <a:r>
              <a:rPr sz="1850" spc="-459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ts val="1860"/>
              </a:lnSpc>
            </a:pP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Reemat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Sika</a:t>
            </a:r>
            <a:r>
              <a:rPr sz="1850" spc="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Fleece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ts val="2039"/>
              </a:lnSpc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sz="1850" spc="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RoofPro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1850" spc="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resin</a:t>
            </a:r>
            <a:endParaRPr sz="1850" dirty="0">
              <a:latin typeface="Museo Sans 500"/>
              <a:cs typeface="Museo Sans 500"/>
            </a:endParaRPr>
          </a:p>
          <a:p>
            <a:pPr marL="12700">
              <a:lnSpc>
                <a:spcPts val="2070"/>
              </a:lnSpc>
            </a:pP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Prepared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35" dirty="0">
                <a:solidFill>
                  <a:srgbClr val="221F1F"/>
                </a:solidFill>
                <a:latin typeface="Museo Sans 500"/>
                <a:cs typeface="Museo Sans 500"/>
              </a:rPr>
              <a:t>deck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0" dirty="0">
                <a:solidFill>
                  <a:srgbClr val="221F1F"/>
                </a:solidFill>
                <a:latin typeface="Museo Sans 500"/>
                <a:cs typeface="Museo Sans 500"/>
              </a:rPr>
              <a:t>primed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25" dirty="0">
                <a:solidFill>
                  <a:srgbClr val="221F1F"/>
                </a:solidFill>
                <a:latin typeface="Museo Sans 500"/>
                <a:cs typeface="Museo Sans 500"/>
              </a:rPr>
              <a:t>as</a:t>
            </a:r>
            <a:r>
              <a:rPr sz="1850" spc="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1850" spc="45" dirty="0">
                <a:solidFill>
                  <a:srgbClr val="221F1F"/>
                </a:solidFill>
                <a:latin typeface="Museo Sans 500"/>
                <a:cs typeface="Museo Sans 500"/>
              </a:rPr>
              <a:t>required</a:t>
            </a:r>
            <a:endParaRPr sz="1850" dirty="0">
              <a:latin typeface="Museo Sans 500"/>
              <a:cs typeface="Museo Sans 50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spc="20" dirty="0"/>
              <a:t>H</a:t>
            </a:r>
            <a:r>
              <a:rPr lang="en-US" spc="20" dirty="0"/>
              <a:t>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  <a:tabLst>
                <a:tab pos="3303270" algn="l"/>
                <a:tab pos="5833745" algn="l"/>
                <a:tab pos="7588884" algn="l"/>
                <a:tab pos="7949565" algn="l"/>
                <a:tab pos="9429750" algn="l"/>
              </a:tabLst>
            </a:pPr>
            <a:r>
              <a:rPr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Vegetated</a:t>
            </a:r>
            <a:r>
              <a:rPr lang="en-US"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hardscape</a:t>
            </a:r>
            <a:r>
              <a:rPr lang="en-US"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65" dirty="0">
                <a:solidFill>
                  <a:srgbClr val="221F1F"/>
                </a:solidFill>
                <a:latin typeface="Museo Sans 500"/>
                <a:cs typeface="Museo Sans 500"/>
              </a:rPr>
              <a:t>system</a:t>
            </a:r>
            <a:r>
              <a:rPr lang="en-US" sz="3300" b="0" spc="26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-5" dirty="0">
                <a:solidFill>
                  <a:srgbClr val="221F1F"/>
                </a:solidFill>
                <a:latin typeface="Museo Sans 500"/>
                <a:cs typeface="Museo Sans 500"/>
              </a:rPr>
              <a:t>/</a:t>
            </a:r>
            <a:r>
              <a:rPr lang="en-US" sz="3300" b="0" spc="-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green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roofs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7" name="object 17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8" name="object 18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050064" y="7252785"/>
            <a:ext cx="4580255" cy="25050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4545"/>
              </a:lnSpc>
              <a:spcBef>
                <a:spcPts val="140"/>
              </a:spcBef>
              <a:tabLst>
                <a:tab pos="1557020" algn="l"/>
              </a:tabLst>
            </a:pPr>
            <a:r>
              <a:rPr sz="4000" spc="330" dirty="0">
                <a:solidFill>
                  <a:srgbClr val="9C3727"/>
                </a:solidFill>
                <a:latin typeface="Museo Sans 500"/>
                <a:cs typeface="Museo Sans 500"/>
              </a:rPr>
              <a:t>Fully</a:t>
            </a:r>
            <a:r>
              <a:rPr lang="en-US" sz="4000" spc="33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60" dirty="0">
                <a:solidFill>
                  <a:srgbClr val="9C3727"/>
                </a:solidFill>
                <a:latin typeface="Museo Sans 500"/>
                <a:cs typeface="Museo Sans 500"/>
              </a:rPr>
              <a:t>adhered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  <a:p>
            <a:pPr marL="12700">
              <a:lnSpc>
                <a:spcPts val="4545"/>
              </a:lnSpc>
              <a:tabLst>
                <a:tab pos="802005" algn="l"/>
                <a:tab pos="1917064" algn="l"/>
              </a:tabLst>
            </a:pPr>
            <a:r>
              <a:rPr lang="en-US" sz="4000" spc="215" dirty="0">
                <a:solidFill>
                  <a:srgbClr val="9C3727"/>
                </a:solidFill>
                <a:latin typeface="Museo Sans 500"/>
                <a:cs typeface="Museo Sans 500"/>
              </a:rPr>
              <a:t>t</a:t>
            </a:r>
            <a:r>
              <a:rPr sz="4000" spc="215" dirty="0">
                <a:solidFill>
                  <a:srgbClr val="9C3727"/>
                </a:solidFill>
                <a:latin typeface="Museo Sans 500"/>
                <a:cs typeface="Museo Sans 500"/>
              </a:rPr>
              <a:t>o</a:t>
            </a:r>
            <a:r>
              <a:rPr lang="en-US" sz="4000" spc="21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285" dirty="0">
                <a:solidFill>
                  <a:srgbClr val="9C3727"/>
                </a:solidFill>
                <a:latin typeface="Museo Sans 500"/>
                <a:cs typeface="Museo Sans 500"/>
              </a:rPr>
              <a:t>the</a:t>
            </a:r>
            <a:r>
              <a:rPr lang="en-US" sz="4000" spc="28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70" dirty="0">
                <a:solidFill>
                  <a:srgbClr val="9C3727"/>
                </a:solidFill>
                <a:latin typeface="Museo Sans 500"/>
                <a:cs typeface="Museo Sans 500"/>
              </a:rPr>
              <a:t>substrate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  <a:p>
            <a:pPr marL="12700" marR="735965">
              <a:lnSpc>
                <a:spcPts val="4290"/>
              </a:lnSpc>
              <a:spcBef>
                <a:spcPts val="1870"/>
              </a:spcBef>
              <a:tabLst>
                <a:tab pos="1799589" algn="l"/>
                <a:tab pos="1938655" algn="l"/>
                <a:tab pos="3146425" algn="l"/>
              </a:tabLst>
            </a:pPr>
            <a:r>
              <a:rPr sz="4000" spc="340" dirty="0">
                <a:solidFill>
                  <a:srgbClr val="9C3727"/>
                </a:solidFill>
                <a:latin typeface="Museo Sans 500"/>
                <a:cs typeface="Museo Sans 500"/>
              </a:rPr>
              <a:t>Lower</a:t>
            </a:r>
            <a:r>
              <a:rPr lang="en-US" sz="4000" spc="34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15" dirty="0">
                <a:solidFill>
                  <a:srgbClr val="9C3727"/>
                </a:solidFill>
                <a:latin typeface="Museo Sans 500"/>
                <a:cs typeface="Museo Sans 500"/>
              </a:rPr>
              <a:t>risk</a:t>
            </a:r>
            <a:r>
              <a:rPr lang="en-US" sz="4000" spc="31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210" dirty="0">
                <a:solidFill>
                  <a:srgbClr val="9C3727"/>
                </a:solidFill>
                <a:latin typeface="Museo Sans 500"/>
                <a:cs typeface="Museo Sans 500"/>
              </a:rPr>
              <a:t>of </a:t>
            </a:r>
            <a:r>
              <a:rPr sz="4000" spc="-101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35" dirty="0">
                <a:solidFill>
                  <a:srgbClr val="9C3727"/>
                </a:solidFill>
                <a:latin typeface="Museo Sans 500"/>
                <a:cs typeface="Museo Sans 500"/>
              </a:rPr>
              <a:t>water</a:t>
            </a:r>
            <a:r>
              <a:rPr lang="en-US" sz="4000" spc="33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60" dirty="0">
                <a:solidFill>
                  <a:srgbClr val="9C3727"/>
                </a:solidFill>
                <a:latin typeface="Museo Sans 500"/>
                <a:cs typeface="Museo Sans 500"/>
              </a:rPr>
              <a:t>ingress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15</a:t>
            </a:fld>
            <a:endParaRPr spc="5" dirty="0"/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spc="20" dirty="0"/>
              <a:t>H</a:t>
            </a:r>
            <a:r>
              <a:rPr lang="en-US" spc="20" dirty="0"/>
              <a:t>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</a:pP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Planters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5149937" cy="40312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6607128"/>
            <a:ext cx="5149926" cy="34030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8037" y="2314065"/>
            <a:ext cx="10561636" cy="40312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8037" y="6607128"/>
            <a:ext cx="5149926" cy="34030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9737" y="6607128"/>
            <a:ext cx="5149937" cy="340303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16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spc="20" dirty="0"/>
              <a:t>H</a:t>
            </a:r>
            <a:r>
              <a:rPr lang="en-US" spc="20" dirty="0"/>
              <a:t>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  <a:tabLst>
                <a:tab pos="1718945" algn="l"/>
                <a:tab pos="3842385" algn="l"/>
                <a:tab pos="4977765" algn="l"/>
                <a:tab pos="7734934" algn="l"/>
                <a:tab pos="8899525" algn="l"/>
                <a:tab pos="10678795" algn="l"/>
              </a:tabLst>
            </a:pPr>
            <a:r>
              <a:rPr sz="3300" b="0" spc="215" dirty="0">
                <a:solidFill>
                  <a:srgbClr val="221F1F"/>
                </a:solidFill>
                <a:latin typeface="Museo Sans 500"/>
                <a:cs typeface="Museo Sans 500"/>
              </a:rPr>
              <a:t>For</a:t>
            </a:r>
            <a:r>
              <a:rPr lang="en-US" sz="3300" b="0" spc="21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complex</a:t>
            </a:r>
            <a:r>
              <a:rPr lang="en-US"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35" dirty="0">
                <a:solidFill>
                  <a:srgbClr val="221F1F"/>
                </a:solidFill>
                <a:latin typeface="Museo Sans 500"/>
                <a:cs typeface="Museo Sans 500"/>
              </a:rPr>
              <a:t>roof</a:t>
            </a:r>
            <a:r>
              <a:rPr lang="en-US" sz="3300" b="0" spc="23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geometries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with</a:t>
            </a:r>
            <a:r>
              <a:rPr lang="en-US"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limited</a:t>
            </a:r>
            <a:r>
              <a:rPr lang="en-US" sz="3300" b="0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65" dirty="0">
                <a:solidFill>
                  <a:srgbClr val="221F1F"/>
                </a:solidFill>
                <a:latin typeface="Museo Sans 500"/>
                <a:cs typeface="Museo Sans 500"/>
              </a:rPr>
              <a:t>access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5149937" cy="7696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0353" y="2314065"/>
            <a:ext cx="5099321" cy="40312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8037" y="2314065"/>
            <a:ext cx="5149937" cy="7696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9737" y="6607128"/>
            <a:ext cx="5149926" cy="340303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17</a:t>
            </a:fld>
            <a:endParaRPr spc="5" dirty="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spc="540" dirty="0"/>
              <a:t>T</a:t>
            </a:r>
            <a:r>
              <a:rPr spc="370" dirty="0"/>
              <a:t>YPICA</a:t>
            </a:r>
            <a:r>
              <a:rPr spc="15" dirty="0"/>
              <a:t>L</a:t>
            </a:r>
            <a:r>
              <a:rPr lang="en-US" spc="15" dirty="0"/>
              <a:t>  </a:t>
            </a:r>
            <a:r>
              <a:rPr spc="370" dirty="0"/>
              <a:t>APPLIC</a:t>
            </a:r>
            <a:r>
              <a:rPr spc="195" dirty="0"/>
              <a:t>A</a:t>
            </a:r>
            <a:r>
              <a:rPr spc="375" dirty="0"/>
              <a:t>TION</a:t>
            </a:r>
            <a:r>
              <a:rPr spc="15" dirty="0"/>
              <a:t>S</a:t>
            </a:r>
            <a:r>
              <a:rPr lang="en-US" spc="15" dirty="0"/>
              <a:t>  </a:t>
            </a:r>
            <a:r>
              <a:rPr spc="375" dirty="0"/>
              <a:t>WIT</a:t>
            </a:r>
            <a:r>
              <a:rPr spc="20" dirty="0"/>
              <a:t>H</a:t>
            </a:r>
            <a:r>
              <a:rPr lang="en-US" spc="20" dirty="0"/>
              <a:t>  </a:t>
            </a:r>
            <a:r>
              <a:rPr spc="370" dirty="0"/>
              <a:t>SIKA</a:t>
            </a:r>
            <a:r>
              <a:rPr spc="509" dirty="0"/>
              <a:t>L</a:t>
            </a:r>
            <a:r>
              <a:rPr spc="370" dirty="0"/>
              <a:t>ASTI</a:t>
            </a:r>
            <a:r>
              <a:rPr spc="20" dirty="0"/>
              <a:t>C</a:t>
            </a:r>
            <a:r>
              <a:rPr lang="en-US" spc="20" dirty="0"/>
              <a:t>  </a:t>
            </a:r>
            <a:r>
              <a:rPr spc="350" dirty="0"/>
              <a:t>R</a:t>
            </a:r>
            <a:r>
              <a:rPr spc="375" dirty="0"/>
              <a:t>OOFP</a:t>
            </a:r>
            <a:r>
              <a:rPr spc="355" dirty="0"/>
              <a:t>R</a:t>
            </a:r>
            <a:r>
              <a:rPr spc="25" dirty="0"/>
              <a:t>O</a:t>
            </a:r>
          </a:p>
          <a:p>
            <a:pPr marL="807720">
              <a:lnSpc>
                <a:spcPts val="3795"/>
              </a:lnSpc>
              <a:tabLst>
                <a:tab pos="2887980" algn="l"/>
                <a:tab pos="3634740" algn="l"/>
                <a:tab pos="5048885" algn="l"/>
                <a:tab pos="8024495" algn="l"/>
                <a:tab pos="9991725" algn="l"/>
                <a:tab pos="12296775" algn="l"/>
              </a:tabLst>
            </a:pP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Flashing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on</a:t>
            </a:r>
            <a:r>
              <a:rPr lang="en-US" sz="3300" b="0" spc="16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sheet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membranes,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gutters,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parapets,</a:t>
            </a:r>
            <a:r>
              <a:rPr lang="en-US"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etc.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164" y="2314065"/>
            <a:ext cx="5306990" cy="40312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0926" y="2314065"/>
            <a:ext cx="4678737" cy="7696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5464053" cy="7696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164" y="6607128"/>
            <a:ext cx="5306990" cy="340303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18</a:t>
            </a:fld>
            <a:endParaRPr spc="5" dirty="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8400" y="777234"/>
            <a:ext cx="18547298" cy="13626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lang="en-US" spc="540" dirty="0"/>
              <a:t>T</a:t>
            </a:r>
            <a:r>
              <a:rPr lang="en-US" spc="370" dirty="0"/>
              <a:t>YPICA</a:t>
            </a:r>
            <a:r>
              <a:rPr lang="en-US" spc="15" dirty="0"/>
              <a:t>L  </a:t>
            </a:r>
            <a:r>
              <a:rPr lang="en-US" spc="370" dirty="0"/>
              <a:t>APPLIC</a:t>
            </a:r>
            <a:r>
              <a:rPr lang="en-US" spc="195" dirty="0"/>
              <a:t>A</a:t>
            </a:r>
            <a:r>
              <a:rPr lang="en-US" spc="375" dirty="0"/>
              <a:t>TION</a:t>
            </a:r>
            <a:r>
              <a:rPr lang="en-US" spc="15" dirty="0"/>
              <a:t>S  </a:t>
            </a:r>
            <a:r>
              <a:rPr lang="en-US" spc="375" dirty="0"/>
              <a:t>WIT</a:t>
            </a:r>
            <a:r>
              <a:rPr lang="en-US" spc="20" dirty="0"/>
              <a:t>H  </a:t>
            </a:r>
            <a:r>
              <a:rPr lang="en-US" spc="370" dirty="0"/>
              <a:t>SIKA</a:t>
            </a:r>
            <a:r>
              <a:rPr lang="en-US" spc="509" dirty="0"/>
              <a:t>L</a:t>
            </a:r>
            <a:r>
              <a:rPr lang="en-US" spc="370" dirty="0"/>
              <a:t>ASTI</a:t>
            </a:r>
            <a:r>
              <a:rPr lang="en-US" spc="20" dirty="0"/>
              <a:t>C  </a:t>
            </a:r>
            <a:r>
              <a:rPr lang="en-US" spc="350" dirty="0"/>
              <a:t>R</a:t>
            </a:r>
            <a:r>
              <a:rPr lang="en-US" spc="375" dirty="0"/>
              <a:t>OOFP</a:t>
            </a:r>
            <a:r>
              <a:rPr lang="en-US" spc="355" dirty="0"/>
              <a:t>R</a:t>
            </a:r>
            <a:r>
              <a:rPr lang="en-US" spc="25" dirty="0"/>
              <a:t>O</a:t>
            </a:r>
            <a:br>
              <a:rPr lang="en-US" spc="25" dirty="0"/>
            </a:br>
            <a:r>
              <a:rPr lang="en-US" sz="3300" b="0" spc="260" dirty="0">
                <a:solidFill>
                  <a:srgbClr val="221F1F"/>
                </a:solidFill>
                <a:latin typeface="Museo Sans 500"/>
                <a:cs typeface="Museo Sans 500"/>
              </a:rPr>
              <a:t>Façade </a:t>
            </a:r>
            <a:r>
              <a:rPr lang="en-US" sz="3300" b="0" spc="295" dirty="0">
                <a:solidFill>
                  <a:srgbClr val="221F1F"/>
                </a:solidFill>
                <a:latin typeface="Museo Sans 500"/>
                <a:cs typeface="Museo Sans 500"/>
              </a:rPr>
              <a:t>Preservation / 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Waterproofing</a:t>
            </a:r>
            <a:r>
              <a:rPr lang="en-US"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lang="en-US" sz="3300" dirty="0">
              <a:latin typeface="Museo Sans 500"/>
              <a:cs typeface="Museo Sans 50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164" y="2314065"/>
            <a:ext cx="5306990" cy="40312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0926" y="2314065"/>
            <a:ext cx="4678737" cy="7696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402" y="2314065"/>
            <a:ext cx="5306990" cy="40312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164" y="6607128"/>
            <a:ext cx="5306990" cy="34030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402" y="6607128"/>
            <a:ext cx="5306990" cy="340303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19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8400" y="777234"/>
            <a:ext cx="18547298" cy="13626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7720">
              <a:lnSpc>
                <a:spcPts val="5535"/>
              </a:lnSpc>
              <a:spcBef>
                <a:spcPts val="130"/>
              </a:spcBef>
              <a:tabLst>
                <a:tab pos="3869690" algn="l"/>
                <a:tab pos="9039860" algn="l"/>
                <a:tab pos="11068685" algn="l"/>
                <a:tab pos="15225394" algn="l"/>
              </a:tabLst>
            </a:pPr>
            <a:r>
              <a:rPr lang="en-US" spc="540" dirty="0"/>
              <a:t>T</a:t>
            </a:r>
            <a:r>
              <a:rPr lang="en-US" spc="370" dirty="0"/>
              <a:t>YPICA</a:t>
            </a:r>
            <a:r>
              <a:rPr lang="en-US" spc="15" dirty="0"/>
              <a:t>L  </a:t>
            </a:r>
            <a:r>
              <a:rPr lang="en-US" spc="370" dirty="0"/>
              <a:t>APPLIC</a:t>
            </a:r>
            <a:r>
              <a:rPr lang="en-US" spc="195" dirty="0"/>
              <a:t>A</a:t>
            </a:r>
            <a:r>
              <a:rPr lang="en-US" spc="375" dirty="0"/>
              <a:t>TION</a:t>
            </a:r>
            <a:r>
              <a:rPr lang="en-US" spc="15" dirty="0"/>
              <a:t>S  </a:t>
            </a:r>
            <a:r>
              <a:rPr lang="en-US" spc="375" dirty="0"/>
              <a:t>WIT</a:t>
            </a:r>
            <a:r>
              <a:rPr lang="en-US" spc="20" dirty="0"/>
              <a:t>H  </a:t>
            </a:r>
            <a:r>
              <a:rPr lang="en-US" spc="370" dirty="0"/>
              <a:t>SIKA</a:t>
            </a:r>
            <a:r>
              <a:rPr lang="en-US" spc="509" dirty="0"/>
              <a:t>L</a:t>
            </a:r>
            <a:r>
              <a:rPr lang="en-US" spc="370" dirty="0"/>
              <a:t>ASTI</a:t>
            </a:r>
            <a:r>
              <a:rPr lang="en-US" spc="20" dirty="0"/>
              <a:t>C  </a:t>
            </a:r>
            <a:r>
              <a:rPr lang="en-US" spc="350" dirty="0"/>
              <a:t>R</a:t>
            </a:r>
            <a:r>
              <a:rPr lang="en-US" spc="375" dirty="0"/>
              <a:t>OOFP</a:t>
            </a:r>
            <a:r>
              <a:rPr lang="en-US" spc="355" dirty="0"/>
              <a:t>R</a:t>
            </a:r>
            <a:r>
              <a:rPr lang="en-US" spc="25" dirty="0"/>
              <a:t>O</a:t>
            </a:r>
            <a:br>
              <a:rPr lang="en-US" spc="25" dirty="0"/>
            </a:b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Skylights</a:t>
            </a:r>
            <a:r>
              <a:rPr lang="en-US"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with</a:t>
            </a:r>
            <a:r>
              <a:rPr lang="en-US"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Sikalastic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Clearglaze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2485" y="4966675"/>
            <a:ext cx="3905640" cy="50434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1582" y="2314065"/>
            <a:ext cx="5169130" cy="7696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2263" y="2314065"/>
            <a:ext cx="4207547" cy="239085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2952485" y="2314065"/>
            <a:ext cx="3905885" cy="2391410"/>
          </a:xfrm>
          <a:custGeom>
            <a:avLst/>
            <a:gdLst/>
            <a:ahLst/>
            <a:cxnLst/>
            <a:rect l="l" t="t" r="r" b="b"/>
            <a:pathLst>
              <a:path w="3905884" h="2391410">
                <a:moveTo>
                  <a:pt x="3905640" y="0"/>
                </a:moveTo>
                <a:lnTo>
                  <a:pt x="0" y="0"/>
                </a:lnTo>
                <a:lnTo>
                  <a:pt x="0" y="2390848"/>
                </a:lnTo>
                <a:lnTo>
                  <a:pt x="3905640" y="2390848"/>
                </a:lnTo>
                <a:lnTo>
                  <a:pt x="3905640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object 7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2263" y="4966675"/>
            <a:ext cx="4207547" cy="23908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2263" y="7619317"/>
            <a:ext cx="4207547" cy="239084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20</a:t>
            </a:fld>
            <a:endParaRPr spc="5" dirty="0"/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245"/>
            <a:ext cx="20104487" cy="11298555"/>
          </a:xfrm>
          <a:custGeom>
            <a:avLst/>
            <a:gdLst/>
            <a:ahLst/>
            <a:cxnLst/>
            <a:rect l="l" t="t" r="r" b="b"/>
            <a:pathLst>
              <a:path w="20091400" h="11298555">
                <a:moveTo>
                  <a:pt x="20091011" y="0"/>
                </a:moveTo>
                <a:lnTo>
                  <a:pt x="0" y="0"/>
                </a:lnTo>
                <a:lnTo>
                  <a:pt x="0" y="11298074"/>
                </a:lnTo>
                <a:lnTo>
                  <a:pt x="20091011" y="11298074"/>
                </a:lnTo>
                <a:lnTo>
                  <a:pt x="20091011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2" name="object 12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834523" y="5049973"/>
            <a:ext cx="12443460" cy="1156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  <a:tabLst>
                <a:tab pos="4763770" algn="l"/>
              </a:tabLst>
            </a:pPr>
            <a:r>
              <a:rPr sz="7400" spc="525" dirty="0"/>
              <a:t>TYPICAL</a:t>
            </a:r>
            <a:r>
              <a:rPr lang="en-US" sz="7400" spc="525" dirty="0"/>
              <a:t> </a:t>
            </a:r>
            <a:r>
              <a:rPr sz="7400" spc="495" dirty="0"/>
              <a:t>APPLICATIONS</a:t>
            </a:r>
            <a:endParaRPr sz="7400" dirty="0"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21</a:t>
            </a:fld>
            <a:endParaRPr spc="5" dirty="0"/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468899" y="8262704"/>
            <a:ext cx="9480550" cy="1676400"/>
          </a:xfrm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40"/>
              </a:spcBef>
              <a:tabLst>
                <a:tab pos="4432300" algn="l"/>
              </a:tabLst>
            </a:pPr>
            <a:r>
              <a:rPr sz="5250" b="1" spc="380" dirty="0">
                <a:latin typeface="Museo Sans 700"/>
                <a:cs typeface="Museo Sans 700"/>
              </a:rPr>
              <a:t>SIKALASTIC</a:t>
            </a:r>
            <a:r>
              <a:rPr lang="en-US" sz="5250" b="1" spc="380" dirty="0">
                <a:latin typeface="Museo Sans 700"/>
                <a:cs typeface="Museo Sans 700"/>
              </a:rPr>
              <a:t> </a:t>
            </a:r>
            <a:r>
              <a:rPr sz="5250" b="1" spc="325" dirty="0">
                <a:latin typeface="Museo Sans 700"/>
                <a:cs typeface="Museo Sans 700"/>
              </a:rPr>
              <a:t>ROOFCOAT</a:t>
            </a:r>
            <a:endParaRPr sz="525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Liquid</a:t>
            </a:r>
            <a:r>
              <a:rPr sz="245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Applied</a:t>
            </a:r>
            <a:r>
              <a:rPr sz="245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Roofing</a:t>
            </a:r>
            <a:r>
              <a:rPr sz="245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15" dirty="0">
                <a:solidFill>
                  <a:srgbClr val="221F1F"/>
                </a:solidFill>
                <a:latin typeface="Museo Sans 500"/>
                <a:cs typeface="Museo Sans 500"/>
              </a:rPr>
              <a:t>&amp;</a:t>
            </a:r>
            <a:r>
              <a:rPr sz="2450" spc="12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60" dirty="0">
                <a:solidFill>
                  <a:srgbClr val="221F1F"/>
                </a:solidFill>
                <a:latin typeface="Museo Sans 500"/>
                <a:cs typeface="Museo Sans 500"/>
              </a:rPr>
              <a:t>Waterproofing</a:t>
            </a:r>
            <a:r>
              <a:rPr sz="2450" spc="13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450" spc="70" dirty="0">
                <a:solidFill>
                  <a:srgbClr val="221F1F"/>
                </a:solidFill>
                <a:latin typeface="Museo Sans 500"/>
                <a:cs typeface="Museo Sans 500"/>
              </a:rPr>
              <a:t>Membranes/Coatings</a:t>
            </a:r>
            <a:endParaRPr sz="2450" dirty="0"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2" name="object 12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73639" y="777234"/>
            <a:ext cx="17517745" cy="12147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535"/>
              </a:lnSpc>
              <a:spcBef>
                <a:spcPts val="130"/>
              </a:spcBef>
            </a:pPr>
            <a:r>
              <a:rPr spc="240" dirty="0"/>
              <a:t>TYPICAL</a:t>
            </a:r>
            <a:r>
              <a:rPr spc="490" dirty="0"/>
              <a:t> </a:t>
            </a:r>
            <a:r>
              <a:rPr spc="220" dirty="0"/>
              <a:t>APPLICATIONS</a:t>
            </a:r>
            <a:r>
              <a:rPr spc="490" dirty="0"/>
              <a:t> </a:t>
            </a:r>
            <a:r>
              <a:rPr spc="195" dirty="0"/>
              <a:t>WITH</a:t>
            </a:r>
            <a:r>
              <a:rPr spc="490" dirty="0"/>
              <a:t> </a:t>
            </a:r>
            <a:r>
              <a:rPr spc="240" dirty="0"/>
              <a:t>SIKALASTIC</a:t>
            </a:r>
            <a:r>
              <a:rPr spc="490" dirty="0"/>
              <a:t> </a:t>
            </a:r>
            <a:r>
              <a:rPr spc="195" dirty="0"/>
              <a:t>ROOFCOAT</a:t>
            </a:r>
          </a:p>
          <a:p>
            <a:pPr marL="12700">
              <a:lnSpc>
                <a:spcPts val="3795"/>
              </a:lnSpc>
              <a:tabLst>
                <a:tab pos="2299335" algn="l"/>
                <a:tab pos="2933700" algn="l"/>
                <a:tab pos="4389755" algn="l"/>
              </a:tabLst>
            </a:pP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Overcoat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of</a:t>
            </a:r>
            <a:r>
              <a:rPr lang="en-US"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M</a:t>
            </a: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etal</a:t>
            </a:r>
            <a:r>
              <a:rPr lang="en-US"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 R</a:t>
            </a:r>
            <a:r>
              <a:rPr sz="3300" b="0" spc="254" dirty="0">
                <a:solidFill>
                  <a:srgbClr val="221F1F"/>
                </a:solidFill>
                <a:latin typeface="Museo Sans 500"/>
                <a:cs typeface="Museo Sans 500"/>
              </a:rPr>
              <a:t>oofs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6176" y="2314065"/>
            <a:ext cx="7193498" cy="37171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8467448" cy="76961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6176" y="6293002"/>
            <a:ext cx="7193498" cy="371716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201892" y="8311654"/>
            <a:ext cx="3838575" cy="11861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290"/>
              </a:lnSpc>
              <a:spcBef>
                <a:spcPts val="705"/>
              </a:spcBef>
              <a:tabLst>
                <a:tab pos="1347470" algn="l"/>
                <a:tab pos="2573020" algn="l"/>
              </a:tabLst>
            </a:pPr>
            <a:r>
              <a:rPr sz="4000" spc="305" dirty="0">
                <a:solidFill>
                  <a:srgbClr val="9C3727"/>
                </a:solidFill>
                <a:latin typeface="Museo Sans 500"/>
                <a:cs typeface="Museo Sans 500"/>
              </a:rPr>
              <a:t>Fast	</a:t>
            </a:r>
            <a:r>
              <a:rPr sz="4000" spc="285" dirty="0">
                <a:solidFill>
                  <a:srgbClr val="9C3727"/>
                </a:solidFill>
                <a:latin typeface="Museo Sans 500"/>
                <a:cs typeface="Museo Sans 500"/>
              </a:rPr>
              <a:t>and	</a:t>
            </a:r>
            <a:r>
              <a:rPr sz="4000" spc="320" dirty="0">
                <a:solidFill>
                  <a:srgbClr val="9C3727"/>
                </a:solidFill>
                <a:latin typeface="Museo Sans 500"/>
                <a:cs typeface="Museo Sans 500"/>
              </a:rPr>
              <a:t>easy </a:t>
            </a:r>
            <a:r>
              <a:rPr sz="4000" spc="-101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4000" spc="380" dirty="0">
                <a:solidFill>
                  <a:srgbClr val="9C3727"/>
                </a:solidFill>
                <a:latin typeface="Museo Sans 500"/>
                <a:cs typeface="Museo Sans 500"/>
              </a:rPr>
              <a:t>application</a:t>
            </a:r>
            <a:r>
              <a:rPr sz="4000" spc="-62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4000" dirty="0">
              <a:latin typeface="Museo Sans 500"/>
              <a:cs typeface="Museo Sans 500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22</a:t>
            </a:fld>
            <a:endParaRPr spc="5" dirty="0"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73405">
              <a:lnSpc>
                <a:spcPts val="5535"/>
              </a:lnSpc>
              <a:spcBef>
                <a:spcPts val="130"/>
              </a:spcBef>
            </a:pPr>
            <a:r>
              <a:rPr spc="240" dirty="0"/>
              <a:t>TYPICAL</a:t>
            </a:r>
            <a:r>
              <a:rPr spc="490" dirty="0"/>
              <a:t> </a:t>
            </a:r>
            <a:r>
              <a:rPr spc="220" dirty="0"/>
              <a:t>APPLICATIONS</a:t>
            </a:r>
            <a:r>
              <a:rPr spc="490" dirty="0"/>
              <a:t> </a:t>
            </a:r>
            <a:r>
              <a:rPr spc="195" dirty="0"/>
              <a:t>WITH</a:t>
            </a:r>
            <a:r>
              <a:rPr spc="490" dirty="0"/>
              <a:t> </a:t>
            </a:r>
            <a:r>
              <a:rPr spc="240" dirty="0"/>
              <a:t>SIKALASTIC</a:t>
            </a:r>
            <a:r>
              <a:rPr spc="490" dirty="0"/>
              <a:t> </a:t>
            </a:r>
            <a:r>
              <a:rPr spc="195" dirty="0"/>
              <a:t>ROOFCOAT</a:t>
            </a:r>
          </a:p>
          <a:p>
            <a:pPr marL="573405">
              <a:lnSpc>
                <a:spcPts val="3795"/>
              </a:lnSpc>
              <a:tabLst>
                <a:tab pos="2860040" algn="l"/>
                <a:tab pos="3494404" algn="l"/>
                <a:tab pos="4978400" algn="l"/>
              </a:tabLst>
            </a:pP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Overcoat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of</a:t>
            </a:r>
            <a:r>
              <a:rPr lang="en-US"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EPDM</a:t>
            </a:r>
            <a:r>
              <a:rPr lang="en-US" sz="3300" b="0" spc="24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lang="en-US"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M</a:t>
            </a: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embranes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0518" y="2314065"/>
            <a:ext cx="6039962" cy="40312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9652407" cy="7696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0518" y="6607128"/>
            <a:ext cx="6039952" cy="34030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201892" y="2606675"/>
            <a:ext cx="7988300" cy="11861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290"/>
              </a:lnSpc>
              <a:spcBef>
                <a:spcPts val="705"/>
              </a:spcBef>
              <a:tabLst>
                <a:tab pos="789305" algn="l"/>
                <a:tab pos="1504950" algn="l"/>
                <a:tab pos="3210560" algn="l"/>
                <a:tab pos="4093210" algn="l"/>
                <a:tab pos="5202555" algn="l"/>
              </a:tabLst>
            </a:pPr>
            <a:r>
              <a:rPr sz="4000" b="1" spc="32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Cost</a:t>
            </a:r>
            <a:r>
              <a:rPr lang="en-US" sz="4000" b="1" spc="32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efficient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r>
              <a:rPr sz="4000" b="1" spc="31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life</a:t>
            </a:r>
            <a:r>
              <a:rPr lang="en-US" sz="4000" b="1" spc="31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r>
              <a:rPr sz="4000" b="1" spc="375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extension </a:t>
            </a:r>
            <a:r>
              <a:rPr sz="4000" b="1" spc="-1015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r>
              <a:rPr sz="4000" b="1" spc="21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of</a:t>
            </a:r>
            <a:r>
              <a:rPr lang="en-US" sz="4000" b="1" spc="21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r>
              <a:rPr sz="4000" b="1" spc="365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existing</a:t>
            </a:r>
            <a:r>
              <a:rPr lang="en-US" sz="4000" b="1" spc="365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r>
              <a:rPr sz="4000" b="1" spc="335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roofs</a:t>
            </a:r>
            <a:r>
              <a:rPr sz="4000" b="1" spc="-625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  <a:cs typeface="Museo Sans 500"/>
              </a:rPr>
              <a:t> </a:t>
            </a:r>
            <a:endParaRPr sz="4000" b="1" dirty="0">
              <a:solidFill>
                <a:srgbClr val="D728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23</a:t>
            </a:fld>
            <a:endParaRPr spc="5" dirty="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2" name="object 12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73639" y="777234"/>
            <a:ext cx="17517745" cy="12147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535"/>
              </a:lnSpc>
              <a:spcBef>
                <a:spcPts val="130"/>
              </a:spcBef>
            </a:pPr>
            <a:r>
              <a:rPr spc="240" dirty="0"/>
              <a:t>TYPICAL</a:t>
            </a:r>
            <a:r>
              <a:rPr spc="490" dirty="0"/>
              <a:t> </a:t>
            </a:r>
            <a:r>
              <a:rPr spc="220" dirty="0"/>
              <a:t>APPLICATIONS</a:t>
            </a:r>
            <a:r>
              <a:rPr spc="490" dirty="0"/>
              <a:t> </a:t>
            </a:r>
            <a:r>
              <a:rPr spc="195" dirty="0"/>
              <a:t>WITH</a:t>
            </a:r>
            <a:r>
              <a:rPr spc="490" dirty="0"/>
              <a:t> </a:t>
            </a:r>
            <a:r>
              <a:rPr spc="240" dirty="0"/>
              <a:t>SIKALASTIC</a:t>
            </a:r>
            <a:r>
              <a:rPr spc="490" dirty="0"/>
              <a:t> </a:t>
            </a:r>
            <a:r>
              <a:rPr spc="195" dirty="0"/>
              <a:t>ROOFCOAT</a:t>
            </a:r>
          </a:p>
          <a:p>
            <a:pPr marL="12700">
              <a:lnSpc>
                <a:spcPts val="3795"/>
              </a:lnSpc>
              <a:tabLst>
                <a:tab pos="3030220" algn="l"/>
                <a:tab pos="3664585" algn="l"/>
                <a:tab pos="5878830" algn="l"/>
                <a:tab pos="8641715" algn="l"/>
              </a:tabLst>
            </a:pP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Overcoating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of</a:t>
            </a:r>
            <a:r>
              <a:rPr lang="en-US"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M</a:t>
            </a: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odified</a:t>
            </a:r>
            <a:r>
              <a:rPr lang="en-US"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 B</a:t>
            </a: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ituminous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 M</a:t>
            </a: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embranes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10561636" cy="76961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0353" y="2314065"/>
            <a:ext cx="5099321" cy="403129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9737" y="6607128"/>
            <a:ext cx="5149937" cy="340303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201892" y="8311653"/>
            <a:ext cx="7667625" cy="11861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4545"/>
              </a:lnSpc>
              <a:spcBef>
                <a:spcPts val="140"/>
              </a:spcBef>
              <a:tabLst>
                <a:tab pos="1504950" algn="l"/>
                <a:tab pos="4093210" algn="l"/>
              </a:tabLst>
            </a:pP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Cost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efficient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life </a:t>
            </a:r>
          </a:p>
          <a:p>
            <a:pPr marL="12700">
              <a:lnSpc>
                <a:spcPts val="4545"/>
              </a:lnSpc>
              <a:tabLst>
                <a:tab pos="2967355" algn="l"/>
                <a:tab pos="3744595" algn="l"/>
                <a:tab pos="6165850" algn="l"/>
              </a:tabLst>
            </a:pP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xtension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of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existing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roofs 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24</a:t>
            </a:fld>
            <a:endParaRPr spc="5" dirty="0"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2" name="object 12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73639" y="777234"/>
            <a:ext cx="17517745" cy="12147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535"/>
              </a:lnSpc>
              <a:spcBef>
                <a:spcPts val="130"/>
              </a:spcBef>
            </a:pPr>
            <a:r>
              <a:rPr spc="240" dirty="0"/>
              <a:t>TYPICAL</a:t>
            </a:r>
            <a:r>
              <a:rPr spc="490" dirty="0"/>
              <a:t> </a:t>
            </a:r>
            <a:r>
              <a:rPr spc="220" dirty="0"/>
              <a:t>APPLICATIONS</a:t>
            </a:r>
            <a:r>
              <a:rPr spc="490" dirty="0"/>
              <a:t> </a:t>
            </a:r>
            <a:r>
              <a:rPr spc="195" dirty="0"/>
              <a:t>WITH</a:t>
            </a:r>
            <a:r>
              <a:rPr spc="490" dirty="0"/>
              <a:t> </a:t>
            </a:r>
            <a:r>
              <a:rPr spc="240" dirty="0"/>
              <a:t>SIKALASTIC</a:t>
            </a:r>
            <a:r>
              <a:rPr spc="490" dirty="0"/>
              <a:t> </a:t>
            </a:r>
            <a:r>
              <a:rPr spc="195" dirty="0"/>
              <a:t>ROOFCOAT</a:t>
            </a:r>
          </a:p>
          <a:p>
            <a:pPr marL="12700">
              <a:lnSpc>
                <a:spcPts val="3795"/>
              </a:lnSpc>
              <a:tabLst>
                <a:tab pos="3030220" algn="l"/>
                <a:tab pos="3664585" algn="l"/>
                <a:tab pos="4759325" algn="l"/>
              </a:tabLst>
            </a:pP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Overcoating</a:t>
            </a:r>
            <a:r>
              <a:rPr lang="en-US"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of</a:t>
            </a:r>
            <a:r>
              <a:rPr lang="en-US"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b="0" spc="210" dirty="0">
                <a:solidFill>
                  <a:srgbClr val="221F1F"/>
                </a:solidFill>
                <a:latin typeface="Museo Sans 500"/>
                <a:cs typeface="Museo Sans 500"/>
              </a:rPr>
              <a:t>PVC</a:t>
            </a:r>
            <a:r>
              <a:rPr lang="en-US" sz="3300" b="0" spc="210" dirty="0">
                <a:solidFill>
                  <a:srgbClr val="221F1F"/>
                </a:solidFill>
                <a:latin typeface="Museo Sans 500"/>
                <a:cs typeface="Museo Sans 500"/>
              </a:rPr>
              <a:t> M</a:t>
            </a:r>
            <a:r>
              <a:rPr sz="3300" b="0" spc="285" dirty="0">
                <a:solidFill>
                  <a:srgbClr val="221F1F"/>
                </a:solidFill>
                <a:latin typeface="Museo Sans 500"/>
                <a:cs typeface="Museo Sans 500"/>
              </a:rPr>
              <a:t>embranes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2623" y="2314065"/>
            <a:ext cx="6024005" cy="76961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7412" y="2314065"/>
            <a:ext cx="6043439" cy="7696100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25</a:t>
            </a:fld>
            <a:endParaRPr spc="5" dirty="0"/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68D738E1-AE3B-4FE5-874F-DE1BA9FF08BF}"/>
              </a:ext>
            </a:extLst>
          </p:cNvPr>
          <p:cNvSpPr txBox="1"/>
          <p:nvPr/>
        </p:nvSpPr>
        <p:spPr>
          <a:xfrm>
            <a:off x="10646441" y="8248700"/>
            <a:ext cx="7667625" cy="17491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4545"/>
              </a:lnSpc>
              <a:spcBef>
                <a:spcPts val="140"/>
              </a:spcBef>
              <a:tabLst>
                <a:tab pos="1504950" algn="l"/>
                <a:tab pos="4093210" algn="l"/>
              </a:tabLst>
            </a:pP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Cost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efficient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life </a:t>
            </a:r>
          </a:p>
          <a:p>
            <a:pPr marL="12700">
              <a:lnSpc>
                <a:spcPts val="4545"/>
              </a:lnSpc>
              <a:tabLst>
                <a:tab pos="2967355" algn="l"/>
                <a:tab pos="3744595" algn="l"/>
                <a:tab pos="6165850" algn="l"/>
              </a:tabLst>
            </a:pP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xtension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of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existing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</a:p>
          <a:p>
            <a:pPr marL="12700">
              <a:lnSpc>
                <a:spcPts val="4545"/>
              </a:lnSpc>
              <a:tabLst>
                <a:tab pos="2967355" algn="l"/>
                <a:tab pos="3744595" algn="l"/>
                <a:tab pos="6165850" algn="l"/>
              </a:tabLst>
            </a:pP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roofs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7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EAA2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103643" y="10503617"/>
            <a:ext cx="525145" cy="332105"/>
          </a:xfrm>
          <a:custGeom>
            <a:avLst/>
            <a:gdLst/>
            <a:ahLst/>
            <a:cxnLst/>
            <a:rect l="l" t="t" r="r" b="b"/>
            <a:pathLst>
              <a:path w="525144" h="332104">
                <a:moveTo>
                  <a:pt x="234022" y="217055"/>
                </a:moveTo>
                <a:lnTo>
                  <a:pt x="220129" y="177749"/>
                </a:lnTo>
                <a:lnTo>
                  <a:pt x="185966" y="156591"/>
                </a:lnTo>
                <a:lnTo>
                  <a:pt x="202666" y="147078"/>
                </a:lnTo>
                <a:lnTo>
                  <a:pt x="213969" y="135407"/>
                </a:lnTo>
                <a:lnTo>
                  <a:pt x="214617" y="133972"/>
                </a:lnTo>
                <a:lnTo>
                  <a:pt x="220383" y="121399"/>
                </a:lnTo>
                <a:lnTo>
                  <a:pt x="222402" y="104914"/>
                </a:lnTo>
                <a:lnTo>
                  <a:pt x="222402" y="71615"/>
                </a:lnTo>
                <a:lnTo>
                  <a:pt x="201383" y="19253"/>
                </a:lnTo>
                <a:lnTo>
                  <a:pt x="160528" y="3606"/>
                </a:lnTo>
                <a:lnTo>
                  <a:pt x="160528" y="218948"/>
                </a:lnTo>
                <a:lnTo>
                  <a:pt x="160528" y="239204"/>
                </a:lnTo>
                <a:lnTo>
                  <a:pt x="157340" y="253580"/>
                </a:lnTo>
                <a:lnTo>
                  <a:pt x="148602" y="262255"/>
                </a:lnTo>
                <a:lnTo>
                  <a:pt x="135547" y="266496"/>
                </a:lnTo>
                <a:lnTo>
                  <a:pt x="119367" y="267627"/>
                </a:lnTo>
                <a:lnTo>
                  <a:pt x="73672" y="267627"/>
                </a:lnTo>
                <a:lnTo>
                  <a:pt x="73672" y="191452"/>
                </a:lnTo>
                <a:lnTo>
                  <a:pt x="129578" y="191452"/>
                </a:lnTo>
                <a:lnTo>
                  <a:pt x="142697" y="193192"/>
                </a:lnTo>
                <a:lnTo>
                  <a:pt x="152412" y="198361"/>
                </a:lnTo>
                <a:lnTo>
                  <a:pt x="158445" y="206959"/>
                </a:lnTo>
                <a:lnTo>
                  <a:pt x="160528" y="218948"/>
                </a:lnTo>
                <a:lnTo>
                  <a:pt x="160528" y="3606"/>
                </a:lnTo>
                <a:lnTo>
                  <a:pt x="148894" y="2273"/>
                </a:lnTo>
                <a:lnTo>
                  <a:pt x="148894" y="82448"/>
                </a:lnTo>
                <a:lnTo>
                  <a:pt x="148894" y="110883"/>
                </a:lnTo>
                <a:lnTo>
                  <a:pt x="147027" y="120116"/>
                </a:lnTo>
                <a:lnTo>
                  <a:pt x="141439" y="127431"/>
                </a:lnTo>
                <a:lnTo>
                  <a:pt x="132207" y="132245"/>
                </a:lnTo>
                <a:lnTo>
                  <a:pt x="119367" y="133972"/>
                </a:lnTo>
                <a:lnTo>
                  <a:pt x="73672" y="133972"/>
                </a:lnTo>
                <a:lnTo>
                  <a:pt x="73672" y="59359"/>
                </a:lnTo>
                <a:lnTo>
                  <a:pt x="119367" y="59359"/>
                </a:lnTo>
                <a:lnTo>
                  <a:pt x="132664" y="60960"/>
                </a:lnTo>
                <a:lnTo>
                  <a:pt x="141859" y="65544"/>
                </a:lnTo>
                <a:lnTo>
                  <a:pt x="147180" y="72821"/>
                </a:lnTo>
                <a:lnTo>
                  <a:pt x="148894" y="82448"/>
                </a:lnTo>
                <a:lnTo>
                  <a:pt x="148894" y="2273"/>
                </a:lnTo>
                <a:lnTo>
                  <a:pt x="129108" y="0"/>
                </a:lnTo>
                <a:lnTo>
                  <a:pt x="0" y="0"/>
                </a:lnTo>
                <a:lnTo>
                  <a:pt x="0" y="326999"/>
                </a:lnTo>
                <a:lnTo>
                  <a:pt x="139471" y="326999"/>
                </a:lnTo>
                <a:lnTo>
                  <a:pt x="181838" y="321297"/>
                </a:lnTo>
                <a:lnTo>
                  <a:pt x="211315" y="305282"/>
                </a:lnTo>
                <a:lnTo>
                  <a:pt x="228511" y="280619"/>
                </a:lnTo>
                <a:lnTo>
                  <a:pt x="230771" y="267627"/>
                </a:lnTo>
                <a:lnTo>
                  <a:pt x="234022" y="248945"/>
                </a:lnTo>
                <a:lnTo>
                  <a:pt x="234022" y="217055"/>
                </a:lnTo>
                <a:close/>
              </a:path>
              <a:path w="525144" h="332104">
                <a:moveTo>
                  <a:pt x="524916" y="0"/>
                </a:moveTo>
                <a:lnTo>
                  <a:pt x="451408" y="0"/>
                </a:lnTo>
                <a:lnTo>
                  <a:pt x="451408" y="224904"/>
                </a:lnTo>
                <a:lnTo>
                  <a:pt x="448843" y="242608"/>
                </a:lnTo>
                <a:lnTo>
                  <a:pt x="440448" y="255676"/>
                </a:lnTo>
                <a:lnTo>
                  <a:pt x="425170" y="263766"/>
                </a:lnTo>
                <a:lnTo>
                  <a:pt x="401929" y="266534"/>
                </a:lnTo>
                <a:lnTo>
                  <a:pt x="378599" y="263740"/>
                </a:lnTo>
                <a:lnTo>
                  <a:pt x="363270" y="255612"/>
                </a:lnTo>
                <a:lnTo>
                  <a:pt x="354863" y="242544"/>
                </a:lnTo>
                <a:lnTo>
                  <a:pt x="352298" y="224904"/>
                </a:lnTo>
                <a:lnTo>
                  <a:pt x="352298" y="0"/>
                </a:lnTo>
                <a:lnTo>
                  <a:pt x="278472" y="0"/>
                </a:lnTo>
                <a:lnTo>
                  <a:pt x="278472" y="231825"/>
                </a:lnTo>
                <a:lnTo>
                  <a:pt x="284759" y="268414"/>
                </a:lnTo>
                <a:lnTo>
                  <a:pt x="305498" y="300532"/>
                </a:lnTo>
                <a:lnTo>
                  <a:pt x="343547" y="323354"/>
                </a:lnTo>
                <a:lnTo>
                  <a:pt x="401777" y="332028"/>
                </a:lnTo>
                <a:lnTo>
                  <a:pt x="459905" y="323354"/>
                </a:lnTo>
                <a:lnTo>
                  <a:pt x="497916" y="300532"/>
                </a:lnTo>
                <a:lnTo>
                  <a:pt x="518629" y="268414"/>
                </a:lnTo>
                <a:lnTo>
                  <a:pt x="524916" y="231825"/>
                </a:lnTo>
                <a:lnTo>
                  <a:pt x="524916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692484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4832420" y="10503617"/>
            <a:ext cx="482600" cy="327025"/>
          </a:xfrm>
          <a:custGeom>
            <a:avLst/>
            <a:gdLst/>
            <a:ahLst/>
            <a:cxnLst/>
            <a:rect l="l" t="t" r="r" b="b"/>
            <a:pathLst>
              <a:path w="482600" h="327025">
                <a:moveTo>
                  <a:pt x="203238" y="262229"/>
                </a:moveTo>
                <a:lnTo>
                  <a:pt x="73660" y="262229"/>
                </a:lnTo>
                <a:lnTo>
                  <a:pt x="73660" y="609"/>
                </a:lnTo>
                <a:lnTo>
                  <a:pt x="0" y="609"/>
                </a:lnTo>
                <a:lnTo>
                  <a:pt x="0" y="262229"/>
                </a:lnTo>
                <a:lnTo>
                  <a:pt x="0" y="326999"/>
                </a:lnTo>
                <a:lnTo>
                  <a:pt x="203238" y="326999"/>
                </a:lnTo>
                <a:lnTo>
                  <a:pt x="203238" y="262229"/>
                </a:lnTo>
                <a:close/>
              </a:path>
              <a:path w="482600" h="327025">
                <a:moveTo>
                  <a:pt x="482180" y="84963"/>
                </a:moveTo>
                <a:lnTo>
                  <a:pt x="478536" y="65328"/>
                </a:lnTo>
                <a:lnTo>
                  <a:pt x="476262" y="53073"/>
                </a:lnTo>
                <a:lnTo>
                  <a:pt x="457187" y="25933"/>
                </a:lnTo>
                <a:lnTo>
                  <a:pt x="423011" y="7061"/>
                </a:lnTo>
                <a:lnTo>
                  <a:pt x="408520" y="5067"/>
                </a:lnTo>
                <a:lnTo>
                  <a:pt x="408520" y="105067"/>
                </a:lnTo>
                <a:lnTo>
                  <a:pt x="408520" y="221932"/>
                </a:lnTo>
                <a:lnTo>
                  <a:pt x="406577" y="238963"/>
                </a:lnTo>
                <a:lnTo>
                  <a:pt x="399529" y="251472"/>
                </a:lnTo>
                <a:lnTo>
                  <a:pt x="385597" y="259181"/>
                </a:lnTo>
                <a:lnTo>
                  <a:pt x="362978" y="261823"/>
                </a:lnTo>
                <a:lnTo>
                  <a:pt x="318846" y="261823"/>
                </a:lnTo>
                <a:lnTo>
                  <a:pt x="318846" y="65328"/>
                </a:lnTo>
                <a:lnTo>
                  <a:pt x="362978" y="65328"/>
                </a:lnTo>
                <a:lnTo>
                  <a:pt x="385597" y="67970"/>
                </a:lnTo>
                <a:lnTo>
                  <a:pt x="399529" y="75666"/>
                </a:lnTo>
                <a:lnTo>
                  <a:pt x="406577" y="88125"/>
                </a:lnTo>
                <a:lnTo>
                  <a:pt x="408520" y="105067"/>
                </a:lnTo>
                <a:lnTo>
                  <a:pt x="408520" y="5067"/>
                </a:lnTo>
                <a:lnTo>
                  <a:pt x="371767" y="0"/>
                </a:lnTo>
                <a:lnTo>
                  <a:pt x="245021" y="0"/>
                </a:lnTo>
                <a:lnTo>
                  <a:pt x="245021" y="326999"/>
                </a:lnTo>
                <a:lnTo>
                  <a:pt x="371767" y="326999"/>
                </a:lnTo>
                <a:lnTo>
                  <a:pt x="422948" y="319887"/>
                </a:lnTo>
                <a:lnTo>
                  <a:pt x="457136" y="300964"/>
                </a:lnTo>
                <a:lnTo>
                  <a:pt x="478497" y="261823"/>
                </a:lnTo>
                <a:lnTo>
                  <a:pt x="482180" y="242189"/>
                </a:lnTo>
                <a:lnTo>
                  <a:pt x="482180" y="8496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73511" y="10503606"/>
            <a:ext cx="73660" cy="327025"/>
          </a:xfrm>
          <a:custGeom>
            <a:avLst/>
            <a:gdLst/>
            <a:ahLst/>
            <a:cxnLst/>
            <a:rect l="l" t="t" r="r" b="b"/>
            <a:pathLst>
              <a:path w="73659" h="327025">
                <a:moveTo>
                  <a:pt x="73662" y="0"/>
                </a:moveTo>
                <a:lnTo>
                  <a:pt x="0" y="0"/>
                </a:lnTo>
                <a:lnTo>
                  <a:pt x="0" y="327005"/>
                </a:lnTo>
                <a:lnTo>
                  <a:pt x="73662" y="327005"/>
                </a:lnTo>
                <a:lnTo>
                  <a:pt x="73662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513453" y="10503606"/>
            <a:ext cx="268605" cy="327025"/>
          </a:xfrm>
          <a:custGeom>
            <a:avLst/>
            <a:gdLst/>
            <a:ahLst/>
            <a:cxnLst/>
            <a:rect l="l" t="t" r="r" b="b"/>
            <a:pathLst>
              <a:path w="268605" h="327025">
                <a:moveTo>
                  <a:pt x="268264" y="0"/>
                </a:moveTo>
                <a:lnTo>
                  <a:pt x="197899" y="0"/>
                </a:lnTo>
                <a:lnTo>
                  <a:pt x="197899" y="225385"/>
                </a:lnTo>
                <a:lnTo>
                  <a:pt x="90311" y="0"/>
                </a:lnTo>
                <a:lnTo>
                  <a:pt x="0" y="0"/>
                </a:lnTo>
                <a:lnTo>
                  <a:pt x="0" y="327005"/>
                </a:lnTo>
                <a:lnTo>
                  <a:pt x="70207" y="327005"/>
                </a:lnTo>
                <a:lnTo>
                  <a:pt x="70207" y="111986"/>
                </a:lnTo>
                <a:lnTo>
                  <a:pt x="177324" y="327005"/>
                </a:lnTo>
                <a:lnTo>
                  <a:pt x="268264" y="327005"/>
                </a:lnTo>
                <a:lnTo>
                  <a:pt x="268264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5837946" y="10498580"/>
            <a:ext cx="233045" cy="337185"/>
          </a:xfrm>
          <a:custGeom>
            <a:avLst/>
            <a:gdLst/>
            <a:ahLst/>
            <a:cxnLst/>
            <a:rect l="l" t="t" r="r" b="b"/>
            <a:pathLst>
              <a:path w="233044" h="337184">
                <a:moveTo>
                  <a:pt x="119839" y="0"/>
                </a:moveTo>
                <a:lnTo>
                  <a:pt x="67520" y="7153"/>
                </a:lnTo>
                <a:lnTo>
                  <a:pt x="30057" y="27427"/>
                </a:lnTo>
                <a:lnTo>
                  <a:pt x="7526" y="59038"/>
                </a:lnTo>
                <a:lnTo>
                  <a:pt x="0" y="100206"/>
                </a:lnTo>
                <a:lnTo>
                  <a:pt x="0" y="236694"/>
                </a:lnTo>
                <a:lnTo>
                  <a:pt x="7548" y="277398"/>
                </a:lnTo>
                <a:lnTo>
                  <a:pt x="30116" y="309061"/>
                </a:lnTo>
                <a:lnTo>
                  <a:pt x="67586" y="329592"/>
                </a:lnTo>
                <a:lnTo>
                  <a:pt x="119839" y="336900"/>
                </a:lnTo>
                <a:lnTo>
                  <a:pt x="148503" y="335906"/>
                </a:lnTo>
                <a:lnTo>
                  <a:pt x="177167" y="332954"/>
                </a:lnTo>
                <a:lnTo>
                  <a:pt x="205360" y="328088"/>
                </a:lnTo>
                <a:lnTo>
                  <a:pt x="232610" y="321351"/>
                </a:lnTo>
                <a:lnTo>
                  <a:pt x="232610" y="167586"/>
                </a:lnTo>
                <a:lnTo>
                  <a:pt x="163345" y="167586"/>
                </a:lnTo>
                <a:lnTo>
                  <a:pt x="163345" y="267792"/>
                </a:lnTo>
                <a:lnTo>
                  <a:pt x="150581" y="269228"/>
                </a:lnTo>
                <a:lnTo>
                  <a:pt x="139923" y="270089"/>
                </a:lnTo>
                <a:lnTo>
                  <a:pt x="130060" y="270509"/>
                </a:lnTo>
                <a:lnTo>
                  <a:pt x="119682" y="270620"/>
                </a:lnTo>
                <a:lnTo>
                  <a:pt x="97052" y="266931"/>
                </a:lnTo>
                <a:lnTo>
                  <a:pt x="82949" y="256896"/>
                </a:lnTo>
                <a:lnTo>
                  <a:pt x="75706" y="242061"/>
                </a:lnTo>
                <a:lnTo>
                  <a:pt x="73662" y="223972"/>
                </a:lnTo>
                <a:lnTo>
                  <a:pt x="73662" y="111514"/>
                </a:lnTo>
                <a:lnTo>
                  <a:pt x="75684" y="93720"/>
                </a:lnTo>
                <a:lnTo>
                  <a:pt x="82890" y="79532"/>
                </a:lnTo>
                <a:lnTo>
                  <a:pt x="96986" y="70145"/>
                </a:lnTo>
                <a:lnTo>
                  <a:pt x="119682" y="66751"/>
                </a:lnTo>
                <a:lnTo>
                  <a:pt x="140593" y="67360"/>
                </a:lnTo>
                <a:lnTo>
                  <a:pt x="165760" y="69029"/>
                </a:lnTo>
                <a:lnTo>
                  <a:pt x="191840" y="71522"/>
                </a:lnTo>
                <a:lnTo>
                  <a:pt x="215490" y="74605"/>
                </a:lnTo>
                <a:lnTo>
                  <a:pt x="224443" y="10366"/>
                </a:lnTo>
                <a:lnTo>
                  <a:pt x="201649" y="6427"/>
                </a:lnTo>
                <a:lnTo>
                  <a:pt x="175910" y="3121"/>
                </a:lnTo>
                <a:lnTo>
                  <a:pt x="148287" y="846"/>
                </a:lnTo>
                <a:lnTo>
                  <a:pt x="119839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6209391" y="10503617"/>
            <a:ext cx="847090" cy="332105"/>
          </a:xfrm>
          <a:custGeom>
            <a:avLst/>
            <a:gdLst/>
            <a:ahLst/>
            <a:cxnLst/>
            <a:rect l="l" t="t" r="r" b="b"/>
            <a:pathLst>
              <a:path w="847090" h="332104">
                <a:moveTo>
                  <a:pt x="249262" y="406"/>
                </a:moveTo>
                <a:lnTo>
                  <a:pt x="0" y="406"/>
                </a:lnTo>
                <a:lnTo>
                  <a:pt x="0" y="65176"/>
                </a:lnTo>
                <a:lnTo>
                  <a:pt x="87807" y="65176"/>
                </a:lnTo>
                <a:lnTo>
                  <a:pt x="87807" y="326796"/>
                </a:lnTo>
                <a:lnTo>
                  <a:pt x="161467" y="326796"/>
                </a:lnTo>
                <a:lnTo>
                  <a:pt x="161467" y="65176"/>
                </a:lnTo>
                <a:lnTo>
                  <a:pt x="249262" y="65176"/>
                </a:lnTo>
                <a:lnTo>
                  <a:pt x="249262" y="406"/>
                </a:lnTo>
                <a:close/>
              </a:path>
              <a:path w="847090" h="332104">
                <a:moveTo>
                  <a:pt x="563549" y="327164"/>
                </a:moveTo>
                <a:lnTo>
                  <a:pt x="491642" y="225386"/>
                </a:lnTo>
                <a:lnTo>
                  <a:pt x="484543" y="215328"/>
                </a:lnTo>
                <a:lnTo>
                  <a:pt x="505891" y="202323"/>
                </a:lnTo>
                <a:lnTo>
                  <a:pt x="520712" y="184264"/>
                </a:lnTo>
                <a:lnTo>
                  <a:pt x="529247" y="161455"/>
                </a:lnTo>
                <a:lnTo>
                  <a:pt x="529336" y="161213"/>
                </a:lnTo>
                <a:lnTo>
                  <a:pt x="532130" y="133184"/>
                </a:lnTo>
                <a:lnTo>
                  <a:pt x="532130" y="92824"/>
                </a:lnTo>
                <a:lnTo>
                  <a:pt x="526300" y="52412"/>
                </a:lnTo>
                <a:lnTo>
                  <a:pt x="473760" y="5867"/>
                </a:lnTo>
                <a:lnTo>
                  <a:pt x="458635" y="4114"/>
                </a:lnTo>
                <a:lnTo>
                  <a:pt x="458635" y="99733"/>
                </a:lnTo>
                <a:lnTo>
                  <a:pt x="458635" y="125641"/>
                </a:lnTo>
                <a:lnTo>
                  <a:pt x="456907" y="141579"/>
                </a:lnTo>
                <a:lnTo>
                  <a:pt x="450773" y="152742"/>
                </a:lnTo>
                <a:lnTo>
                  <a:pt x="438746" y="159308"/>
                </a:lnTo>
                <a:lnTo>
                  <a:pt x="419366" y="161455"/>
                </a:lnTo>
                <a:lnTo>
                  <a:pt x="361099" y="161455"/>
                </a:lnTo>
                <a:lnTo>
                  <a:pt x="361099" y="65176"/>
                </a:lnTo>
                <a:lnTo>
                  <a:pt x="419366" y="65176"/>
                </a:lnTo>
                <a:lnTo>
                  <a:pt x="438150" y="67106"/>
                </a:lnTo>
                <a:lnTo>
                  <a:pt x="450240" y="73202"/>
                </a:lnTo>
                <a:lnTo>
                  <a:pt x="456717" y="83934"/>
                </a:lnTo>
                <a:lnTo>
                  <a:pt x="458635" y="99733"/>
                </a:lnTo>
                <a:lnTo>
                  <a:pt x="458635" y="4114"/>
                </a:lnTo>
                <a:lnTo>
                  <a:pt x="423138" y="0"/>
                </a:lnTo>
                <a:lnTo>
                  <a:pt x="287121" y="0"/>
                </a:lnTo>
                <a:lnTo>
                  <a:pt x="287121" y="326999"/>
                </a:lnTo>
                <a:lnTo>
                  <a:pt x="360781" y="326999"/>
                </a:lnTo>
                <a:lnTo>
                  <a:pt x="360781" y="225386"/>
                </a:lnTo>
                <a:lnTo>
                  <a:pt x="403974" y="225386"/>
                </a:lnTo>
                <a:lnTo>
                  <a:pt x="476059" y="327164"/>
                </a:lnTo>
                <a:lnTo>
                  <a:pt x="563549" y="327164"/>
                </a:lnTo>
                <a:close/>
              </a:path>
              <a:path w="847090" h="332104">
                <a:moveTo>
                  <a:pt x="847051" y="0"/>
                </a:moveTo>
                <a:lnTo>
                  <a:pt x="773226" y="0"/>
                </a:lnTo>
                <a:lnTo>
                  <a:pt x="773226" y="224904"/>
                </a:lnTo>
                <a:lnTo>
                  <a:pt x="770661" y="242608"/>
                </a:lnTo>
                <a:lnTo>
                  <a:pt x="762266" y="255676"/>
                </a:lnTo>
                <a:lnTo>
                  <a:pt x="746988" y="263766"/>
                </a:lnTo>
                <a:lnTo>
                  <a:pt x="723747" y="266534"/>
                </a:lnTo>
                <a:lnTo>
                  <a:pt x="700430" y="263740"/>
                </a:lnTo>
                <a:lnTo>
                  <a:pt x="685088" y="255612"/>
                </a:lnTo>
                <a:lnTo>
                  <a:pt x="676681" y="242544"/>
                </a:lnTo>
                <a:lnTo>
                  <a:pt x="674116" y="224904"/>
                </a:lnTo>
                <a:lnTo>
                  <a:pt x="674116" y="0"/>
                </a:lnTo>
                <a:lnTo>
                  <a:pt x="600456" y="0"/>
                </a:lnTo>
                <a:lnTo>
                  <a:pt x="600456" y="231825"/>
                </a:lnTo>
                <a:lnTo>
                  <a:pt x="606755" y="268414"/>
                </a:lnTo>
                <a:lnTo>
                  <a:pt x="627545" y="300532"/>
                </a:lnTo>
                <a:lnTo>
                  <a:pt x="665657" y="323354"/>
                </a:lnTo>
                <a:lnTo>
                  <a:pt x="723912" y="332028"/>
                </a:lnTo>
                <a:lnTo>
                  <a:pt x="782040" y="323354"/>
                </a:lnTo>
                <a:lnTo>
                  <a:pt x="820051" y="300532"/>
                </a:lnTo>
                <a:lnTo>
                  <a:pt x="840765" y="268414"/>
                </a:lnTo>
                <a:lnTo>
                  <a:pt x="847051" y="231825"/>
                </a:lnTo>
                <a:lnTo>
                  <a:pt x="847051" y="0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7107954" y="10498740"/>
            <a:ext cx="501015" cy="337185"/>
          </a:xfrm>
          <a:custGeom>
            <a:avLst/>
            <a:gdLst/>
            <a:ahLst/>
            <a:cxnLst/>
            <a:rect l="l" t="t" r="r" b="b"/>
            <a:pathLst>
              <a:path w="501015" h="337184">
                <a:moveTo>
                  <a:pt x="225069" y="239991"/>
                </a:moveTo>
                <a:lnTo>
                  <a:pt x="222999" y="199732"/>
                </a:lnTo>
                <a:lnTo>
                  <a:pt x="184061" y="153149"/>
                </a:lnTo>
                <a:lnTo>
                  <a:pt x="132245" y="137274"/>
                </a:lnTo>
                <a:lnTo>
                  <a:pt x="102247" y="129692"/>
                </a:lnTo>
                <a:lnTo>
                  <a:pt x="86461" y="122453"/>
                </a:lnTo>
                <a:lnTo>
                  <a:pt x="80340" y="111594"/>
                </a:lnTo>
                <a:lnTo>
                  <a:pt x="79311" y="93141"/>
                </a:lnTo>
                <a:lnTo>
                  <a:pt x="80962" y="78346"/>
                </a:lnTo>
                <a:lnTo>
                  <a:pt x="87045" y="69215"/>
                </a:lnTo>
                <a:lnTo>
                  <a:pt x="99326" y="64579"/>
                </a:lnTo>
                <a:lnTo>
                  <a:pt x="119519" y="63296"/>
                </a:lnTo>
                <a:lnTo>
                  <a:pt x="140843" y="63842"/>
                </a:lnTo>
                <a:lnTo>
                  <a:pt x="161912" y="65519"/>
                </a:lnTo>
                <a:lnTo>
                  <a:pt x="184480" y="68402"/>
                </a:lnTo>
                <a:lnTo>
                  <a:pt x="210312" y="72567"/>
                </a:lnTo>
                <a:lnTo>
                  <a:pt x="217690" y="10680"/>
                </a:lnTo>
                <a:lnTo>
                  <a:pt x="190893" y="5765"/>
                </a:lnTo>
                <a:lnTo>
                  <a:pt x="165188" y="2463"/>
                </a:lnTo>
                <a:lnTo>
                  <a:pt x="140957" y="584"/>
                </a:lnTo>
                <a:lnTo>
                  <a:pt x="118579" y="0"/>
                </a:lnTo>
                <a:lnTo>
                  <a:pt x="63030" y="5080"/>
                </a:lnTo>
                <a:lnTo>
                  <a:pt x="28422" y="21132"/>
                </a:lnTo>
                <a:lnTo>
                  <a:pt x="10668" y="49428"/>
                </a:lnTo>
                <a:lnTo>
                  <a:pt x="5651" y="91262"/>
                </a:lnTo>
                <a:lnTo>
                  <a:pt x="8750" y="134912"/>
                </a:lnTo>
                <a:lnTo>
                  <a:pt x="21501" y="163169"/>
                </a:lnTo>
                <a:lnTo>
                  <a:pt x="49060" y="181394"/>
                </a:lnTo>
                <a:lnTo>
                  <a:pt x="96596" y="194919"/>
                </a:lnTo>
                <a:lnTo>
                  <a:pt x="127774" y="202641"/>
                </a:lnTo>
                <a:lnTo>
                  <a:pt x="144157" y="210502"/>
                </a:lnTo>
                <a:lnTo>
                  <a:pt x="150507" y="221729"/>
                </a:lnTo>
                <a:lnTo>
                  <a:pt x="151561" y="239522"/>
                </a:lnTo>
                <a:lnTo>
                  <a:pt x="149821" y="256565"/>
                </a:lnTo>
                <a:lnTo>
                  <a:pt x="143167" y="267271"/>
                </a:lnTo>
                <a:lnTo>
                  <a:pt x="129438" y="272808"/>
                </a:lnTo>
                <a:lnTo>
                  <a:pt x="106489" y="274396"/>
                </a:lnTo>
                <a:lnTo>
                  <a:pt x="81737" y="273265"/>
                </a:lnTo>
                <a:lnTo>
                  <a:pt x="57950" y="270078"/>
                </a:lnTo>
                <a:lnTo>
                  <a:pt x="34886" y="265112"/>
                </a:lnTo>
                <a:lnTo>
                  <a:pt x="12255" y="258686"/>
                </a:lnTo>
                <a:lnTo>
                  <a:pt x="0" y="315696"/>
                </a:lnTo>
                <a:lnTo>
                  <a:pt x="22961" y="324358"/>
                </a:lnTo>
                <a:lnTo>
                  <a:pt x="49060" y="331000"/>
                </a:lnTo>
                <a:lnTo>
                  <a:pt x="77012" y="335241"/>
                </a:lnTo>
                <a:lnTo>
                  <a:pt x="105549" y="336753"/>
                </a:lnTo>
                <a:lnTo>
                  <a:pt x="165938" y="330746"/>
                </a:lnTo>
                <a:lnTo>
                  <a:pt x="202476" y="312699"/>
                </a:lnTo>
                <a:lnTo>
                  <a:pt x="220421" y="282473"/>
                </a:lnTo>
                <a:lnTo>
                  <a:pt x="225069" y="239991"/>
                </a:lnTo>
                <a:close/>
              </a:path>
              <a:path w="501015" h="337184">
                <a:moveTo>
                  <a:pt x="500405" y="5283"/>
                </a:moveTo>
                <a:lnTo>
                  <a:pt x="250825" y="5283"/>
                </a:lnTo>
                <a:lnTo>
                  <a:pt x="250825" y="70053"/>
                </a:lnTo>
                <a:lnTo>
                  <a:pt x="338785" y="70053"/>
                </a:lnTo>
                <a:lnTo>
                  <a:pt x="338785" y="331673"/>
                </a:lnTo>
                <a:lnTo>
                  <a:pt x="412445" y="331673"/>
                </a:lnTo>
                <a:lnTo>
                  <a:pt x="412445" y="70053"/>
                </a:lnTo>
                <a:lnTo>
                  <a:pt x="500405" y="70053"/>
                </a:lnTo>
                <a:lnTo>
                  <a:pt x="500405" y="5283"/>
                </a:lnTo>
                <a:close/>
              </a:path>
            </a:pathLst>
          </a:custGeom>
          <a:solidFill>
            <a:srgbClr val="D72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18061021" y="9474213"/>
            <a:ext cx="1567180" cy="1358265"/>
            <a:chOff x="18061021" y="9474213"/>
            <a:chExt cx="1567180" cy="1358265"/>
          </a:xfrm>
        </p:grpSpPr>
        <p:pic>
          <p:nvPicPr>
            <p:cNvPr id="12" name="object 12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73639" y="777234"/>
            <a:ext cx="17517745" cy="12147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535"/>
              </a:lnSpc>
              <a:spcBef>
                <a:spcPts val="130"/>
              </a:spcBef>
            </a:pPr>
            <a:r>
              <a:rPr spc="240" dirty="0"/>
              <a:t>TYPICAL</a:t>
            </a:r>
            <a:r>
              <a:rPr spc="490" dirty="0"/>
              <a:t> </a:t>
            </a:r>
            <a:r>
              <a:rPr spc="220" dirty="0"/>
              <a:t>APPLICATIONS</a:t>
            </a:r>
            <a:r>
              <a:rPr spc="490" dirty="0"/>
              <a:t> </a:t>
            </a:r>
            <a:r>
              <a:rPr spc="195" dirty="0"/>
              <a:t>WITH</a:t>
            </a:r>
            <a:r>
              <a:rPr spc="490" dirty="0"/>
              <a:t> </a:t>
            </a:r>
            <a:r>
              <a:rPr spc="240" dirty="0"/>
              <a:t>SIKALASTIC</a:t>
            </a:r>
            <a:r>
              <a:rPr spc="490" dirty="0"/>
              <a:t> </a:t>
            </a:r>
            <a:r>
              <a:rPr spc="195" dirty="0"/>
              <a:t>ROOFCOAT</a:t>
            </a:r>
          </a:p>
          <a:p>
            <a:pPr marL="12700">
              <a:lnSpc>
                <a:spcPts val="3795"/>
              </a:lnSpc>
              <a:tabLst>
                <a:tab pos="3030220" algn="l"/>
                <a:tab pos="3664585" algn="l"/>
                <a:tab pos="5641340" algn="l"/>
              </a:tabLst>
            </a:pPr>
            <a:r>
              <a:rPr sz="3300" b="0" spc="290" dirty="0">
                <a:solidFill>
                  <a:srgbClr val="221F1F"/>
                </a:solidFill>
                <a:latin typeface="Museo Sans 500"/>
                <a:cs typeface="Museo Sans 500"/>
              </a:rPr>
              <a:t>Overcoating	</a:t>
            </a:r>
            <a:r>
              <a:rPr sz="3300" b="0" spc="155" dirty="0">
                <a:solidFill>
                  <a:srgbClr val="221F1F"/>
                </a:solidFill>
                <a:latin typeface="Museo Sans 500"/>
                <a:cs typeface="Museo Sans 500"/>
              </a:rPr>
              <a:t>of	</a:t>
            </a:r>
            <a:r>
              <a:rPr sz="3300" b="0" spc="280" dirty="0">
                <a:solidFill>
                  <a:srgbClr val="221F1F"/>
                </a:solidFill>
                <a:latin typeface="Museo Sans 500"/>
                <a:cs typeface="Museo Sans 500"/>
              </a:rPr>
              <a:t>existing	coatings</a:t>
            </a:r>
            <a:r>
              <a:rPr sz="3300" b="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3345" y="5909055"/>
            <a:ext cx="5460566" cy="410108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339" y="2314065"/>
            <a:ext cx="10313822" cy="769610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2193344" y="2360232"/>
            <a:ext cx="5460567" cy="2885405"/>
          </a:xfrm>
          <a:prstGeom prst="rect">
            <a:avLst/>
          </a:prstGeom>
          <a:solidFill>
            <a:srgbClr val="EAA220"/>
          </a:solidFill>
        </p:spPr>
        <p:txBody>
          <a:bodyPr vert="horz" wrap="square" lIns="0" tIns="0" rIns="0" bIns="0" rtlCol="0" anchor="ctr">
            <a:spAutoFit/>
          </a:bodyPr>
          <a:lstStyle/>
          <a:p>
            <a:pPr marL="12700" marR="926465" algn="ctr">
              <a:lnSpc>
                <a:spcPts val="4545"/>
              </a:lnSpc>
            </a:pPr>
            <a:endParaRPr lang="en-US" sz="4350" dirty="0">
              <a:latin typeface="Times New Roman"/>
              <a:cs typeface="Times New Roman"/>
            </a:endParaRPr>
          </a:p>
          <a:p>
            <a:pPr marL="12700" marR="926465">
              <a:lnSpc>
                <a:spcPts val="4545"/>
              </a:lnSpc>
            </a:pP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Cost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efficient life extension  of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existing</a:t>
            </a:r>
            <a:r>
              <a:rPr lang="en-US"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 </a:t>
            </a:r>
            <a:r>
              <a:rPr sz="4000" b="1" spc="370" dirty="0">
                <a:solidFill>
                  <a:srgbClr val="D72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Sans 500"/>
              </a:rPr>
              <a:t>roofs</a:t>
            </a:r>
            <a:endParaRPr lang="en-US" sz="4000" b="1" spc="370" dirty="0">
              <a:solidFill>
                <a:srgbClr val="D728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 Sans 500"/>
            </a:endParaRPr>
          </a:p>
          <a:p>
            <a:pPr marL="12700" marR="926465" algn="ctr">
              <a:lnSpc>
                <a:spcPts val="4545"/>
              </a:lnSpc>
            </a:pPr>
            <a:endParaRPr sz="4000" b="1" spc="370" dirty="0">
              <a:solidFill>
                <a:srgbClr val="D728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 Sans 500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26</a:t>
            </a:fld>
            <a:endParaRPr spc="5" dirty="0"/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30175" y="4563076"/>
            <a:ext cx="6365240" cy="2761012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480"/>
              </a:spcBef>
              <a:tabLst>
                <a:tab pos="1695450" algn="l"/>
                <a:tab pos="2103120" algn="l"/>
                <a:tab pos="2828925" algn="l"/>
                <a:tab pos="2909570" algn="l"/>
                <a:tab pos="4333240" algn="l"/>
                <a:tab pos="5335270" algn="l"/>
              </a:tabLst>
            </a:pPr>
            <a:r>
              <a:rPr sz="5250" b="1" spc="280" dirty="0">
                <a:latin typeface="Museo Sans 900"/>
                <a:cs typeface="Museo Sans 900"/>
              </a:rPr>
              <a:t>THE</a:t>
            </a:r>
            <a:r>
              <a:rPr lang="en-US" sz="5250" b="1" spc="280" dirty="0">
                <a:latin typeface="Museo Sans 900"/>
                <a:cs typeface="Museo Sans 900"/>
              </a:rPr>
              <a:t> </a:t>
            </a:r>
            <a:r>
              <a:rPr sz="5250" b="1" spc="240" dirty="0">
                <a:latin typeface="Museo Sans 900"/>
                <a:cs typeface="Museo Sans 900"/>
              </a:rPr>
              <a:t>WHAT,</a:t>
            </a:r>
            <a:r>
              <a:rPr lang="en-US" sz="5250" b="1" spc="240" dirty="0">
                <a:latin typeface="Museo Sans 900"/>
                <a:cs typeface="Museo Sans 900"/>
              </a:rPr>
              <a:t> </a:t>
            </a:r>
            <a:r>
              <a:rPr sz="5250" b="1" spc="240" dirty="0">
                <a:latin typeface="Museo Sans 900"/>
                <a:cs typeface="Museo Sans 900"/>
              </a:rPr>
              <a:t>WHY, </a:t>
            </a:r>
            <a:r>
              <a:rPr sz="5250" b="1" spc="-1190" dirty="0">
                <a:latin typeface="Museo Sans 900"/>
                <a:cs typeface="Museo Sans 900"/>
              </a:rPr>
              <a:t> </a:t>
            </a:r>
            <a:r>
              <a:rPr sz="5250" b="1" spc="415" dirty="0">
                <a:latin typeface="Museo Sans 900"/>
                <a:cs typeface="Museo Sans 900"/>
              </a:rPr>
              <a:t>H</a:t>
            </a:r>
            <a:r>
              <a:rPr sz="5250" b="1" spc="395" dirty="0">
                <a:latin typeface="Museo Sans 900"/>
                <a:cs typeface="Museo Sans 900"/>
              </a:rPr>
              <a:t>O</a:t>
            </a:r>
            <a:r>
              <a:rPr sz="5250" b="1" spc="25" dirty="0">
                <a:latin typeface="Museo Sans 900"/>
                <a:cs typeface="Museo Sans 900"/>
              </a:rPr>
              <a:t>W</a:t>
            </a:r>
            <a:r>
              <a:rPr lang="en-US" sz="5250" b="1" spc="25" dirty="0">
                <a:latin typeface="Museo Sans 900"/>
                <a:cs typeface="Museo Sans 900"/>
              </a:rPr>
              <a:t> </a:t>
            </a:r>
            <a:r>
              <a:rPr sz="5250" b="1" spc="15" dirty="0">
                <a:latin typeface="Museo Sans 900"/>
                <a:cs typeface="Museo Sans 900"/>
              </a:rPr>
              <a:t>&amp;</a:t>
            </a:r>
            <a:r>
              <a:rPr lang="en-US" sz="5250" b="1" spc="15" dirty="0">
                <a:latin typeface="Museo Sans 900"/>
                <a:cs typeface="Museo Sans 900"/>
              </a:rPr>
              <a:t> </a:t>
            </a:r>
            <a:r>
              <a:rPr sz="5250" b="1" spc="415" dirty="0">
                <a:latin typeface="Museo Sans 900"/>
                <a:cs typeface="Museo Sans 900"/>
              </a:rPr>
              <a:t>WHE</a:t>
            </a:r>
            <a:r>
              <a:rPr sz="5250" b="1" spc="20" dirty="0">
                <a:latin typeface="Museo Sans 900"/>
                <a:cs typeface="Museo Sans 900"/>
              </a:rPr>
              <a:t>N</a:t>
            </a:r>
            <a:r>
              <a:rPr lang="en-US" sz="5250" b="1" spc="20" dirty="0">
                <a:latin typeface="Museo Sans 900"/>
                <a:cs typeface="Museo Sans 900"/>
              </a:rPr>
              <a:t> </a:t>
            </a:r>
            <a:r>
              <a:rPr sz="5250" b="1" spc="405" dirty="0">
                <a:latin typeface="Museo Sans 900"/>
                <a:cs typeface="Museo Sans 900"/>
              </a:rPr>
              <a:t>OF  </a:t>
            </a:r>
            <a:r>
              <a:rPr sz="5250" b="1" spc="345" dirty="0">
                <a:latin typeface="Museo Sans 900"/>
                <a:cs typeface="Museo Sans 900"/>
              </a:rPr>
              <a:t>LIQUID</a:t>
            </a:r>
            <a:r>
              <a:rPr lang="en-US" sz="5250" b="1" spc="345" dirty="0">
                <a:latin typeface="Museo Sans 900"/>
                <a:cs typeface="Museo Sans 900"/>
              </a:rPr>
              <a:t> </a:t>
            </a:r>
            <a:r>
              <a:rPr sz="5250" b="1" spc="409" dirty="0">
                <a:latin typeface="Museo Sans 900"/>
                <a:cs typeface="Museo Sans 900"/>
              </a:rPr>
              <a:t>APPLIED </a:t>
            </a:r>
            <a:r>
              <a:rPr sz="5250" b="1" spc="415" dirty="0">
                <a:latin typeface="Museo Sans 900"/>
                <a:cs typeface="Museo Sans 900"/>
              </a:rPr>
              <a:t> </a:t>
            </a:r>
            <a:r>
              <a:rPr sz="5250" b="1" spc="405" dirty="0">
                <a:latin typeface="Museo Sans 900"/>
                <a:cs typeface="Museo Sans 900"/>
              </a:rPr>
              <a:t>ROOFING</a:t>
            </a:r>
            <a:endParaRPr sz="5250" dirty="0">
              <a:latin typeface="Museo Sans 900"/>
              <a:cs typeface="Museo Sans 9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0175" y="7463511"/>
            <a:ext cx="334137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0414" algn="l"/>
              </a:tabLst>
            </a:pPr>
            <a:r>
              <a:rPr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KEEGAN</a:t>
            </a:r>
            <a:r>
              <a:rPr lang="en-US" sz="3300" spc="265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TUNE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08225" y="5245"/>
            <a:ext cx="11295874" cy="11298074"/>
            <a:chOff x="8808225" y="5245"/>
            <a:chExt cx="11295874" cy="11298074"/>
          </a:xfrm>
        </p:grpSpPr>
        <p:pic>
          <p:nvPicPr>
            <p:cNvPr id="6" name="object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0029" y="5245"/>
              <a:ext cx="10764070" cy="112980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08225" y="2533960"/>
              <a:ext cx="1053465" cy="6930390"/>
            </a:xfrm>
            <a:custGeom>
              <a:avLst/>
              <a:gdLst/>
              <a:ahLst/>
              <a:cxnLst/>
              <a:rect l="l" t="t" r="r" b="b"/>
              <a:pathLst>
                <a:path w="1053465" h="6930390">
                  <a:moveTo>
                    <a:pt x="1053122" y="6624548"/>
                  </a:moveTo>
                  <a:lnTo>
                    <a:pt x="1050480" y="6018060"/>
                  </a:lnTo>
                  <a:lnTo>
                    <a:pt x="523913" y="5717108"/>
                  </a:lnTo>
                  <a:lnTo>
                    <a:pt x="0" y="6022645"/>
                  </a:lnTo>
                  <a:lnTo>
                    <a:pt x="2641" y="6629133"/>
                  </a:lnTo>
                  <a:lnTo>
                    <a:pt x="529209" y="6930085"/>
                  </a:lnTo>
                  <a:lnTo>
                    <a:pt x="1053122" y="6624548"/>
                  </a:lnTo>
                  <a:close/>
                </a:path>
                <a:path w="1053465" h="6930390">
                  <a:moveTo>
                    <a:pt x="1053122" y="4718850"/>
                  </a:moveTo>
                  <a:lnTo>
                    <a:pt x="1050480" y="4112349"/>
                  </a:lnTo>
                  <a:lnTo>
                    <a:pt x="523913" y="3811397"/>
                  </a:lnTo>
                  <a:lnTo>
                    <a:pt x="0" y="4116946"/>
                  </a:lnTo>
                  <a:lnTo>
                    <a:pt x="2641" y="4723435"/>
                  </a:lnTo>
                  <a:lnTo>
                    <a:pt x="529209" y="5024386"/>
                  </a:lnTo>
                  <a:lnTo>
                    <a:pt x="1053122" y="4718850"/>
                  </a:lnTo>
                  <a:close/>
                </a:path>
                <a:path w="1053465" h="6930390">
                  <a:moveTo>
                    <a:pt x="1053122" y="2813151"/>
                  </a:moveTo>
                  <a:lnTo>
                    <a:pt x="1050480" y="2206650"/>
                  </a:lnTo>
                  <a:lnTo>
                    <a:pt x="523913" y="1905698"/>
                  </a:lnTo>
                  <a:lnTo>
                    <a:pt x="0" y="2211235"/>
                  </a:lnTo>
                  <a:lnTo>
                    <a:pt x="2641" y="2817736"/>
                  </a:lnTo>
                  <a:lnTo>
                    <a:pt x="529209" y="3118688"/>
                  </a:lnTo>
                  <a:lnTo>
                    <a:pt x="1053122" y="2813151"/>
                  </a:lnTo>
                  <a:close/>
                </a:path>
                <a:path w="1053465" h="6930390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78970" y="6112557"/>
              <a:ext cx="3585985" cy="35857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object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64387" y="6112977"/>
              <a:ext cx="3587398" cy="35852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2" name="object 12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632" y="9097649"/>
            <a:ext cx="4582634" cy="13522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2867" y="732962"/>
            <a:ext cx="3420691" cy="3420691"/>
          </a:xfrm>
          <a:prstGeom prst="ellipse">
            <a:avLst/>
          </a:prstGeom>
          <a:ln w="190500" cap="rnd">
            <a:solidFill>
              <a:srgbClr val="0066CC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27</a:t>
            </a:fld>
            <a:endParaRPr spc="5" dirty="0"/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0029" y="10931604"/>
            <a:ext cx="10764520" cy="377190"/>
            <a:chOff x="9340029" y="10931604"/>
            <a:chExt cx="10764520" cy="377190"/>
          </a:xfrm>
        </p:grpSpPr>
        <p:sp>
          <p:nvSpPr>
            <p:cNvPr id="3" name="object 3"/>
            <p:cNvSpPr/>
            <p:nvPr/>
          </p:nvSpPr>
          <p:spPr>
            <a:xfrm>
              <a:off x="12928056" y="10931604"/>
              <a:ext cx="7176134" cy="377190"/>
            </a:xfrm>
            <a:custGeom>
              <a:avLst/>
              <a:gdLst/>
              <a:ahLst/>
              <a:cxnLst/>
              <a:rect l="l" t="t" r="r" b="b"/>
              <a:pathLst>
                <a:path w="7176134" h="377190">
                  <a:moveTo>
                    <a:pt x="0" y="376951"/>
                  </a:moveTo>
                  <a:lnTo>
                    <a:pt x="7176043" y="376951"/>
                  </a:lnTo>
                  <a:lnTo>
                    <a:pt x="7176043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9340029" y="10931604"/>
              <a:ext cx="3588385" cy="377190"/>
            </a:xfrm>
            <a:custGeom>
              <a:avLst/>
              <a:gdLst/>
              <a:ahLst/>
              <a:cxnLst/>
              <a:rect l="l" t="t" r="r" b="b"/>
              <a:pathLst>
                <a:path w="3588384" h="377190">
                  <a:moveTo>
                    <a:pt x="3588026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3588026" y="376951"/>
                  </a:lnTo>
                  <a:lnTo>
                    <a:pt x="3588026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578874" y="3552328"/>
            <a:ext cx="6209030" cy="4157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93900" algn="l"/>
              </a:tabLst>
            </a:pPr>
            <a:r>
              <a:rPr sz="3300" spc="275" dirty="0">
                <a:solidFill>
                  <a:srgbClr val="221F1F"/>
                </a:solidFill>
                <a:latin typeface="Museo Sans 500"/>
                <a:cs typeface="Museo Sans 500"/>
              </a:rPr>
              <a:t>Coating</a:t>
            </a:r>
            <a:r>
              <a:rPr lang="en-US" sz="3300" spc="27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75" dirty="0">
                <a:solidFill>
                  <a:srgbClr val="221F1F"/>
                </a:solidFill>
                <a:latin typeface="Museo Sans 500"/>
                <a:cs typeface="Museo Sans 500"/>
              </a:rPr>
              <a:t>experts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12700" marR="2014855">
              <a:lnSpc>
                <a:spcPct val="100000"/>
              </a:lnSpc>
              <a:spcBef>
                <a:spcPts val="2800"/>
              </a:spcBef>
              <a:tabLst>
                <a:tab pos="1089025" algn="l"/>
                <a:tab pos="2468880" algn="l"/>
              </a:tabLst>
            </a:pPr>
            <a:r>
              <a:rPr sz="3300" spc="215" dirty="0">
                <a:solidFill>
                  <a:srgbClr val="221F1F"/>
                </a:solidFill>
                <a:latin typeface="Museo Sans 500"/>
                <a:cs typeface="Museo Sans 500"/>
              </a:rPr>
              <a:t>40+</a:t>
            </a:r>
            <a:r>
              <a:rPr lang="en-US" sz="3300" spc="21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20" dirty="0">
                <a:solidFill>
                  <a:srgbClr val="221F1F"/>
                </a:solidFill>
                <a:latin typeface="Museo Sans 500"/>
                <a:cs typeface="Museo Sans 500"/>
              </a:rPr>
              <a:t>Years</a:t>
            </a:r>
            <a:r>
              <a:rPr lang="en-US" sz="3300" spc="2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70" dirty="0">
                <a:solidFill>
                  <a:srgbClr val="221F1F"/>
                </a:solidFill>
                <a:latin typeface="Museo Sans 500"/>
                <a:cs typeface="Museo Sans 500"/>
              </a:rPr>
              <a:t>roofing </a:t>
            </a:r>
            <a:r>
              <a:rPr sz="3300" spc="-83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90" dirty="0">
                <a:solidFill>
                  <a:srgbClr val="221F1F"/>
                </a:solidFill>
                <a:latin typeface="Museo Sans 500"/>
                <a:cs typeface="Museo Sans 500"/>
              </a:rPr>
              <a:t>experience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12700" marR="5080">
              <a:lnSpc>
                <a:spcPts val="6759"/>
              </a:lnSpc>
              <a:spcBef>
                <a:spcPts val="690"/>
              </a:spcBef>
              <a:tabLst>
                <a:tab pos="1017905" algn="l"/>
                <a:tab pos="3076575" algn="l"/>
                <a:tab pos="3288029" algn="l"/>
              </a:tabLst>
            </a:pPr>
            <a:r>
              <a:rPr sz="3300" spc="295" dirty="0">
                <a:solidFill>
                  <a:srgbClr val="221F1F"/>
                </a:solidFill>
                <a:latin typeface="Museo Sans 500"/>
                <a:cs typeface="Museo Sans 500"/>
              </a:rPr>
              <a:t>Manufacturer</a:t>
            </a:r>
            <a:r>
              <a:rPr lang="en-US" sz="3300" spc="29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95" dirty="0">
                <a:solidFill>
                  <a:srgbClr val="221F1F"/>
                </a:solidFill>
                <a:latin typeface="Museo Sans 500"/>
                <a:cs typeface="Museo Sans 500"/>
              </a:rPr>
              <a:t>partnerships </a:t>
            </a:r>
            <a:r>
              <a:rPr sz="3300" spc="-83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35" dirty="0">
                <a:solidFill>
                  <a:srgbClr val="221F1F"/>
                </a:solidFill>
                <a:latin typeface="Museo Sans 500"/>
                <a:cs typeface="Museo Sans 500"/>
              </a:rPr>
              <a:t>Full</a:t>
            </a:r>
            <a:r>
              <a:rPr lang="en-US" sz="3300" spc="23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80" dirty="0">
                <a:solidFill>
                  <a:srgbClr val="221F1F"/>
                </a:solidFill>
                <a:latin typeface="Museo Sans 500"/>
                <a:cs typeface="Museo Sans 500"/>
              </a:rPr>
              <a:t>building</a:t>
            </a:r>
            <a:r>
              <a:rPr lang="en-US" sz="3300" spc="28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3300" spc="280" dirty="0">
                <a:solidFill>
                  <a:srgbClr val="221F1F"/>
                </a:solidFill>
                <a:latin typeface="Museo Sans 500"/>
                <a:cs typeface="Museo Sans 500"/>
              </a:rPr>
              <a:t>envelope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12700">
              <a:lnSpc>
                <a:spcPts val="3265"/>
              </a:lnSpc>
            </a:pPr>
            <a:r>
              <a:rPr sz="3300" spc="295" dirty="0">
                <a:solidFill>
                  <a:srgbClr val="221F1F"/>
                </a:solidFill>
                <a:latin typeface="Museo Sans 500"/>
                <a:cs typeface="Museo Sans 500"/>
              </a:rPr>
              <a:t>capabilities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78874" y="761530"/>
            <a:ext cx="6457950" cy="2115323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122045">
              <a:lnSpc>
                <a:spcPct val="78500"/>
              </a:lnSpc>
              <a:spcBef>
                <a:spcPts val="1480"/>
              </a:spcBef>
              <a:tabLst>
                <a:tab pos="1985010" algn="l"/>
                <a:tab pos="3801110" algn="l"/>
              </a:tabLst>
            </a:pPr>
            <a:r>
              <a:rPr sz="5250" spc="280" dirty="0"/>
              <a:t>WHY</a:t>
            </a:r>
            <a:r>
              <a:rPr lang="en-US" sz="5250" spc="280" dirty="0"/>
              <a:t> </a:t>
            </a:r>
            <a:r>
              <a:rPr sz="5250" spc="409" dirty="0"/>
              <a:t>CHOOSE </a:t>
            </a:r>
            <a:r>
              <a:rPr sz="5250" spc="-1190" dirty="0"/>
              <a:t> </a:t>
            </a:r>
            <a:r>
              <a:rPr sz="5250" spc="409" dirty="0"/>
              <a:t>WESTE</a:t>
            </a:r>
            <a:r>
              <a:rPr sz="5250" spc="390" dirty="0"/>
              <a:t>R</a:t>
            </a:r>
            <a:r>
              <a:rPr sz="5250" spc="20" dirty="0"/>
              <a:t>N</a:t>
            </a:r>
            <a:r>
              <a:rPr lang="en-US" sz="5250" spc="20" dirty="0"/>
              <a:t> </a:t>
            </a:r>
            <a:r>
              <a:rPr sz="5250" spc="409" dirty="0"/>
              <a:t>FOR</a:t>
            </a:r>
            <a:endParaRPr sz="5250" dirty="0"/>
          </a:p>
          <a:p>
            <a:pPr marL="12700">
              <a:lnSpc>
                <a:spcPts val="4945"/>
              </a:lnSpc>
              <a:tabLst>
                <a:tab pos="2909570" algn="l"/>
              </a:tabLst>
            </a:pPr>
            <a:r>
              <a:rPr sz="5250" spc="345" dirty="0"/>
              <a:t>LIQUID</a:t>
            </a:r>
            <a:r>
              <a:rPr lang="en-US" sz="5250" spc="345" dirty="0"/>
              <a:t> </a:t>
            </a:r>
            <a:r>
              <a:rPr sz="5250" spc="405" dirty="0"/>
              <a:t>ROOFING</a:t>
            </a:r>
            <a:endParaRPr sz="5250" dirty="0"/>
          </a:p>
        </p:txBody>
      </p:sp>
      <p:grpSp>
        <p:nvGrpSpPr>
          <p:cNvPr id="8" name="object 8"/>
          <p:cNvGrpSpPr/>
          <p:nvPr/>
        </p:nvGrpSpPr>
        <p:grpSpPr>
          <a:xfrm>
            <a:off x="9340029" y="5235"/>
            <a:ext cx="10764520" cy="9768840"/>
            <a:chOff x="9340029" y="5235"/>
            <a:chExt cx="10764520" cy="9768840"/>
          </a:xfrm>
        </p:grpSpPr>
        <p:pic>
          <p:nvPicPr>
            <p:cNvPr id="9" name="object 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5265" y="10470"/>
              <a:ext cx="10753599" cy="975809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345265" y="10470"/>
              <a:ext cx="10753725" cy="9758680"/>
            </a:xfrm>
            <a:custGeom>
              <a:avLst/>
              <a:gdLst/>
              <a:ahLst/>
              <a:cxnLst/>
              <a:rect l="l" t="t" r="r" b="b"/>
              <a:pathLst>
                <a:path w="10753725" h="9758680">
                  <a:moveTo>
                    <a:pt x="0" y="9758090"/>
                  </a:moveTo>
                  <a:lnTo>
                    <a:pt x="10753599" y="9758090"/>
                  </a:lnTo>
                  <a:lnTo>
                    <a:pt x="10753599" y="0"/>
                  </a:lnTo>
                  <a:lnTo>
                    <a:pt x="0" y="0"/>
                  </a:lnTo>
                  <a:lnTo>
                    <a:pt x="0" y="9758090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628" y="9097650"/>
            <a:ext cx="4582629" cy="1352293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28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0"/>
            <a:ext cx="20098862" cy="11303800"/>
            <a:chOff x="5235" y="0"/>
            <a:chExt cx="20098862" cy="113038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157" y="0"/>
              <a:ext cx="19441940" cy="63401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35" y="5245"/>
              <a:ext cx="728345" cy="11298555"/>
            </a:xfrm>
            <a:custGeom>
              <a:avLst/>
              <a:gdLst/>
              <a:ahLst/>
              <a:cxnLst/>
              <a:rect l="l" t="t" r="r" b="b"/>
              <a:pathLst>
                <a:path w="728345" h="11298555">
                  <a:moveTo>
                    <a:pt x="727726" y="0"/>
                  </a:moveTo>
                  <a:lnTo>
                    <a:pt x="0" y="0"/>
                  </a:lnTo>
                  <a:lnTo>
                    <a:pt x="0" y="11298074"/>
                  </a:lnTo>
                  <a:lnTo>
                    <a:pt x="727726" y="11298074"/>
                  </a:lnTo>
                  <a:lnTo>
                    <a:pt x="727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012910" y="7322155"/>
            <a:ext cx="7132955" cy="3103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95"/>
              </a:spcBef>
            </a:pPr>
            <a:r>
              <a:rPr sz="3300" spc="290" dirty="0">
                <a:solidFill>
                  <a:srgbClr val="221F1F"/>
                </a:solidFill>
                <a:latin typeface="Museo Sans 500"/>
                <a:cs typeface="Museo Sans 500"/>
              </a:rPr>
              <a:t>REINFORCED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12700" marR="5080" algn="ctr">
              <a:lnSpc>
                <a:spcPct val="170700"/>
              </a:lnSpc>
              <a:tabLst>
                <a:tab pos="1071245" algn="l"/>
                <a:tab pos="1737995" algn="l"/>
                <a:tab pos="2098675" algn="l"/>
                <a:tab pos="2322830" algn="l"/>
                <a:tab pos="4554220" algn="l"/>
              </a:tabLst>
            </a:pPr>
            <a:r>
              <a:rPr sz="3300" spc="355" dirty="0">
                <a:solidFill>
                  <a:srgbClr val="221F1F"/>
                </a:solidFill>
                <a:latin typeface="Museo Sans 500"/>
                <a:cs typeface="Museo Sans 500"/>
              </a:rPr>
              <a:t>L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ABO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R</a:t>
            </a:r>
            <a:r>
              <a:rPr sz="330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/</a:t>
            </a:r>
            <a:r>
              <a:rPr sz="330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M</a:t>
            </a:r>
            <a:r>
              <a:rPr sz="3300" spc="180" dirty="0">
                <a:solidFill>
                  <a:srgbClr val="221F1F"/>
                </a:solidFill>
                <a:latin typeface="Museo Sans 500"/>
                <a:cs typeface="Museo Sans 500"/>
              </a:rPr>
              <a:t>A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TERIA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L</a:t>
            </a:r>
            <a:r>
              <a:rPr sz="330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3300" spc="250" dirty="0">
                <a:solidFill>
                  <a:srgbClr val="221F1F"/>
                </a:solidFill>
                <a:latin typeface="Museo Sans 500"/>
                <a:cs typeface="Museo Sans 500"/>
              </a:rPr>
              <a:t>W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ARRAN</a:t>
            </a:r>
            <a:r>
              <a:rPr sz="3300" spc="400" dirty="0">
                <a:solidFill>
                  <a:srgbClr val="221F1F"/>
                </a:solidFill>
                <a:latin typeface="Museo Sans 500"/>
                <a:cs typeface="Museo Sans 500"/>
              </a:rPr>
              <a:t>T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Y  </a:t>
            </a:r>
            <a:r>
              <a:rPr sz="3300" spc="215" dirty="0">
                <a:solidFill>
                  <a:srgbClr val="221F1F"/>
                </a:solidFill>
                <a:latin typeface="Museo Sans 500"/>
                <a:cs typeface="Museo Sans 500"/>
              </a:rPr>
              <a:t>50+	</a:t>
            </a:r>
            <a:r>
              <a:rPr sz="3300" spc="240" dirty="0">
                <a:solidFill>
                  <a:srgbClr val="221F1F"/>
                </a:solidFill>
                <a:latin typeface="Museo Sans 500"/>
                <a:cs typeface="Museo Sans 500"/>
              </a:rPr>
              <a:t>MILS	</a:t>
            </a:r>
            <a:r>
              <a:rPr sz="3300" spc="254" dirty="0">
                <a:solidFill>
                  <a:srgbClr val="221F1F"/>
                </a:solidFill>
                <a:latin typeface="Museo Sans 500"/>
                <a:cs typeface="Museo Sans 500"/>
              </a:rPr>
              <a:t>THICK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41275" algn="ctr">
              <a:lnSpc>
                <a:spcPct val="100000"/>
              </a:lnSpc>
              <a:spcBef>
                <a:spcPts val="2805"/>
              </a:spcBef>
            </a:pPr>
            <a:r>
              <a:rPr sz="3300" spc="215" dirty="0">
                <a:solidFill>
                  <a:srgbClr val="221F1F"/>
                </a:solidFill>
                <a:latin typeface="Museo Sans 500"/>
                <a:cs typeface="Museo Sans 500"/>
              </a:rPr>
              <a:t>$$$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425389" y="6361062"/>
            <a:ext cx="9673590" cy="4947920"/>
          </a:xfrm>
          <a:custGeom>
            <a:avLst/>
            <a:gdLst/>
            <a:ahLst/>
            <a:cxnLst/>
            <a:rect l="l" t="t" r="r" b="b"/>
            <a:pathLst>
              <a:path w="9673590" h="4947920">
                <a:moveTo>
                  <a:pt x="9673485" y="0"/>
                </a:moveTo>
                <a:lnTo>
                  <a:pt x="0" y="0"/>
                </a:lnTo>
                <a:lnTo>
                  <a:pt x="0" y="4947493"/>
                </a:lnTo>
                <a:lnTo>
                  <a:pt x="9673485" y="4947493"/>
                </a:lnTo>
                <a:lnTo>
                  <a:pt x="9673485" y="0"/>
                </a:lnTo>
                <a:close/>
              </a:path>
            </a:pathLst>
          </a:custGeom>
          <a:solidFill>
            <a:srgbClr val="F1F2F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12026520" y="7322155"/>
            <a:ext cx="6471285" cy="3103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95"/>
              </a:spcBef>
            </a:pPr>
            <a:r>
              <a:rPr sz="3300" spc="290" dirty="0">
                <a:solidFill>
                  <a:srgbClr val="221F1F"/>
                </a:solidFill>
                <a:latin typeface="Museo Sans 500"/>
                <a:cs typeface="Museo Sans 500"/>
              </a:rPr>
              <a:t>NON-REINFORCED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12065" marR="5080" algn="ctr">
              <a:lnSpc>
                <a:spcPct val="170700"/>
              </a:lnSpc>
              <a:tabLst>
                <a:tab pos="1561465" algn="l"/>
                <a:tab pos="2468245" algn="l"/>
                <a:tab pos="2813685" algn="l"/>
                <a:tab pos="3892550" algn="l"/>
              </a:tabLst>
            </a:pP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M</a:t>
            </a:r>
            <a:r>
              <a:rPr sz="3300" spc="180" dirty="0">
                <a:solidFill>
                  <a:srgbClr val="221F1F"/>
                </a:solidFill>
                <a:latin typeface="Museo Sans 500"/>
                <a:cs typeface="Museo Sans 500"/>
              </a:rPr>
              <a:t>A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TERIA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L</a:t>
            </a:r>
            <a:r>
              <a:rPr sz="330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ON</a:t>
            </a:r>
            <a:r>
              <a:rPr sz="3300" spc="155" dirty="0">
                <a:solidFill>
                  <a:srgbClr val="221F1F"/>
                </a:solidFill>
                <a:latin typeface="Museo Sans 500"/>
                <a:cs typeface="Museo Sans 500"/>
              </a:rPr>
              <a:t>L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Y</a:t>
            </a:r>
            <a:r>
              <a:rPr sz="330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3300" spc="250" dirty="0">
                <a:solidFill>
                  <a:srgbClr val="221F1F"/>
                </a:solidFill>
                <a:latin typeface="Museo Sans 500"/>
                <a:cs typeface="Museo Sans 500"/>
              </a:rPr>
              <a:t>W</a:t>
            </a:r>
            <a:r>
              <a:rPr sz="3300" spc="320" dirty="0">
                <a:solidFill>
                  <a:srgbClr val="221F1F"/>
                </a:solidFill>
                <a:latin typeface="Museo Sans 500"/>
                <a:cs typeface="Museo Sans 500"/>
              </a:rPr>
              <a:t>ARRAN</a:t>
            </a:r>
            <a:r>
              <a:rPr sz="3300" spc="400" dirty="0">
                <a:solidFill>
                  <a:srgbClr val="221F1F"/>
                </a:solidFill>
                <a:latin typeface="Museo Sans 500"/>
                <a:cs typeface="Museo Sans 500"/>
              </a:rPr>
              <a:t>T</a:t>
            </a:r>
            <a:r>
              <a:rPr sz="3300" spc="-5" dirty="0">
                <a:solidFill>
                  <a:srgbClr val="221F1F"/>
                </a:solidFill>
                <a:latin typeface="Museo Sans 500"/>
                <a:cs typeface="Museo Sans 500"/>
              </a:rPr>
              <a:t>Y  </a:t>
            </a:r>
            <a:r>
              <a:rPr sz="3300" spc="254" dirty="0">
                <a:solidFill>
                  <a:srgbClr val="221F1F"/>
                </a:solidFill>
                <a:latin typeface="Museo Sans 500"/>
                <a:cs typeface="Museo Sans 500"/>
              </a:rPr>
              <a:t>23-40	</a:t>
            </a:r>
            <a:r>
              <a:rPr sz="3300" spc="240" dirty="0">
                <a:solidFill>
                  <a:srgbClr val="221F1F"/>
                </a:solidFill>
                <a:latin typeface="Museo Sans 500"/>
                <a:cs typeface="Museo Sans 500"/>
              </a:rPr>
              <a:t>MILS	</a:t>
            </a:r>
            <a:r>
              <a:rPr sz="3300" spc="254" dirty="0">
                <a:solidFill>
                  <a:srgbClr val="221F1F"/>
                </a:solidFill>
                <a:latin typeface="Museo Sans 500"/>
                <a:cs typeface="Museo Sans 500"/>
              </a:rPr>
              <a:t>THICK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  <a:p>
            <a:pPr marL="41275" algn="ctr">
              <a:lnSpc>
                <a:spcPct val="100000"/>
              </a:lnSpc>
              <a:spcBef>
                <a:spcPts val="2805"/>
              </a:spcBef>
            </a:pPr>
            <a:r>
              <a:rPr sz="3300" spc="160" dirty="0">
                <a:solidFill>
                  <a:srgbClr val="221F1F"/>
                </a:solidFill>
                <a:latin typeface="Museo Sans 500"/>
                <a:cs typeface="Museo Sans 500"/>
              </a:rPr>
              <a:t>$$</a:t>
            </a:r>
            <a:r>
              <a:rPr sz="3300" spc="-5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897186" y="5"/>
            <a:ext cx="1053465" cy="6930390"/>
          </a:xfrm>
          <a:custGeom>
            <a:avLst/>
            <a:gdLst/>
            <a:ahLst/>
            <a:cxnLst/>
            <a:rect l="l" t="t" r="r" b="b"/>
            <a:pathLst>
              <a:path w="1053465" h="6930390">
                <a:moveTo>
                  <a:pt x="1053134" y="6624548"/>
                </a:moveTo>
                <a:lnTo>
                  <a:pt x="1050493" y="6018060"/>
                </a:lnTo>
                <a:lnTo>
                  <a:pt x="523925" y="5717108"/>
                </a:lnTo>
                <a:lnTo>
                  <a:pt x="12" y="6022645"/>
                </a:lnTo>
                <a:lnTo>
                  <a:pt x="2654" y="6629133"/>
                </a:lnTo>
                <a:lnTo>
                  <a:pt x="529221" y="6930098"/>
                </a:lnTo>
                <a:lnTo>
                  <a:pt x="1053134" y="6624548"/>
                </a:lnTo>
                <a:close/>
              </a:path>
              <a:path w="1053465" h="6930390">
                <a:moveTo>
                  <a:pt x="1053134" y="4718850"/>
                </a:moveTo>
                <a:lnTo>
                  <a:pt x="1050493" y="4112361"/>
                </a:lnTo>
                <a:lnTo>
                  <a:pt x="523925" y="3811397"/>
                </a:lnTo>
                <a:lnTo>
                  <a:pt x="12" y="4116946"/>
                </a:lnTo>
                <a:lnTo>
                  <a:pt x="2654" y="4723435"/>
                </a:lnTo>
                <a:lnTo>
                  <a:pt x="529221" y="5024386"/>
                </a:lnTo>
                <a:lnTo>
                  <a:pt x="1053134" y="4718850"/>
                </a:lnTo>
                <a:close/>
              </a:path>
              <a:path w="1053465" h="6930390">
                <a:moveTo>
                  <a:pt x="1053134" y="2813151"/>
                </a:moveTo>
                <a:lnTo>
                  <a:pt x="1050493" y="2206650"/>
                </a:lnTo>
                <a:lnTo>
                  <a:pt x="523925" y="1905698"/>
                </a:lnTo>
                <a:lnTo>
                  <a:pt x="12" y="2211235"/>
                </a:lnTo>
                <a:lnTo>
                  <a:pt x="2654" y="2817736"/>
                </a:lnTo>
                <a:lnTo>
                  <a:pt x="529221" y="3118688"/>
                </a:lnTo>
                <a:lnTo>
                  <a:pt x="1053134" y="2813151"/>
                </a:lnTo>
                <a:close/>
              </a:path>
              <a:path w="1053465" h="6930390">
                <a:moveTo>
                  <a:pt x="1053134" y="907453"/>
                </a:moveTo>
                <a:lnTo>
                  <a:pt x="1050480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21" y="1212989"/>
                </a:lnTo>
                <a:lnTo>
                  <a:pt x="1053134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29</a:t>
            </a:fld>
            <a:endParaRPr spc="5" dirty="0"/>
          </a:p>
        </p:txBody>
      </p:sp>
      <p:sp>
        <p:nvSpPr>
          <p:cNvPr id="19" name="object 1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1FB47F-42D3-4EF5-BFAF-D1F1808EC99E}"/>
              </a:ext>
            </a:extLst>
          </p:cNvPr>
          <p:cNvSpPr/>
          <p:nvPr/>
        </p:nvSpPr>
        <p:spPr>
          <a:xfrm>
            <a:off x="3182673" y="1869950"/>
            <a:ext cx="4793427" cy="29802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  <a:cs typeface="Museo Slab 700"/>
              </a:rPr>
              <a:t>Liquid</a:t>
            </a:r>
            <a:b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  <a:cs typeface="Museo Slab 700"/>
              </a:rPr>
            </a:br>
            <a: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  <a:cs typeface="Museo Slab 700"/>
              </a:rPr>
              <a:t>Roofing</a:t>
            </a:r>
            <a:b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  <a:cs typeface="Museo Slab 700"/>
              </a:rPr>
            </a:br>
            <a: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  <a:cs typeface="Museo Slab 700"/>
              </a:rPr>
              <a:t>System</a:t>
            </a:r>
            <a:endParaRPr lang="en-US" sz="7200" b="1" cap="all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7CE5B4-A123-4389-AB80-6A1D733067D4}"/>
              </a:ext>
            </a:extLst>
          </p:cNvPr>
          <p:cNvSpPr/>
          <p:nvPr/>
        </p:nvSpPr>
        <p:spPr>
          <a:xfrm>
            <a:off x="12871737" y="2149475"/>
            <a:ext cx="4771563" cy="20184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</a:rPr>
              <a:t>Vs.</a:t>
            </a:r>
            <a:b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</a:rPr>
            </a:br>
            <a:r>
              <a:rPr lang="en-US" sz="7200" b="1" cap="all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useo Slab 700"/>
              </a:rPr>
              <a:t>Coating</a:t>
            </a:r>
            <a:endParaRPr lang="en-US" sz="7200" b="1" cap="all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69397" y="10931604"/>
            <a:ext cx="12334875" cy="377190"/>
            <a:chOff x="7769397" y="10931604"/>
            <a:chExt cx="12334875" cy="377190"/>
          </a:xfrm>
        </p:grpSpPr>
        <p:sp>
          <p:nvSpPr>
            <p:cNvPr id="3" name="object 3"/>
            <p:cNvSpPr/>
            <p:nvPr/>
          </p:nvSpPr>
          <p:spPr>
            <a:xfrm>
              <a:off x="11880968" y="10931604"/>
              <a:ext cx="8223250" cy="377190"/>
            </a:xfrm>
            <a:custGeom>
              <a:avLst/>
              <a:gdLst/>
              <a:ahLst/>
              <a:cxnLst/>
              <a:rect l="l" t="t" r="r" b="b"/>
              <a:pathLst>
                <a:path w="8223250" h="377190">
                  <a:moveTo>
                    <a:pt x="0" y="376951"/>
                  </a:moveTo>
                  <a:lnTo>
                    <a:pt x="8223131" y="376951"/>
                  </a:lnTo>
                  <a:lnTo>
                    <a:pt x="8223131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769397" y="10931604"/>
              <a:ext cx="4111625" cy="377190"/>
            </a:xfrm>
            <a:custGeom>
              <a:avLst/>
              <a:gdLst/>
              <a:ahLst/>
              <a:cxnLst/>
              <a:rect l="l" t="t" r="r" b="b"/>
              <a:pathLst>
                <a:path w="4111625" h="377190">
                  <a:moveTo>
                    <a:pt x="4111571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4111571" y="376951"/>
                  </a:lnTo>
                  <a:lnTo>
                    <a:pt x="4111571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578874" y="2728054"/>
            <a:ext cx="5636895" cy="6100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190" dirty="0">
                <a:solidFill>
                  <a:srgbClr val="9C3727"/>
                </a:solidFill>
                <a:latin typeface="Museo Sans 700"/>
                <a:cs typeface="Museo Sans 700"/>
              </a:rPr>
              <a:t>BENEFITS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5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700" b="1" spc="135" dirty="0">
                <a:solidFill>
                  <a:srgbClr val="0066CC"/>
                </a:solidFill>
                <a:latin typeface="Museo Sans 700"/>
                <a:cs typeface="Museo Sans 700"/>
              </a:rPr>
              <a:t>Roof</a:t>
            </a:r>
            <a:r>
              <a:rPr sz="3700" b="1" spc="345" dirty="0">
                <a:solidFill>
                  <a:srgbClr val="0066CC"/>
                </a:solidFill>
                <a:latin typeface="Museo Sans 700"/>
                <a:cs typeface="Museo Sans 700"/>
              </a:rPr>
              <a:t> </a:t>
            </a:r>
            <a:r>
              <a:rPr sz="3700" b="1" spc="170" dirty="0">
                <a:solidFill>
                  <a:srgbClr val="0066CC"/>
                </a:solidFill>
                <a:latin typeface="Museo Sans 700"/>
                <a:cs typeface="Museo Sans 700"/>
              </a:rPr>
              <a:t>Recovery</a:t>
            </a:r>
            <a:endParaRPr sz="3700" dirty="0">
              <a:latin typeface="Museo Sans 700"/>
              <a:cs typeface="Museo Sans 700"/>
            </a:endParaRPr>
          </a:p>
          <a:p>
            <a:pPr marL="12700" marR="332105">
              <a:lnSpc>
                <a:spcPct val="164000"/>
              </a:lnSpc>
              <a:spcBef>
                <a:spcPts val="1585"/>
              </a:spcBef>
            </a:pPr>
            <a:r>
              <a:rPr sz="3100" spc="80" dirty="0">
                <a:latin typeface="Museo Sans 500"/>
                <a:cs typeface="Museo Sans 500"/>
              </a:rPr>
              <a:t>Restoration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of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existing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roof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Increases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useful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life</a:t>
            </a:r>
            <a:endParaRPr sz="3100" dirty="0">
              <a:latin typeface="Museo Sans 500"/>
              <a:cs typeface="Museo Sans 500"/>
            </a:endParaRPr>
          </a:p>
          <a:p>
            <a:pPr marL="12700" marR="5080">
              <a:lnSpc>
                <a:spcPts val="3130"/>
              </a:lnSpc>
              <a:spcBef>
                <a:spcPts val="2980"/>
              </a:spcBef>
            </a:pPr>
            <a:r>
              <a:rPr sz="3100" spc="65" dirty="0">
                <a:latin typeface="Museo Sans 500"/>
                <a:cs typeface="Museo Sans 500"/>
              </a:rPr>
              <a:t>Not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considered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55" dirty="0">
                <a:latin typeface="Museo Sans 500"/>
                <a:cs typeface="Museo Sans 500"/>
              </a:rPr>
              <a:t>an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additional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layer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of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roof</a:t>
            </a:r>
            <a:endParaRPr sz="3100" dirty="0">
              <a:latin typeface="Museo Sans 500"/>
              <a:cs typeface="Museo Sans 500"/>
            </a:endParaRPr>
          </a:p>
          <a:p>
            <a:pPr marL="12700" marR="1160145">
              <a:lnSpc>
                <a:spcPts val="6100"/>
              </a:lnSpc>
              <a:spcBef>
                <a:spcPts val="395"/>
              </a:spcBef>
            </a:pPr>
            <a:r>
              <a:rPr sz="3100" spc="80" dirty="0">
                <a:latin typeface="Museo Sans 500"/>
                <a:cs typeface="Museo Sans 500"/>
              </a:rPr>
              <a:t>Categorized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as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15" dirty="0">
                <a:latin typeface="Museo Sans 500"/>
                <a:cs typeface="Museo Sans 500"/>
              </a:rPr>
              <a:t>a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repair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Depreciate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in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one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year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78874" y="1703909"/>
            <a:ext cx="359473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85010" algn="l"/>
              </a:tabLst>
            </a:pPr>
            <a:r>
              <a:rPr sz="5250" spc="415" dirty="0"/>
              <a:t>WH</a:t>
            </a:r>
            <a:r>
              <a:rPr sz="5250" spc="15" dirty="0"/>
              <a:t>Y</a:t>
            </a:r>
            <a:r>
              <a:rPr sz="5250" dirty="0"/>
              <a:t>	</a:t>
            </a:r>
            <a:r>
              <a:rPr sz="5250" spc="560" dirty="0"/>
              <a:t>L</a:t>
            </a:r>
            <a:r>
              <a:rPr sz="5250" spc="415" dirty="0"/>
              <a:t>AM</a:t>
            </a:r>
            <a:endParaRPr sz="5250" dirty="0"/>
          </a:p>
        </p:txBody>
      </p:sp>
      <p:grpSp>
        <p:nvGrpSpPr>
          <p:cNvPr id="8" name="object 8"/>
          <p:cNvGrpSpPr/>
          <p:nvPr/>
        </p:nvGrpSpPr>
        <p:grpSpPr>
          <a:xfrm>
            <a:off x="7769397" y="1832405"/>
            <a:ext cx="12334875" cy="7644130"/>
            <a:chOff x="7769397" y="1832405"/>
            <a:chExt cx="12334875" cy="7644130"/>
          </a:xfrm>
        </p:grpSpPr>
        <p:pic>
          <p:nvPicPr>
            <p:cNvPr id="9" name="object 9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4632" y="1837640"/>
              <a:ext cx="12324232" cy="76332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74632" y="1837640"/>
              <a:ext cx="12324715" cy="7633334"/>
            </a:xfrm>
            <a:custGeom>
              <a:avLst/>
              <a:gdLst/>
              <a:ahLst/>
              <a:cxnLst/>
              <a:rect l="l" t="t" r="r" b="b"/>
              <a:pathLst>
                <a:path w="12324715" h="7633334">
                  <a:moveTo>
                    <a:pt x="0" y="7633275"/>
                  </a:moveTo>
                  <a:lnTo>
                    <a:pt x="12324232" y="7633275"/>
                  </a:lnTo>
                  <a:lnTo>
                    <a:pt x="12324232" y="0"/>
                  </a:lnTo>
                  <a:lnTo>
                    <a:pt x="0" y="0"/>
                  </a:lnTo>
                  <a:lnTo>
                    <a:pt x="0" y="7633275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6812" y="251311"/>
            <a:ext cx="4582634" cy="135228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591574" y="3570571"/>
            <a:ext cx="1326515" cy="0"/>
          </a:xfrm>
          <a:custGeom>
            <a:avLst/>
            <a:gdLst/>
            <a:ahLst/>
            <a:cxnLst/>
            <a:rect l="l" t="t" r="r" b="b"/>
            <a:pathLst>
              <a:path w="1326514">
                <a:moveTo>
                  <a:pt x="0" y="0"/>
                </a:moveTo>
                <a:lnTo>
                  <a:pt x="1326315" y="0"/>
                </a:lnTo>
              </a:path>
            </a:pathLst>
          </a:custGeom>
          <a:ln w="83767">
            <a:solidFill>
              <a:srgbClr val="9C37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30</a:t>
            </a:fld>
            <a:endParaRPr spc="5" dirty="0"/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69397" y="10931604"/>
            <a:ext cx="12334875" cy="377190"/>
            <a:chOff x="7769397" y="10931604"/>
            <a:chExt cx="12334875" cy="377190"/>
          </a:xfrm>
        </p:grpSpPr>
        <p:sp>
          <p:nvSpPr>
            <p:cNvPr id="3" name="object 3"/>
            <p:cNvSpPr/>
            <p:nvPr/>
          </p:nvSpPr>
          <p:spPr>
            <a:xfrm>
              <a:off x="11880968" y="10931604"/>
              <a:ext cx="8223250" cy="377190"/>
            </a:xfrm>
            <a:custGeom>
              <a:avLst/>
              <a:gdLst/>
              <a:ahLst/>
              <a:cxnLst/>
              <a:rect l="l" t="t" r="r" b="b"/>
              <a:pathLst>
                <a:path w="8223250" h="377190">
                  <a:moveTo>
                    <a:pt x="0" y="376951"/>
                  </a:moveTo>
                  <a:lnTo>
                    <a:pt x="8223131" y="376951"/>
                  </a:lnTo>
                  <a:lnTo>
                    <a:pt x="8223131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769397" y="10931604"/>
              <a:ext cx="4111625" cy="377190"/>
            </a:xfrm>
            <a:custGeom>
              <a:avLst/>
              <a:gdLst/>
              <a:ahLst/>
              <a:cxnLst/>
              <a:rect l="l" t="t" r="r" b="b"/>
              <a:pathLst>
                <a:path w="4111625" h="377190">
                  <a:moveTo>
                    <a:pt x="4111571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4111571" y="376951"/>
                  </a:lnTo>
                  <a:lnTo>
                    <a:pt x="4111571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578874" y="2728054"/>
            <a:ext cx="5154295" cy="72732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190" dirty="0">
                <a:solidFill>
                  <a:srgbClr val="9C3727"/>
                </a:solidFill>
                <a:latin typeface="Museo Sans 700"/>
                <a:cs typeface="Museo Sans 700"/>
              </a:rPr>
              <a:t>BENEFITS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5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700" b="1" spc="185" dirty="0">
                <a:solidFill>
                  <a:srgbClr val="0066CC"/>
                </a:solidFill>
                <a:latin typeface="Museo Sans 700"/>
                <a:cs typeface="Museo Sans 700"/>
              </a:rPr>
              <a:t>Sustainability</a:t>
            </a:r>
            <a:endParaRPr sz="3700" dirty="0">
              <a:latin typeface="Museo Sans 700"/>
              <a:cs typeface="Museo Sans 700"/>
            </a:endParaRPr>
          </a:p>
          <a:p>
            <a:pPr marL="12700" marR="1399540">
              <a:lnSpc>
                <a:spcPct val="164000"/>
              </a:lnSpc>
              <a:spcBef>
                <a:spcPts val="1585"/>
              </a:spcBef>
            </a:pPr>
            <a:r>
              <a:rPr sz="3100" spc="75" dirty="0">
                <a:latin typeface="Museo Sans 500"/>
                <a:cs typeface="Museo Sans 500"/>
              </a:rPr>
              <a:t>Saves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from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tear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off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Saves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landfill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space</a:t>
            </a:r>
            <a:endParaRPr sz="3100" dirty="0">
              <a:latin typeface="Museo Sans 500"/>
              <a:cs typeface="Museo Sans 500"/>
            </a:endParaRPr>
          </a:p>
          <a:p>
            <a:pPr marL="12700" marR="1452880">
              <a:lnSpc>
                <a:spcPts val="3130"/>
              </a:lnSpc>
              <a:spcBef>
                <a:spcPts val="2980"/>
              </a:spcBef>
            </a:pPr>
            <a:r>
              <a:rPr sz="3100" spc="70" dirty="0">
                <a:latin typeface="Museo Sans 500"/>
                <a:cs typeface="Museo Sans 500"/>
              </a:rPr>
              <a:t>Cool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and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reflective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(Energy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savings)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75"/>
              </a:spcBef>
            </a:pPr>
            <a:r>
              <a:rPr sz="3100" spc="70" dirty="0">
                <a:latin typeface="Museo Sans 500"/>
                <a:cs typeface="Museo Sans 500"/>
              </a:rPr>
              <a:t>Low</a:t>
            </a:r>
            <a:r>
              <a:rPr sz="3100" spc="13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VOC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options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ts val="3425"/>
              </a:lnSpc>
              <a:spcBef>
                <a:spcPts val="2385"/>
              </a:spcBef>
            </a:pPr>
            <a:r>
              <a:rPr sz="3100" spc="70" dirty="0">
                <a:latin typeface="Museo Sans 500"/>
                <a:cs typeface="Museo Sans 500"/>
              </a:rPr>
              <a:t>Less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material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quantities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ts val="3425"/>
              </a:lnSpc>
            </a:pPr>
            <a:r>
              <a:rPr sz="3100" spc="75" dirty="0">
                <a:latin typeface="Museo Sans 500"/>
                <a:cs typeface="Museo Sans 500"/>
              </a:rPr>
              <a:t>(Fewer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material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shortages)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3100" spc="80" dirty="0">
                <a:latin typeface="Museo Sans 500"/>
                <a:cs typeface="Museo Sans 500"/>
              </a:rPr>
              <a:t>Re-coating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is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55" dirty="0">
                <a:latin typeface="Museo Sans 500"/>
                <a:cs typeface="Museo Sans 500"/>
              </a:rPr>
              <a:t>an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option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78874" y="1703909"/>
            <a:ext cx="359473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85010" algn="l"/>
              </a:tabLst>
            </a:pPr>
            <a:r>
              <a:rPr sz="5250" spc="415" dirty="0"/>
              <a:t>WH</a:t>
            </a:r>
            <a:r>
              <a:rPr sz="5250" spc="15" dirty="0"/>
              <a:t>Y</a:t>
            </a:r>
            <a:r>
              <a:rPr sz="5250" dirty="0"/>
              <a:t>	</a:t>
            </a:r>
            <a:r>
              <a:rPr sz="5250" spc="560" dirty="0"/>
              <a:t>L</a:t>
            </a:r>
            <a:r>
              <a:rPr sz="5250" spc="415" dirty="0"/>
              <a:t>AM</a:t>
            </a:r>
            <a:endParaRPr sz="5250" dirty="0"/>
          </a:p>
        </p:txBody>
      </p:sp>
      <p:grpSp>
        <p:nvGrpSpPr>
          <p:cNvPr id="8" name="object 8"/>
          <p:cNvGrpSpPr/>
          <p:nvPr/>
        </p:nvGrpSpPr>
        <p:grpSpPr>
          <a:xfrm>
            <a:off x="7769397" y="1832405"/>
            <a:ext cx="12334875" cy="7644130"/>
            <a:chOff x="7769397" y="1832405"/>
            <a:chExt cx="12334875" cy="7644130"/>
          </a:xfrm>
        </p:grpSpPr>
        <p:pic>
          <p:nvPicPr>
            <p:cNvPr id="9" name="object 9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4632" y="1837640"/>
              <a:ext cx="12324232" cy="76332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74632" y="1837640"/>
              <a:ext cx="12324715" cy="7633334"/>
            </a:xfrm>
            <a:custGeom>
              <a:avLst/>
              <a:gdLst/>
              <a:ahLst/>
              <a:cxnLst/>
              <a:rect l="l" t="t" r="r" b="b"/>
              <a:pathLst>
                <a:path w="12324715" h="7633334">
                  <a:moveTo>
                    <a:pt x="0" y="7633275"/>
                  </a:moveTo>
                  <a:lnTo>
                    <a:pt x="12324232" y="7633275"/>
                  </a:lnTo>
                  <a:lnTo>
                    <a:pt x="12324232" y="0"/>
                  </a:lnTo>
                  <a:lnTo>
                    <a:pt x="0" y="0"/>
                  </a:lnTo>
                  <a:lnTo>
                    <a:pt x="0" y="7633275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6812" y="251311"/>
            <a:ext cx="4582634" cy="135228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591574" y="3570571"/>
            <a:ext cx="1326515" cy="0"/>
          </a:xfrm>
          <a:custGeom>
            <a:avLst/>
            <a:gdLst/>
            <a:ahLst/>
            <a:cxnLst/>
            <a:rect l="l" t="t" r="r" b="b"/>
            <a:pathLst>
              <a:path w="1326514">
                <a:moveTo>
                  <a:pt x="0" y="0"/>
                </a:moveTo>
                <a:lnTo>
                  <a:pt x="1326315" y="0"/>
                </a:lnTo>
              </a:path>
            </a:pathLst>
          </a:custGeom>
          <a:ln w="83767">
            <a:solidFill>
              <a:srgbClr val="9C37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31</a:t>
            </a:fld>
            <a:endParaRPr spc="5" dirty="0"/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69397" y="10931604"/>
            <a:ext cx="12334875" cy="377190"/>
            <a:chOff x="7769397" y="10931604"/>
            <a:chExt cx="12334875" cy="377190"/>
          </a:xfrm>
        </p:grpSpPr>
        <p:sp>
          <p:nvSpPr>
            <p:cNvPr id="3" name="object 3"/>
            <p:cNvSpPr/>
            <p:nvPr/>
          </p:nvSpPr>
          <p:spPr>
            <a:xfrm>
              <a:off x="11880968" y="10931604"/>
              <a:ext cx="8223250" cy="377190"/>
            </a:xfrm>
            <a:custGeom>
              <a:avLst/>
              <a:gdLst/>
              <a:ahLst/>
              <a:cxnLst/>
              <a:rect l="l" t="t" r="r" b="b"/>
              <a:pathLst>
                <a:path w="8223250" h="377190">
                  <a:moveTo>
                    <a:pt x="0" y="376951"/>
                  </a:moveTo>
                  <a:lnTo>
                    <a:pt x="8223131" y="376951"/>
                  </a:lnTo>
                  <a:lnTo>
                    <a:pt x="8223131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769397" y="10931604"/>
              <a:ext cx="4111625" cy="377190"/>
            </a:xfrm>
            <a:custGeom>
              <a:avLst/>
              <a:gdLst/>
              <a:ahLst/>
              <a:cxnLst/>
              <a:rect l="l" t="t" r="r" b="b"/>
              <a:pathLst>
                <a:path w="4111625" h="377190">
                  <a:moveTo>
                    <a:pt x="4111571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4111571" y="376951"/>
                  </a:lnTo>
                  <a:lnTo>
                    <a:pt x="4111571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578874" y="2728054"/>
            <a:ext cx="4775835" cy="6100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190" dirty="0">
                <a:solidFill>
                  <a:srgbClr val="9C3727"/>
                </a:solidFill>
                <a:latin typeface="Museo Sans 700"/>
                <a:cs typeface="Museo Sans 700"/>
              </a:rPr>
              <a:t>BENEFITS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5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700" b="1" spc="175" dirty="0">
                <a:solidFill>
                  <a:srgbClr val="0066CC"/>
                </a:solidFill>
                <a:latin typeface="Museo Sans 700"/>
                <a:cs typeface="Museo Sans 700"/>
              </a:rPr>
              <a:t>Versatility</a:t>
            </a:r>
            <a:endParaRPr sz="3700" dirty="0">
              <a:latin typeface="Museo Sans 700"/>
              <a:cs typeface="Museo Sans 700"/>
            </a:endParaRPr>
          </a:p>
          <a:p>
            <a:pPr marL="12700" marR="422275">
              <a:lnSpc>
                <a:spcPct val="164000"/>
              </a:lnSpc>
              <a:spcBef>
                <a:spcPts val="1585"/>
              </a:spcBef>
            </a:pPr>
            <a:r>
              <a:rPr sz="3100" spc="75" dirty="0">
                <a:latin typeface="Museo Sans 500"/>
                <a:cs typeface="Museo Sans 500"/>
              </a:rPr>
              <a:t>Many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material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choices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Varying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price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points</a:t>
            </a:r>
            <a:endParaRPr sz="3100" dirty="0">
              <a:latin typeface="Museo Sans 500"/>
              <a:cs typeface="Museo Sans 500"/>
            </a:endParaRPr>
          </a:p>
          <a:p>
            <a:pPr marL="12700" marR="5080">
              <a:lnSpc>
                <a:spcPct val="164000"/>
              </a:lnSpc>
            </a:pPr>
            <a:r>
              <a:rPr sz="3100" spc="70" dirty="0">
                <a:latin typeface="Museo Sans 500"/>
                <a:cs typeface="Museo Sans 500"/>
              </a:rPr>
              <a:t>Great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for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difficult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access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Great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for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busy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roofs</a:t>
            </a:r>
            <a:endParaRPr sz="3100" dirty="0">
              <a:latin typeface="Museo Sans 500"/>
              <a:cs typeface="Museo Sans 500"/>
            </a:endParaRPr>
          </a:p>
          <a:p>
            <a:pPr marL="12700" marR="1604010">
              <a:lnSpc>
                <a:spcPts val="3130"/>
              </a:lnSpc>
              <a:spcBef>
                <a:spcPts val="2980"/>
              </a:spcBef>
            </a:pPr>
            <a:r>
              <a:rPr sz="3100" spc="75" dirty="0">
                <a:latin typeface="Museo Sans 500"/>
                <a:cs typeface="Museo Sans 500"/>
              </a:rPr>
              <a:t>Color</a:t>
            </a:r>
            <a:r>
              <a:rPr sz="3100" spc="8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selections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(Energy</a:t>
            </a:r>
            <a:r>
              <a:rPr sz="3100" spc="90" dirty="0">
                <a:latin typeface="Museo Sans 500"/>
                <a:cs typeface="Museo Sans 500"/>
              </a:rPr>
              <a:t> savings)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78874" y="1703909"/>
            <a:ext cx="359473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85010" algn="l"/>
              </a:tabLst>
            </a:pPr>
            <a:r>
              <a:rPr sz="5250" spc="415" dirty="0"/>
              <a:t>WH</a:t>
            </a:r>
            <a:r>
              <a:rPr sz="5250" spc="15" dirty="0"/>
              <a:t>Y</a:t>
            </a:r>
            <a:r>
              <a:rPr sz="5250" dirty="0"/>
              <a:t>	</a:t>
            </a:r>
            <a:r>
              <a:rPr sz="5250" spc="560" dirty="0"/>
              <a:t>L</a:t>
            </a:r>
            <a:r>
              <a:rPr sz="5250" spc="415" dirty="0"/>
              <a:t>AM</a:t>
            </a:r>
            <a:endParaRPr sz="5250" dirty="0"/>
          </a:p>
        </p:txBody>
      </p:sp>
      <p:grpSp>
        <p:nvGrpSpPr>
          <p:cNvPr id="8" name="object 8"/>
          <p:cNvGrpSpPr/>
          <p:nvPr/>
        </p:nvGrpSpPr>
        <p:grpSpPr>
          <a:xfrm>
            <a:off x="7769397" y="1832405"/>
            <a:ext cx="12334875" cy="7644130"/>
            <a:chOff x="7769397" y="1832405"/>
            <a:chExt cx="12334875" cy="7644130"/>
          </a:xfrm>
        </p:grpSpPr>
        <p:pic>
          <p:nvPicPr>
            <p:cNvPr id="9" name="object 9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4632" y="1837640"/>
              <a:ext cx="12324232" cy="76332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74632" y="1837640"/>
              <a:ext cx="12324715" cy="7633334"/>
            </a:xfrm>
            <a:custGeom>
              <a:avLst/>
              <a:gdLst/>
              <a:ahLst/>
              <a:cxnLst/>
              <a:rect l="l" t="t" r="r" b="b"/>
              <a:pathLst>
                <a:path w="12324715" h="7633334">
                  <a:moveTo>
                    <a:pt x="0" y="7633275"/>
                  </a:moveTo>
                  <a:lnTo>
                    <a:pt x="12324232" y="7633275"/>
                  </a:lnTo>
                  <a:lnTo>
                    <a:pt x="12324232" y="0"/>
                  </a:lnTo>
                  <a:lnTo>
                    <a:pt x="0" y="0"/>
                  </a:lnTo>
                  <a:lnTo>
                    <a:pt x="0" y="7633275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6812" y="251311"/>
            <a:ext cx="4582634" cy="135228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591574" y="3570571"/>
            <a:ext cx="1326515" cy="0"/>
          </a:xfrm>
          <a:custGeom>
            <a:avLst/>
            <a:gdLst/>
            <a:ahLst/>
            <a:cxnLst/>
            <a:rect l="l" t="t" r="r" b="b"/>
            <a:pathLst>
              <a:path w="1326514">
                <a:moveTo>
                  <a:pt x="0" y="0"/>
                </a:moveTo>
                <a:lnTo>
                  <a:pt x="1326315" y="0"/>
                </a:lnTo>
              </a:path>
            </a:pathLst>
          </a:custGeom>
          <a:ln w="83767">
            <a:solidFill>
              <a:srgbClr val="9C37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32</a:t>
            </a:fld>
            <a:endParaRPr spc="5" dirty="0"/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69397" y="10931604"/>
            <a:ext cx="12334875" cy="377190"/>
            <a:chOff x="7769397" y="10931604"/>
            <a:chExt cx="12334875" cy="377190"/>
          </a:xfrm>
        </p:grpSpPr>
        <p:sp>
          <p:nvSpPr>
            <p:cNvPr id="3" name="object 3"/>
            <p:cNvSpPr/>
            <p:nvPr/>
          </p:nvSpPr>
          <p:spPr>
            <a:xfrm>
              <a:off x="11880968" y="10931604"/>
              <a:ext cx="8223250" cy="377190"/>
            </a:xfrm>
            <a:custGeom>
              <a:avLst/>
              <a:gdLst/>
              <a:ahLst/>
              <a:cxnLst/>
              <a:rect l="l" t="t" r="r" b="b"/>
              <a:pathLst>
                <a:path w="8223250" h="377190">
                  <a:moveTo>
                    <a:pt x="0" y="376951"/>
                  </a:moveTo>
                  <a:lnTo>
                    <a:pt x="8223131" y="376951"/>
                  </a:lnTo>
                  <a:lnTo>
                    <a:pt x="8223131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769397" y="10931604"/>
              <a:ext cx="4111625" cy="377190"/>
            </a:xfrm>
            <a:custGeom>
              <a:avLst/>
              <a:gdLst/>
              <a:ahLst/>
              <a:cxnLst/>
              <a:rect l="l" t="t" r="r" b="b"/>
              <a:pathLst>
                <a:path w="4111625" h="377190">
                  <a:moveTo>
                    <a:pt x="4111571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4111571" y="376951"/>
                  </a:lnTo>
                  <a:lnTo>
                    <a:pt x="4111571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5235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6" name="object 6"/>
          <p:cNvGrpSpPr/>
          <p:nvPr/>
        </p:nvGrpSpPr>
        <p:grpSpPr>
          <a:xfrm>
            <a:off x="7769397" y="1832405"/>
            <a:ext cx="12334875" cy="7644130"/>
            <a:chOff x="7769397" y="1832405"/>
            <a:chExt cx="12334875" cy="7644130"/>
          </a:xfrm>
        </p:grpSpPr>
        <p:pic>
          <p:nvPicPr>
            <p:cNvPr id="7" name="object 7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4632" y="1837640"/>
              <a:ext cx="12324242" cy="76332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774632" y="1837640"/>
              <a:ext cx="12324715" cy="7633334"/>
            </a:xfrm>
            <a:custGeom>
              <a:avLst/>
              <a:gdLst/>
              <a:ahLst/>
              <a:cxnLst/>
              <a:rect l="l" t="t" r="r" b="b"/>
              <a:pathLst>
                <a:path w="12324715" h="7633334">
                  <a:moveTo>
                    <a:pt x="0" y="7633275"/>
                  </a:moveTo>
                  <a:lnTo>
                    <a:pt x="12324232" y="7633275"/>
                  </a:lnTo>
                  <a:lnTo>
                    <a:pt x="12324232" y="0"/>
                  </a:lnTo>
                  <a:lnTo>
                    <a:pt x="0" y="0"/>
                  </a:lnTo>
                  <a:lnTo>
                    <a:pt x="0" y="7633275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6812" y="251311"/>
            <a:ext cx="4582634" cy="135228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78874" y="2728054"/>
            <a:ext cx="5572125" cy="49276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190" dirty="0">
                <a:solidFill>
                  <a:srgbClr val="9C3727"/>
                </a:solidFill>
                <a:latin typeface="Museo Sans 700"/>
                <a:cs typeface="Museo Sans 700"/>
              </a:rPr>
              <a:t>BENEFITS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5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700" b="1" spc="165" dirty="0">
                <a:solidFill>
                  <a:srgbClr val="0066CC"/>
                </a:solidFill>
                <a:latin typeface="Museo Sans 700"/>
                <a:cs typeface="Museo Sans 700"/>
              </a:rPr>
              <a:t>Occupant</a:t>
            </a:r>
            <a:r>
              <a:rPr sz="3700" b="1" spc="330" dirty="0">
                <a:solidFill>
                  <a:srgbClr val="0066CC"/>
                </a:solidFill>
                <a:latin typeface="Museo Sans 700"/>
                <a:cs typeface="Museo Sans 700"/>
              </a:rPr>
              <a:t> </a:t>
            </a:r>
            <a:r>
              <a:rPr sz="3700" b="1" spc="185" dirty="0">
                <a:solidFill>
                  <a:srgbClr val="0066CC"/>
                </a:solidFill>
                <a:latin typeface="Museo Sans 700"/>
                <a:cs typeface="Museo Sans 700"/>
              </a:rPr>
              <a:t>Friendly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 dirty="0">
              <a:latin typeface="Museo Sans 700"/>
              <a:cs typeface="Museo Sans 700"/>
            </a:endParaRPr>
          </a:p>
          <a:p>
            <a:pPr marL="12700">
              <a:lnSpc>
                <a:spcPct val="100000"/>
              </a:lnSpc>
            </a:pPr>
            <a:r>
              <a:rPr sz="3100" spc="70" dirty="0">
                <a:latin typeface="Museo Sans 500"/>
                <a:cs typeface="Museo Sans 500"/>
              </a:rPr>
              <a:t>Low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noise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installation</a:t>
            </a:r>
            <a:endParaRPr sz="3100" dirty="0">
              <a:latin typeface="Museo Sans 500"/>
              <a:cs typeface="Museo Sans 500"/>
            </a:endParaRPr>
          </a:p>
          <a:p>
            <a:pPr marL="12700" marR="861060">
              <a:lnSpc>
                <a:spcPct val="164000"/>
              </a:lnSpc>
              <a:spcBef>
                <a:spcPts val="5"/>
              </a:spcBef>
            </a:pPr>
            <a:r>
              <a:rPr sz="3100" spc="80" dirty="0">
                <a:latin typeface="Museo Sans 500"/>
                <a:cs typeface="Museo Sans 500"/>
              </a:rPr>
              <a:t>Shorter</a:t>
            </a:r>
            <a:r>
              <a:rPr sz="3100" spc="13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project</a:t>
            </a:r>
            <a:r>
              <a:rPr sz="3100" spc="13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duration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Low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95" dirty="0">
                <a:latin typeface="Museo Sans 500"/>
                <a:cs typeface="Museo Sans 500"/>
              </a:rPr>
              <a:t>VOC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3100" spc="75" dirty="0">
                <a:latin typeface="Museo Sans 500"/>
                <a:cs typeface="Museo Sans 500"/>
              </a:rPr>
              <a:t>Lower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risk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of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water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intrusion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78874" y="1703909"/>
            <a:ext cx="359473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85010" algn="l"/>
              </a:tabLst>
            </a:pPr>
            <a:r>
              <a:rPr sz="5250" spc="415" dirty="0"/>
              <a:t>WH</a:t>
            </a:r>
            <a:r>
              <a:rPr sz="5250" spc="15" dirty="0"/>
              <a:t>Y</a:t>
            </a:r>
            <a:r>
              <a:rPr sz="5250" dirty="0"/>
              <a:t>	</a:t>
            </a:r>
            <a:r>
              <a:rPr sz="5250" spc="560" dirty="0"/>
              <a:t>L</a:t>
            </a:r>
            <a:r>
              <a:rPr sz="5250" spc="415" dirty="0"/>
              <a:t>AM</a:t>
            </a:r>
            <a:endParaRPr sz="5250" dirty="0"/>
          </a:p>
        </p:txBody>
      </p:sp>
      <p:sp>
        <p:nvSpPr>
          <p:cNvPr id="12" name="object 12"/>
          <p:cNvSpPr/>
          <p:nvPr/>
        </p:nvSpPr>
        <p:spPr>
          <a:xfrm>
            <a:off x="1591574" y="3570571"/>
            <a:ext cx="1326515" cy="0"/>
          </a:xfrm>
          <a:custGeom>
            <a:avLst/>
            <a:gdLst/>
            <a:ahLst/>
            <a:cxnLst/>
            <a:rect l="l" t="t" r="r" b="b"/>
            <a:pathLst>
              <a:path w="1326514">
                <a:moveTo>
                  <a:pt x="0" y="0"/>
                </a:moveTo>
                <a:lnTo>
                  <a:pt x="1326315" y="0"/>
                </a:lnTo>
              </a:path>
            </a:pathLst>
          </a:custGeom>
          <a:ln w="83767">
            <a:solidFill>
              <a:srgbClr val="9C37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33</a:t>
            </a:fld>
            <a:endParaRPr spc="5" dirty="0"/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20099020" cy="11303635"/>
            <a:chOff x="5235" y="5245"/>
            <a:chExt cx="20099020" cy="11303635"/>
          </a:xfrm>
        </p:grpSpPr>
        <p:sp>
          <p:nvSpPr>
            <p:cNvPr id="3" name="object 3"/>
            <p:cNvSpPr/>
            <p:nvPr/>
          </p:nvSpPr>
          <p:spPr>
            <a:xfrm>
              <a:off x="5235" y="7526817"/>
              <a:ext cx="7764145" cy="3404870"/>
            </a:xfrm>
            <a:custGeom>
              <a:avLst/>
              <a:gdLst/>
              <a:ahLst/>
              <a:cxnLst/>
              <a:rect l="l" t="t" r="r" b="b"/>
              <a:pathLst>
                <a:path w="7764145" h="3404870">
                  <a:moveTo>
                    <a:pt x="0" y="3404786"/>
                  </a:moveTo>
                  <a:lnTo>
                    <a:pt x="7764151" y="3404786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3404786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1433" y="5245"/>
              <a:ext cx="12332666" cy="75215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5609" y="9654156"/>
              <a:ext cx="4582634" cy="13522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99442" y="2506903"/>
              <a:ext cx="1326515" cy="0"/>
            </a:xfrm>
            <a:custGeom>
              <a:avLst/>
              <a:gdLst/>
              <a:ahLst/>
              <a:cxnLst/>
              <a:rect l="l" t="t" r="r" b="b"/>
              <a:pathLst>
                <a:path w="1326514">
                  <a:moveTo>
                    <a:pt x="0" y="0"/>
                  </a:moveTo>
                  <a:lnTo>
                    <a:pt x="1326315" y="0"/>
                  </a:lnTo>
                </a:path>
              </a:pathLst>
            </a:custGeom>
            <a:ln w="83767">
              <a:solidFill>
                <a:srgbClr val="9C3727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86742" y="3764446"/>
            <a:ext cx="5036185" cy="28276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spc="20" dirty="0">
                <a:latin typeface="Museo Sans 500"/>
                <a:cs typeface="Museo Sans 500"/>
              </a:rPr>
              <a:t>A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one-size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fits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all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solution</a:t>
            </a:r>
            <a:endParaRPr sz="3100" dirty="0">
              <a:latin typeface="Museo Sans 500"/>
              <a:cs typeface="Museo Sans 500"/>
            </a:endParaRPr>
          </a:p>
          <a:p>
            <a:pPr marL="12700" marR="1985645">
              <a:lnSpc>
                <a:spcPct val="164000"/>
              </a:lnSpc>
            </a:pPr>
            <a:r>
              <a:rPr sz="3100" spc="80" dirty="0">
                <a:latin typeface="Museo Sans 500"/>
                <a:cs typeface="Museo Sans 500"/>
              </a:rPr>
              <a:t>Miracle</a:t>
            </a:r>
            <a:r>
              <a:rPr sz="3100" spc="13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in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15" dirty="0">
                <a:latin typeface="Museo Sans 500"/>
                <a:cs typeface="Museo Sans 500"/>
              </a:rPr>
              <a:t>a</a:t>
            </a:r>
            <a:r>
              <a:rPr sz="3100" spc="13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can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Easy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3100" spc="90" dirty="0">
                <a:latin typeface="Museo Sans 500"/>
                <a:cs typeface="Museo Sans 500"/>
              </a:rPr>
              <a:t>Cheap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34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86742" y="640241"/>
            <a:ext cx="5427980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85010" algn="l"/>
                <a:tab pos="3818890" algn="l"/>
              </a:tabLst>
            </a:pPr>
            <a:r>
              <a:rPr sz="5250" spc="415" dirty="0"/>
              <a:t>WH</a:t>
            </a:r>
            <a:r>
              <a:rPr sz="5250" spc="15" dirty="0"/>
              <a:t>Y</a:t>
            </a:r>
            <a:r>
              <a:rPr sz="5250" dirty="0"/>
              <a:t>	</a:t>
            </a:r>
            <a:r>
              <a:rPr sz="5250" spc="415" dirty="0"/>
              <a:t>NO</a:t>
            </a:r>
            <a:r>
              <a:rPr sz="5250" spc="15" dirty="0"/>
              <a:t>T</a:t>
            </a:r>
            <a:r>
              <a:rPr sz="5250" dirty="0"/>
              <a:t>	</a:t>
            </a:r>
            <a:r>
              <a:rPr sz="5250" spc="560" dirty="0"/>
              <a:t>L</a:t>
            </a:r>
            <a:r>
              <a:rPr sz="5250" spc="415" dirty="0"/>
              <a:t>AM</a:t>
            </a:r>
            <a:endParaRPr sz="5250" dirty="0"/>
          </a:p>
        </p:txBody>
      </p:sp>
      <p:sp>
        <p:nvSpPr>
          <p:cNvPr id="11" name="object 11"/>
          <p:cNvSpPr txBox="1"/>
          <p:nvPr/>
        </p:nvSpPr>
        <p:spPr>
          <a:xfrm>
            <a:off x="1086742" y="1664386"/>
            <a:ext cx="374078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105" dirty="0">
                <a:solidFill>
                  <a:srgbClr val="9C3727"/>
                </a:solidFill>
                <a:latin typeface="Museo Sans 700"/>
                <a:cs typeface="Museo Sans 700"/>
              </a:rPr>
              <a:t>WHAT</a:t>
            </a:r>
            <a:r>
              <a:rPr sz="3700" b="1" spc="335" dirty="0">
                <a:solidFill>
                  <a:srgbClr val="9C3727"/>
                </a:solidFill>
                <a:latin typeface="Museo Sans 700"/>
                <a:cs typeface="Museo Sans 700"/>
              </a:rPr>
              <a:t> </a:t>
            </a:r>
            <a:r>
              <a:rPr sz="3700" b="1" spc="140" dirty="0">
                <a:solidFill>
                  <a:srgbClr val="9C3727"/>
                </a:solidFill>
                <a:latin typeface="Museo Sans 700"/>
                <a:cs typeface="Museo Sans 700"/>
              </a:rPr>
              <a:t>IT’S</a:t>
            </a:r>
            <a:r>
              <a:rPr sz="3700" b="1" spc="335" dirty="0">
                <a:solidFill>
                  <a:srgbClr val="9C3727"/>
                </a:solidFill>
                <a:latin typeface="Museo Sans 700"/>
                <a:cs typeface="Museo Sans 700"/>
              </a:rPr>
              <a:t> </a:t>
            </a:r>
            <a:r>
              <a:rPr sz="3700" b="1" spc="120" dirty="0">
                <a:solidFill>
                  <a:srgbClr val="9C3727"/>
                </a:solidFill>
                <a:latin typeface="Museo Sans 700"/>
                <a:cs typeface="Museo Sans 700"/>
              </a:rPr>
              <a:t>NOT</a:t>
            </a:r>
            <a:endParaRPr sz="3700" dirty="0">
              <a:latin typeface="Museo Sans 700"/>
              <a:cs typeface="Museo Sans 70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5372100"/>
          </a:xfrm>
          <a:custGeom>
            <a:avLst/>
            <a:gdLst/>
            <a:ahLst/>
            <a:cxnLst/>
            <a:rect l="l" t="t" r="r" b="b"/>
            <a:pathLst>
              <a:path w="20104100" h="5372100">
                <a:moveTo>
                  <a:pt x="20104099" y="0"/>
                </a:moveTo>
                <a:lnTo>
                  <a:pt x="0" y="0"/>
                </a:lnTo>
                <a:lnTo>
                  <a:pt x="0" y="5371564"/>
                </a:lnTo>
                <a:lnTo>
                  <a:pt x="20104099" y="5371564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-2390" y="1368100"/>
            <a:ext cx="20104088" cy="2551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93875" marR="5080" indent="-1781810" algn="ctr">
              <a:lnSpc>
                <a:spcPct val="100000"/>
              </a:lnSpc>
              <a:spcBef>
                <a:spcPts val="95"/>
              </a:spcBef>
              <a:tabLst>
                <a:tab pos="582930" algn="l"/>
                <a:tab pos="3272790" algn="l"/>
                <a:tab pos="3843654" algn="l"/>
                <a:tab pos="4275455" algn="l"/>
                <a:tab pos="5593715" algn="l"/>
                <a:tab pos="6164580" algn="l"/>
                <a:tab pos="6349365" algn="l"/>
                <a:tab pos="7482840" algn="l"/>
                <a:tab pos="9255760" algn="l"/>
              </a:tabLst>
            </a:pPr>
            <a:r>
              <a:rPr spc="-5" dirty="0"/>
              <a:t>I	</a:t>
            </a:r>
            <a:r>
              <a:rPr spc="815" dirty="0"/>
              <a:t>THIN</a:t>
            </a:r>
            <a:r>
              <a:rPr spc="-5" dirty="0"/>
              <a:t>K</a:t>
            </a:r>
            <a:r>
              <a:rPr lang="en-US" spc="-5" dirty="0"/>
              <a:t> </a:t>
            </a:r>
            <a:r>
              <a:rPr spc="-5" dirty="0"/>
              <a:t>I</a:t>
            </a:r>
            <a:r>
              <a:rPr lang="en-US" spc="-5" dirty="0"/>
              <a:t> </a:t>
            </a:r>
            <a:r>
              <a:rPr spc="695" dirty="0"/>
              <a:t>W</a:t>
            </a:r>
            <a:r>
              <a:rPr spc="815" dirty="0"/>
              <a:t>AN</a:t>
            </a:r>
            <a:r>
              <a:rPr spc="-5" dirty="0"/>
              <a:t>T</a:t>
            </a:r>
            <a:r>
              <a:rPr dirty="0"/>
              <a:t>	</a:t>
            </a:r>
            <a:r>
              <a:rPr lang="en-US" dirty="0"/>
              <a:t> </a:t>
            </a:r>
            <a:r>
              <a:rPr spc="-5" dirty="0"/>
              <a:t>L</a:t>
            </a:r>
            <a:r>
              <a:rPr spc="-455" dirty="0"/>
              <a:t> </a:t>
            </a:r>
            <a:r>
              <a:rPr spc="-5" dirty="0"/>
              <a:t>I</a:t>
            </a:r>
            <a:r>
              <a:rPr spc="-455" dirty="0"/>
              <a:t> </a:t>
            </a:r>
            <a:r>
              <a:rPr spc="815" dirty="0"/>
              <a:t>QUI</a:t>
            </a:r>
            <a:r>
              <a:rPr spc="-5" dirty="0"/>
              <a:t>D</a:t>
            </a:r>
            <a:r>
              <a:rPr lang="en-US" spc="-5" dirty="0"/>
              <a:t> </a:t>
            </a:r>
            <a:r>
              <a:rPr spc="815" dirty="0"/>
              <a:t>ROO</a:t>
            </a:r>
            <a:r>
              <a:rPr spc="240" dirty="0"/>
              <a:t>F</a:t>
            </a:r>
            <a:r>
              <a:rPr spc="-5" dirty="0"/>
              <a:t>.  </a:t>
            </a:r>
            <a:endParaRPr lang="en-US" spc="-5" dirty="0"/>
          </a:p>
          <a:p>
            <a:pPr marL="1793875" marR="5080" indent="-1781810" algn="ctr">
              <a:lnSpc>
                <a:spcPct val="100000"/>
              </a:lnSpc>
              <a:spcBef>
                <a:spcPts val="95"/>
              </a:spcBef>
              <a:tabLst>
                <a:tab pos="582930" algn="l"/>
                <a:tab pos="3272790" algn="l"/>
                <a:tab pos="3843654" algn="l"/>
                <a:tab pos="4275455" algn="l"/>
                <a:tab pos="5593715" algn="l"/>
                <a:tab pos="6164580" algn="l"/>
                <a:tab pos="6349365" algn="l"/>
                <a:tab pos="7482840" algn="l"/>
                <a:tab pos="9255760" algn="l"/>
              </a:tabLst>
            </a:pPr>
            <a:r>
              <a:rPr spc="535" dirty="0"/>
              <a:t>WHAT	</a:t>
            </a:r>
            <a:r>
              <a:rPr spc="405" dirty="0"/>
              <a:t>DO</a:t>
            </a:r>
            <a:r>
              <a:rPr lang="en-US" spc="405" dirty="0"/>
              <a:t> </a:t>
            </a:r>
            <a:r>
              <a:rPr spc="-5" dirty="0"/>
              <a:t>I	</a:t>
            </a:r>
            <a:r>
              <a:rPr spc="405" dirty="0"/>
              <a:t>DO</a:t>
            </a:r>
            <a:r>
              <a:rPr lang="en-US" spc="405" dirty="0"/>
              <a:t> </a:t>
            </a:r>
            <a:r>
              <a:rPr spc="610" dirty="0"/>
              <a:t>NOW?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98650" y="908752"/>
            <a:ext cx="1243330" cy="21441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3850" dirty="0">
                <a:solidFill>
                  <a:srgbClr val="ADB7C4"/>
                </a:solidFill>
                <a:latin typeface="Kepler Std Scn Disp"/>
                <a:cs typeface="Kepler Std Scn Disp"/>
              </a:rPr>
              <a:t>“</a:t>
            </a:r>
            <a:endParaRPr sz="13850" dirty="0">
              <a:latin typeface="Kepler Std Scn Disp"/>
              <a:cs typeface="Kepler Std Scn Disp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3450" y="6462596"/>
            <a:ext cx="5361940" cy="335604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/>
            <a:r>
              <a:rPr sz="3100" spc="65" dirty="0">
                <a:latin typeface="Museo Sans 500"/>
                <a:cs typeface="Museo Sans 500"/>
              </a:rPr>
              <a:t>Keep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repairing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existing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roof</a:t>
            </a:r>
            <a:endParaRPr sz="3100" dirty="0">
              <a:latin typeface="Museo Sans 500"/>
              <a:cs typeface="Museo Sans 500"/>
            </a:endParaRPr>
          </a:p>
          <a:p>
            <a:pPr marL="12700" marR="971550"/>
            <a:endParaRPr lang="en-US" sz="3100" spc="80" dirty="0">
              <a:latin typeface="Museo Sans 500"/>
              <a:cs typeface="Museo Sans 500"/>
            </a:endParaRPr>
          </a:p>
          <a:p>
            <a:pPr marL="12700" marR="971550"/>
            <a:r>
              <a:rPr sz="3100" spc="80" dirty="0">
                <a:latin typeface="Museo Sans 500"/>
                <a:cs typeface="Museo Sans 500"/>
              </a:rPr>
              <a:t>Contact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15" dirty="0">
                <a:latin typeface="Museo Sans 500"/>
                <a:cs typeface="Museo Sans 500"/>
              </a:rPr>
              <a:t>a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professional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endParaRPr lang="en-US" sz="3100" spc="-780" dirty="0">
              <a:latin typeface="Museo Sans 500"/>
              <a:cs typeface="Museo Sans 500"/>
            </a:endParaRPr>
          </a:p>
          <a:p>
            <a:pPr marL="12700" marR="971550"/>
            <a:endParaRPr lang="en-US" sz="3100" spc="-780" dirty="0">
              <a:latin typeface="Museo Sans 500"/>
              <a:cs typeface="Museo Sans 500"/>
            </a:endParaRPr>
          </a:p>
          <a:p>
            <a:pPr marL="12700" marR="971550"/>
            <a:r>
              <a:rPr sz="3100" spc="70" dirty="0">
                <a:latin typeface="Museo Sans 500"/>
                <a:cs typeface="Museo Sans 500"/>
              </a:rPr>
              <a:t>Plan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ahead</a:t>
            </a:r>
            <a:endParaRPr sz="3100" dirty="0">
              <a:latin typeface="Museo Sans 500"/>
              <a:cs typeface="Museo Sans 500"/>
            </a:endParaRPr>
          </a:p>
          <a:p>
            <a:pPr marL="12700"/>
            <a:endParaRPr lang="en-US" sz="3100" spc="80" dirty="0">
              <a:latin typeface="Museo Sans 500"/>
              <a:cs typeface="Museo Sans 500"/>
            </a:endParaRPr>
          </a:p>
          <a:p>
            <a:pPr marL="12700"/>
            <a:r>
              <a:rPr sz="3100" spc="80" dirty="0">
                <a:latin typeface="Museo Sans 500"/>
                <a:cs typeface="Museo Sans 500"/>
              </a:rPr>
              <a:t>Account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for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contingency</a:t>
            </a:r>
            <a:endParaRPr sz="3100" dirty="0">
              <a:latin typeface="Museo Sans 500"/>
              <a:cs typeface="Museo Sans 500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3473" y="5371564"/>
            <a:ext cx="10050615" cy="593699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35</a:t>
            </a:fld>
            <a:endParaRPr spc="5" dirty="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05ED32A-3E9D-4709-B8B3-25BB36617818}"/>
              </a:ext>
            </a:extLst>
          </p:cNvPr>
          <p:cNvSpPr txBox="1">
            <a:spLocks/>
          </p:cNvSpPr>
          <p:nvPr/>
        </p:nvSpPr>
        <p:spPr>
          <a:xfrm>
            <a:off x="15309850" y="2259165"/>
            <a:ext cx="1243330" cy="21441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750" b="1" i="0">
                <a:solidFill>
                  <a:schemeClr val="tx1"/>
                </a:solidFill>
                <a:latin typeface="Museo Sans 900"/>
                <a:ea typeface="+mj-ea"/>
                <a:cs typeface="Museo Sans 900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3850" kern="0" dirty="0">
                <a:solidFill>
                  <a:srgbClr val="ADB7C4"/>
                </a:solidFill>
                <a:latin typeface="Kepler Std Scn Disp"/>
                <a:cs typeface="Kepler Std Scn Disp"/>
              </a:rPr>
              <a:t>”</a:t>
            </a:r>
            <a:endParaRPr lang="en-US" sz="13850" kern="0" dirty="0">
              <a:latin typeface="Kepler Std Scn Disp"/>
              <a:cs typeface="Kepler Std Scn Disp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5" y="5245"/>
            <a:ext cx="20099020" cy="11303635"/>
            <a:chOff x="5235" y="5245"/>
            <a:chExt cx="20099020" cy="11303635"/>
          </a:xfrm>
        </p:grpSpPr>
        <p:sp>
          <p:nvSpPr>
            <p:cNvPr id="3" name="object 3"/>
            <p:cNvSpPr/>
            <p:nvPr/>
          </p:nvSpPr>
          <p:spPr>
            <a:xfrm>
              <a:off x="5235" y="8364488"/>
              <a:ext cx="7764145" cy="2567305"/>
            </a:xfrm>
            <a:custGeom>
              <a:avLst/>
              <a:gdLst/>
              <a:ahLst/>
              <a:cxnLst/>
              <a:rect l="l" t="t" r="r" b="b"/>
              <a:pathLst>
                <a:path w="7764145" h="2567304">
                  <a:moveTo>
                    <a:pt x="0" y="2567115"/>
                  </a:moveTo>
                  <a:lnTo>
                    <a:pt x="7764151" y="2567115"/>
                  </a:lnTo>
                  <a:lnTo>
                    <a:pt x="7764151" y="0"/>
                  </a:lnTo>
                  <a:lnTo>
                    <a:pt x="0" y="0"/>
                  </a:lnTo>
                  <a:lnTo>
                    <a:pt x="0" y="2567115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5232" y="10931607"/>
              <a:ext cx="7764145" cy="377190"/>
            </a:xfrm>
            <a:custGeom>
              <a:avLst/>
              <a:gdLst/>
              <a:ahLst/>
              <a:cxnLst/>
              <a:rect l="l" t="t" r="r" b="b"/>
              <a:pathLst>
                <a:path w="7764145" h="377190">
                  <a:moveTo>
                    <a:pt x="5170868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5170868" y="376948"/>
                  </a:lnTo>
                  <a:lnTo>
                    <a:pt x="5170868" y="0"/>
                  </a:lnTo>
                  <a:close/>
                </a:path>
                <a:path w="7764145" h="377190">
                  <a:moveTo>
                    <a:pt x="7764145" y="0"/>
                  </a:moveTo>
                  <a:lnTo>
                    <a:pt x="7758925" y="0"/>
                  </a:lnTo>
                  <a:lnTo>
                    <a:pt x="7758925" y="376948"/>
                  </a:lnTo>
                  <a:lnTo>
                    <a:pt x="7764145" y="376948"/>
                  </a:lnTo>
                  <a:lnTo>
                    <a:pt x="77641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176104" y="10931604"/>
              <a:ext cx="2588260" cy="377190"/>
            </a:xfrm>
            <a:custGeom>
              <a:avLst/>
              <a:gdLst/>
              <a:ahLst/>
              <a:cxnLst/>
              <a:rect l="l" t="t" r="r" b="b"/>
              <a:pathLst>
                <a:path w="2588259" h="377190">
                  <a:moveTo>
                    <a:pt x="2588057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2588057" y="376951"/>
                  </a:lnTo>
                  <a:lnTo>
                    <a:pt x="2588057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1411" y="5245"/>
              <a:ext cx="12332667" cy="83592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5609" y="9654156"/>
              <a:ext cx="4582634" cy="13522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99442" y="3868119"/>
              <a:ext cx="1326515" cy="0"/>
            </a:xfrm>
            <a:custGeom>
              <a:avLst/>
              <a:gdLst/>
              <a:ahLst/>
              <a:cxnLst/>
              <a:rect l="l" t="t" r="r" b="b"/>
              <a:pathLst>
                <a:path w="1326514">
                  <a:moveTo>
                    <a:pt x="0" y="0"/>
                  </a:moveTo>
                  <a:lnTo>
                    <a:pt x="1326315" y="0"/>
                  </a:lnTo>
                </a:path>
              </a:pathLst>
            </a:custGeom>
            <a:ln w="83767">
              <a:solidFill>
                <a:srgbClr val="9C3727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99442" y="4639737"/>
            <a:ext cx="5598795" cy="245046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730"/>
              </a:spcBef>
            </a:pPr>
            <a:r>
              <a:rPr sz="3100" spc="75" dirty="0">
                <a:latin typeface="Museo Sans 500"/>
                <a:cs typeface="Museo Sans 500"/>
              </a:rPr>
              <a:t>Liquid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roofing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is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15" dirty="0">
                <a:latin typeface="Museo Sans 500"/>
                <a:cs typeface="Museo Sans 500"/>
              </a:rPr>
              <a:t>a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tool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in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the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roofing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toolbox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75"/>
              </a:spcBef>
            </a:pPr>
            <a:r>
              <a:rPr sz="3100" spc="55" dirty="0">
                <a:latin typeface="Museo Sans 500"/>
                <a:cs typeface="Museo Sans 500"/>
              </a:rPr>
              <a:t>Be</a:t>
            </a:r>
            <a:r>
              <a:rPr sz="3100" spc="13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proactive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3100" spc="80" dirty="0">
                <a:latin typeface="Museo Sans 500"/>
                <a:cs typeface="Museo Sans 500"/>
              </a:rPr>
              <a:t>Choose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professionals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36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86742" y="640241"/>
            <a:ext cx="4287520" cy="208661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120775">
              <a:lnSpc>
                <a:spcPct val="78500"/>
              </a:lnSpc>
              <a:spcBef>
                <a:spcPts val="1480"/>
              </a:spcBef>
            </a:pPr>
            <a:r>
              <a:rPr sz="5250" spc="409" dirty="0"/>
              <a:t>LIQUID </a:t>
            </a:r>
            <a:r>
              <a:rPr sz="5250" spc="415" dirty="0"/>
              <a:t> </a:t>
            </a:r>
            <a:r>
              <a:rPr sz="5250" spc="409" dirty="0"/>
              <a:t>APPLIED</a:t>
            </a:r>
            <a:endParaRPr sz="5250" dirty="0"/>
          </a:p>
          <a:p>
            <a:pPr marL="12700">
              <a:lnSpc>
                <a:spcPts val="4945"/>
              </a:lnSpc>
            </a:pPr>
            <a:r>
              <a:rPr sz="5250" spc="409" dirty="0"/>
              <a:t>MEMBRANE</a:t>
            </a:r>
            <a:endParaRPr sz="5250" dirty="0"/>
          </a:p>
        </p:txBody>
      </p:sp>
      <p:sp>
        <p:nvSpPr>
          <p:cNvPr id="11" name="object 11"/>
          <p:cNvSpPr txBox="1"/>
          <p:nvPr/>
        </p:nvSpPr>
        <p:spPr>
          <a:xfrm>
            <a:off x="1086742" y="3025601"/>
            <a:ext cx="2940050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b="1" spc="135" dirty="0">
                <a:solidFill>
                  <a:srgbClr val="9C3727"/>
                </a:solidFill>
                <a:latin typeface="Museo Sans 700"/>
                <a:cs typeface="Museo Sans 700"/>
              </a:rPr>
              <a:t>TAKEAWAYS</a:t>
            </a:r>
            <a:endParaRPr sz="3700" dirty="0">
              <a:latin typeface="Museo Sans 700"/>
              <a:cs typeface="Museo Sans 70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9397" y="822550"/>
            <a:ext cx="11601751" cy="846425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5245"/>
            <a:ext cx="728345" cy="11298555"/>
          </a:xfrm>
          <a:custGeom>
            <a:avLst/>
            <a:gdLst/>
            <a:ahLst/>
            <a:cxnLst/>
            <a:rect l="l" t="t" r="r" b="b"/>
            <a:pathLst>
              <a:path w="728345" h="11298555">
                <a:moveTo>
                  <a:pt x="727726" y="0"/>
                </a:moveTo>
                <a:lnTo>
                  <a:pt x="0" y="0"/>
                </a:lnTo>
                <a:lnTo>
                  <a:pt x="0" y="11298074"/>
                </a:lnTo>
                <a:lnTo>
                  <a:pt x="727726" y="11298074"/>
                </a:lnTo>
                <a:lnTo>
                  <a:pt x="727726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5608" y="9654156"/>
            <a:ext cx="4582634" cy="135229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97198" y="3046545"/>
            <a:ext cx="4962525" cy="54108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3700" b="1" spc="180" dirty="0">
                <a:solidFill>
                  <a:srgbClr val="9C3727"/>
                </a:solidFill>
                <a:latin typeface="Museo Sans 700"/>
                <a:cs typeface="Museo Sans 700"/>
              </a:rPr>
              <a:t>HOW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50" dirty="0">
              <a:latin typeface="Museo Sans 700"/>
              <a:cs typeface="Museo Sans 700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sz="3700" b="1" spc="190" dirty="0">
                <a:solidFill>
                  <a:srgbClr val="0066CC"/>
                </a:solidFill>
                <a:latin typeface="Museo Sans 700"/>
                <a:cs typeface="Museo Sans 700"/>
              </a:rPr>
              <a:t>Precautions</a:t>
            </a:r>
            <a:endParaRPr sz="3700" dirty="0">
              <a:latin typeface="Museo Sans 700"/>
              <a:cs typeface="Museo Sans 70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450" dirty="0">
              <a:latin typeface="Museo Sans 700"/>
              <a:cs typeface="Museo Sans 700"/>
            </a:endParaRPr>
          </a:p>
          <a:p>
            <a:pPr marL="12700" marR="144145">
              <a:lnSpc>
                <a:spcPct val="164000"/>
              </a:lnSpc>
              <a:spcBef>
                <a:spcPts val="5"/>
              </a:spcBef>
            </a:pPr>
            <a:r>
              <a:rPr sz="3100" spc="75" dirty="0">
                <a:latin typeface="Museo Sans 500"/>
                <a:cs typeface="Museo Sans 500"/>
              </a:rPr>
              <a:t>Must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survey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for</a:t>
            </a:r>
            <a:r>
              <a:rPr sz="3100" spc="15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moisture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Prep,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prep,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prep!</a:t>
            </a:r>
            <a:endParaRPr sz="3100" dirty="0">
              <a:latin typeface="Museo Sans 500"/>
              <a:cs typeface="Museo Sans 500"/>
            </a:endParaRPr>
          </a:p>
          <a:p>
            <a:pPr marL="12700" marR="5080">
              <a:lnSpc>
                <a:spcPct val="164000"/>
              </a:lnSpc>
            </a:pPr>
            <a:r>
              <a:rPr sz="3100" spc="65" dirty="0">
                <a:latin typeface="Museo Sans 500"/>
                <a:cs typeface="Museo Sans 500"/>
              </a:rPr>
              <a:t>Watch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warranty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language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Use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certified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installer</a:t>
            </a:r>
            <a:endParaRPr sz="3100" dirty="0">
              <a:latin typeface="Museo Sans 500"/>
              <a:cs typeface="Museo Sans 50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22987" y="3889062"/>
            <a:ext cx="1326515" cy="0"/>
          </a:xfrm>
          <a:custGeom>
            <a:avLst/>
            <a:gdLst/>
            <a:ahLst/>
            <a:cxnLst/>
            <a:rect l="l" t="t" r="r" b="b"/>
            <a:pathLst>
              <a:path w="1326514">
                <a:moveTo>
                  <a:pt x="0" y="0"/>
                </a:moveTo>
                <a:lnTo>
                  <a:pt x="1326315" y="0"/>
                </a:lnTo>
              </a:path>
            </a:pathLst>
          </a:custGeom>
          <a:ln w="83767">
            <a:solidFill>
              <a:srgbClr val="9C37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10287" y="640243"/>
            <a:ext cx="4287520" cy="2086610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 marR="1120775">
              <a:lnSpc>
                <a:spcPct val="78500"/>
              </a:lnSpc>
              <a:spcBef>
                <a:spcPts val="1480"/>
              </a:spcBef>
            </a:pPr>
            <a:r>
              <a:rPr sz="5250" spc="409" dirty="0"/>
              <a:t>LIQUID </a:t>
            </a:r>
            <a:r>
              <a:rPr sz="5250" spc="415" dirty="0"/>
              <a:t> </a:t>
            </a:r>
            <a:r>
              <a:rPr sz="5250" spc="409" dirty="0"/>
              <a:t>APPLIED</a:t>
            </a:r>
            <a:endParaRPr sz="5250" dirty="0"/>
          </a:p>
          <a:p>
            <a:pPr marL="12700">
              <a:lnSpc>
                <a:spcPts val="4945"/>
              </a:lnSpc>
            </a:pPr>
            <a:r>
              <a:rPr sz="5250" spc="409" dirty="0"/>
              <a:t>MEMBRANE</a:t>
            </a:r>
            <a:endParaRPr sz="525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37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046970" cy="3863975"/>
          </a:xfrm>
          <a:custGeom>
            <a:avLst/>
            <a:gdLst/>
            <a:ahLst/>
            <a:cxnLst/>
            <a:rect l="l" t="t" r="r" b="b"/>
            <a:pathLst>
              <a:path w="10046970" h="3863975">
                <a:moveTo>
                  <a:pt x="10046814" y="0"/>
                </a:moveTo>
                <a:lnTo>
                  <a:pt x="0" y="0"/>
                </a:lnTo>
                <a:lnTo>
                  <a:pt x="0" y="3863756"/>
                </a:lnTo>
                <a:lnTo>
                  <a:pt x="10046814" y="3863756"/>
                </a:lnTo>
                <a:lnTo>
                  <a:pt x="10046814" y="0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9050" y="43057"/>
            <a:ext cx="7659981" cy="38209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8070" marR="5080" indent="-1056005">
              <a:lnSpc>
                <a:spcPct val="100000"/>
              </a:lnSpc>
              <a:spcBef>
                <a:spcPts val="95"/>
              </a:spcBef>
              <a:tabLst>
                <a:tab pos="4658360" algn="l"/>
              </a:tabLst>
            </a:pPr>
            <a:r>
              <a:rPr sz="8250" b="0" spc="815" dirty="0">
                <a:solidFill>
                  <a:srgbClr val="FFFFFF"/>
                </a:solidFill>
                <a:latin typeface="Bebas Neue"/>
                <a:cs typeface="Bebas Neue"/>
              </a:rPr>
              <a:t>PR</a:t>
            </a:r>
            <a:r>
              <a:rPr sz="8250" b="0" spc="810" dirty="0">
                <a:solidFill>
                  <a:srgbClr val="FFFFFF"/>
                </a:solidFill>
                <a:latin typeface="Bebas Neue"/>
                <a:cs typeface="Bebas Neue"/>
              </a:rPr>
              <a:t>OA</a:t>
            </a:r>
            <a:r>
              <a:rPr sz="8250" b="0" spc="815" dirty="0">
                <a:solidFill>
                  <a:srgbClr val="FFFFFF"/>
                </a:solidFill>
                <a:latin typeface="Bebas Neue"/>
                <a:cs typeface="Bebas Neue"/>
              </a:rPr>
              <a:t>CTIV</a:t>
            </a:r>
            <a:r>
              <a:rPr sz="8250" b="0" spc="-5" dirty="0">
                <a:solidFill>
                  <a:srgbClr val="FFFFFF"/>
                </a:solidFill>
                <a:latin typeface="Bebas Neue"/>
                <a:cs typeface="Bebas Neue"/>
              </a:rPr>
              <a:t>E</a:t>
            </a:r>
            <a:r>
              <a:rPr sz="8250" b="0" dirty="0">
                <a:solidFill>
                  <a:srgbClr val="FFFFFF"/>
                </a:solidFill>
                <a:latin typeface="Bebas Neue"/>
                <a:cs typeface="Bebas Neue"/>
              </a:rPr>
              <a:t>	</a:t>
            </a:r>
            <a:r>
              <a:rPr sz="8250" b="0" spc="815" dirty="0">
                <a:solidFill>
                  <a:srgbClr val="FFFFFF"/>
                </a:solidFill>
                <a:latin typeface="Bebas Neue"/>
                <a:cs typeface="Bebas Neue"/>
              </a:rPr>
              <a:t>V</a:t>
            </a:r>
            <a:r>
              <a:rPr sz="8250" b="0" spc="775" dirty="0">
                <a:solidFill>
                  <a:srgbClr val="FFFFFF"/>
                </a:solidFill>
                <a:latin typeface="Bebas Neue"/>
                <a:cs typeface="Bebas Neue"/>
              </a:rPr>
              <a:t>S</a:t>
            </a:r>
            <a:r>
              <a:rPr sz="8250" b="0" spc="-5" dirty="0">
                <a:solidFill>
                  <a:srgbClr val="FFFFFF"/>
                </a:solidFill>
                <a:latin typeface="Bebas Neue"/>
                <a:cs typeface="Bebas Neue"/>
              </a:rPr>
              <a:t>.  </a:t>
            </a:r>
            <a:r>
              <a:rPr sz="8250" b="0" spc="715" dirty="0">
                <a:solidFill>
                  <a:srgbClr val="FFFFFF"/>
                </a:solidFill>
                <a:latin typeface="Bebas Neue"/>
                <a:cs typeface="Bebas Neue"/>
              </a:rPr>
              <a:t>REACTIVE</a:t>
            </a:r>
            <a:endParaRPr sz="8250" dirty="0">
              <a:latin typeface="Bebas Neue"/>
              <a:cs typeface="Bebas Ne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0894" y="4798671"/>
            <a:ext cx="5266055" cy="55708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100" spc="80" dirty="0">
                <a:latin typeface="Museo Sans 500"/>
                <a:cs typeface="Museo Sans 500"/>
              </a:rPr>
              <a:t>Savings</a:t>
            </a:r>
            <a:r>
              <a:rPr sz="3100" spc="12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$$$$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3100" spc="75" dirty="0">
                <a:latin typeface="Museo Sans 500"/>
                <a:cs typeface="Museo Sans 500"/>
              </a:rPr>
              <a:t>Strategic</a:t>
            </a:r>
            <a:r>
              <a:rPr sz="3100" spc="14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approach</a:t>
            </a:r>
            <a:endParaRPr sz="3100" dirty="0">
              <a:latin typeface="Museo Sans 500"/>
              <a:cs typeface="Museo Sans 500"/>
            </a:endParaRPr>
          </a:p>
          <a:p>
            <a:pPr marL="12700" marR="1054735" algn="just">
              <a:lnSpc>
                <a:spcPts val="3130"/>
              </a:lnSpc>
              <a:spcBef>
                <a:spcPts val="2975"/>
              </a:spcBef>
            </a:pPr>
            <a:r>
              <a:rPr sz="3100" spc="70" dirty="0">
                <a:latin typeface="Museo Sans 500"/>
                <a:cs typeface="Museo Sans 500"/>
              </a:rPr>
              <a:t>More time </a:t>
            </a:r>
            <a:r>
              <a:rPr sz="3100" spc="80" dirty="0">
                <a:latin typeface="Museo Sans 500"/>
                <a:cs typeface="Museo Sans 500"/>
              </a:rPr>
              <a:t>planning </a:t>
            </a:r>
            <a:r>
              <a:rPr sz="3100" spc="20" dirty="0">
                <a:latin typeface="Museo Sans 500"/>
                <a:cs typeface="Museo Sans 500"/>
              </a:rPr>
              <a:t>=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less time </a:t>
            </a:r>
            <a:r>
              <a:rPr sz="3100" spc="80" dirty="0">
                <a:latin typeface="Museo Sans 500"/>
                <a:cs typeface="Museo Sans 500"/>
              </a:rPr>
              <a:t>dealing </a:t>
            </a:r>
            <a:r>
              <a:rPr sz="3100" spc="90" dirty="0">
                <a:latin typeface="Museo Sans 500"/>
                <a:cs typeface="Museo Sans 500"/>
              </a:rPr>
              <a:t>with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emergencies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3100" spc="75" dirty="0">
                <a:latin typeface="Museo Sans 500"/>
                <a:cs typeface="Museo Sans 500"/>
              </a:rPr>
              <a:t>Asset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life</a:t>
            </a:r>
            <a:r>
              <a:rPr sz="3100" spc="14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extended</a:t>
            </a:r>
            <a:endParaRPr sz="3100" dirty="0">
              <a:latin typeface="Museo Sans 500"/>
              <a:cs typeface="Museo Sans 500"/>
            </a:endParaRPr>
          </a:p>
          <a:p>
            <a:pPr marL="12700" marR="5080">
              <a:lnSpc>
                <a:spcPts val="3130"/>
              </a:lnSpc>
              <a:spcBef>
                <a:spcPts val="2980"/>
              </a:spcBef>
            </a:pPr>
            <a:r>
              <a:rPr sz="3100" spc="85" dirty="0">
                <a:latin typeface="Museo Sans 500"/>
                <a:cs typeface="Museo Sans 500"/>
              </a:rPr>
              <a:t>Downtime</a:t>
            </a:r>
            <a:r>
              <a:rPr sz="3100" spc="135" dirty="0">
                <a:latin typeface="Museo Sans 500"/>
                <a:cs typeface="Museo Sans 500"/>
              </a:rPr>
              <a:t> </a:t>
            </a:r>
            <a:r>
              <a:rPr sz="3100" spc="10" dirty="0">
                <a:latin typeface="Museo Sans 500"/>
                <a:cs typeface="Museo Sans 500"/>
              </a:rPr>
              <a:t>/</a:t>
            </a:r>
            <a:r>
              <a:rPr sz="3100" spc="13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inconvenience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tenants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is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reduced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375"/>
              </a:spcBef>
            </a:pPr>
            <a:r>
              <a:rPr sz="3100" spc="80" dirty="0">
                <a:latin typeface="Museo Sans 500"/>
                <a:cs typeface="Museo Sans 500"/>
              </a:rPr>
              <a:t>Budget</a:t>
            </a:r>
            <a:r>
              <a:rPr sz="3100" spc="13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control</a:t>
            </a:r>
            <a:endParaRPr sz="3100" dirty="0">
              <a:latin typeface="Museo Sans 500"/>
              <a:cs typeface="Museo Sans 50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525483" y="2167"/>
            <a:ext cx="10579100" cy="11306810"/>
            <a:chOff x="9525483" y="2167"/>
            <a:chExt cx="10579100" cy="11306810"/>
          </a:xfrm>
        </p:grpSpPr>
        <p:pic>
          <p:nvPicPr>
            <p:cNvPr id="6" name="object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52049" y="2167"/>
              <a:ext cx="10052039" cy="113063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25482" y="3263321"/>
              <a:ext cx="1053465" cy="6930390"/>
            </a:xfrm>
            <a:custGeom>
              <a:avLst/>
              <a:gdLst/>
              <a:ahLst/>
              <a:cxnLst/>
              <a:rect l="l" t="t" r="r" b="b"/>
              <a:pathLst>
                <a:path w="1053465" h="6930390">
                  <a:moveTo>
                    <a:pt x="1053122" y="6624548"/>
                  </a:moveTo>
                  <a:lnTo>
                    <a:pt x="1050480" y="6018047"/>
                  </a:lnTo>
                  <a:lnTo>
                    <a:pt x="523913" y="5717095"/>
                  </a:lnTo>
                  <a:lnTo>
                    <a:pt x="0" y="6022645"/>
                  </a:lnTo>
                  <a:lnTo>
                    <a:pt x="2641" y="6629133"/>
                  </a:lnTo>
                  <a:lnTo>
                    <a:pt x="529209" y="6930085"/>
                  </a:lnTo>
                  <a:lnTo>
                    <a:pt x="1053122" y="6624548"/>
                  </a:lnTo>
                  <a:close/>
                </a:path>
                <a:path w="1053465" h="6930390">
                  <a:moveTo>
                    <a:pt x="1053122" y="4718850"/>
                  </a:moveTo>
                  <a:lnTo>
                    <a:pt x="1050480" y="4112349"/>
                  </a:lnTo>
                  <a:lnTo>
                    <a:pt x="523913" y="3811397"/>
                  </a:lnTo>
                  <a:lnTo>
                    <a:pt x="0" y="4116933"/>
                  </a:lnTo>
                  <a:lnTo>
                    <a:pt x="2641" y="4723435"/>
                  </a:lnTo>
                  <a:lnTo>
                    <a:pt x="529209" y="5024386"/>
                  </a:lnTo>
                  <a:lnTo>
                    <a:pt x="1053122" y="4718850"/>
                  </a:lnTo>
                  <a:close/>
                </a:path>
                <a:path w="1053465" h="6930390">
                  <a:moveTo>
                    <a:pt x="1053122" y="2813151"/>
                  </a:moveTo>
                  <a:lnTo>
                    <a:pt x="1050480" y="2206650"/>
                  </a:lnTo>
                  <a:lnTo>
                    <a:pt x="523913" y="1905698"/>
                  </a:lnTo>
                  <a:lnTo>
                    <a:pt x="0" y="2211235"/>
                  </a:lnTo>
                  <a:lnTo>
                    <a:pt x="2641" y="2817736"/>
                  </a:lnTo>
                  <a:lnTo>
                    <a:pt x="529209" y="3118688"/>
                  </a:lnTo>
                  <a:lnTo>
                    <a:pt x="1053122" y="2813151"/>
                  </a:lnTo>
                  <a:close/>
                </a:path>
                <a:path w="1053465" h="6930390">
                  <a:moveTo>
                    <a:pt x="1053122" y="907440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25"/>
                  </a:lnTo>
                  <a:lnTo>
                    <a:pt x="529209" y="1212989"/>
                  </a:lnTo>
                  <a:lnTo>
                    <a:pt x="1053122" y="90744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38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0385" y="3153778"/>
            <a:ext cx="19354165" cy="6348095"/>
            <a:chOff x="750385" y="3153778"/>
            <a:chExt cx="19354165" cy="6348095"/>
          </a:xfrm>
        </p:grpSpPr>
        <p:sp>
          <p:nvSpPr>
            <p:cNvPr id="3" name="object 3"/>
            <p:cNvSpPr/>
            <p:nvPr/>
          </p:nvSpPr>
          <p:spPr>
            <a:xfrm>
              <a:off x="750385" y="3153778"/>
              <a:ext cx="19354165" cy="6348095"/>
            </a:xfrm>
            <a:custGeom>
              <a:avLst/>
              <a:gdLst/>
              <a:ahLst/>
              <a:cxnLst/>
              <a:rect l="l" t="t" r="r" b="b"/>
              <a:pathLst>
                <a:path w="19354165" h="6348095">
                  <a:moveTo>
                    <a:pt x="19353703" y="0"/>
                  </a:moveTo>
                  <a:lnTo>
                    <a:pt x="0" y="0"/>
                  </a:lnTo>
                  <a:lnTo>
                    <a:pt x="0" y="6347482"/>
                  </a:lnTo>
                  <a:lnTo>
                    <a:pt x="19353703" y="6347482"/>
                  </a:lnTo>
                  <a:lnTo>
                    <a:pt x="19353703" y="0"/>
                  </a:lnTo>
                  <a:close/>
                </a:path>
              </a:pathLst>
            </a:custGeom>
            <a:solidFill>
              <a:srgbClr val="ADB7C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0385" y="3153778"/>
              <a:ext cx="5825330" cy="6347482"/>
            </a:xfrm>
            <a:prstGeom prst="rect">
              <a:avLst/>
            </a:prstGeom>
            <a:effectLst>
              <a:outerShdw blurRad="698500" dist="165100" dir="306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" name="object 6"/>
          <p:cNvGrpSpPr/>
          <p:nvPr/>
        </p:nvGrpSpPr>
        <p:grpSpPr>
          <a:xfrm>
            <a:off x="750385" y="0"/>
            <a:ext cx="18603595" cy="377190"/>
            <a:chOff x="750385" y="0"/>
            <a:chExt cx="18603595" cy="377190"/>
          </a:xfrm>
        </p:grpSpPr>
        <p:sp>
          <p:nvSpPr>
            <p:cNvPr id="7" name="object 7"/>
            <p:cNvSpPr/>
            <p:nvPr/>
          </p:nvSpPr>
          <p:spPr>
            <a:xfrm>
              <a:off x="6951495" y="0"/>
              <a:ext cx="12402820" cy="377190"/>
            </a:xfrm>
            <a:custGeom>
              <a:avLst/>
              <a:gdLst/>
              <a:ahLst/>
              <a:cxnLst/>
              <a:rect l="l" t="t" r="r" b="b"/>
              <a:pathLst>
                <a:path w="12402819" h="377190">
                  <a:moveTo>
                    <a:pt x="0" y="376951"/>
                  </a:moveTo>
                  <a:lnTo>
                    <a:pt x="12402208" y="376951"/>
                  </a:lnTo>
                  <a:lnTo>
                    <a:pt x="12402208" y="0"/>
                  </a:lnTo>
                  <a:lnTo>
                    <a:pt x="0" y="0"/>
                  </a:lnTo>
                  <a:lnTo>
                    <a:pt x="0" y="376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750385" y="0"/>
              <a:ext cx="6201410" cy="377190"/>
            </a:xfrm>
            <a:custGeom>
              <a:avLst/>
              <a:gdLst/>
              <a:ahLst/>
              <a:cxnLst/>
              <a:rect l="l" t="t" r="r" b="b"/>
              <a:pathLst>
                <a:path w="6201409" h="377190">
                  <a:moveTo>
                    <a:pt x="6201109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6201109" y="376951"/>
                  </a:lnTo>
                  <a:lnTo>
                    <a:pt x="6201109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/>
          <p:nvPr/>
        </p:nvSpPr>
        <p:spPr>
          <a:xfrm>
            <a:off x="6088166" y="2169913"/>
            <a:ext cx="742950" cy="0"/>
          </a:xfrm>
          <a:custGeom>
            <a:avLst/>
            <a:gdLst/>
            <a:ahLst/>
            <a:cxnLst/>
            <a:rect l="l" t="t" r="r" b="b"/>
            <a:pathLst>
              <a:path w="742950">
                <a:moveTo>
                  <a:pt x="0" y="0"/>
                </a:moveTo>
                <a:lnTo>
                  <a:pt x="742773" y="0"/>
                </a:lnTo>
              </a:path>
            </a:pathLst>
          </a:custGeom>
          <a:ln w="704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24846" y="1704525"/>
            <a:ext cx="4505960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250" spc="409" dirty="0"/>
              <a:t>BUDGETING</a:t>
            </a:r>
            <a:endParaRPr sz="5250" dirty="0"/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39</a:t>
            </a:fld>
            <a:endParaRPr spc="5" dirty="0"/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191268" y="3677713"/>
            <a:ext cx="597789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66140" algn="l"/>
                <a:tab pos="1430020" algn="l"/>
                <a:tab pos="2648585" algn="l"/>
                <a:tab pos="3444875" algn="l"/>
              </a:tabLst>
            </a:pPr>
            <a:r>
              <a:rPr sz="2850" spc="204" dirty="0">
                <a:solidFill>
                  <a:srgbClr val="221F1F"/>
                </a:solidFill>
                <a:latin typeface="Museo Sans 500"/>
                <a:cs typeface="Museo Sans 500"/>
              </a:rPr>
              <a:t>Get	</a:t>
            </a:r>
            <a:r>
              <a:rPr sz="2850" spc="160" dirty="0">
                <a:solidFill>
                  <a:srgbClr val="221F1F"/>
                </a:solidFill>
                <a:latin typeface="Museo Sans 500"/>
                <a:cs typeface="Museo Sans 500"/>
              </a:rPr>
              <a:t>to	</a:t>
            </a:r>
            <a:r>
              <a:rPr sz="2850" spc="235" dirty="0">
                <a:solidFill>
                  <a:srgbClr val="221F1F"/>
                </a:solidFill>
                <a:latin typeface="Museo Sans 500"/>
                <a:cs typeface="Museo Sans 500"/>
              </a:rPr>
              <a:t>know	</a:t>
            </a:r>
            <a:r>
              <a:rPr sz="2850" spc="204" dirty="0">
                <a:solidFill>
                  <a:srgbClr val="221F1F"/>
                </a:solidFill>
                <a:latin typeface="Museo Sans 500"/>
                <a:cs typeface="Museo Sans 500"/>
              </a:rPr>
              <a:t>the	</a:t>
            </a:r>
            <a:r>
              <a:rPr sz="2850" spc="275" dirty="0">
                <a:solidFill>
                  <a:srgbClr val="221F1F"/>
                </a:solidFill>
                <a:latin typeface="Museo Sans 500"/>
                <a:cs typeface="Museo Sans 500"/>
              </a:rPr>
              <a:t>components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1268" y="4117491"/>
            <a:ext cx="514731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965835" algn="l"/>
                <a:tab pos="2164715" algn="l"/>
                <a:tab pos="2807970" algn="l"/>
                <a:tab pos="3604260" algn="l"/>
              </a:tabLst>
            </a:pPr>
            <a:r>
              <a:rPr sz="2850" spc="225" dirty="0">
                <a:solidFill>
                  <a:srgbClr val="221F1F"/>
                </a:solidFill>
                <a:latin typeface="Museo Sans 500"/>
                <a:cs typeface="Museo Sans 500"/>
              </a:rPr>
              <a:t>that	</a:t>
            </a:r>
            <a:r>
              <a:rPr sz="2850" spc="229" dirty="0">
                <a:solidFill>
                  <a:srgbClr val="221F1F"/>
                </a:solidFill>
                <a:latin typeface="Museo Sans 500"/>
                <a:cs typeface="Museo Sans 500"/>
              </a:rPr>
              <a:t>make	</a:t>
            </a:r>
            <a:r>
              <a:rPr sz="2850" spc="160" dirty="0">
                <a:solidFill>
                  <a:srgbClr val="221F1F"/>
                </a:solidFill>
                <a:latin typeface="Museo Sans 500"/>
                <a:cs typeface="Museo Sans 500"/>
              </a:rPr>
              <a:t>up	</a:t>
            </a:r>
            <a:r>
              <a:rPr sz="2850" spc="204" dirty="0">
                <a:solidFill>
                  <a:srgbClr val="221F1F"/>
                </a:solidFill>
                <a:latin typeface="Museo Sans 500"/>
                <a:cs typeface="Museo Sans 500"/>
              </a:rPr>
              <a:t>the	</a:t>
            </a:r>
            <a:r>
              <a:rPr sz="2850" spc="260" dirty="0">
                <a:solidFill>
                  <a:srgbClr val="221F1F"/>
                </a:solidFill>
                <a:latin typeface="Museo Sans 500"/>
                <a:cs typeface="Museo Sans 500"/>
              </a:rPr>
              <a:t>parking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91268" y="4557268"/>
            <a:ext cx="3354704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525270" algn="l"/>
              </a:tabLst>
            </a:pPr>
            <a:r>
              <a:rPr sz="2850" spc="254" dirty="0">
                <a:solidFill>
                  <a:srgbClr val="221F1F"/>
                </a:solidFill>
                <a:latin typeface="Museo Sans 500"/>
                <a:cs typeface="Museo Sans 500"/>
              </a:rPr>
              <a:t>garage	</a:t>
            </a:r>
            <a:r>
              <a:rPr sz="2850" spc="265" dirty="0">
                <a:solidFill>
                  <a:srgbClr val="221F1F"/>
                </a:solidFill>
                <a:latin typeface="Museo Sans 500"/>
                <a:cs typeface="Museo Sans 500"/>
              </a:rPr>
              <a:t>portfolio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91268" y="5635769"/>
            <a:ext cx="4100829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487295" algn="l"/>
                <a:tab pos="3342640" algn="l"/>
              </a:tabLst>
            </a:pPr>
            <a:r>
              <a:rPr sz="2850" spc="270" dirty="0">
                <a:solidFill>
                  <a:srgbClr val="221F1F"/>
                </a:solidFill>
                <a:latin typeface="Museo Sans 500"/>
                <a:cs typeface="Museo Sans 500"/>
              </a:rPr>
              <a:t>Understand	</a:t>
            </a:r>
            <a:r>
              <a:rPr sz="2850" spc="204" dirty="0">
                <a:solidFill>
                  <a:srgbClr val="221F1F"/>
                </a:solidFill>
                <a:latin typeface="Museo Sans 500"/>
                <a:cs typeface="Museo Sans 500"/>
              </a:rPr>
              <a:t>age	</a:t>
            </a:r>
            <a:r>
              <a:rPr sz="2850" spc="210" dirty="0">
                <a:solidFill>
                  <a:srgbClr val="221F1F"/>
                </a:solidFill>
                <a:latin typeface="Museo Sans 500"/>
                <a:cs typeface="Museo Sans 500"/>
              </a:rPr>
              <a:t>and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91268" y="6075546"/>
            <a:ext cx="4752975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183130" algn="l"/>
                <a:tab pos="3559810" algn="l"/>
                <a:tab pos="4352290" algn="l"/>
              </a:tabLst>
            </a:pPr>
            <a:r>
              <a:rPr sz="2850" spc="285" dirty="0">
                <a:solidFill>
                  <a:srgbClr val="221F1F"/>
                </a:solidFill>
                <a:latin typeface="Museo Sans 500"/>
                <a:cs typeface="Museo Sans 500"/>
              </a:rPr>
              <a:t>r</a:t>
            </a:r>
            <a:r>
              <a:rPr sz="2850" spc="300" dirty="0">
                <a:solidFill>
                  <a:srgbClr val="221F1F"/>
                </a:solidFill>
                <a:latin typeface="Museo Sans 500"/>
                <a:cs typeface="Museo Sans 500"/>
              </a:rPr>
              <a:t>emainin</a:t>
            </a:r>
            <a:r>
              <a:rPr sz="2850" spc="20" dirty="0">
                <a:solidFill>
                  <a:srgbClr val="221F1F"/>
                </a:solidFill>
                <a:latin typeface="Museo Sans 500"/>
                <a:cs typeface="Museo Sans 500"/>
              </a:rPr>
              <a:t>g</a:t>
            </a:r>
            <a:r>
              <a:rPr sz="285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2850" spc="300" dirty="0">
                <a:solidFill>
                  <a:srgbClr val="221F1F"/>
                </a:solidFill>
                <a:latin typeface="Museo Sans 500"/>
                <a:cs typeface="Museo Sans 500"/>
              </a:rPr>
              <a:t>usefu</a:t>
            </a:r>
            <a:r>
              <a:rPr sz="2850" spc="5" dirty="0">
                <a:solidFill>
                  <a:srgbClr val="221F1F"/>
                </a:solidFill>
                <a:latin typeface="Museo Sans 500"/>
                <a:cs typeface="Museo Sans 500"/>
              </a:rPr>
              <a:t>l</a:t>
            </a:r>
            <a:r>
              <a:rPr sz="285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2850" spc="295" dirty="0">
                <a:solidFill>
                  <a:srgbClr val="221F1F"/>
                </a:solidFill>
                <a:latin typeface="Museo Sans 500"/>
                <a:cs typeface="Museo Sans 500"/>
              </a:rPr>
              <a:t>lif</a:t>
            </a:r>
            <a:r>
              <a:rPr sz="2850" spc="15" dirty="0">
                <a:solidFill>
                  <a:srgbClr val="221F1F"/>
                </a:solidFill>
                <a:latin typeface="Museo Sans 500"/>
                <a:cs typeface="Museo Sans 500"/>
              </a:rPr>
              <a:t>e</a:t>
            </a:r>
            <a:r>
              <a:rPr sz="285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2850" spc="295" dirty="0">
                <a:solidFill>
                  <a:srgbClr val="221F1F"/>
                </a:solidFill>
                <a:latin typeface="Museo Sans 500"/>
                <a:cs typeface="Museo Sans 500"/>
              </a:rPr>
              <a:t>o</a:t>
            </a:r>
            <a:r>
              <a:rPr sz="2850" spc="10" dirty="0">
                <a:solidFill>
                  <a:srgbClr val="221F1F"/>
                </a:solidFill>
                <a:latin typeface="Museo Sans 500"/>
                <a:cs typeface="Museo Sans 500"/>
              </a:rPr>
              <a:t>f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1268" y="6515324"/>
            <a:ext cx="2545715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spc="275" dirty="0">
                <a:solidFill>
                  <a:srgbClr val="221F1F"/>
                </a:solidFill>
                <a:latin typeface="Museo Sans 500"/>
                <a:cs typeface="Museo Sans 500"/>
              </a:rPr>
              <a:t>components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91268" y="7593825"/>
            <a:ext cx="487807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89355" algn="l"/>
                <a:tab pos="2208530" algn="l"/>
                <a:tab pos="4716780" algn="l"/>
              </a:tabLst>
            </a:pPr>
            <a:r>
              <a:rPr sz="2850" spc="260" dirty="0">
                <a:solidFill>
                  <a:srgbClr val="221F1F"/>
                </a:solidFill>
                <a:latin typeface="Museo Sans 500"/>
                <a:cs typeface="Museo Sans 500"/>
              </a:rPr>
              <a:t>W</a:t>
            </a:r>
            <a:r>
              <a:rPr sz="2850" spc="300" dirty="0">
                <a:solidFill>
                  <a:srgbClr val="221F1F"/>
                </a:solidFill>
                <a:latin typeface="Museo Sans 500"/>
                <a:cs typeface="Museo Sans 500"/>
              </a:rPr>
              <a:t>or</a:t>
            </a:r>
            <a:r>
              <a:rPr sz="2850" spc="15" dirty="0">
                <a:solidFill>
                  <a:srgbClr val="221F1F"/>
                </a:solidFill>
                <a:latin typeface="Museo Sans 500"/>
                <a:cs typeface="Museo Sans 500"/>
              </a:rPr>
              <a:t>k</a:t>
            </a:r>
            <a:r>
              <a:rPr sz="285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2850" spc="300" dirty="0">
                <a:solidFill>
                  <a:srgbClr val="221F1F"/>
                </a:solidFill>
                <a:latin typeface="Museo Sans 500"/>
                <a:cs typeface="Museo Sans 500"/>
              </a:rPr>
              <a:t>wit</a:t>
            </a:r>
            <a:r>
              <a:rPr sz="2850" spc="20" dirty="0">
                <a:solidFill>
                  <a:srgbClr val="221F1F"/>
                </a:solidFill>
                <a:latin typeface="Museo Sans 500"/>
                <a:cs typeface="Museo Sans 500"/>
              </a:rPr>
              <a:t>h</a:t>
            </a:r>
            <a:r>
              <a:rPr sz="285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2850" spc="300" dirty="0">
                <a:solidFill>
                  <a:srgbClr val="221F1F"/>
                </a:solidFill>
                <a:latin typeface="Museo Sans 500"/>
                <a:cs typeface="Museo Sans 500"/>
              </a:rPr>
              <a:t>contractor</a:t>
            </a:r>
            <a:r>
              <a:rPr sz="2850" spc="15" dirty="0">
                <a:solidFill>
                  <a:srgbClr val="221F1F"/>
                </a:solidFill>
                <a:latin typeface="Museo Sans 500"/>
                <a:cs typeface="Museo Sans 500"/>
              </a:rPr>
              <a:t>s</a:t>
            </a:r>
            <a:r>
              <a:rPr sz="2850" dirty="0">
                <a:solidFill>
                  <a:srgbClr val="221F1F"/>
                </a:solidFill>
                <a:latin typeface="Museo Sans 500"/>
                <a:cs typeface="Museo Sans 500"/>
              </a:rPr>
              <a:t>	</a:t>
            </a:r>
            <a:r>
              <a:rPr sz="2850" spc="10" dirty="0">
                <a:solidFill>
                  <a:srgbClr val="221F1F"/>
                </a:solidFill>
                <a:latin typeface="Museo Sans 500"/>
                <a:cs typeface="Museo Sans 500"/>
              </a:rPr>
              <a:t>/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1268" y="8033602"/>
            <a:ext cx="500126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317115" algn="l"/>
                <a:tab pos="2632710" algn="l"/>
                <a:tab pos="4554855" algn="l"/>
              </a:tabLst>
            </a:pPr>
            <a:r>
              <a:rPr sz="2850" spc="270" dirty="0">
                <a:solidFill>
                  <a:srgbClr val="221F1F"/>
                </a:solidFill>
                <a:latin typeface="Museo Sans 500"/>
                <a:cs typeface="Museo Sans 500"/>
              </a:rPr>
              <a:t>consultant	</a:t>
            </a:r>
            <a:r>
              <a:rPr sz="2850" spc="10" dirty="0">
                <a:solidFill>
                  <a:srgbClr val="221F1F"/>
                </a:solidFill>
                <a:latin typeface="Museo Sans 500"/>
                <a:cs typeface="Museo Sans 500"/>
              </a:rPr>
              <a:t>/	</a:t>
            </a:r>
            <a:r>
              <a:rPr sz="2850" spc="265" dirty="0">
                <a:solidFill>
                  <a:srgbClr val="221F1F"/>
                </a:solidFill>
                <a:latin typeface="Museo Sans 500"/>
                <a:cs typeface="Museo Sans 500"/>
              </a:rPr>
              <a:t>engineer	</a:t>
            </a:r>
            <a:r>
              <a:rPr sz="2850" spc="160" dirty="0">
                <a:solidFill>
                  <a:srgbClr val="221F1F"/>
                </a:solidFill>
                <a:latin typeface="Museo Sans 500"/>
                <a:cs typeface="Museo Sans 500"/>
              </a:rPr>
              <a:t>to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91268" y="8473379"/>
            <a:ext cx="408051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708150" algn="l"/>
                <a:tab pos="3065780" algn="l"/>
              </a:tabLst>
            </a:pPr>
            <a:r>
              <a:rPr sz="2850" spc="265" dirty="0">
                <a:solidFill>
                  <a:srgbClr val="221F1F"/>
                </a:solidFill>
                <a:latin typeface="Museo Sans 500"/>
                <a:cs typeface="Museo Sans 500"/>
              </a:rPr>
              <a:t>identify	</a:t>
            </a:r>
            <a:r>
              <a:rPr sz="2850" spc="250" dirty="0">
                <a:solidFill>
                  <a:srgbClr val="221F1F"/>
                </a:solidFill>
                <a:latin typeface="Museo Sans 500"/>
                <a:cs typeface="Museo Sans 500"/>
              </a:rPr>
              <a:t>issues	</a:t>
            </a:r>
            <a:r>
              <a:rPr sz="2850" spc="240" dirty="0">
                <a:solidFill>
                  <a:srgbClr val="221F1F"/>
                </a:solidFill>
                <a:latin typeface="Museo Sans 500"/>
                <a:cs typeface="Museo Sans 500"/>
              </a:rPr>
              <a:t>early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455476" y="3677713"/>
            <a:ext cx="6003925" cy="1344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597660" algn="l"/>
                <a:tab pos="2904490" algn="l"/>
              </a:tabLst>
            </a:pPr>
            <a:r>
              <a:rPr sz="2850" spc="254" dirty="0">
                <a:solidFill>
                  <a:srgbClr val="221F1F"/>
                </a:solidFill>
                <a:latin typeface="Museo Sans 500"/>
                <a:cs typeface="Museo Sans 500"/>
              </a:rPr>
              <a:t>Inquire	</a:t>
            </a:r>
            <a:r>
              <a:rPr sz="2850" spc="245" dirty="0">
                <a:solidFill>
                  <a:srgbClr val="221F1F"/>
                </a:solidFill>
                <a:latin typeface="Museo Sans 500"/>
                <a:cs typeface="Museo Sans 500"/>
              </a:rPr>
              <a:t>about	</a:t>
            </a:r>
            <a:r>
              <a:rPr sz="2850" spc="260" dirty="0">
                <a:solidFill>
                  <a:srgbClr val="221F1F"/>
                </a:solidFill>
                <a:latin typeface="Museo Sans 500"/>
                <a:cs typeface="Museo Sans 500"/>
              </a:rPr>
              <a:t>phasing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  <a:p>
            <a:pPr marL="12700" marR="5080">
              <a:lnSpc>
                <a:spcPts val="3460"/>
              </a:lnSpc>
              <a:spcBef>
                <a:spcPts val="110"/>
              </a:spcBef>
              <a:tabLst>
                <a:tab pos="1684655" algn="l"/>
                <a:tab pos="2248535" algn="l"/>
                <a:tab pos="4228465" algn="l"/>
              </a:tabLst>
            </a:pPr>
            <a:r>
              <a:rPr sz="2850" spc="260" dirty="0">
                <a:solidFill>
                  <a:srgbClr val="221F1F"/>
                </a:solidFill>
                <a:latin typeface="Museo Sans 500"/>
                <a:cs typeface="Museo Sans 500"/>
              </a:rPr>
              <a:t>options	</a:t>
            </a:r>
            <a:r>
              <a:rPr sz="2850" spc="160" dirty="0">
                <a:solidFill>
                  <a:srgbClr val="221F1F"/>
                </a:solidFill>
                <a:latin typeface="Museo Sans 500"/>
                <a:cs typeface="Museo Sans 500"/>
              </a:rPr>
              <a:t>to	</a:t>
            </a:r>
            <a:r>
              <a:rPr sz="2850" spc="265" dirty="0">
                <a:solidFill>
                  <a:srgbClr val="221F1F"/>
                </a:solidFill>
                <a:latin typeface="Museo Sans 500"/>
                <a:cs typeface="Museo Sans 500"/>
              </a:rPr>
              <a:t>minimize	financial </a:t>
            </a:r>
            <a:r>
              <a:rPr sz="2850" spc="-7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850" spc="254" dirty="0">
                <a:solidFill>
                  <a:srgbClr val="221F1F"/>
                </a:solidFill>
                <a:latin typeface="Museo Sans 500"/>
                <a:cs typeface="Museo Sans 500"/>
              </a:rPr>
              <a:t>impact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455476" y="5635769"/>
            <a:ext cx="6012815" cy="1344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267585" algn="l"/>
                <a:tab pos="2821940" algn="l"/>
              </a:tabLst>
            </a:pPr>
            <a:r>
              <a:rPr sz="2850" spc="270" dirty="0">
                <a:solidFill>
                  <a:srgbClr val="221F1F"/>
                </a:solidFill>
                <a:latin typeface="Museo Sans 500"/>
                <a:cs typeface="Museo Sans 500"/>
              </a:rPr>
              <a:t>Advantage	</a:t>
            </a:r>
            <a:r>
              <a:rPr sz="2850" spc="150" dirty="0">
                <a:solidFill>
                  <a:srgbClr val="221F1F"/>
                </a:solidFill>
                <a:latin typeface="Museo Sans 500"/>
                <a:cs typeface="Museo Sans 500"/>
              </a:rPr>
              <a:t>of	</a:t>
            </a:r>
            <a:r>
              <a:rPr sz="2850" spc="265" dirty="0">
                <a:solidFill>
                  <a:srgbClr val="221F1F"/>
                </a:solidFill>
                <a:latin typeface="Museo Sans 500"/>
                <a:cs typeface="Museo Sans 500"/>
              </a:rPr>
              <a:t>allowing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  <a:p>
            <a:pPr marL="12700" marR="5080">
              <a:lnSpc>
                <a:spcPts val="3460"/>
              </a:lnSpc>
              <a:spcBef>
                <a:spcPts val="110"/>
              </a:spcBef>
              <a:tabLst>
                <a:tab pos="1712595" algn="l"/>
                <a:tab pos="2520315" algn="l"/>
                <a:tab pos="3244215" algn="l"/>
                <a:tab pos="4119245" algn="l"/>
                <a:tab pos="4528185" algn="l"/>
                <a:tab pos="5566410" algn="l"/>
              </a:tabLst>
            </a:pPr>
            <a:r>
              <a:rPr sz="2850" spc="275" dirty="0">
                <a:solidFill>
                  <a:srgbClr val="221F1F"/>
                </a:solidFill>
                <a:latin typeface="Museo Sans 500"/>
                <a:cs typeface="Museo Sans 500"/>
              </a:rPr>
              <a:t>contractors	</a:t>
            </a:r>
            <a:r>
              <a:rPr sz="2850" spc="265" dirty="0">
                <a:solidFill>
                  <a:srgbClr val="221F1F"/>
                </a:solidFill>
                <a:latin typeface="Museo Sans 500"/>
                <a:cs typeface="Museo Sans 500"/>
              </a:rPr>
              <a:t>adequate	</a:t>
            </a:r>
            <a:r>
              <a:rPr sz="2850" spc="229" dirty="0">
                <a:solidFill>
                  <a:srgbClr val="221F1F"/>
                </a:solidFill>
                <a:latin typeface="Museo Sans 500"/>
                <a:cs typeface="Museo Sans 500"/>
              </a:rPr>
              <a:t>time	</a:t>
            </a:r>
            <a:r>
              <a:rPr sz="2850" spc="160" dirty="0">
                <a:solidFill>
                  <a:srgbClr val="221F1F"/>
                </a:solidFill>
                <a:latin typeface="Museo Sans 500"/>
                <a:cs typeface="Museo Sans 500"/>
              </a:rPr>
              <a:t>to </a:t>
            </a:r>
            <a:r>
              <a:rPr sz="2850" spc="-720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r>
              <a:rPr sz="2850" spc="254" dirty="0">
                <a:solidFill>
                  <a:srgbClr val="221F1F"/>
                </a:solidFill>
                <a:latin typeface="Museo Sans 500"/>
                <a:cs typeface="Museo Sans 500"/>
              </a:rPr>
              <a:t>prepare	scopes	</a:t>
            </a:r>
            <a:r>
              <a:rPr sz="2850" spc="210" dirty="0">
                <a:solidFill>
                  <a:srgbClr val="221F1F"/>
                </a:solidFill>
                <a:latin typeface="Museo Sans 500"/>
                <a:cs typeface="Museo Sans 500"/>
              </a:rPr>
              <a:t>and	</a:t>
            </a:r>
            <a:r>
              <a:rPr sz="2850" spc="260" dirty="0">
                <a:solidFill>
                  <a:srgbClr val="221F1F"/>
                </a:solidFill>
                <a:latin typeface="Museo Sans 500"/>
                <a:cs typeface="Museo Sans 500"/>
              </a:rPr>
              <a:t>pricing</a:t>
            </a:r>
            <a:r>
              <a:rPr sz="2850" spc="-445" dirty="0">
                <a:solidFill>
                  <a:srgbClr val="221F1F"/>
                </a:solidFill>
                <a:latin typeface="Museo Sans 500"/>
                <a:cs typeface="Museo Sans 500"/>
              </a:rPr>
              <a:t> </a:t>
            </a:r>
            <a:endParaRPr sz="2850" dirty="0">
              <a:latin typeface="Museo Sans 500"/>
              <a:cs typeface="Museo Sans 50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45"/>
            <a:ext cx="20104100" cy="11303635"/>
            <a:chOff x="0" y="5245"/>
            <a:chExt cx="20104100" cy="11303635"/>
          </a:xfrm>
        </p:grpSpPr>
        <p:sp>
          <p:nvSpPr>
            <p:cNvPr id="3" name="object 3"/>
            <p:cNvSpPr/>
            <p:nvPr/>
          </p:nvSpPr>
          <p:spPr>
            <a:xfrm>
              <a:off x="10557667" y="5654278"/>
              <a:ext cx="9546590" cy="5277485"/>
            </a:xfrm>
            <a:custGeom>
              <a:avLst/>
              <a:gdLst/>
              <a:ahLst/>
              <a:cxnLst/>
              <a:rect l="l" t="t" r="r" b="b"/>
              <a:pathLst>
                <a:path w="9546590" h="5277484">
                  <a:moveTo>
                    <a:pt x="0" y="5277326"/>
                  </a:moveTo>
                  <a:lnTo>
                    <a:pt x="9546431" y="5277326"/>
                  </a:lnTo>
                  <a:lnTo>
                    <a:pt x="954643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0557662" y="10931607"/>
              <a:ext cx="9546590" cy="377190"/>
            </a:xfrm>
            <a:custGeom>
              <a:avLst/>
              <a:gdLst/>
              <a:ahLst/>
              <a:cxnLst/>
              <a:rect l="l" t="t" r="r" b="b"/>
              <a:pathLst>
                <a:path w="9546590" h="377190">
                  <a:moveTo>
                    <a:pt x="6359055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6359055" y="376948"/>
                  </a:lnTo>
                  <a:lnTo>
                    <a:pt x="6359055" y="0"/>
                  </a:lnTo>
                  <a:close/>
                </a:path>
                <a:path w="9546590" h="377190">
                  <a:moveTo>
                    <a:pt x="9546425" y="0"/>
                  </a:moveTo>
                  <a:lnTo>
                    <a:pt x="9541192" y="0"/>
                  </a:lnTo>
                  <a:lnTo>
                    <a:pt x="9541192" y="376948"/>
                  </a:lnTo>
                  <a:lnTo>
                    <a:pt x="9546425" y="376948"/>
                  </a:lnTo>
                  <a:lnTo>
                    <a:pt x="95464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6916720" y="10931604"/>
              <a:ext cx="3182620" cy="377190"/>
            </a:xfrm>
            <a:custGeom>
              <a:avLst/>
              <a:gdLst/>
              <a:ahLst/>
              <a:cxnLst/>
              <a:rect l="l" t="t" r="r" b="b"/>
              <a:pathLst>
                <a:path w="3182619" h="377190">
                  <a:moveTo>
                    <a:pt x="3182143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3182143" y="376951"/>
                  </a:lnTo>
                  <a:lnTo>
                    <a:pt x="3182143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45"/>
              <a:ext cx="10557668" cy="1129807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77447" y="460719"/>
            <a:ext cx="6576059" cy="10680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53035" rIns="0" bIns="0" rtlCol="0">
            <a:spAutoFit/>
          </a:bodyPr>
          <a:lstStyle/>
          <a:p>
            <a:pPr marL="29209" algn="ctr">
              <a:lnSpc>
                <a:spcPct val="100000"/>
              </a:lnSpc>
              <a:spcBef>
                <a:spcPts val="1205"/>
              </a:spcBef>
              <a:tabLst>
                <a:tab pos="1849120" algn="l"/>
                <a:tab pos="2643505" algn="l"/>
                <a:tab pos="3446779" algn="l"/>
                <a:tab pos="3860165" algn="l"/>
                <a:tab pos="4924425" algn="l"/>
                <a:tab pos="5368290" algn="l"/>
              </a:tabLst>
            </a:pPr>
            <a:r>
              <a:rPr sz="2300" spc="204" dirty="0">
                <a:latin typeface="Museo Sans 500"/>
                <a:cs typeface="Museo Sans 500"/>
              </a:rPr>
              <a:t>Penthouse	</a:t>
            </a:r>
            <a:r>
              <a:rPr sz="2300" spc="170" dirty="0">
                <a:latin typeface="Museo Sans 500"/>
                <a:cs typeface="Museo Sans 500"/>
              </a:rPr>
              <a:t>roof	area	</a:t>
            </a:r>
            <a:r>
              <a:rPr sz="2300" spc="114" dirty="0">
                <a:latin typeface="Museo Sans 500"/>
                <a:cs typeface="Museo Sans 500"/>
              </a:rPr>
              <a:t>in	</a:t>
            </a:r>
            <a:r>
              <a:rPr sz="2300" spc="185" dirty="0">
                <a:latin typeface="Museo Sans 500"/>
                <a:cs typeface="Museo Sans 500"/>
              </a:rPr>
              <a:t>scope	</a:t>
            </a:r>
            <a:r>
              <a:rPr sz="2300" spc="110" dirty="0">
                <a:latin typeface="Museo Sans 500"/>
                <a:cs typeface="Museo Sans 500"/>
              </a:rPr>
              <a:t>of	</a:t>
            </a:r>
            <a:r>
              <a:rPr sz="2300" spc="175" dirty="0">
                <a:latin typeface="Museo Sans 500"/>
                <a:cs typeface="Museo Sans 500"/>
              </a:rPr>
              <a:t>work</a:t>
            </a:r>
            <a:r>
              <a:rPr sz="2300" spc="-365" dirty="0">
                <a:latin typeface="Museo Sans 500"/>
                <a:cs typeface="Museo Sans 500"/>
              </a:rPr>
              <a:t> </a:t>
            </a:r>
            <a:endParaRPr sz="2300" dirty="0">
              <a:latin typeface="Museo Sans 500"/>
              <a:cs typeface="Museo Sans 500"/>
            </a:endParaRPr>
          </a:p>
          <a:p>
            <a:pPr marL="29209" algn="ctr">
              <a:lnSpc>
                <a:spcPct val="100000"/>
              </a:lnSpc>
              <a:spcBef>
                <a:spcPts val="370"/>
              </a:spcBef>
              <a:tabLst>
                <a:tab pos="702945" algn="l"/>
                <a:tab pos="2439035" algn="l"/>
              </a:tabLst>
            </a:pPr>
            <a:r>
              <a:rPr sz="2300" b="1" spc="155" dirty="0">
                <a:solidFill>
                  <a:srgbClr val="9C3727"/>
                </a:solidFill>
                <a:latin typeface="Museo Sans 700"/>
                <a:cs typeface="Museo Sans 700"/>
              </a:rPr>
              <a:t>351	</a:t>
            </a:r>
            <a:r>
              <a:rPr sz="2300" b="1" spc="210" dirty="0">
                <a:solidFill>
                  <a:srgbClr val="9C3727"/>
                </a:solidFill>
                <a:latin typeface="Museo Sans 700"/>
                <a:cs typeface="Museo Sans 700"/>
              </a:rPr>
              <a:t>California	</a:t>
            </a:r>
            <a:r>
              <a:rPr sz="2300" b="1" spc="195" dirty="0">
                <a:solidFill>
                  <a:srgbClr val="9C3727"/>
                </a:solidFill>
                <a:latin typeface="Museo Sans 700"/>
                <a:cs typeface="Museo Sans 700"/>
              </a:rPr>
              <a:t>Street</a:t>
            </a:r>
            <a:r>
              <a:rPr sz="2300" b="1" spc="-330" dirty="0">
                <a:solidFill>
                  <a:srgbClr val="9C3727"/>
                </a:solidFill>
                <a:latin typeface="Museo Sans 700"/>
                <a:cs typeface="Museo Sans 700"/>
              </a:rPr>
              <a:t> </a:t>
            </a:r>
            <a:endParaRPr sz="2300" dirty="0">
              <a:latin typeface="Museo Sans 700"/>
              <a:cs typeface="Museo Sans 7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57667" y="5654278"/>
            <a:ext cx="9544050" cy="527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00" dirty="0">
              <a:latin typeface="Times New Roman"/>
              <a:cs typeface="Times New Roman"/>
            </a:endParaRPr>
          </a:p>
          <a:p>
            <a:pPr marL="1598930">
              <a:lnSpc>
                <a:spcPts val="5625"/>
              </a:lnSpc>
              <a:spcBef>
                <a:spcPts val="5"/>
              </a:spcBef>
            </a:pPr>
            <a:r>
              <a:rPr sz="5250" b="1" spc="409" dirty="0">
                <a:solidFill>
                  <a:srgbClr val="0066CC"/>
                </a:solidFill>
                <a:latin typeface="Museo Sans 900"/>
                <a:cs typeface="Museo Sans 900"/>
              </a:rPr>
              <a:t>DOWNTOWN</a:t>
            </a:r>
            <a:endParaRPr sz="5250" dirty="0">
              <a:latin typeface="Museo Sans 900"/>
              <a:cs typeface="Museo Sans 900"/>
            </a:endParaRPr>
          </a:p>
          <a:p>
            <a:pPr marL="1598930" marR="1913889">
              <a:lnSpc>
                <a:spcPct val="78500"/>
              </a:lnSpc>
              <a:spcBef>
                <a:spcPts val="675"/>
              </a:spcBef>
              <a:tabLst>
                <a:tab pos="3302635" algn="l"/>
              </a:tabLst>
            </a:pPr>
            <a:r>
              <a:rPr sz="5250" b="1" spc="409" dirty="0">
                <a:solidFill>
                  <a:srgbClr val="0066CC"/>
                </a:solidFill>
                <a:latin typeface="Museo Sans 900"/>
                <a:cs typeface="Museo Sans 900"/>
              </a:rPr>
              <a:t>SA</a:t>
            </a:r>
            <a:r>
              <a:rPr sz="5250" b="1" spc="20" dirty="0">
                <a:solidFill>
                  <a:srgbClr val="0066CC"/>
                </a:solidFill>
                <a:latin typeface="Museo Sans 900"/>
                <a:cs typeface="Museo Sans 900"/>
              </a:rPr>
              <a:t>N</a:t>
            </a:r>
            <a:r>
              <a:rPr sz="5250" b="1" dirty="0">
                <a:solidFill>
                  <a:srgbClr val="0066CC"/>
                </a:solidFill>
                <a:latin typeface="Museo Sans 900"/>
                <a:cs typeface="Museo Sans 900"/>
              </a:rPr>
              <a:t>	</a:t>
            </a:r>
            <a:r>
              <a:rPr sz="5250" b="1" spc="409" dirty="0">
                <a:solidFill>
                  <a:srgbClr val="0066CC"/>
                </a:solidFill>
                <a:latin typeface="Museo Sans 900"/>
                <a:cs typeface="Museo Sans 900"/>
              </a:rPr>
              <a:t>FRANCIS</a:t>
            </a:r>
            <a:r>
              <a:rPr sz="5250" b="1" spc="385" dirty="0">
                <a:solidFill>
                  <a:srgbClr val="0066CC"/>
                </a:solidFill>
                <a:latin typeface="Museo Sans 900"/>
                <a:cs typeface="Museo Sans 900"/>
              </a:rPr>
              <a:t>C</a:t>
            </a:r>
            <a:r>
              <a:rPr sz="5250" b="1" spc="10" dirty="0">
                <a:solidFill>
                  <a:srgbClr val="0066CC"/>
                </a:solidFill>
                <a:latin typeface="Museo Sans 900"/>
                <a:cs typeface="Museo Sans 900"/>
              </a:rPr>
              <a:t>O  </a:t>
            </a:r>
            <a:r>
              <a:rPr sz="5250" b="1" spc="405" dirty="0">
                <a:solidFill>
                  <a:srgbClr val="0066CC"/>
                </a:solidFill>
                <a:latin typeface="Museo Sans 900"/>
                <a:cs typeface="Museo Sans 900"/>
              </a:rPr>
              <a:t>PROJECT</a:t>
            </a:r>
            <a:endParaRPr sz="5250" dirty="0">
              <a:latin typeface="Museo Sans 900"/>
              <a:cs typeface="Museo Sans 90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80045" y="460718"/>
            <a:ext cx="6701790" cy="5800090"/>
            <a:chOff x="11980045" y="460718"/>
            <a:chExt cx="6701790" cy="5800090"/>
          </a:xfrm>
        </p:grpSpPr>
        <p:sp>
          <p:nvSpPr>
            <p:cNvPr id="10" name="object 10"/>
            <p:cNvSpPr/>
            <p:nvPr/>
          </p:nvSpPr>
          <p:spPr>
            <a:xfrm>
              <a:off x="11980037" y="5047786"/>
              <a:ext cx="6701790" cy="1213485"/>
            </a:xfrm>
            <a:custGeom>
              <a:avLst/>
              <a:gdLst/>
              <a:ahLst/>
              <a:cxnLst/>
              <a:rect l="l" t="t" r="r" b="b"/>
              <a:pathLst>
                <a:path w="6701790" h="1213485">
                  <a:moveTo>
                    <a:pt x="1053134" y="907453"/>
                  </a:moveTo>
                  <a:lnTo>
                    <a:pt x="1050480" y="300951"/>
                  </a:lnTo>
                  <a:lnTo>
                    <a:pt x="523925" y="0"/>
                  </a:lnTo>
                  <a:lnTo>
                    <a:pt x="0" y="305536"/>
                  </a:lnTo>
                  <a:lnTo>
                    <a:pt x="2654" y="912037"/>
                  </a:lnTo>
                  <a:lnTo>
                    <a:pt x="529209" y="1212989"/>
                  </a:lnTo>
                  <a:lnTo>
                    <a:pt x="1053134" y="907453"/>
                  </a:lnTo>
                  <a:close/>
                </a:path>
                <a:path w="6701790" h="1213485">
                  <a:moveTo>
                    <a:pt x="2526512" y="907453"/>
                  </a:moveTo>
                  <a:lnTo>
                    <a:pt x="2523858" y="300951"/>
                  </a:lnTo>
                  <a:lnTo>
                    <a:pt x="1997303" y="0"/>
                  </a:lnTo>
                  <a:lnTo>
                    <a:pt x="1473377" y="305536"/>
                  </a:lnTo>
                  <a:lnTo>
                    <a:pt x="1476032" y="912037"/>
                  </a:lnTo>
                  <a:lnTo>
                    <a:pt x="2002586" y="1212989"/>
                  </a:lnTo>
                  <a:lnTo>
                    <a:pt x="2526512" y="907453"/>
                  </a:lnTo>
                  <a:close/>
                </a:path>
                <a:path w="6701790" h="1213485">
                  <a:moveTo>
                    <a:pt x="3978935" y="907453"/>
                  </a:moveTo>
                  <a:lnTo>
                    <a:pt x="3976293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  <a:path w="6701790" h="1213485">
                  <a:moveTo>
                    <a:pt x="5249240" y="907453"/>
                  </a:moveTo>
                  <a:lnTo>
                    <a:pt x="5246598" y="300951"/>
                  </a:lnTo>
                  <a:lnTo>
                    <a:pt x="4720031" y="0"/>
                  </a:lnTo>
                  <a:lnTo>
                    <a:pt x="4196118" y="305536"/>
                  </a:lnTo>
                  <a:lnTo>
                    <a:pt x="4198759" y="912037"/>
                  </a:lnTo>
                  <a:lnTo>
                    <a:pt x="4725327" y="1212989"/>
                  </a:lnTo>
                  <a:lnTo>
                    <a:pt x="5249240" y="907453"/>
                  </a:lnTo>
                  <a:close/>
                </a:path>
                <a:path w="6701790" h="1213485">
                  <a:moveTo>
                    <a:pt x="6701676" y="907453"/>
                  </a:moveTo>
                  <a:lnTo>
                    <a:pt x="6699021" y="300951"/>
                  </a:lnTo>
                  <a:lnTo>
                    <a:pt x="6172466" y="0"/>
                  </a:lnTo>
                  <a:lnTo>
                    <a:pt x="5648541" y="305536"/>
                  </a:lnTo>
                  <a:lnTo>
                    <a:pt x="5651195" y="912037"/>
                  </a:lnTo>
                  <a:lnTo>
                    <a:pt x="6177750" y="1212989"/>
                  </a:lnTo>
                  <a:lnTo>
                    <a:pt x="6701676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2238" y="460718"/>
              <a:ext cx="4582634" cy="135229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40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827655"/>
            <a:chOff x="0" y="0"/>
            <a:chExt cx="20104100" cy="28276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100" cy="2827655"/>
            </a:xfrm>
            <a:custGeom>
              <a:avLst/>
              <a:gdLst/>
              <a:ahLst/>
              <a:cxnLst/>
              <a:rect l="l" t="t" r="r" b="b"/>
              <a:pathLst>
                <a:path w="20104100" h="2827655">
                  <a:moveTo>
                    <a:pt x="20104099" y="0"/>
                  </a:moveTo>
                  <a:lnTo>
                    <a:pt x="0" y="0"/>
                  </a:lnTo>
                  <a:lnTo>
                    <a:pt x="0" y="2827139"/>
                  </a:lnTo>
                  <a:lnTo>
                    <a:pt x="20104099" y="2827139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350743" y="1348554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5">
                  <a:moveTo>
                    <a:pt x="0" y="0"/>
                  </a:moveTo>
                  <a:lnTo>
                    <a:pt x="890433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42990" y="1471665"/>
            <a:ext cx="859980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72204" algn="l"/>
              </a:tabLst>
            </a:pPr>
            <a:r>
              <a:rPr sz="5250" spc="409" dirty="0">
                <a:solidFill>
                  <a:srgbClr val="FFFFFF"/>
                </a:solidFill>
              </a:rPr>
              <a:t>P</a:t>
            </a:r>
            <a:r>
              <a:rPr sz="5250" spc="380" dirty="0">
                <a:solidFill>
                  <a:srgbClr val="FFFFFF"/>
                </a:solidFill>
              </a:rPr>
              <a:t>R</a:t>
            </a:r>
            <a:r>
              <a:rPr sz="5250" spc="409" dirty="0">
                <a:solidFill>
                  <a:srgbClr val="FFFFFF"/>
                </a:solidFill>
              </a:rPr>
              <a:t>OJEC</a:t>
            </a:r>
            <a:r>
              <a:rPr sz="5250" spc="15" dirty="0">
                <a:solidFill>
                  <a:srgbClr val="FFFFFF"/>
                </a:solidFill>
              </a:rPr>
              <a:t>T</a:t>
            </a:r>
            <a:r>
              <a:rPr lang="en-US" sz="5250" spc="15" dirty="0">
                <a:solidFill>
                  <a:srgbClr val="FFFFFF"/>
                </a:solidFill>
              </a:rPr>
              <a:t>  </a:t>
            </a:r>
            <a:r>
              <a:rPr lang="en-US" sz="5250" spc="409" dirty="0">
                <a:solidFill>
                  <a:srgbClr val="FFFFFF"/>
                </a:solidFill>
              </a:rPr>
              <a:t>PROFILE</a:t>
            </a:r>
            <a:endParaRPr sz="5250" dirty="0"/>
          </a:p>
        </p:txBody>
      </p:sp>
      <p:grpSp>
        <p:nvGrpSpPr>
          <p:cNvPr id="6" name="object 6"/>
          <p:cNvGrpSpPr/>
          <p:nvPr/>
        </p:nvGrpSpPr>
        <p:grpSpPr>
          <a:xfrm>
            <a:off x="2513569" y="3497300"/>
            <a:ext cx="993775" cy="805815"/>
            <a:chOff x="2513569" y="3497300"/>
            <a:chExt cx="993775" cy="805815"/>
          </a:xfrm>
        </p:grpSpPr>
        <p:sp>
          <p:nvSpPr>
            <p:cNvPr id="7" name="object 7"/>
            <p:cNvSpPr/>
            <p:nvPr/>
          </p:nvSpPr>
          <p:spPr>
            <a:xfrm>
              <a:off x="2513569" y="3498846"/>
              <a:ext cx="657860" cy="641985"/>
            </a:xfrm>
            <a:custGeom>
              <a:avLst/>
              <a:gdLst/>
              <a:ahLst/>
              <a:cxnLst/>
              <a:rect l="l" t="t" r="r" b="b"/>
              <a:pathLst>
                <a:path w="657860" h="641985">
                  <a:moveTo>
                    <a:pt x="328902" y="0"/>
                  </a:moveTo>
                  <a:lnTo>
                    <a:pt x="314388" y="253"/>
                  </a:lnTo>
                  <a:lnTo>
                    <a:pt x="309802" y="2903"/>
                  </a:lnTo>
                  <a:lnTo>
                    <a:pt x="304524" y="11394"/>
                  </a:lnTo>
                  <a:lnTo>
                    <a:pt x="304200" y="16682"/>
                  </a:lnTo>
                  <a:lnTo>
                    <a:pt x="330827" y="74680"/>
                  </a:lnTo>
                  <a:lnTo>
                    <a:pt x="291081" y="94901"/>
                  </a:lnTo>
                  <a:lnTo>
                    <a:pt x="252977" y="116819"/>
                  </a:lnTo>
                  <a:lnTo>
                    <a:pt x="216627" y="140369"/>
                  </a:lnTo>
                  <a:lnTo>
                    <a:pt x="182141" y="165484"/>
                  </a:lnTo>
                  <a:lnTo>
                    <a:pt x="148403" y="193189"/>
                  </a:lnTo>
                  <a:lnTo>
                    <a:pt x="117654" y="221876"/>
                  </a:lnTo>
                  <a:lnTo>
                    <a:pt x="89998" y="251445"/>
                  </a:lnTo>
                  <a:lnTo>
                    <a:pt x="65537" y="281795"/>
                  </a:lnTo>
                  <a:lnTo>
                    <a:pt x="27209" y="343832"/>
                  </a:lnTo>
                  <a:lnTo>
                    <a:pt x="5067" y="404848"/>
                  </a:lnTo>
                  <a:lnTo>
                    <a:pt x="0" y="466352"/>
                  </a:lnTo>
                  <a:lnTo>
                    <a:pt x="4749" y="494981"/>
                  </a:lnTo>
                  <a:lnTo>
                    <a:pt x="22004" y="536743"/>
                  </a:lnTo>
                  <a:lnTo>
                    <a:pt x="53872" y="575786"/>
                  </a:lnTo>
                  <a:lnTo>
                    <a:pt x="96263" y="605347"/>
                  </a:lnTo>
                  <a:lnTo>
                    <a:pt x="147868" y="626123"/>
                  </a:lnTo>
                  <a:lnTo>
                    <a:pt x="186748" y="635166"/>
                  </a:lnTo>
                  <a:lnTo>
                    <a:pt x="225474" y="640106"/>
                  </a:lnTo>
                  <a:lnTo>
                    <a:pt x="272483" y="641731"/>
                  </a:lnTo>
                  <a:lnTo>
                    <a:pt x="280713" y="641637"/>
                  </a:lnTo>
                  <a:lnTo>
                    <a:pt x="287321" y="634894"/>
                  </a:lnTo>
                  <a:lnTo>
                    <a:pt x="287143" y="618486"/>
                  </a:lnTo>
                  <a:lnTo>
                    <a:pt x="280483" y="611921"/>
                  </a:lnTo>
                  <a:lnTo>
                    <a:pt x="272326" y="611921"/>
                  </a:lnTo>
                  <a:lnTo>
                    <a:pt x="216789" y="609394"/>
                  </a:lnTo>
                  <a:lnTo>
                    <a:pt x="167389" y="600704"/>
                  </a:lnTo>
                  <a:lnTo>
                    <a:pt x="124557" y="586118"/>
                  </a:lnTo>
                  <a:lnTo>
                    <a:pt x="88892" y="565904"/>
                  </a:lnTo>
                  <a:lnTo>
                    <a:pt x="41454" y="509662"/>
                  </a:lnTo>
                  <a:lnTo>
                    <a:pt x="30723" y="472940"/>
                  </a:lnTo>
                  <a:lnTo>
                    <a:pt x="30309" y="432912"/>
                  </a:lnTo>
                  <a:lnTo>
                    <a:pt x="40061" y="390237"/>
                  </a:lnTo>
                  <a:lnTo>
                    <a:pt x="59829" y="345575"/>
                  </a:lnTo>
                  <a:lnTo>
                    <a:pt x="89463" y="299585"/>
                  </a:lnTo>
                  <a:lnTo>
                    <a:pt x="120657" y="261819"/>
                  </a:lnTo>
                  <a:lnTo>
                    <a:pt x="156867" y="225535"/>
                  </a:lnTo>
                  <a:lnTo>
                    <a:pt x="197662" y="191060"/>
                  </a:lnTo>
                  <a:lnTo>
                    <a:pt x="242614" y="158723"/>
                  </a:lnTo>
                  <a:lnTo>
                    <a:pt x="291292" y="128849"/>
                  </a:lnTo>
                  <a:lnTo>
                    <a:pt x="343267" y="101769"/>
                  </a:lnTo>
                  <a:lnTo>
                    <a:pt x="372260" y="164898"/>
                  </a:lnTo>
                  <a:lnTo>
                    <a:pt x="381108" y="168175"/>
                  </a:lnTo>
                  <a:lnTo>
                    <a:pt x="396071" y="161306"/>
                  </a:lnTo>
                  <a:lnTo>
                    <a:pt x="399349" y="152458"/>
                  </a:lnTo>
                  <a:lnTo>
                    <a:pt x="343089" y="29959"/>
                  </a:lnTo>
                  <a:lnTo>
                    <a:pt x="359878" y="30466"/>
                  </a:lnTo>
                  <a:lnTo>
                    <a:pt x="403807" y="33266"/>
                  </a:lnTo>
                  <a:lnTo>
                    <a:pt x="472168" y="41952"/>
                  </a:lnTo>
                  <a:lnTo>
                    <a:pt x="519437" y="51498"/>
                  </a:lnTo>
                  <a:lnTo>
                    <a:pt x="568751" y="65355"/>
                  </a:lnTo>
                  <a:lnTo>
                    <a:pt x="617248" y="84324"/>
                  </a:lnTo>
                  <a:lnTo>
                    <a:pt x="580997" y="125482"/>
                  </a:lnTo>
                  <a:lnTo>
                    <a:pt x="548775" y="165799"/>
                  </a:lnTo>
                  <a:lnTo>
                    <a:pt x="521085" y="203378"/>
                  </a:lnTo>
                  <a:lnTo>
                    <a:pt x="498435" y="236320"/>
                  </a:lnTo>
                  <a:lnTo>
                    <a:pt x="463158" y="292307"/>
                  </a:lnTo>
                  <a:lnTo>
                    <a:pt x="438761" y="238623"/>
                  </a:lnTo>
                  <a:lnTo>
                    <a:pt x="435913" y="236005"/>
                  </a:lnTo>
                  <a:lnTo>
                    <a:pt x="428793" y="232937"/>
                  </a:lnTo>
                  <a:lnTo>
                    <a:pt x="424353" y="232822"/>
                  </a:lnTo>
                  <a:lnTo>
                    <a:pt x="420311" y="234676"/>
                  </a:lnTo>
                  <a:lnTo>
                    <a:pt x="372597" y="258275"/>
                  </a:lnTo>
                  <a:lnTo>
                    <a:pt x="327233" y="284266"/>
                  </a:lnTo>
                  <a:lnTo>
                    <a:pt x="284543" y="312386"/>
                  </a:lnTo>
                  <a:lnTo>
                    <a:pt x="244855" y="342371"/>
                  </a:lnTo>
                  <a:lnTo>
                    <a:pt x="208494" y="373957"/>
                  </a:lnTo>
                  <a:lnTo>
                    <a:pt x="175786" y="406881"/>
                  </a:lnTo>
                  <a:lnTo>
                    <a:pt x="147058" y="440878"/>
                  </a:lnTo>
                  <a:lnTo>
                    <a:pt x="122635" y="475684"/>
                  </a:lnTo>
                  <a:lnTo>
                    <a:pt x="118247" y="482637"/>
                  </a:lnTo>
                  <a:lnTo>
                    <a:pt x="120331" y="491841"/>
                  </a:lnTo>
                  <a:lnTo>
                    <a:pt x="129755" y="497798"/>
                  </a:lnTo>
                  <a:lnTo>
                    <a:pt x="132509" y="498542"/>
                  </a:lnTo>
                  <a:lnTo>
                    <a:pt x="140173" y="498542"/>
                  </a:lnTo>
                  <a:lnTo>
                    <a:pt x="145011" y="496081"/>
                  </a:lnTo>
                  <a:lnTo>
                    <a:pt x="147848" y="491589"/>
                  </a:lnTo>
                  <a:lnTo>
                    <a:pt x="173674" y="455207"/>
                  </a:lnTo>
                  <a:lnTo>
                    <a:pt x="204518" y="419746"/>
                  </a:lnTo>
                  <a:lnTo>
                    <a:pt x="239961" y="385542"/>
                  </a:lnTo>
                  <a:lnTo>
                    <a:pt x="279586" y="352932"/>
                  </a:lnTo>
                  <a:lnTo>
                    <a:pt x="322976" y="322252"/>
                  </a:lnTo>
                  <a:lnTo>
                    <a:pt x="369713" y="293837"/>
                  </a:lnTo>
                  <a:lnTo>
                    <a:pt x="419379" y="268025"/>
                  </a:lnTo>
                  <a:lnTo>
                    <a:pt x="450405" y="336327"/>
                  </a:lnTo>
                  <a:lnTo>
                    <a:pt x="455483" y="339699"/>
                  </a:lnTo>
                  <a:lnTo>
                    <a:pt x="467116" y="339898"/>
                  </a:lnTo>
                  <a:lnTo>
                    <a:pt x="472174" y="336882"/>
                  </a:lnTo>
                  <a:lnTo>
                    <a:pt x="478132" y="325961"/>
                  </a:lnTo>
                  <a:lnTo>
                    <a:pt x="487659" y="309456"/>
                  </a:lnTo>
                  <a:lnTo>
                    <a:pt x="523470" y="252497"/>
                  </a:lnTo>
                  <a:lnTo>
                    <a:pt x="547785" y="217269"/>
                  </a:lnTo>
                  <a:lnTo>
                    <a:pt x="577856" y="176893"/>
                  </a:lnTo>
                  <a:lnTo>
                    <a:pt x="613032" y="133779"/>
                  </a:lnTo>
                  <a:lnTo>
                    <a:pt x="652660" y="90334"/>
                  </a:lnTo>
                  <a:lnTo>
                    <a:pt x="655938" y="86963"/>
                  </a:lnTo>
                  <a:lnTo>
                    <a:pt x="657435" y="82261"/>
                  </a:lnTo>
                  <a:lnTo>
                    <a:pt x="624419" y="54829"/>
                  </a:lnTo>
                  <a:lnTo>
                    <a:pt x="569476" y="34230"/>
                  </a:lnTo>
                  <a:lnTo>
                    <a:pt x="514068" y="19650"/>
                  </a:lnTo>
                  <a:lnTo>
                    <a:pt x="460721" y="9937"/>
                  </a:lnTo>
                  <a:lnTo>
                    <a:pt x="388219" y="2132"/>
                  </a:lnTo>
                  <a:lnTo>
                    <a:pt x="352722" y="361"/>
                  </a:lnTo>
                  <a:lnTo>
                    <a:pt x="328902" y="0"/>
                  </a:lnTo>
                  <a:close/>
                </a:path>
              </a:pathLst>
            </a:custGeom>
            <a:solidFill>
              <a:srgbClr val="2E67B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0557" y="4164006"/>
              <a:ext cx="166717" cy="1303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49994" y="3497306"/>
              <a:ext cx="657225" cy="805815"/>
            </a:xfrm>
            <a:custGeom>
              <a:avLst/>
              <a:gdLst/>
              <a:ahLst/>
              <a:cxnLst/>
              <a:rect l="l" t="t" r="r" b="b"/>
              <a:pathLst>
                <a:path w="657225" h="805814">
                  <a:moveTo>
                    <a:pt x="504024" y="184264"/>
                  </a:moveTo>
                  <a:lnTo>
                    <a:pt x="463791" y="169037"/>
                  </a:lnTo>
                  <a:lnTo>
                    <a:pt x="405053" y="163753"/>
                  </a:lnTo>
                  <a:lnTo>
                    <a:pt x="373786" y="163817"/>
                  </a:lnTo>
                  <a:lnTo>
                    <a:pt x="365556" y="164071"/>
                  </a:lnTo>
                  <a:lnTo>
                    <a:pt x="359079" y="170942"/>
                  </a:lnTo>
                  <a:lnTo>
                    <a:pt x="359587" y="187248"/>
                  </a:lnTo>
                  <a:lnTo>
                    <a:pt x="366204" y="193624"/>
                  </a:lnTo>
                  <a:lnTo>
                    <a:pt x="374218" y="193624"/>
                  </a:lnTo>
                  <a:lnTo>
                    <a:pt x="404012" y="193548"/>
                  </a:lnTo>
                  <a:lnTo>
                    <a:pt x="432117" y="195148"/>
                  </a:lnTo>
                  <a:lnTo>
                    <a:pt x="458889" y="198437"/>
                  </a:lnTo>
                  <a:lnTo>
                    <a:pt x="486524" y="203784"/>
                  </a:lnTo>
                  <a:lnTo>
                    <a:pt x="494411" y="203784"/>
                  </a:lnTo>
                  <a:lnTo>
                    <a:pt x="500532" y="199148"/>
                  </a:lnTo>
                  <a:lnTo>
                    <a:pt x="504024" y="184264"/>
                  </a:lnTo>
                  <a:close/>
                </a:path>
                <a:path w="657225" h="805814">
                  <a:moveTo>
                    <a:pt x="657186" y="338975"/>
                  </a:moveTo>
                  <a:lnTo>
                    <a:pt x="652437" y="310337"/>
                  </a:lnTo>
                  <a:lnTo>
                    <a:pt x="642848" y="283260"/>
                  </a:lnTo>
                  <a:lnTo>
                    <a:pt x="639419" y="275767"/>
                  </a:lnTo>
                  <a:lnTo>
                    <a:pt x="630567" y="272478"/>
                  </a:lnTo>
                  <a:lnTo>
                    <a:pt x="615594" y="279336"/>
                  </a:lnTo>
                  <a:lnTo>
                    <a:pt x="612305" y="288175"/>
                  </a:lnTo>
                  <a:lnTo>
                    <a:pt x="615734" y="295656"/>
                  </a:lnTo>
                  <a:lnTo>
                    <a:pt x="626465" y="332384"/>
                  </a:lnTo>
                  <a:lnTo>
                    <a:pt x="626884" y="372414"/>
                  </a:lnTo>
                  <a:lnTo>
                    <a:pt x="617131" y="415086"/>
                  </a:lnTo>
                  <a:lnTo>
                    <a:pt x="597357" y="459752"/>
                  </a:lnTo>
                  <a:lnTo>
                    <a:pt x="567728" y="505739"/>
                  </a:lnTo>
                  <a:lnTo>
                    <a:pt x="536549" y="543483"/>
                  </a:lnTo>
                  <a:lnTo>
                    <a:pt x="500367" y="579742"/>
                  </a:lnTo>
                  <a:lnTo>
                    <a:pt x="459613" y="614197"/>
                  </a:lnTo>
                  <a:lnTo>
                    <a:pt x="414693" y="646518"/>
                  </a:lnTo>
                  <a:lnTo>
                    <a:pt x="366064" y="676376"/>
                  </a:lnTo>
                  <a:lnTo>
                    <a:pt x="314134" y="703440"/>
                  </a:lnTo>
                  <a:lnTo>
                    <a:pt x="285165" y="640384"/>
                  </a:lnTo>
                  <a:lnTo>
                    <a:pt x="276326" y="637095"/>
                  </a:lnTo>
                  <a:lnTo>
                    <a:pt x="261353" y="643966"/>
                  </a:lnTo>
                  <a:lnTo>
                    <a:pt x="258076" y="652818"/>
                  </a:lnTo>
                  <a:lnTo>
                    <a:pt x="292506" y="727798"/>
                  </a:lnTo>
                  <a:lnTo>
                    <a:pt x="292696" y="728395"/>
                  </a:lnTo>
                  <a:lnTo>
                    <a:pt x="292912" y="728980"/>
                  </a:lnTo>
                  <a:lnTo>
                    <a:pt x="293446" y="730161"/>
                  </a:lnTo>
                  <a:lnTo>
                    <a:pt x="293763" y="730707"/>
                  </a:lnTo>
                  <a:lnTo>
                    <a:pt x="294106" y="731240"/>
                  </a:lnTo>
                  <a:lnTo>
                    <a:pt x="314325" y="775322"/>
                  </a:lnTo>
                  <a:lnTo>
                    <a:pt x="253619" y="772020"/>
                  </a:lnTo>
                  <a:lnTo>
                    <a:pt x="185254" y="763333"/>
                  </a:lnTo>
                  <a:lnTo>
                    <a:pt x="137998" y="753783"/>
                  </a:lnTo>
                  <a:lnTo>
                    <a:pt x="88684" y="739927"/>
                  </a:lnTo>
                  <a:lnTo>
                    <a:pt x="40182" y="720966"/>
                  </a:lnTo>
                  <a:lnTo>
                    <a:pt x="76441" y="679792"/>
                  </a:lnTo>
                  <a:lnTo>
                    <a:pt x="108661" y="639483"/>
                  </a:lnTo>
                  <a:lnTo>
                    <a:pt x="136347" y="601903"/>
                  </a:lnTo>
                  <a:lnTo>
                    <a:pt x="158978" y="568972"/>
                  </a:lnTo>
                  <a:lnTo>
                    <a:pt x="187325" y="524522"/>
                  </a:lnTo>
                  <a:lnTo>
                    <a:pt x="194271" y="512965"/>
                  </a:lnTo>
                  <a:lnTo>
                    <a:pt x="216763" y="562470"/>
                  </a:lnTo>
                  <a:lnTo>
                    <a:pt x="217043" y="563130"/>
                  </a:lnTo>
                  <a:lnTo>
                    <a:pt x="219494" y="568477"/>
                  </a:lnTo>
                  <a:lnTo>
                    <a:pt x="224701" y="571665"/>
                  </a:lnTo>
                  <a:lnTo>
                    <a:pt x="230416" y="571830"/>
                  </a:lnTo>
                  <a:lnTo>
                    <a:pt x="231228" y="571830"/>
                  </a:lnTo>
                  <a:lnTo>
                    <a:pt x="280314" y="549135"/>
                  </a:lnTo>
                  <a:lnTo>
                    <a:pt x="321919" y="525792"/>
                  </a:lnTo>
                  <a:lnTo>
                    <a:pt x="361505" y="500519"/>
                  </a:lnTo>
                  <a:lnTo>
                    <a:pt x="398919" y="473417"/>
                  </a:lnTo>
                  <a:lnTo>
                    <a:pt x="432663" y="445731"/>
                  </a:lnTo>
                  <a:lnTo>
                    <a:pt x="463423" y="417055"/>
                  </a:lnTo>
                  <a:lnTo>
                    <a:pt x="491083" y="387502"/>
                  </a:lnTo>
                  <a:lnTo>
                    <a:pt x="515543" y="357174"/>
                  </a:lnTo>
                  <a:lnTo>
                    <a:pt x="553885" y="295160"/>
                  </a:lnTo>
                  <a:lnTo>
                    <a:pt x="576033" y="234175"/>
                  </a:lnTo>
                  <a:lnTo>
                    <a:pt x="581126" y="172681"/>
                  </a:lnTo>
                  <a:lnTo>
                    <a:pt x="576376" y="144056"/>
                  </a:lnTo>
                  <a:lnTo>
                    <a:pt x="553847" y="93903"/>
                  </a:lnTo>
                  <a:lnTo>
                    <a:pt x="516928" y="54483"/>
                  </a:lnTo>
                  <a:lnTo>
                    <a:pt x="467588" y="25336"/>
                  </a:lnTo>
                  <a:lnTo>
                    <a:pt x="408813" y="6692"/>
                  </a:lnTo>
                  <a:lnTo>
                    <a:pt x="367563" y="0"/>
                  </a:lnTo>
                  <a:lnTo>
                    <a:pt x="360083" y="5753"/>
                  </a:lnTo>
                  <a:lnTo>
                    <a:pt x="357987" y="22098"/>
                  </a:lnTo>
                  <a:lnTo>
                    <a:pt x="363753" y="29565"/>
                  </a:lnTo>
                  <a:lnTo>
                    <a:pt x="371919" y="30607"/>
                  </a:lnTo>
                  <a:lnTo>
                    <a:pt x="430149" y="43154"/>
                  </a:lnTo>
                  <a:lnTo>
                    <a:pt x="478205" y="64211"/>
                  </a:lnTo>
                  <a:lnTo>
                    <a:pt x="515061" y="93154"/>
                  </a:lnTo>
                  <a:lnTo>
                    <a:pt x="539673" y="129387"/>
                  </a:lnTo>
                  <a:lnTo>
                    <a:pt x="550392" y="166103"/>
                  </a:lnTo>
                  <a:lnTo>
                    <a:pt x="550811" y="206108"/>
                  </a:lnTo>
                  <a:lnTo>
                    <a:pt x="541045" y="248767"/>
                  </a:lnTo>
                  <a:lnTo>
                    <a:pt x="521271" y="293420"/>
                  </a:lnTo>
                  <a:lnTo>
                    <a:pt x="491617" y="339382"/>
                  </a:lnTo>
                  <a:lnTo>
                    <a:pt x="460451" y="377101"/>
                  </a:lnTo>
                  <a:lnTo>
                    <a:pt x="424256" y="413346"/>
                  </a:lnTo>
                  <a:lnTo>
                    <a:pt x="383476" y="447789"/>
                  </a:lnTo>
                  <a:lnTo>
                    <a:pt x="338543" y="480098"/>
                  </a:lnTo>
                  <a:lnTo>
                    <a:pt x="289890" y="509955"/>
                  </a:lnTo>
                  <a:lnTo>
                    <a:pt x="237947" y="537032"/>
                  </a:lnTo>
                  <a:lnTo>
                    <a:pt x="227012" y="512965"/>
                  </a:lnTo>
                  <a:lnTo>
                    <a:pt x="207010" y="468960"/>
                  </a:lnTo>
                  <a:lnTo>
                    <a:pt x="201942" y="465582"/>
                  </a:lnTo>
                  <a:lnTo>
                    <a:pt x="190627" y="465226"/>
                  </a:lnTo>
                  <a:lnTo>
                    <a:pt x="185331" y="468249"/>
                  </a:lnTo>
                  <a:lnTo>
                    <a:pt x="182562" y="473417"/>
                  </a:lnTo>
                  <a:lnTo>
                    <a:pt x="179298" y="479323"/>
                  </a:lnTo>
                  <a:lnTo>
                    <a:pt x="154508" y="520928"/>
                  </a:lnTo>
                  <a:lnTo>
                    <a:pt x="109639" y="588010"/>
                  </a:lnTo>
                  <a:lnTo>
                    <a:pt x="79565" y="628383"/>
                  </a:lnTo>
                  <a:lnTo>
                    <a:pt x="44386" y="671499"/>
                  </a:lnTo>
                  <a:lnTo>
                    <a:pt x="4762" y="714946"/>
                  </a:lnTo>
                  <a:lnTo>
                    <a:pt x="1485" y="718312"/>
                  </a:lnTo>
                  <a:lnTo>
                    <a:pt x="0" y="723023"/>
                  </a:lnTo>
                  <a:lnTo>
                    <a:pt x="33007" y="750443"/>
                  </a:lnTo>
                  <a:lnTo>
                    <a:pt x="87947" y="771055"/>
                  </a:lnTo>
                  <a:lnTo>
                    <a:pt x="143357" y="785634"/>
                  </a:lnTo>
                  <a:lnTo>
                    <a:pt x="196710" y="795350"/>
                  </a:lnTo>
                  <a:lnTo>
                    <a:pt x="258152" y="802322"/>
                  </a:lnTo>
                  <a:lnTo>
                    <a:pt x="310565" y="805078"/>
                  </a:lnTo>
                  <a:lnTo>
                    <a:pt x="327418" y="805281"/>
                  </a:lnTo>
                  <a:lnTo>
                    <a:pt x="333794" y="805281"/>
                  </a:lnTo>
                  <a:lnTo>
                    <a:pt x="343027" y="805027"/>
                  </a:lnTo>
                  <a:lnTo>
                    <a:pt x="347624" y="802373"/>
                  </a:lnTo>
                  <a:lnTo>
                    <a:pt x="352894" y="793877"/>
                  </a:lnTo>
                  <a:lnTo>
                    <a:pt x="353225" y="788593"/>
                  </a:lnTo>
                  <a:lnTo>
                    <a:pt x="347129" y="775322"/>
                  </a:lnTo>
                  <a:lnTo>
                    <a:pt x="326567" y="730542"/>
                  </a:lnTo>
                  <a:lnTo>
                    <a:pt x="366255" y="710336"/>
                  </a:lnTo>
                  <a:lnTo>
                    <a:pt x="404304" y="688441"/>
                  </a:lnTo>
                  <a:lnTo>
                    <a:pt x="440613" y="664921"/>
                  </a:lnTo>
                  <a:lnTo>
                    <a:pt x="475043" y="639838"/>
                  </a:lnTo>
                  <a:lnTo>
                    <a:pt x="508787" y="612140"/>
                  </a:lnTo>
                  <a:lnTo>
                    <a:pt x="539534" y="583450"/>
                  </a:lnTo>
                  <a:lnTo>
                    <a:pt x="567194" y="553872"/>
                  </a:lnTo>
                  <a:lnTo>
                    <a:pt x="591654" y="523519"/>
                  </a:lnTo>
                  <a:lnTo>
                    <a:pt x="629983" y="461479"/>
                  </a:lnTo>
                  <a:lnTo>
                    <a:pt x="652119" y="400469"/>
                  </a:lnTo>
                  <a:lnTo>
                    <a:pt x="657085" y="369049"/>
                  </a:lnTo>
                  <a:lnTo>
                    <a:pt x="657186" y="338975"/>
                  </a:lnTo>
                  <a:close/>
                </a:path>
              </a:pathLst>
            </a:custGeom>
            <a:solidFill>
              <a:srgbClr val="2E67B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018590" y="3420304"/>
            <a:ext cx="13272135" cy="669925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lang="en-US" sz="3700" spc="140" dirty="0">
                <a:solidFill>
                  <a:srgbClr val="9C3727"/>
                </a:solidFill>
                <a:latin typeface="Bebas Neue"/>
                <a:cs typeface="Bebas Neue"/>
              </a:rPr>
              <a:t>P</a:t>
            </a:r>
            <a:r>
              <a:rPr sz="3700" spc="140" dirty="0">
                <a:solidFill>
                  <a:srgbClr val="9C3727"/>
                </a:solidFill>
                <a:latin typeface="Bebas Neue"/>
                <a:cs typeface="Bebas Neue"/>
              </a:rPr>
              <a:t>lan</a:t>
            </a:r>
            <a:r>
              <a:rPr sz="3700" spc="340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lang="en-US" sz="3700" spc="185" dirty="0">
                <a:solidFill>
                  <a:srgbClr val="9C3727"/>
                </a:solidFill>
                <a:latin typeface="Bebas Neue"/>
                <a:cs typeface="Bebas Neue"/>
              </a:rPr>
              <a:t>C</a:t>
            </a:r>
            <a:r>
              <a:rPr sz="3700" spc="185" dirty="0">
                <a:solidFill>
                  <a:srgbClr val="9C3727"/>
                </a:solidFill>
                <a:latin typeface="Bebas Neue"/>
                <a:cs typeface="Bebas Neue"/>
              </a:rPr>
              <a:t>hanges</a:t>
            </a:r>
            <a:endParaRPr sz="3700" dirty="0">
              <a:latin typeface="Bebas Neue"/>
              <a:cs typeface="Bebas Neue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original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plan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was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remove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only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loose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roofing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material.</a:t>
            </a:r>
            <a:endParaRPr sz="310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lang="en-US" sz="3700" spc="170" dirty="0">
                <a:solidFill>
                  <a:srgbClr val="9C3727"/>
                </a:solidFill>
                <a:latin typeface="Bebas Neue"/>
                <a:cs typeface="Bebas Neue"/>
              </a:rPr>
              <a:t>A</a:t>
            </a:r>
            <a:r>
              <a:rPr sz="3700" spc="170" dirty="0">
                <a:solidFill>
                  <a:srgbClr val="9C3727"/>
                </a:solidFill>
                <a:latin typeface="Bebas Neue"/>
                <a:cs typeface="Bebas Neue"/>
              </a:rPr>
              <a:t>dditional</a:t>
            </a:r>
            <a:r>
              <a:rPr lang="en-US" sz="3700" spc="185" dirty="0">
                <a:solidFill>
                  <a:srgbClr val="9C3727"/>
                </a:solidFill>
                <a:latin typeface="Bebas Neue"/>
                <a:cs typeface="Bebas Neue"/>
              </a:rPr>
              <a:t> W</a:t>
            </a:r>
            <a:r>
              <a:rPr sz="3700" spc="185" dirty="0">
                <a:solidFill>
                  <a:srgbClr val="9C3727"/>
                </a:solidFill>
                <a:latin typeface="Bebas Neue"/>
                <a:cs typeface="Bebas Neue"/>
              </a:rPr>
              <a:t>ork</a:t>
            </a:r>
            <a:endParaRPr sz="3700" dirty="0">
              <a:latin typeface="Bebas Neue"/>
              <a:cs typeface="Bebas Neue"/>
            </a:endParaRPr>
          </a:p>
          <a:p>
            <a:pPr marL="12700" marR="38735">
              <a:lnSpc>
                <a:spcPts val="3130"/>
              </a:lnSpc>
              <a:spcBef>
                <a:spcPts val="1085"/>
              </a:spcBef>
            </a:pPr>
            <a:r>
              <a:rPr sz="3100" spc="75" dirty="0">
                <a:latin typeface="Museo Sans 500"/>
                <a:cs typeface="Museo Sans 500"/>
              </a:rPr>
              <a:t>Once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project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began,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it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was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determined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that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all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three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60" dirty="0">
                <a:latin typeface="Museo Sans 500"/>
                <a:cs typeface="Museo Sans 500"/>
              </a:rPr>
              <a:t>(3)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layers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of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existing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roof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material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had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5" dirty="0">
                <a:latin typeface="Museo Sans 500"/>
                <a:cs typeface="Museo Sans 500"/>
              </a:rPr>
              <a:t>be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removed.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ts val="3425"/>
              </a:lnSpc>
              <a:spcBef>
                <a:spcPts val="1885"/>
              </a:spcBef>
            </a:pPr>
            <a:r>
              <a:rPr sz="3100" spc="70" dirty="0">
                <a:latin typeface="Museo Sans 500"/>
                <a:cs typeface="Museo Sans 500"/>
              </a:rPr>
              <a:t>Due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scope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change,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system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needed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5" dirty="0">
                <a:latin typeface="Museo Sans 500"/>
                <a:cs typeface="Museo Sans 500"/>
              </a:rPr>
              <a:t>be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altered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to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ts val="3425"/>
              </a:lnSpc>
            </a:pPr>
            <a:r>
              <a:rPr sz="3100" spc="80" dirty="0">
                <a:latin typeface="Museo Sans 500"/>
                <a:cs typeface="Museo Sans 500"/>
              </a:rPr>
              <a:t>include: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1)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cement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board,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2)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tape,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3)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fabric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and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4)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additional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coating.</a:t>
            </a:r>
            <a:endParaRPr sz="310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25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700" spc="150" dirty="0">
                <a:solidFill>
                  <a:srgbClr val="9C3727"/>
                </a:solidFill>
                <a:latin typeface="Bebas Neue"/>
                <a:cs typeface="Bebas Neue"/>
              </a:rPr>
              <a:t>Price</a:t>
            </a:r>
            <a:r>
              <a:rPr sz="3700" spc="340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lang="en-US" sz="3700" spc="185" dirty="0">
                <a:solidFill>
                  <a:srgbClr val="9C3727"/>
                </a:solidFill>
                <a:latin typeface="Bebas Neue"/>
                <a:cs typeface="Bebas Neue"/>
              </a:rPr>
              <a:t>I</a:t>
            </a:r>
            <a:r>
              <a:rPr sz="3700" spc="185" dirty="0">
                <a:solidFill>
                  <a:srgbClr val="9C3727"/>
                </a:solidFill>
                <a:latin typeface="Bebas Neue"/>
                <a:cs typeface="Bebas Neue"/>
              </a:rPr>
              <a:t>ncreases</a:t>
            </a:r>
            <a:endParaRPr sz="3700" dirty="0">
              <a:latin typeface="Bebas Neue"/>
              <a:cs typeface="Bebas Neue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3100" spc="80" dirty="0">
                <a:latin typeface="Museo Sans 500"/>
                <a:cs typeface="Museo Sans 500"/>
              </a:rPr>
              <a:t>Additions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scope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45" dirty="0">
                <a:latin typeface="Museo Sans 500"/>
                <a:cs typeface="Museo Sans 500"/>
              </a:rPr>
              <a:t>of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work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raised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project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pricing.</a:t>
            </a:r>
            <a:endParaRPr sz="31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3100" i="1" spc="70" dirty="0">
                <a:solidFill>
                  <a:srgbClr val="0066CC"/>
                </a:solidFill>
                <a:latin typeface="Museo Sans 500"/>
                <a:cs typeface="Museo Sans 500"/>
              </a:rPr>
              <a:t>Sika</a:t>
            </a:r>
            <a:r>
              <a:rPr sz="3100" i="1" spc="160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80" dirty="0">
                <a:solidFill>
                  <a:srgbClr val="0066CC"/>
                </a:solidFill>
                <a:latin typeface="Museo Sans 500"/>
                <a:cs typeface="Museo Sans 500"/>
              </a:rPr>
              <a:t>increased</a:t>
            </a:r>
            <a:r>
              <a:rPr sz="3100" i="1" spc="165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80" dirty="0">
                <a:solidFill>
                  <a:srgbClr val="0066CC"/>
                </a:solidFill>
                <a:latin typeface="Museo Sans 500"/>
                <a:cs typeface="Museo Sans 500"/>
              </a:rPr>
              <a:t>warranty</a:t>
            </a:r>
            <a:r>
              <a:rPr sz="3100" i="1" spc="165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70" dirty="0">
                <a:solidFill>
                  <a:srgbClr val="0066CC"/>
                </a:solidFill>
                <a:latin typeface="Museo Sans 500"/>
                <a:cs typeface="Museo Sans 500"/>
              </a:rPr>
              <a:t>from</a:t>
            </a:r>
            <a:r>
              <a:rPr sz="3100" i="1" spc="165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55" dirty="0">
                <a:solidFill>
                  <a:srgbClr val="0066CC"/>
                </a:solidFill>
                <a:latin typeface="Museo Sans 500"/>
                <a:cs typeface="Museo Sans 500"/>
              </a:rPr>
              <a:t>10</a:t>
            </a:r>
            <a:r>
              <a:rPr sz="3100" i="1" spc="165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75" dirty="0">
                <a:solidFill>
                  <a:srgbClr val="0066CC"/>
                </a:solidFill>
                <a:latin typeface="Museo Sans 500"/>
                <a:cs typeface="Museo Sans 500"/>
              </a:rPr>
              <a:t>years</a:t>
            </a:r>
            <a:r>
              <a:rPr sz="3100" i="1" spc="160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50" dirty="0">
                <a:solidFill>
                  <a:srgbClr val="0066CC"/>
                </a:solidFill>
                <a:latin typeface="Museo Sans 500"/>
                <a:cs typeface="Museo Sans 500"/>
              </a:rPr>
              <a:t>to</a:t>
            </a:r>
            <a:r>
              <a:rPr sz="3100" i="1" spc="165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55" dirty="0">
                <a:solidFill>
                  <a:srgbClr val="0066CC"/>
                </a:solidFill>
                <a:latin typeface="Museo Sans 500"/>
                <a:cs typeface="Museo Sans 500"/>
              </a:rPr>
              <a:t>20</a:t>
            </a:r>
            <a:r>
              <a:rPr sz="3100" i="1" spc="165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i="1" spc="75" dirty="0">
                <a:solidFill>
                  <a:srgbClr val="0066CC"/>
                </a:solidFill>
                <a:latin typeface="Museo Sans 500"/>
                <a:cs typeface="Museo Sans 500"/>
              </a:rPr>
              <a:t>years</a:t>
            </a:r>
            <a:r>
              <a:rPr sz="3100" spc="75" dirty="0">
                <a:latin typeface="Museo Sans 500"/>
                <a:cs typeface="Museo Sans 500"/>
              </a:rPr>
              <a:t>.</a:t>
            </a:r>
            <a:endParaRPr sz="3100" dirty="0">
              <a:latin typeface="Museo Sans 500"/>
              <a:cs typeface="Museo Sans 50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13007" y="8335698"/>
            <a:ext cx="995044" cy="715645"/>
            <a:chOff x="2513007" y="8335698"/>
            <a:chExt cx="995044" cy="715645"/>
          </a:xfrm>
        </p:grpSpPr>
        <p:sp>
          <p:nvSpPr>
            <p:cNvPr id="12" name="object 12"/>
            <p:cNvSpPr/>
            <p:nvPr/>
          </p:nvSpPr>
          <p:spPr>
            <a:xfrm>
              <a:off x="2512999" y="8335701"/>
              <a:ext cx="506730" cy="715645"/>
            </a:xfrm>
            <a:custGeom>
              <a:avLst/>
              <a:gdLst/>
              <a:ahLst/>
              <a:cxnLst/>
              <a:rect l="l" t="t" r="r" b="b"/>
              <a:pathLst>
                <a:path w="506730" h="715645">
                  <a:moveTo>
                    <a:pt x="447509" y="120230"/>
                  </a:moveTo>
                  <a:lnTo>
                    <a:pt x="445198" y="108839"/>
                  </a:lnTo>
                  <a:lnTo>
                    <a:pt x="445020" y="107937"/>
                  </a:lnTo>
                  <a:lnTo>
                    <a:pt x="438238" y="97891"/>
                  </a:lnTo>
                  <a:lnTo>
                    <a:pt x="428193" y="91109"/>
                  </a:lnTo>
                  <a:lnTo>
                    <a:pt x="427291" y="90932"/>
                  </a:lnTo>
                  <a:lnTo>
                    <a:pt x="427291" y="113944"/>
                  </a:lnTo>
                  <a:lnTo>
                    <a:pt x="427291" y="223253"/>
                  </a:lnTo>
                  <a:lnTo>
                    <a:pt x="422186" y="228358"/>
                  </a:lnTo>
                  <a:lnTo>
                    <a:pt x="75996" y="228358"/>
                  </a:lnTo>
                  <a:lnTo>
                    <a:pt x="70891" y="223253"/>
                  </a:lnTo>
                  <a:lnTo>
                    <a:pt x="70891" y="113944"/>
                  </a:lnTo>
                  <a:lnTo>
                    <a:pt x="75996" y="108839"/>
                  </a:lnTo>
                  <a:lnTo>
                    <a:pt x="422186" y="108839"/>
                  </a:lnTo>
                  <a:lnTo>
                    <a:pt x="427291" y="113944"/>
                  </a:lnTo>
                  <a:lnTo>
                    <a:pt x="427291" y="90932"/>
                  </a:lnTo>
                  <a:lnTo>
                    <a:pt x="415899" y="88620"/>
                  </a:lnTo>
                  <a:lnTo>
                    <a:pt x="82257" y="88620"/>
                  </a:lnTo>
                  <a:lnTo>
                    <a:pt x="69977" y="91109"/>
                  </a:lnTo>
                  <a:lnTo>
                    <a:pt x="59944" y="97891"/>
                  </a:lnTo>
                  <a:lnTo>
                    <a:pt x="53162" y="107937"/>
                  </a:lnTo>
                  <a:lnTo>
                    <a:pt x="50673" y="120230"/>
                  </a:lnTo>
                  <a:lnTo>
                    <a:pt x="50673" y="216979"/>
                  </a:lnTo>
                  <a:lnTo>
                    <a:pt x="53162" y="229273"/>
                  </a:lnTo>
                  <a:lnTo>
                    <a:pt x="59944" y="239318"/>
                  </a:lnTo>
                  <a:lnTo>
                    <a:pt x="69977" y="246087"/>
                  </a:lnTo>
                  <a:lnTo>
                    <a:pt x="82257" y="248577"/>
                  </a:lnTo>
                  <a:lnTo>
                    <a:pt x="415899" y="248577"/>
                  </a:lnTo>
                  <a:lnTo>
                    <a:pt x="428193" y="246087"/>
                  </a:lnTo>
                  <a:lnTo>
                    <a:pt x="438238" y="239318"/>
                  </a:lnTo>
                  <a:lnTo>
                    <a:pt x="445020" y="229273"/>
                  </a:lnTo>
                  <a:lnTo>
                    <a:pt x="445198" y="228358"/>
                  </a:lnTo>
                  <a:lnTo>
                    <a:pt x="447509" y="216979"/>
                  </a:lnTo>
                  <a:lnTo>
                    <a:pt x="447509" y="120230"/>
                  </a:lnTo>
                  <a:close/>
                </a:path>
                <a:path w="506730" h="715645">
                  <a:moveTo>
                    <a:pt x="506120" y="32143"/>
                  </a:moveTo>
                  <a:lnTo>
                    <a:pt x="503707" y="20218"/>
                  </a:lnTo>
                  <a:lnTo>
                    <a:pt x="503593" y="19646"/>
                  </a:lnTo>
                  <a:lnTo>
                    <a:pt x="496697" y="9436"/>
                  </a:lnTo>
                  <a:lnTo>
                    <a:pt x="486486" y="2540"/>
                  </a:lnTo>
                  <a:lnTo>
                    <a:pt x="485902" y="2425"/>
                  </a:lnTo>
                  <a:lnTo>
                    <a:pt x="485902" y="25565"/>
                  </a:lnTo>
                  <a:lnTo>
                    <a:pt x="485902" y="689940"/>
                  </a:lnTo>
                  <a:lnTo>
                    <a:pt x="480555" y="695286"/>
                  </a:lnTo>
                  <a:lnTo>
                    <a:pt x="25565" y="695286"/>
                  </a:lnTo>
                  <a:lnTo>
                    <a:pt x="20218" y="689940"/>
                  </a:lnTo>
                  <a:lnTo>
                    <a:pt x="20218" y="25565"/>
                  </a:lnTo>
                  <a:lnTo>
                    <a:pt x="25565" y="20218"/>
                  </a:lnTo>
                  <a:lnTo>
                    <a:pt x="480555" y="20218"/>
                  </a:lnTo>
                  <a:lnTo>
                    <a:pt x="485902" y="25565"/>
                  </a:lnTo>
                  <a:lnTo>
                    <a:pt x="485902" y="2425"/>
                  </a:lnTo>
                  <a:lnTo>
                    <a:pt x="473976" y="0"/>
                  </a:lnTo>
                  <a:lnTo>
                    <a:pt x="32143" y="0"/>
                  </a:lnTo>
                  <a:lnTo>
                    <a:pt x="19646" y="2540"/>
                  </a:lnTo>
                  <a:lnTo>
                    <a:pt x="9423" y="9436"/>
                  </a:lnTo>
                  <a:lnTo>
                    <a:pt x="2527" y="19646"/>
                  </a:lnTo>
                  <a:lnTo>
                    <a:pt x="0" y="32143"/>
                  </a:lnTo>
                  <a:lnTo>
                    <a:pt x="0" y="683374"/>
                  </a:lnTo>
                  <a:lnTo>
                    <a:pt x="2527" y="695871"/>
                  </a:lnTo>
                  <a:lnTo>
                    <a:pt x="9423" y="706081"/>
                  </a:lnTo>
                  <a:lnTo>
                    <a:pt x="19646" y="712978"/>
                  </a:lnTo>
                  <a:lnTo>
                    <a:pt x="32143" y="715505"/>
                  </a:lnTo>
                  <a:lnTo>
                    <a:pt x="473976" y="715505"/>
                  </a:lnTo>
                  <a:lnTo>
                    <a:pt x="486486" y="712978"/>
                  </a:lnTo>
                  <a:lnTo>
                    <a:pt x="496697" y="706081"/>
                  </a:lnTo>
                  <a:lnTo>
                    <a:pt x="503593" y="695871"/>
                  </a:lnTo>
                  <a:lnTo>
                    <a:pt x="503707" y="695286"/>
                  </a:lnTo>
                  <a:lnTo>
                    <a:pt x="506120" y="683374"/>
                  </a:lnTo>
                  <a:lnTo>
                    <a:pt x="506120" y="32143"/>
                  </a:lnTo>
                  <a:close/>
                </a:path>
              </a:pathLst>
            </a:custGeom>
            <a:solidFill>
              <a:srgbClr val="16479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3681" y="8622271"/>
              <a:ext cx="94248" cy="942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126" y="8622271"/>
              <a:ext cx="94258" cy="942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5986" y="8622271"/>
              <a:ext cx="94258" cy="942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126" y="8757000"/>
              <a:ext cx="94258" cy="9425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3681" y="8757000"/>
              <a:ext cx="94248" cy="942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3681" y="8888776"/>
              <a:ext cx="94248" cy="942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126" y="8888776"/>
              <a:ext cx="94258" cy="9425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6003" y="8756993"/>
              <a:ext cx="94237" cy="2260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002496" y="8386552"/>
              <a:ext cx="505459" cy="614680"/>
            </a:xfrm>
            <a:custGeom>
              <a:avLst/>
              <a:gdLst/>
              <a:ahLst/>
              <a:cxnLst/>
              <a:rect l="l" t="t" r="r" b="b"/>
              <a:pathLst>
                <a:path w="505460" h="614679">
                  <a:moveTo>
                    <a:pt x="285965" y="386207"/>
                  </a:moveTo>
                  <a:lnTo>
                    <a:pt x="278168" y="350367"/>
                  </a:lnTo>
                  <a:lnTo>
                    <a:pt x="257962" y="324980"/>
                  </a:lnTo>
                  <a:lnTo>
                    <a:pt x="230174" y="306819"/>
                  </a:lnTo>
                  <a:lnTo>
                    <a:pt x="174104" y="281012"/>
                  </a:lnTo>
                  <a:lnTo>
                    <a:pt x="154940" y="269252"/>
                  </a:lnTo>
                  <a:lnTo>
                    <a:pt x="142887" y="255676"/>
                  </a:lnTo>
                  <a:lnTo>
                    <a:pt x="138696" y="238544"/>
                  </a:lnTo>
                  <a:lnTo>
                    <a:pt x="142633" y="221754"/>
                  </a:lnTo>
                  <a:lnTo>
                    <a:pt x="153987" y="206946"/>
                  </a:lnTo>
                  <a:lnTo>
                    <a:pt x="172097" y="196392"/>
                  </a:lnTo>
                  <a:lnTo>
                    <a:pt x="196316" y="192366"/>
                  </a:lnTo>
                  <a:lnTo>
                    <a:pt x="218859" y="195707"/>
                  </a:lnTo>
                  <a:lnTo>
                    <a:pt x="236258" y="203060"/>
                  </a:lnTo>
                  <a:lnTo>
                    <a:pt x="247510" y="210439"/>
                  </a:lnTo>
                  <a:lnTo>
                    <a:pt x="251574" y="213880"/>
                  </a:lnTo>
                  <a:lnTo>
                    <a:pt x="257187" y="219494"/>
                  </a:lnTo>
                  <a:lnTo>
                    <a:pt x="264185" y="221589"/>
                  </a:lnTo>
                  <a:lnTo>
                    <a:pt x="276910" y="217919"/>
                  </a:lnTo>
                  <a:lnTo>
                    <a:pt x="281673" y="212699"/>
                  </a:lnTo>
                  <a:lnTo>
                    <a:pt x="284949" y="198323"/>
                  </a:lnTo>
                  <a:lnTo>
                    <a:pt x="281965" y="190080"/>
                  </a:lnTo>
                  <a:lnTo>
                    <a:pt x="247599" y="165430"/>
                  </a:lnTo>
                  <a:lnTo>
                    <a:pt x="212128" y="156146"/>
                  </a:lnTo>
                  <a:lnTo>
                    <a:pt x="212128" y="117944"/>
                  </a:lnTo>
                  <a:lnTo>
                    <a:pt x="204139" y="111226"/>
                  </a:lnTo>
                  <a:lnTo>
                    <a:pt x="182257" y="111226"/>
                  </a:lnTo>
                  <a:lnTo>
                    <a:pt x="174371" y="117944"/>
                  </a:lnTo>
                  <a:lnTo>
                    <a:pt x="174371" y="157238"/>
                  </a:lnTo>
                  <a:lnTo>
                    <a:pt x="144411" y="167868"/>
                  </a:lnTo>
                  <a:lnTo>
                    <a:pt x="120929" y="186156"/>
                  </a:lnTo>
                  <a:lnTo>
                    <a:pt x="105613" y="210400"/>
                  </a:lnTo>
                  <a:lnTo>
                    <a:pt x="100139" y="238963"/>
                  </a:lnTo>
                  <a:lnTo>
                    <a:pt x="107581" y="271907"/>
                  </a:lnTo>
                  <a:lnTo>
                    <a:pt x="126834" y="295605"/>
                  </a:lnTo>
                  <a:lnTo>
                    <a:pt x="153339" y="312877"/>
                  </a:lnTo>
                  <a:lnTo>
                    <a:pt x="207327" y="337908"/>
                  </a:lnTo>
                  <a:lnTo>
                    <a:pt x="228003" y="350507"/>
                  </a:lnTo>
                  <a:lnTo>
                    <a:pt x="242150" y="366229"/>
                  </a:lnTo>
                  <a:lnTo>
                    <a:pt x="247396" y="387032"/>
                  </a:lnTo>
                  <a:lnTo>
                    <a:pt x="243471" y="405726"/>
                  </a:lnTo>
                  <a:lnTo>
                    <a:pt x="232448" y="420331"/>
                  </a:lnTo>
                  <a:lnTo>
                    <a:pt x="215531" y="429831"/>
                  </a:lnTo>
                  <a:lnTo>
                    <a:pt x="193865" y="433222"/>
                  </a:lnTo>
                  <a:lnTo>
                    <a:pt x="165519" y="428828"/>
                  </a:lnTo>
                  <a:lnTo>
                    <a:pt x="143929" y="419125"/>
                  </a:lnTo>
                  <a:lnTo>
                    <a:pt x="130098" y="409346"/>
                  </a:lnTo>
                  <a:lnTo>
                    <a:pt x="124561" y="404202"/>
                  </a:lnTo>
                  <a:lnTo>
                    <a:pt x="117221" y="399351"/>
                  </a:lnTo>
                  <a:lnTo>
                    <a:pt x="91859" y="416445"/>
                  </a:lnTo>
                  <a:lnTo>
                    <a:pt x="93230" y="424180"/>
                  </a:lnTo>
                  <a:lnTo>
                    <a:pt x="142138" y="460819"/>
                  </a:lnTo>
                  <a:lnTo>
                    <a:pt x="174371" y="469226"/>
                  </a:lnTo>
                  <a:lnTo>
                    <a:pt x="174371" y="507403"/>
                  </a:lnTo>
                  <a:lnTo>
                    <a:pt x="182499" y="514489"/>
                  </a:lnTo>
                  <a:lnTo>
                    <a:pt x="193281" y="514489"/>
                  </a:lnTo>
                  <a:lnTo>
                    <a:pt x="204038" y="514489"/>
                  </a:lnTo>
                  <a:lnTo>
                    <a:pt x="212128" y="507403"/>
                  </a:lnTo>
                  <a:lnTo>
                    <a:pt x="212128" y="468985"/>
                  </a:lnTo>
                  <a:lnTo>
                    <a:pt x="242189" y="458952"/>
                  </a:lnTo>
                  <a:lnTo>
                    <a:pt x="265518" y="440804"/>
                  </a:lnTo>
                  <a:lnTo>
                    <a:pt x="280606" y="416064"/>
                  </a:lnTo>
                  <a:lnTo>
                    <a:pt x="285965" y="386207"/>
                  </a:lnTo>
                  <a:close/>
                </a:path>
                <a:path w="505460" h="614679">
                  <a:moveTo>
                    <a:pt x="505244" y="307340"/>
                  </a:moveTo>
                  <a:lnTo>
                    <a:pt x="501904" y="261988"/>
                  </a:lnTo>
                  <a:lnTo>
                    <a:pt x="492213" y="218681"/>
                  </a:lnTo>
                  <a:lnTo>
                    <a:pt x="476631" y="177888"/>
                  </a:lnTo>
                  <a:lnTo>
                    <a:pt x="455663" y="140106"/>
                  </a:lnTo>
                  <a:lnTo>
                    <a:pt x="429768" y="105816"/>
                  </a:lnTo>
                  <a:lnTo>
                    <a:pt x="399427" y="75476"/>
                  </a:lnTo>
                  <a:lnTo>
                    <a:pt x="365137" y="49580"/>
                  </a:lnTo>
                  <a:lnTo>
                    <a:pt x="327355" y="28613"/>
                  </a:lnTo>
                  <a:lnTo>
                    <a:pt x="286562" y="13030"/>
                  </a:lnTo>
                  <a:lnTo>
                    <a:pt x="243255" y="3340"/>
                  </a:lnTo>
                  <a:lnTo>
                    <a:pt x="197904" y="0"/>
                  </a:lnTo>
                  <a:lnTo>
                    <a:pt x="144233" y="4737"/>
                  </a:lnTo>
                  <a:lnTo>
                    <a:pt x="92544" y="18630"/>
                  </a:lnTo>
                  <a:lnTo>
                    <a:pt x="44056" y="41262"/>
                  </a:lnTo>
                  <a:lnTo>
                    <a:pt x="0" y="72174"/>
                  </a:lnTo>
                  <a:lnTo>
                    <a:pt x="13030" y="87655"/>
                  </a:lnTo>
                  <a:lnTo>
                    <a:pt x="54190" y="58762"/>
                  </a:lnTo>
                  <a:lnTo>
                    <a:pt x="99466" y="37617"/>
                  </a:lnTo>
                  <a:lnTo>
                    <a:pt x="147751" y="24625"/>
                  </a:lnTo>
                  <a:lnTo>
                    <a:pt x="197904" y="20205"/>
                  </a:lnTo>
                  <a:lnTo>
                    <a:pt x="244411" y="23977"/>
                  </a:lnTo>
                  <a:lnTo>
                    <a:pt x="288556" y="34874"/>
                  </a:lnTo>
                  <a:lnTo>
                    <a:pt x="329742" y="52311"/>
                  </a:lnTo>
                  <a:lnTo>
                    <a:pt x="367372" y="75679"/>
                  </a:lnTo>
                  <a:lnTo>
                    <a:pt x="400837" y="104406"/>
                  </a:lnTo>
                  <a:lnTo>
                    <a:pt x="429564" y="137871"/>
                  </a:lnTo>
                  <a:lnTo>
                    <a:pt x="452945" y="175501"/>
                  </a:lnTo>
                  <a:lnTo>
                    <a:pt x="470369" y="216674"/>
                  </a:lnTo>
                  <a:lnTo>
                    <a:pt x="481266" y="260832"/>
                  </a:lnTo>
                  <a:lnTo>
                    <a:pt x="485038" y="307340"/>
                  </a:lnTo>
                  <a:lnTo>
                    <a:pt x="481266" y="353847"/>
                  </a:lnTo>
                  <a:lnTo>
                    <a:pt x="470369" y="397992"/>
                  </a:lnTo>
                  <a:lnTo>
                    <a:pt x="452945" y="439178"/>
                  </a:lnTo>
                  <a:lnTo>
                    <a:pt x="429564" y="476796"/>
                  </a:lnTo>
                  <a:lnTo>
                    <a:pt x="400837" y="510273"/>
                  </a:lnTo>
                  <a:lnTo>
                    <a:pt x="367372" y="538988"/>
                  </a:lnTo>
                  <a:lnTo>
                    <a:pt x="329742" y="562368"/>
                  </a:lnTo>
                  <a:lnTo>
                    <a:pt x="288556" y="579805"/>
                  </a:lnTo>
                  <a:lnTo>
                    <a:pt x="244411" y="590702"/>
                  </a:lnTo>
                  <a:lnTo>
                    <a:pt x="197904" y="594461"/>
                  </a:lnTo>
                  <a:lnTo>
                    <a:pt x="147751" y="590042"/>
                  </a:lnTo>
                  <a:lnTo>
                    <a:pt x="99466" y="577049"/>
                  </a:lnTo>
                  <a:lnTo>
                    <a:pt x="54190" y="555917"/>
                  </a:lnTo>
                  <a:lnTo>
                    <a:pt x="13030" y="527037"/>
                  </a:lnTo>
                  <a:lnTo>
                    <a:pt x="0" y="542493"/>
                  </a:lnTo>
                  <a:lnTo>
                    <a:pt x="44056" y="573417"/>
                  </a:lnTo>
                  <a:lnTo>
                    <a:pt x="92544" y="596049"/>
                  </a:lnTo>
                  <a:lnTo>
                    <a:pt x="144233" y="609955"/>
                  </a:lnTo>
                  <a:lnTo>
                    <a:pt x="197904" y="614680"/>
                  </a:lnTo>
                  <a:lnTo>
                    <a:pt x="243255" y="611339"/>
                  </a:lnTo>
                  <a:lnTo>
                    <a:pt x="286562" y="601649"/>
                  </a:lnTo>
                  <a:lnTo>
                    <a:pt x="327355" y="586079"/>
                  </a:lnTo>
                  <a:lnTo>
                    <a:pt x="365137" y="565099"/>
                  </a:lnTo>
                  <a:lnTo>
                    <a:pt x="399427" y="539203"/>
                  </a:lnTo>
                  <a:lnTo>
                    <a:pt x="429768" y="508876"/>
                  </a:lnTo>
                  <a:lnTo>
                    <a:pt x="455663" y="474573"/>
                  </a:lnTo>
                  <a:lnTo>
                    <a:pt x="476631" y="436791"/>
                  </a:lnTo>
                  <a:lnTo>
                    <a:pt x="492213" y="396011"/>
                  </a:lnTo>
                  <a:lnTo>
                    <a:pt x="501904" y="352691"/>
                  </a:lnTo>
                  <a:lnTo>
                    <a:pt x="505244" y="307340"/>
                  </a:lnTo>
                  <a:close/>
                </a:path>
              </a:pathLst>
            </a:custGeom>
            <a:solidFill>
              <a:srgbClr val="16479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2" name="object 22"/>
          <p:cNvSpPr/>
          <p:nvPr/>
        </p:nvSpPr>
        <p:spPr>
          <a:xfrm>
            <a:off x="2512961" y="5267381"/>
            <a:ext cx="995044" cy="551180"/>
          </a:xfrm>
          <a:custGeom>
            <a:avLst/>
            <a:gdLst/>
            <a:ahLst/>
            <a:cxnLst/>
            <a:rect l="l" t="t" r="r" b="b"/>
            <a:pathLst>
              <a:path w="995045" h="551179">
                <a:moveTo>
                  <a:pt x="379171" y="157772"/>
                </a:moveTo>
                <a:lnTo>
                  <a:pt x="374865" y="153466"/>
                </a:lnTo>
                <a:lnTo>
                  <a:pt x="325564" y="153466"/>
                </a:lnTo>
                <a:lnTo>
                  <a:pt x="321386" y="157772"/>
                </a:lnTo>
                <a:lnTo>
                  <a:pt x="321386" y="186537"/>
                </a:lnTo>
                <a:lnTo>
                  <a:pt x="325564" y="190855"/>
                </a:lnTo>
                <a:lnTo>
                  <a:pt x="336092" y="190855"/>
                </a:lnTo>
                <a:lnTo>
                  <a:pt x="340385" y="186537"/>
                </a:lnTo>
                <a:lnTo>
                  <a:pt x="340385" y="172478"/>
                </a:lnTo>
                <a:lnTo>
                  <a:pt x="360172" y="172478"/>
                </a:lnTo>
                <a:lnTo>
                  <a:pt x="360172" y="186537"/>
                </a:lnTo>
                <a:lnTo>
                  <a:pt x="364350" y="190855"/>
                </a:lnTo>
                <a:lnTo>
                  <a:pt x="374865" y="190855"/>
                </a:lnTo>
                <a:lnTo>
                  <a:pt x="379171" y="186537"/>
                </a:lnTo>
                <a:lnTo>
                  <a:pt x="379171" y="162966"/>
                </a:lnTo>
                <a:lnTo>
                  <a:pt x="379171" y="157772"/>
                </a:lnTo>
                <a:close/>
              </a:path>
              <a:path w="995045" h="551179">
                <a:moveTo>
                  <a:pt x="473075" y="126352"/>
                </a:moveTo>
                <a:lnTo>
                  <a:pt x="468782" y="122161"/>
                </a:lnTo>
                <a:lnTo>
                  <a:pt x="419608" y="122161"/>
                </a:lnTo>
                <a:lnTo>
                  <a:pt x="415290" y="126352"/>
                </a:lnTo>
                <a:lnTo>
                  <a:pt x="415290" y="155244"/>
                </a:lnTo>
                <a:lnTo>
                  <a:pt x="419608" y="159423"/>
                </a:lnTo>
                <a:lnTo>
                  <a:pt x="429996" y="159423"/>
                </a:lnTo>
                <a:lnTo>
                  <a:pt x="434301" y="155244"/>
                </a:lnTo>
                <a:lnTo>
                  <a:pt x="434301" y="141173"/>
                </a:lnTo>
                <a:lnTo>
                  <a:pt x="454075" y="141173"/>
                </a:lnTo>
                <a:lnTo>
                  <a:pt x="454075" y="155244"/>
                </a:lnTo>
                <a:lnTo>
                  <a:pt x="458381" y="159423"/>
                </a:lnTo>
                <a:lnTo>
                  <a:pt x="468782" y="159423"/>
                </a:lnTo>
                <a:lnTo>
                  <a:pt x="473075" y="155244"/>
                </a:lnTo>
                <a:lnTo>
                  <a:pt x="473075" y="131673"/>
                </a:lnTo>
                <a:lnTo>
                  <a:pt x="473075" y="126352"/>
                </a:lnTo>
                <a:close/>
              </a:path>
              <a:path w="995045" h="551179">
                <a:moveTo>
                  <a:pt x="670013" y="157772"/>
                </a:moveTo>
                <a:lnTo>
                  <a:pt x="665708" y="153466"/>
                </a:lnTo>
                <a:lnTo>
                  <a:pt x="616407" y="153466"/>
                </a:lnTo>
                <a:lnTo>
                  <a:pt x="612228" y="157772"/>
                </a:lnTo>
                <a:lnTo>
                  <a:pt x="612228" y="186537"/>
                </a:lnTo>
                <a:lnTo>
                  <a:pt x="616407" y="190855"/>
                </a:lnTo>
                <a:lnTo>
                  <a:pt x="626922" y="190855"/>
                </a:lnTo>
                <a:lnTo>
                  <a:pt x="631228" y="186537"/>
                </a:lnTo>
                <a:lnTo>
                  <a:pt x="631228" y="172478"/>
                </a:lnTo>
                <a:lnTo>
                  <a:pt x="651014" y="172478"/>
                </a:lnTo>
                <a:lnTo>
                  <a:pt x="651014" y="186537"/>
                </a:lnTo>
                <a:lnTo>
                  <a:pt x="655193" y="190855"/>
                </a:lnTo>
                <a:lnTo>
                  <a:pt x="665708" y="190855"/>
                </a:lnTo>
                <a:lnTo>
                  <a:pt x="670013" y="186537"/>
                </a:lnTo>
                <a:lnTo>
                  <a:pt x="670013" y="162966"/>
                </a:lnTo>
                <a:lnTo>
                  <a:pt x="670013" y="157772"/>
                </a:lnTo>
                <a:close/>
              </a:path>
              <a:path w="995045" h="551179">
                <a:moveTo>
                  <a:pt x="762533" y="117221"/>
                </a:moveTo>
                <a:lnTo>
                  <a:pt x="758228" y="113042"/>
                </a:lnTo>
                <a:lnTo>
                  <a:pt x="708914" y="113042"/>
                </a:lnTo>
                <a:lnTo>
                  <a:pt x="704608" y="117221"/>
                </a:lnTo>
                <a:lnTo>
                  <a:pt x="704608" y="145986"/>
                </a:lnTo>
                <a:lnTo>
                  <a:pt x="708914" y="150304"/>
                </a:lnTo>
                <a:lnTo>
                  <a:pt x="719442" y="150304"/>
                </a:lnTo>
                <a:lnTo>
                  <a:pt x="723620" y="145986"/>
                </a:lnTo>
                <a:lnTo>
                  <a:pt x="723620" y="132054"/>
                </a:lnTo>
                <a:lnTo>
                  <a:pt x="743521" y="132054"/>
                </a:lnTo>
                <a:lnTo>
                  <a:pt x="743521" y="145986"/>
                </a:lnTo>
                <a:lnTo>
                  <a:pt x="747699" y="150304"/>
                </a:lnTo>
                <a:lnTo>
                  <a:pt x="758228" y="150304"/>
                </a:lnTo>
                <a:lnTo>
                  <a:pt x="762533" y="145986"/>
                </a:lnTo>
                <a:lnTo>
                  <a:pt x="762533" y="122542"/>
                </a:lnTo>
                <a:lnTo>
                  <a:pt x="762533" y="117221"/>
                </a:lnTo>
                <a:close/>
              </a:path>
              <a:path w="995045" h="551179">
                <a:moveTo>
                  <a:pt x="994816" y="109105"/>
                </a:moveTo>
                <a:lnTo>
                  <a:pt x="994562" y="107835"/>
                </a:lnTo>
                <a:lnTo>
                  <a:pt x="994067" y="106832"/>
                </a:lnTo>
                <a:lnTo>
                  <a:pt x="994067" y="106578"/>
                </a:lnTo>
                <a:lnTo>
                  <a:pt x="993813" y="106451"/>
                </a:lnTo>
                <a:lnTo>
                  <a:pt x="993813" y="106324"/>
                </a:lnTo>
                <a:lnTo>
                  <a:pt x="993305" y="105435"/>
                </a:lnTo>
                <a:lnTo>
                  <a:pt x="992924" y="104546"/>
                </a:lnTo>
                <a:lnTo>
                  <a:pt x="991908" y="103530"/>
                </a:lnTo>
                <a:lnTo>
                  <a:pt x="991146" y="103022"/>
                </a:lnTo>
                <a:lnTo>
                  <a:pt x="990638" y="102514"/>
                </a:lnTo>
                <a:lnTo>
                  <a:pt x="989368" y="101752"/>
                </a:lnTo>
                <a:lnTo>
                  <a:pt x="988999" y="101498"/>
                </a:lnTo>
                <a:lnTo>
                  <a:pt x="988479" y="101498"/>
                </a:lnTo>
                <a:lnTo>
                  <a:pt x="987983" y="101257"/>
                </a:lnTo>
                <a:lnTo>
                  <a:pt x="987463" y="101130"/>
                </a:lnTo>
                <a:lnTo>
                  <a:pt x="987094" y="100876"/>
                </a:lnTo>
                <a:lnTo>
                  <a:pt x="986586" y="100876"/>
                </a:lnTo>
                <a:lnTo>
                  <a:pt x="975817" y="99288"/>
                </a:lnTo>
                <a:lnTo>
                  <a:pt x="975817" y="124193"/>
                </a:lnTo>
                <a:lnTo>
                  <a:pt x="975817" y="182486"/>
                </a:lnTo>
                <a:lnTo>
                  <a:pt x="566343" y="343687"/>
                </a:lnTo>
                <a:lnTo>
                  <a:pt x="563943" y="349135"/>
                </a:lnTo>
                <a:lnTo>
                  <a:pt x="565848" y="354076"/>
                </a:lnTo>
                <a:lnTo>
                  <a:pt x="567359" y="357746"/>
                </a:lnTo>
                <a:lnTo>
                  <a:pt x="570915" y="360032"/>
                </a:lnTo>
                <a:lnTo>
                  <a:pt x="575856" y="360032"/>
                </a:lnTo>
                <a:lnTo>
                  <a:pt x="576999" y="359905"/>
                </a:lnTo>
                <a:lnTo>
                  <a:pt x="578142" y="359397"/>
                </a:lnTo>
                <a:lnTo>
                  <a:pt x="975817" y="203022"/>
                </a:lnTo>
                <a:lnTo>
                  <a:pt x="975817" y="333032"/>
                </a:lnTo>
                <a:lnTo>
                  <a:pt x="486638" y="527570"/>
                </a:lnTo>
                <a:lnTo>
                  <a:pt x="486638" y="316687"/>
                </a:lnTo>
                <a:lnTo>
                  <a:pt x="528167" y="300342"/>
                </a:lnTo>
                <a:lnTo>
                  <a:pt x="975817" y="124193"/>
                </a:lnTo>
                <a:lnTo>
                  <a:pt x="975817" y="99288"/>
                </a:lnTo>
                <a:lnTo>
                  <a:pt x="948690" y="95275"/>
                </a:lnTo>
                <a:lnTo>
                  <a:pt x="948690" y="114439"/>
                </a:lnTo>
                <a:lnTo>
                  <a:pt x="476250" y="300342"/>
                </a:lnTo>
                <a:lnTo>
                  <a:pt x="467626" y="298589"/>
                </a:lnTo>
                <a:lnTo>
                  <a:pt x="467626" y="317957"/>
                </a:lnTo>
                <a:lnTo>
                  <a:pt x="467626" y="529717"/>
                </a:lnTo>
                <a:lnTo>
                  <a:pt x="445960" y="524903"/>
                </a:lnTo>
                <a:lnTo>
                  <a:pt x="445960" y="520598"/>
                </a:lnTo>
                <a:lnTo>
                  <a:pt x="445960" y="347357"/>
                </a:lnTo>
                <a:lnTo>
                  <a:pt x="444931" y="346100"/>
                </a:lnTo>
                <a:lnTo>
                  <a:pt x="442798" y="343433"/>
                </a:lnTo>
                <a:lnTo>
                  <a:pt x="426948" y="340245"/>
                </a:lnTo>
                <a:lnTo>
                  <a:pt x="426948" y="359651"/>
                </a:lnTo>
                <a:lnTo>
                  <a:pt x="426948" y="520598"/>
                </a:lnTo>
                <a:lnTo>
                  <a:pt x="359778" y="505523"/>
                </a:lnTo>
                <a:lnTo>
                  <a:pt x="359778" y="501205"/>
                </a:lnTo>
                <a:lnTo>
                  <a:pt x="359778" y="346100"/>
                </a:lnTo>
                <a:lnTo>
                  <a:pt x="426948" y="359651"/>
                </a:lnTo>
                <a:lnTo>
                  <a:pt x="426948" y="340245"/>
                </a:lnTo>
                <a:lnTo>
                  <a:pt x="380593" y="330885"/>
                </a:lnTo>
                <a:lnTo>
                  <a:pt x="340779" y="322859"/>
                </a:lnTo>
                <a:lnTo>
                  <a:pt x="340779" y="342290"/>
                </a:lnTo>
                <a:lnTo>
                  <a:pt x="340779" y="501205"/>
                </a:lnTo>
                <a:lnTo>
                  <a:pt x="284251" y="488543"/>
                </a:lnTo>
                <a:lnTo>
                  <a:pt x="284251" y="484225"/>
                </a:lnTo>
                <a:lnTo>
                  <a:pt x="284251" y="330885"/>
                </a:lnTo>
                <a:lnTo>
                  <a:pt x="340779" y="342290"/>
                </a:lnTo>
                <a:lnTo>
                  <a:pt x="340779" y="322859"/>
                </a:lnTo>
                <a:lnTo>
                  <a:pt x="305765" y="315798"/>
                </a:lnTo>
                <a:lnTo>
                  <a:pt x="265252" y="307632"/>
                </a:lnTo>
                <a:lnTo>
                  <a:pt x="265252" y="326948"/>
                </a:lnTo>
                <a:lnTo>
                  <a:pt x="265252" y="484225"/>
                </a:lnTo>
                <a:lnTo>
                  <a:pt x="209867" y="471805"/>
                </a:lnTo>
                <a:lnTo>
                  <a:pt x="209867" y="467626"/>
                </a:lnTo>
                <a:lnTo>
                  <a:pt x="209867" y="315798"/>
                </a:lnTo>
                <a:lnTo>
                  <a:pt x="265252" y="326948"/>
                </a:lnTo>
                <a:lnTo>
                  <a:pt x="265252" y="307632"/>
                </a:lnTo>
                <a:lnTo>
                  <a:pt x="230378" y="300596"/>
                </a:lnTo>
                <a:lnTo>
                  <a:pt x="190855" y="292633"/>
                </a:lnTo>
                <a:lnTo>
                  <a:pt x="190855" y="312000"/>
                </a:lnTo>
                <a:lnTo>
                  <a:pt x="190855" y="467626"/>
                </a:lnTo>
                <a:lnTo>
                  <a:pt x="134708" y="454952"/>
                </a:lnTo>
                <a:lnTo>
                  <a:pt x="134696" y="450646"/>
                </a:lnTo>
                <a:lnTo>
                  <a:pt x="134327" y="300596"/>
                </a:lnTo>
                <a:lnTo>
                  <a:pt x="190855" y="312000"/>
                </a:lnTo>
                <a:lnTo>
                  <a:pt x="190855" y="292633"/>
                </a:lnTo>
                <a:lnTo>
                  <a:pt x="159969" y="286397"/>
                </a:lnTo>
                <a:lnTo>
                  <a:pt x="115709" y="277482"/>
                </a:lnTo>
                <a:lnTo>
                  <a:pt x="115709" y="450646"/>
                </a:lnTo>
                <a:lnTo>
                  <a:pt x="63868" y="439115"/>
                </a:lnTo>
                <a:lnTo>
                  <a:pt x="63868" y="434797"/>
                </a:lnTo>
                <a:lnTo>
                  <a:pt x="63868" y="286397"/>
                </a:lnTo>
                <a:lnTo>
                  <a:pt x="115328" y="296799"/>
                </a:lnTo>
                <a:lnTo>
                  <a:pt x="115709" y="450646"/>
                </a:lnTo>
                <a:lnTo>
                  <a:pt x="115709" y="277482"/>
                </a:lnTo>
                <a:lnTo>
                  <a:pt x="56273" y="265493"/>
                </a:lnTo>
                <a:lnTo>
                  <a:pt x="53479" y="264985"/>
                </a:lnTo>
                <a:lnTo>
                  <a:pt x="50558" y="265620"/>
                </a:lnTo>
                <a:lnTo>
                  <a:pt x="48412" y="267525"/>
                </a:lnTo>
                <a:lnTo>
                  <a:pt x="46126" y="269303"/>
                </a:lnTo>
                <a:lnTo>
                  <a:pt x="44856" y="271957"/>
                </a:lnTo>
                <a:lnTo>
                  <a:pt x="44856" y="434797"/>
                </a:lnTo>
                <a:lnTo>
                  <a:pt x="18999" y="428967"/>
                </a:lnTo>
                <a:lnTo>
                  <a:pt x="18999" y="226339"/>
                </a:lnTo>
                <a:lnTo>
                  <a:pt x="467626" y="317957"/>
                </a:lnTo>
                <a:lnTo>
                  <a:pt x="467626" y="298589"/>
                </a:lnTo>
                <a:lnTo>
                  <a:pt x="114147" y="226339"/>
                </a:lnTo>
                <a:lnTo>
                  <a:pt x="42837" y="211759"/>
                </a:lnTo>
                <a:lnTo>
                  <a:pt x="487781" y="36753"/>
                </a:lnTo>
                <a:lnTo>
                  <a:pt x="517690" y="42202"/>
                </a:lnTo>
                <a:lnTo>
                  <a:pt x="176276" y="176530"/>
                </a:lnTo>
                <a:lnTo>
                  <a:pt x="173875" y="180581"/>
                </a:lnTo>
                <a:lnTo>
                  <a:pt x="174637" y="189077"/>
                </a:lnTo>
                <a:lnTo>
                  <a:pt x="177800" y="192493"/>
                </a:lnTo>
                <a:lnTo>
                  <a:pt x="181978" y="193141"/>
                </a:lnTo>
                <a:lnTo>
                  <a:pt x="478777" y="245719"/>
                </a:lnTo>
                <a:lnTo>
                  <a:pt x="479298" y="245859"/>
                </a:lnTo>
                <a:lnTo>
                  <a:pt x="481571" y="245859"/>
                </a:lnTo>
                <a:lnTo>
                  <a:pt x="482828" y="245719"/>
                </a:lnTo>
                <a:lnTo>
                  <a:pt x="483971" y="245211"/>
                </a:lnTo>
                <a:lnTo>
                  <a:pt x="530225" y="226593"/>
                </a:lnTo>
                <a:lnTo>
                  <a:pt x="564832" y="212648"/>
                </a:lnTo>
                <a:lnTo>
                  <a:pt x="569772" y="210743"/>
                </a:lnTo>
                <a:lnTo>
                  <a:pt x="572058" y="205168"/>
                </a:lnTo>
                <a:lnTo>
                  <a:pt x="570153" y="200355"/>
                </a:lnTo>
                <a:lnTo>
                  <a:pt x="568134" y="195414"/>
                </a:lnTo>
                <a:lnTo>
                  <a:pt x="562673" y="193014"/>
                </a:lnTo>
                <a:lnTo>
                  <a:pt x="479425" y="226593"/>
                </a:lnTo>
                <a:lnTo>
                  <a:pt x="218490" y="180327"/>
                </a:lnTo>
                <a:lnTo>
                  <a:pt x="454444" y="87566"/>
                </a:lnTo>
                <a:lnTo>
                  <a:pt x="595630" y="114693"/>
                </a:lnTo>
                <a:lnTo>
                  <a:pt x="598030" y="114693"/>
                </a:lnTo>
                <a:lnTo>
                  <a:pt x="599427" y="114439"/>
                </a:lnTo>
                <a:lnTo>
                  <a:pt x="642848" y="95300"/>
                </a:lnTo>
                <a:lnTo>
                  <a:pt x="687120" y="75780"/>
                </a:lnTo>
                <a:lnTo>
                  <a:pt x="948690" y="114439"/>
                </a:lnTo>
                <a:lnTo>
                  <a:pt x="948690" y="95275"/>
                </a:lnTo>
                <a:lnTo>
                  <a:pt x="816914" y="75780"/>
                </a:lnTo>
                <a:lnTo>
                  <a:pt x="651891" y="51371"/>
                </a:lnTo>
                <a:lnTo>
                  <a:pt x="651891" y="70586"/>
                </a:lnTo>
                <a:lnTo>
                  <a:pt x="595630" y="95300"/>
                </a:lnTo>
                <a:lnTo>
                  <a:pt x="555434" y="87566"/>
                </a:lnTo>
                <a:lnTo>
                  <a:pt x="487527" y="74510"/>
                </a:lnTo>
                <a:lnTo>
                  <a:pt x="559511" y="46253"/>
                </a:lnTo>
                <a:lnTo>
                  <a:pt x="561924" y="42329"/>
                </a:lnTo>
                <a:lnTo>
                  <a:pt x="561416" y="36753"/>
                </a:lnTo>
                <a:lnTo>
                  <a:pt x="561162" y="33832"/>
                </a:lnTo>
                <a:lnTo>
                  <a:pt x="557987" y="30403"/>
                </a:lnTo>
                <a:lnTo>
                  <a:pt x="521106" y="23571"/>
                </a:lnTo>
                <a:lnTo>
                  <a:pt x="531507" y="19519"/>
                </a:lnTo>
                <a:lnTo>
                  <a:pt x="614768" y="33959"/>
                </a:lnTo>
                <a:lnTo>
                  <a:pt x="588911" y="45999"/>
                </a:lnTo>
                <a:lnTo>
                  <a:pt x="586752" y="50050"/>
                </a:lnTo>
                <a:lnTo>
                  <a:pt x="588022" y="58420"/>
                </a:lnTo>
                <a:lnTo>
                  <a:pt x="591185" y="61595"/>
                </a:lnTo>
                <a:lnTo>
                  <a:pt x="651891" y="70586"/>
                </a:lnTo>
                <a:lnTo>
                  <a:pt x="651891" y="51371"/>
                </a:lnTo>
                <a:lnTo>
                  <a:pt x="629335" y="48031"/>
                </a:lnTo>
                <a:lnTo>
                  <a:pt x="653923" y="36487"/>
                </a:lnTo>
                <a:lnTo>
                  <a:pt x="656069" y="32562"/>
                </a:lnTo>
                <a:lnTo>
                  <a:pt x="655574" y="28384"/>
                </a:lnTo>
                <a:lnTo>
                  <a:pt x="654939" y="24333"/>
                </a:lnTo>
                <a:lnTo>
                  <a:pt x="651776" y="21031"/>
                </a:lnTo>
                <a:lnTo>
                  <a:pt x="647712" y="20396"/>
                </a:lnTo>
                <a:lnTo>
                  <a:pt x="642658" y="19519"/>
                </a:lnTo>
                <a:lnTo>
                  <a:pt x="532130" y="254"/>
                </a:lnTo>
                <a:lnTo>
                  <a:pt x="530364" y="0"/>
                </a:lnTo>
                <a:lnTo>
                  <a:pt x="528586" y="254"/>
                </a:lnTo>
                <a:lnTo>
                  <a:pt x="527062" y="876"/>
                </a:lnTo>
                <a:lnTo>
                  <a:pt x="6083" y="205803"/>
                </a:lnTo>
                <a:lnTo>
                  <a:pt x="5956" y="205930"/>
                </a:lnTo>
                <a:lnTo>
                  <a:pt x="5702" y="205930"/>
                </a:lnTo>
                <a:lnTo>
                  <a:pt x="5448" y="206184"/>
                </a:lnTo>
                <a:lnTo>
                  <a:pt x="4445" y="206692"/>
                </a:lnTo>
                <a:lnTo>
                  <a:pt x="3175" y="207708"/>
                </a:lnTo>
                <a:lnTo>
                  <a:pt x="2781" y="207962"/>
                </a:lnTo>
                <a:lnTo>
                  <a:pt x="2654" y="208343"/>
                </a:lnTo>
                <a:lnTo>
                  <a:pt x="2413" y="208584"/>
                </a:lnTo>
                <a:lnTo>
                  <a:pt x="1524" y="209727"/>
                </a:lnTo>
                <a:lnTo>
                  <a:pt x="1143" y="210502"/>
                </a:lnTo>
                <a:lnTo>
                  <a:pt x="889" y="210870"/>
                </a:lnTo>
                <a:lnTo>
                  <a:pt x="762" y="211124"/>
                </a:lnTo>
                <a:lnTo>
                  <a:pt x="635" y="211632"/>
                </a:lnTo>
                <a:lnTo>
                  <a:pt x="381" y="212267"/>
                </a:lnTo>
                <a:lnTo>
                  <a:pt x="254" y="213918"/>
                </a:lnTo>
                <a:lnTo>
                  <a:pt x="0" y="214426"/>
                </a:lnTo>
                <a:lnTo>
                  <a:pt x="0" y="441007"/>
                </a:lnTo>
                <a:lnTo>
                  <a:pt x="3175" y="444944"/>
                </a:lnTo>
                <a:lnTo>
                  <a:pt x="7480" y="445833"/>
                </a:lnTo>
                <a:lnTo>
                  <a:pt x="474980" y="550887"/>
                </a:lnTo>
                <a:lnTo>
                  <a:pt x="475742" y="551014"/>
                </a:lnTo>
                <a:lnTo>
                  <a:pt x="476377" y="551141"/>
                </a:lnTo>
                <a:lnTo>
                  <a:pt x="478282" y="551141"/>
                </a:lnTo>
                <a:lnTo>
                  <a:pt x="479425" y="550887"/>
                </a:lnTo>
                <a:lnTo>
                  <a:pt x="480428" y="550506"/>
                </a:lnTo>
                <a:lnTo>
                  <a:pt x="480428" y="550379"/>
                </a:lnTo>
                <a:lnTo>
                  <a:pt x="480568" y="550506"/>
                </a:lnTo>
                <a:lnTo>
                  <a:pt x="480568" y="550379"/>
                </a:lnTo>
                <a:lnTo>
                  <a:pt x="532498" y="529717"/>
                </a:lnTo>
                <a:lnTo>
                  <a:pt x="537921" y="527570"/>
                </a:lnTo>
                <a:lnTo>
                  <a:pt x="988745" y="348246"/>
                </a:lnTo>
                <a:lnTo>
                  <a:pt x="992416" y="346862"/>
                </a:lnTo>
                <a:lnTo>
                  <a:pt x="994816" y="343433"/>
                </a:lnTo>
                <a:lnTo>
                  <a:pt x="994816" y="203022"/>
                </a:lnTo>
                <a:lnTo>
                  <a:pt x="994816" y="124193"/>
                </a:lnTo>
                <a:lnTo>
                  <a:pt x="994816" y="109105"/>
                </a:lnTo>
                <a:close/>
              </a:path>
            </a:pathLst>
          </a:custGeom>
          <a:solidFill>
            <a:srgbClr val="16479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41</a:t>
            </a:fld>
            <a:endParaRPr spc="5" dirty="0"/>
          </a:p>
        </p:txBody>
      </p:sp>
      <p:sp>
        <p:nvSpPr>
          <p:cNvPr id="24" name="object 2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827655"/>
            <a:chOff x="0" y="0"/>
            <a:chExt cx="20104100" cy="28276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100" cy="2827655"/>
            </a:xfrm>
            <a:custGeom>
              <a:avLst/>
              <a:gdLst/>
              <a:ahLst/>
              <a:cxnLst/>
              <a:rect l="l" t="t" r="r" b="b"/>
              <a:pathLst>
                <a:path w="20104100" h="2827655">
                  <a:moveTo>
                    <a:pt x="20104099" y="0"/>
                  </a:moveTo>
                  <a:lnTo>
                    <a:pt x="0" y="0"/>
                  </a:lnTo>
                  <a:lnTo>
                    <a:pt x="0" y="2827139"/>
                  </a:lnTo>
                  <a:lnTo>
                    <a:pt x="20104099" y="2827139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350743" y="1348554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5">
                  <a:moveTo>
                    <a:pt x="0" y="0"/>
                  </a:moveTo>
                  <a:lnTo>
                    <a:pt x="890433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42990" y="1471665"/>
            <a:ext cx="859980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72204" algn="l"/>
              </a:tabLst>
            </a:pPr>
            <a:r>
              <a:rPr sz="5250" spc="409" dirty="0">
                <a:solidFill>
                  <a:srgbClr val="FFFFFF"/>
                </a:solidFill>
              </a:rPr>
              <a:t>P</a:t>
            </a:r>
            <a:r>
              <a:rPr sz="5250" spc="380" dirty="0">
                <a:solidFill>
                  <a:srgbClr val="FFFFFF"/>
                </a:solidFill>
              </a:rPr>
              <a:t>R</a:t>
            </a:r>
            <a:r>
              <a:rPr sz="5250" spc="409" dirty="0">
                <a:solidFill>
                  <a:srgbClr val="FFFFFF"/>
                </a:solidFill>
              </a:rPr>
              <a:t>OJEC</a:t>
            </a:r>
            <a:r>
              <a:rPr sz="5250" spc="15" dirty="0">
                <a:solidFill>
                  <a:srgbClr val="FFFFFF"/>
                </a:solidFill>
              </a:rPr>
              <a:t>T</a:t>
            </a:r>
            <a:r>
              <a:rPr lang="en-US" sz="5250" spc="15" dirty="0">
                <a:solidFill>
                  <a:srgbClr val="FFFFFF"/>
                </a:solidFill>
              </a:rPr>
              <a:t>  </a:t>
            </a:r>
            <a:r>
              <a:rPr sz="5250" spc="409" dirty="0">
                <a:solidFill>
                  <a:srgbClr val="FFFFFF"/>
                </a:solidFill>
              </a:rPr>
              <a:t>CHALLENGES</a:t>
            </a:r>
            <a:endParaRPr sz="5250" dirty="0"/>
          </a:p>
        </p:txBody>
      </p:sp>
      <p:grpSp>
        <p:nvGrpSpPr>
          <p:cNvPr id="6" name="object 6"/>
          <p:cNvGrpSpPr/>
          <p:nvPr/>
        </p:nvGrpSpPr>
        <p:grpSpPr>
          <a:xfrm>
            <a:off x="2547539" y="3405447"/>
            <a:ext cx="925830" cy="990600"/>
            <a:chOff x="2547539" y="3405447"/>
            <a:chExt cx="925830" cy="990600"/>
          </a:xfrm>
        </p:grpSpPr>
        <p:sp>
          <p:nvSpPr>
            <p:cNvPr id="7" name="object 7"/>
            <p:cNvSpPr/>
            <p:nvPr/>
          </p:nvSpPr>
          <p:spPr>
            <a:xfrm>
              <a:off x="2599497" y="3612656"/>
              <a:ext cx="783590" cy="444500"/>
            </a:xfrm>
            <a:custGeom>
              <a:avLst/>
              <a:gdLst/>
              <a:ahLst/>
              <a:cxnLst/>
              <a:rect l="l" t="t" r="r" b="b"/>
              <a:pathLst>
                <a:path w="783589" h="444500">
                  <a:moveTo>
                    <a:pt x="264965" y="393224"/>
                  </a:moveTo>
                  <a:lnTo>
                    <a:pt x="250283" y="353579"/>
                  </a:lnTo>
                  <a:lnTo>
                    <a:pt x="224879" y="321644"/>
                  </a:lnTo>
                  <a:lnTo>
                    <a:pt x="191307" y="299131"/>
                  </a:lnTo>
                  <a:lnTo>
                    <a:pt x="152119" y="287754"/>
                  </a:lnTo>
                  <a:lnTo>
                    <a:pt x="109870" y="289227"/>
                  </a:lnTo>
                  <a:lnTo>
                    <a:pt x="70225" y="303905"/>
                  </a:lnTo>
                  <a:lnTo>
                    <a:pt x="38289" y="329308"/>
                  </a:lnTo>
                  <a:lnTo>
                    <a:pt x="15777" y="362882"/>
                  </a:lnTo>
                  <a:lnTo>
                    <a:pt x="4400" y="402072"/>
                  </a:lnTo>
                  <a:lnTo>
                    <a:pt x="5873" y="444322"/>
                  </a:lnTo>
                  <a:lnTo>
                    <a:pt x="0" y="398594"/>
                  </a:lnTo>
                  <a:lnTo>
                    <a:pt x="269" y="353391"/>
                  </a:lnTo>
                  <a:lnTo>
                    <a:pt x="6384" y="309124"/>
                  </a:lnTo>
                  <a:lnTo>
                    <a:pt x="18047" y="266201"/>
                  </a:lnTo>
                  <a:lnTo>
                    <a:pt x="34960" y="225032"/>
                  </a:lnTo>
                  <a:lnTo>
                    <a:pt x="56826" y="186025"/>
                  </a:lnTo>
                  <a:lnTo>
                    <a:pt x="83346" y="149589"/>
                  </a:lnTo>
                  <a:lnTo>
                    <a:pt x="114224" y="116134"/>
                  </a:lnTo>
                  <a:lnTo>
                    <a:pt x="149161" y="86069"/>
                  </a:lnTo>
                  <a:lnTo>
                    <a:pt x="187860" y="59802"/>
                  </a:lnTo>
                  <a:lnTo>
                    <a:pt x="230022" y="37744"/>
                  </a:lnTo>
                  <a:lnTo>
                    <a:pt x="275351" y="20301"/>
                  </a:lnTo>
                  <a:lnTo>
                    <a:pt x="323549" y="7885"/>
                  </a:lnTo>
                  <a:lnTo>
                    <a:pt x="372853" y="1073"/>
                  </a:lnTo>
                  <a:lnTo>
                    <a:pt x="421411" y="0"/>
                  </a:lnTo>
                  <a:lnTo>
                    <a:pt x="468793" y="4398"/>
                  </a:lnTo>
                  <a:lnTo>
                    <a:pt x="514568" y="14005"/>
                  </a:lnTo>
                  <a:lnTo>
                    <a:pt x="558305" y="28554"/>
                  </a:lnTo>
                  <a:lnTo>
                    <a:pt x="599574" y="47779"/>
                  </a:lnTo>
                  <a:lnTo>
                    <a:pt x="637943" y="71416"/>
                  </a:lnTo>
                  <a:lnTo>
                    <a:pt x="672983" y="99200"/>
                  </a:lnTo>
                  <a:lnTo>
                    <a:pt x="704262" y="130865"/>
                  </a:lnTo>
                  <a:lnTo>
                    <a:pt x="731350" y="166145"/>
                  </a:lnTo>
                  <a:lnTo>
                    <a:pt x="753815" y="204776"/>
                  </a:lnTo>
                  <a:lnTo>
                    <a:pt x="771229" y="246492"/>
                  </a:lnTo>
                  <a:lnTo>
                    <a:pt x="783158" y="291028"/>
                  </a:lnTo>
                  <a:lnTo>
                    <a:pt x="768476" y="251383"/>
                  </a:lnTo>
                  <a:lnTo>
                    <a:pt x="743070" y="219448"/>
                  </a:lnTo>
                  <a:lnTo>
                    <a:pt x="709496" y="196935"/>
                  </a:lnTo>
                  <a:lnTo>
                    <a:pt x="670309" y="185559"/>
                  </a:lnTo>
                  <a:lnTo>
                    <a:pt x="628064" y="187032"/>
                  </a:lnTo>
                  <a:lnTo>
                    <a:pt x="588419" y="201709"/>
                  </a:lnTo>
                  <a:lnTo>
                    <a:pt x="556482" y="227112"/>
                  </a:lnTo>
                  <a:lnTo>
                    <a:pt x="533968" y="260686"/>
                  </a:lnTo>
                  <a:lnTo>
                    <a:pt x="522588" y="299876"/>
                  </a:lnTo>
                  <a:lnTo>
                    <a:pt x="524056" y="342126"/>
                  </a:lnTo>
                  <a:lnTo>
                    <a:pt x="509379" y="302481"/>
                  </a:lnTo>
                  <a:lnTo>
                    <a:pt x="483976" y="270546"/>
                  </a:lnTo>
                  <a:lnTo>
                    <a:pt x="450401" y="248033"/>
                  </a:lnTo>
                  <a:lnTo>
                    <a:pt x="411212" y="236657"/>
                  </a:lnTo>
                  <a:lnTo>
                    <a:pt x="368962" y="238129"/>
                  </a:lnTo>
                  <a:lnTo>
                    <a:pt x="329317" y="252807"/>
                  </a:lnTo>
                  <a:lnTo>
                    <a:pt x="297381" y="278210"/>
                  </a:lnTo>
                  <a:lnTo>
                    <a:pt x="274868" y="311784"/>
                  </a:lnTo>
                  <a:lnTo>
                    <a:pt x="263492" y="350974"/>
                  </a:lnTo>
                  <a:lnTo>
                    <a:pt x="264965" y="393224"/>
                  </a:lnTo>
                  <a:close/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2958124" y="3907801"/>
              <a:ext cx="97155" cy="434340"/>
            </a:xfrm>
            <a:custGeom>
              <a:avLst/>
              <a:gdLst/>
              <a:ahLst/>
              <a:cxnLst/>
              <a:rect l="l" t="t" r="r" b="b"/>
              <a:pathLst>
                <a:path w="97155" h="434339">
                  <a:moveTo>
                    <a:pt x="21580" y="0"/>
                  </a:moveTo>
                  <a:lnTo>
                    <a:pt x="96761" y="381192"/>
                  </a:lnTo>
                  <a:lnTo>
                    <a:pt x="96683" y="398957"/>
                  </a:lnTo>
                  <a:lnTo>
                    <a:pt x="90027" y="414764"/>
                  </a:lnTo>
                  <a:lnTo>
                    <a:pt x="77927" y="426924"/>
                  </a:lnTo>
                  <a:lnTo>
                    <a:pt x="61516" y="433745"/>
                  </a:lnTo>
                  <a:lnTo>
                    <a:pt x="43751" y="433668"/>
                  </a:lnTo>
                  <a:lnTo>
                    <a:pt x="27944" y="427013"/>
                  </a:lnTo>
                  <a:lnTo>
                    <a:pt x="15784" y="414916"/>
                  </a:lnTo>
                  <a:lnTo>
                    <a:pt x="8963" y="398511"/>
                  </a:lnTo>
                  <a:lnTo>
                    <a:pt x="0" y="353078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3045135" y="3484923"/>
              <a:ext cx="14604" cy="73025"/>
            </a:xfrm>
            <a:custGeom>
              <a:avLst/>
              <a:gdLst/>
              <a:ahLst/>
              <a:cxnLst/>
              <a:rect l="l" t="t" r="r" b="b"/>
              <a:pathLst>
                <a:path w="14605" h="73025">
                  <a:moveTo>
                    <a:pt x="0" y="0"/>
                  </a:moveTo>
                  <a:lnTo>
                    <a:pt x="14334" y="72667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840915" y="3533565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5" h="45085">
                  <a:moveTo>
                    <a:pt x="0" y="0"/>
                  </a:moveTo>
                  <a:lnTo>
                    <a:pt x="7769" y="44794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177936" y="3544607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5" h="45085">
                  <a:moveTo>
                    <a:pt x="0" y="0"/>
                  </a:moveTo>
                  <a:lnTo>
                    <a:pt x="7769" y="44794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560779" y="3634472"/>
              <a:ext cx="31115" cy="158115"/>
            </a:xfrm>
            <a:custGeom>
              <a:avLst/>
              <a:gdLst/>
              <a:ahLst/>
              <a:cxnLst/>
              <a:rect l="l" t="t" r="r" b="b"/>
              <a:pathLst>
                <a:path w="31114" h="158114">
                  <a:moveTo>
                    <a:pt x="0" y="0"/>
                  </a:moveTo>
                  <a:lnTo>
                    <a:pt x="31088" y="157649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3255914" y="3499534"/>
              <a:ext cx="26670" cy="135255"/>
            </a:xfrm>
            <a:custGeom>
              <a:avLst/>
              <a:gdLst/>
              <a:ahLst/>
              <a:cxnLst/>
              <a:rect l="l" t="t" r="r" b="b"/>
              <a:pathLst>
                <a:path w="26670" h="135254">
                  <a:moveTo>
                    <a:pt x="0" y="0"/>
                  </a:moveTo>
                  <a:lnTo>
                    <a:pt x="26616" y="134938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2848893" y="3578355"/>
              <a:ext cx="74295" cy="427990"/>
            </a:xfrm>
            <a:custGeom>
              <a:avLst/>
              <a:gdLst/>
              <a:ahLst/>
              <a:cxnLst/>
              <a:rect l="l" t="t" r="r" b="b"/>
              <a:pathLst>
                <a:path w="74294" h="427989">
                  <a:moveTo>
                    <a:pt x="15569" y="427526"/>
                  </a:moveTo>
                  <a:lnTo>
                    <a:pt x="6242" y="375806"/>
                  </a:lnTo>
                  <a:lnTo>
                    <a:pt x="928" y="324942"/>
                  </a:lnTo>
                  <a:lnTo>
                    <a:pt x="0" y="275013"/>
                  </a:lnTo>
                  <a:lnTo>
                    <a:pt x="3829" y="226100"/>
                  </a:lnTo>
                  <a:lnTo>
                    <a:pt x="12787" y="178281"/>
                  </a:lnTo>
                  <a:lnTo>
                    <a:pt x="27246" y="131636"/>
                  </a:lnTo>
                  <a:lnTo>
                    <a:pt x="47577" y="86245"/>
                  </a:lnTo>
                  <a:lnTo>
                    <a:pt x="74154" y="42187"/>
                  </a:lnTo>
                  <a:lnTo>
                    <a:pt x="65840" y="0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2923051" y="3620541"/>
              <a:ext cx="200660" cy="334645"/>
            </a:xfrm>
            <a:custGeom>
              <a:avLst/>
              <a:gdLst/>
              <a:ahLst/>
              <a:cxnLst/>
              <a:rect l="l" t="t" r="r" b="b"/>
              <a:pathLst>
                <a:path w="200660" h="334645">
                  <a:moveTo>
                    <a:pt x="200506" y="334241"/>
                  </a:moveTo>
                  <a:lnTo>
                    <a:pt x="189498" y="282849"/>
                  </a:lnTo>
                  <a:lnTo>
                    <a:pt x="175101" y="233774"/>
                  </a:lnTo>
                  <a:lnTo>
                    <a:pt x="157003" y="187232"/>
                  </a:lnTo>
                  <a:lnTo>
                    <a:pt x="134889" y="143435"/>
                  </a:lnTo>
                  <a:lnTo>
                    <a:pt x="108446" y="102599"/>
                  </a:lnTo>
                  <a:lnTo>
                    <a:pt x="77360" y="64938"/>
                  </a:lnTo>
                  <a:lnTo>
                    <a:pt x="41315" y="30667"/>
                  </a:lnTo>
                  <a:lnTo>
                    <a:pt x="0" y="0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9991" y="3916556"/>
              <a:ext cx="182518" cy="1904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77173" y="4249961"/>
              <a:ext cx="9525" cy="132715"/>
            </a:xfrm>
            <a:custGeom>
              <a:avLst/>
              <a:gdLst/>
              <a:ahLst/>
              <a:cxnLst/>
              <a:rect l="l" t="t" r="r" b="b"/>
              <a:pathLst>
                <a:path w="9525" h="132714">
                  <a:moveTo>
                    <a:pt x="0" y="132498"/>
                  </a:moveTo>
                  <a:lnTo>
                    <a:pt x="9298" y="0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3571" y="4136928"/>
              <a:ext cx="356870" cy="245745"/>
            </a:xfrm>
            <a:custGeom>
              <a:avLst/>
              <a:gdLst/>
              <a:ahLst/>
              <a:cxnLst/>
              <a:rect l="l" t="t" r="r" b="b"/>
              <a:pathLst>
                <a:path w="356870" h="245745">
                  <a:moveTo>
                    <a:pt x="356407" y="245531"/>
                  </a:moveTo>
                  <a:lnTo>
                    <a:pt x="340209" y="110781"/>
                  </a:lnTo>
                  <a:lnTo>
                    <a:pt x="333281" y="70752"/>
                  </a:lnTo>
                  <a:lnTo>
                    <a:pt x="286741" y="16676"/>
                  </a:lnTo>
                  <a:lnTo>
                    <a:pt x="235814" y="3227"/>
                  </a:lnTo>
                  <a:lnTo>
                    <a:pt x="195510" y="418"/>
                  </a:lnTo>
                  <a:lnTo>
                    <a:pt x="178811" y="0"/>
                  </a:lnTo>
                  <a:lnTo>
                    <a:pt x="161414" y="443"/>
                  </a:lnTo>
                  <a:lnTo>
                    <a:pt x="119457" y="3361"/>
                  </a:lnTo>
                  <a:lnTo>
                    <a:pt x="68173" y="16345"/>
                  </a:lnTo>
                  <a:lnTo>
                    <a:pt x="21665" y="70642"/>
                  </a:lnTo>
                  <a:lnTo>
                    <a:pt x="14753" y="110781"/>
                  </a:lnTo>
                  <a:lnTo>
                    <a:pt x="0" y="245531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3375635" y="4249965"/>
              <a:ext cx="9525" cy="132715"/>
            </a:xfrm>
            <a:custGeom>
              <a:avLst/>
              <a:gdLst/>
              <a:ahLst/>
              <a:cxnLst/>
              <a:rect l="l" t="t" r="r" b="b"/>
              <a:pathLst>
                <a:path w="9525" h="132714">
                  <a:moveTo>
                    <a:pt x="0" y="0"/>
                  </a:moveTo>
                  <a:lnTo>
                    <a:pt x="9298" y="132498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591866" y="3418687"/>
              <a:ext cx="196850" cy="363855"/>
            </a:xfrm>
            <a:custGeom>
              <a:avLst/>
              <a:gdLst/>
              <a:ahLst/>
              <a:cxnLst/>
              <a:rect l="l" t="t" r="r" b="b"/>
              <a:pathLst>
                <a:path w="196850" h="363854">
                  <a:moveTo>
                    <a:pt x="130425" y="31224"/>
                  </a:moveTo>
                  <a:lnTo>
                    <a:pt x="196266" y="178214"/>
                  </a:lnTo>
                  <a:lnTo>
                    <a:pt x="114258" y="178214"/>
                  </a:lnTo>
                  <a:lnTo>
                    <a:pt x="190632" y="363496"/>
                  </a:lnTo>
                  <a:lnTo>
                    <a:pt x="0" y="126938"/>
                  </a:lnTo>
                  <a:lnTo>
                    <a:pt x="86353" y="126938"/>
                  </a:lnTo>
                  <a:lnTo>
                    <a:pt x="16208" y="0"/>
                  </a:lnTo>
                </a:path>
              </a:pathLst>
            </a:custGeom>
            <a:ln w="26480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018590" y="3420304"/>
            <a:ext cx="13131800" cy="579882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700" spc="165" dirty="0">
                <a:solidFill>
                  <a:srgbClr val="9C3727"/>
                </a:solidFill>
                <a:latin typeface="Bebas Neue"/>
                <a:cs typeface="Bebas Neue"/>
              </a:rPr>
              <a:t>Inclement</a:t>
            </a:r>
            <a:r>
              <a:rPr sz="3700" spc="345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sz="3700" spc="165" dirty="0">
                <a:solidFill>
                  <a:srgbClr val="9C3727"/>
                </a:solidFill>
                <a:latin typeface="Bebas Neue"/>
                <a:cs typeface="Bebas Neue"/>
              </a:rPr>
              <a:t>Weather</a:t>
            </a:r>
            <a:endParaRPr sz="3700" dirty="0">
              <a:latin typeface="Bebas Neue"/>
              <a:cs typeface="Bebas Neue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3100" spc="70" dirty="0">
                <a:latin typeface="Museo Sans 500"/>
                <a:cs typeface="Museo Sans 500"/>
              </a:rPr>
              <a:t>Rain</a:t>
            </a:r>
            <a:r>
              <a:rPr sz="3100" spc="155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caused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project</a:t>
            </a:r>
            <a:r>
              <a:rPr sz="3100" spc="16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delays.</a:t>
            </a:r>
            <a:endParaRPr sz="310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9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</a:pPr>
            <a:r>
              <a:rPr lang="en-US" sz="3700" spc="114" dirty="0">
                <a:solidFill>
                  <a:srgbClr val="9C3727"/>
                </a:solidFill>
                <a:latin typeface="Bebas Neue"/>
                <a:cs typeface="Bebas Neue"/>
              </a:rPr>
              <a:t>S</a:t>
            </a:r>
            <a:r>
              <a:rPr sz="3700" spc="114" dirty="0">
                <a:solidFill>
                  <a:srgbClr val="9C3727"/>
                </a:solidFill>
                <a:latin typeface="Bebas Neue"/>
                <a:cs typeface="Bebas Neue"/>
              </a:rPr>
              <a:t>upply</a:t>
            </a:r>
            <a:r>
              <a:rPr sz="3700" spc="345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lang="en-US" sz="3700" spc="170" dirty="0">
                <a:solidFill>
                  <a:srgbClr val="9C3727"/>
                </a:solidFill>
                <a:latin typeface="Bebas Neue"/>
                <a:cs typeface="Bebas Neue"/>
              </a:rPr>
              <a:t>S</a:t>
            </a:r>
            <a:r>
              <a:rPr sz="3700" spc="170" dirty="0">
                <a:solidFill>
                  <a:srgbClr val="9C3727"/>
                </a:solidFill>
                <a:latin typeface="Bebas Neue"/>
                <a:cs typeface="Bebas Neue"/>
              </a:rPr>
              <a:t>hortages</a:t>
            </a:r>
            <a:endParaRPr sz="3700" dirty="0">
              <a:latin typeface="Bebas Neue"/>
              <a:cs typeface="Bebas Neue"/>
            </a:endParaRPr>
          </a:p>
          <a:p>
            <a:pPr marL="12700" marR="5080">
              <a:lnSpc>
                <a:spcPts val="3130"/>
              </a:lnSpc>
              <a:spcBef>
                <a:spcPts val="1085"/>
              </a:spcBef>
            </a:pPr>
            <a:r>
              <a:rPr sz="3100" spc="75" dirty="0">
                <a:latin typeface="Museo Sans 500"/>
                <a:cs typeface="Museo Sans 500"/>
              </a:rPr>
              <a:t>White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base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coat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and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gray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top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coat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was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used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meet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customers’ </a:t>
            </a:r>
            <a:r>
              <a:rPr sz="3100" spc="-780" dirty="0">
                <a:latin typeface="Museo Sans 500"/>
                <a:cs typeface="Museo Sans 500"/>
              </a:rPr>
              <a:t> </a:t>
            </a:r>
            <a:r>
              <a:rPr sz="3100" spc="85" dirty="0">
                <a:latin typeface="Museo Sans 500"/>
                <a:cs typeface="Museo Sans 500"/>
              </a:rPr>
              <a:t>expectations.</a:t>
            </a:r>
            <a:endParaRPr sz="3100" dirty="0">
              <a:latin typeface="Museo Sans 500"/>
              <a:cs typeface="Museo Sans 500"/>
            </a:endParaRPr>
          </a:p>
          <a:p>
            <a:pPr>
              <a:lnSpc>
                <a:spcPct val="100000"/>
              </a:lnSpc>
            </a:pPr>
            <a:endParaRPr sz="3400" dirty="0">
              <a:latin typeface="Museo Sans 500"/>
              <a:cs typeface="Museo Sans 500"/>
            </a:endParaRPr>
          </a:p>
          <a:p>
            <a:pPr marL="12700">
              <a:lnSpc>
                <a:spcPct val="100000"/>
              </a:lnSpc>
              <a:spcBef>
                <a:spcPts val="2675"/>
              </a:spcBef>
            </a:pPr>
            <a:r>
              <a:rPr lang="en-US" sz="3700" spc="145" dirty="0">
                <a:solidFill>
                  <a:srgbClr val="9C3727"/>
                </a:solidFill>
                <a:latin typeface="Bebas Neue"/>
                <a:cs typeface="Bebas Neue"/>
              </a:rPr>
              <a:t>M</a:t>
            </a:r>
            <a:r>
              <a:rPr sz="3700" spc="145" dirty="0">
                <a:solidFill>
                  <a:srgbClr val="9C3727"/>
                </a:solidFill>
                <a:latin typeface="Bebas Neue"/>
                <a:cs typeface="Bebas Neue"/>
              </a:rPr>
              <a:t>aterial</a:t>
            </a:r>
            <a:r>
              <a:rPr sz="3700" spc="350" dirty="0">
                <a:solidFill>
                  <a:srgbClr val="9C3727"/>
                </a:solidFill>
                <a:latin typeface="Bebas Neue"/>
                <a:cs typeface="Bebas Neue"/>
              </a:rPr>
              <a:t> </a:t>
            </a:r>
            <a:r>
              <a:rPr lang="en-US" sz="3700" spc="185" dirty="0">
                <a:solidFill>
                  <a:srgbClr val="9C3727"/>
                </a:solidFill>
                <a:latin typeface="Bebas Neue"/>
                <a:cs typeface="Bebas Neue"/>
              </a:rPr>
              <a:t>C</a:t>
            </a:r>
            <a:r>
              <a:rPr sz="3700" spc="185" dirty="0">
                <a:solidFill>
                  <a:srgbClr val="9C3727"/>
                </a:solidFill>
                <a:latin typeface="Bebas Neue"/>
                <a:cs typeface="Bebas Neue"/>
              </a:rPr>
              <a:t>hallenges</a:t>
            </a:r>
            <a:endParaRPr sz="3700" dirty="0">
              <a:latin typeface="Bebas Neue"/>
              <a:cs typeface="Bebas Neue"/>
            </a:endParaRPr>
          </a:p>
          <a:p>
            <a:pPr marL="12700" marR="93980">
              <a:lnSpc>
                <a:spcPts val="3130"/>
              </a:lnSpc>
              <a:spcBef>
                <a:spcPts val="1085"/>
              </a:spcBef>
            </a:pPr>
            <a:r>
              <a:rPr sz="3100" spc="80" dirty="0">
                <a:latin typeface="Museo Sans 500"/>
                <a:cs typeface="Museo Sans 500"/>
              </a:rPr>
              <a:t>Getting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reinforcement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conform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50" dirty="0">
                <a:latin typeface="Museo Sans 500"/>
                <a:cs typeface="Museo Sans 500"/>
              </a:rPr>
              <a:t>to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5" dirty="0">
                <a:latin typeface="Museo Sans 500"/>
                <a:cs typeface="Museo Sans 500"/>
              </a:rPr>
              <a:t>sharp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80" dirty="0">
                <a:latin typeface="Museo Sans 500"/>
                <a:cs typeface="Museo Sans 500"/>
              </a:rPr>
              <a:t>corners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was</a:t>
            </a:r>
            <a:r>
              <a:rPr sz="3100" spc="170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the </a:t>
            </a:r>
            <a:r>
              <a:rPr sz="3100" spc="-785" dirty="0">
                <a:latin typeface="Museo Sans 500"/>
                <a:cs typeface="Museo Sans 500"/>
              </a:rPr>
              <a:t> </a:t>
            </a:r>
            <a:r>
              <a:rPr sz="3100" spc="75" dirty="0">
                <a:solidFill>
                  <a:srgbClr val="0066CC"/>
                </a:solidFill>
                <a:latin typeface="Museo Sans 500"/>
                <a:cs typeface="Museo Sans 500"/>
              </a:rPr>
              <a:t>main</a:t>
            </a:r>
            <a:r>
              <a:rPr sz="3100" spc="160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spc="80" dirty="0">
                <a:solidFill>
                  <a:srgbClr val="0066CC"/>
                </a:solidFill>
                <a:latin typeface="Museo Sans 500"/>
                <a:cs typeface="Museo Sans 500"/>
              </a:rPr>
              <a:t>challenge</a:t>
            </a:r>
            <a:r>
              <a:rPr sz="3100" spc="160" dirty="0">
                <a:solidFill>
                  <a:srgbClr val="0066CC"/>
                </a:solidFill>
                <a:latin typeface="Museo Sans 500"/>
                <a:cs typeface="Museo Sans 500"/>
              </a:rPr>
              <a:t> </a:t>
            </a:r>
            <a:r>
              <a:rPr sz="3100" spc="65" dirty="0">
                <a:latin typeface="Museo Sans 500"/>
                <a:cs typeface="Museo Sans 500"/>
              </a:rPr>
              <a:t>the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70" dirty="0">
                <a:latin typeface="Museo Sans 500"/>
                <a:cs typeface="Museo Sans 500"/>
              </a:rPr>
              <a:t>crew</a:t>
            </a:r>
            <a:r>
              <a:rPr sz="3100" spc="165" dirty="0">
                <a:latin typeface="Museo Sans 500"/>
                <a:cs typeface="Museo Sans 500"/>
              </a:rPr>
              <a:t> </a:t>
            </a:r>
            <a:r>
              <a:rPr sz="3100" spc="90" dirty="0">
                <a:latin typeface="Museo Sans 500"/>
                <a:cs typeface="Museo Sans 500"/>
              </a:rPr>
              <a:t>experienced.</a:t>
            </a:r>
            <a:endParaRPr sz="3100" dirty="0">
              <a:latin typeface="Museo Sans 500"/>
              <a:cs typeface="Museo Sans 50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10949" y="7585080"/>
            <a:ext cx="998855" cy="835025"/>
            <a:chOff x="2510949" y="7585080"/>
            <a:chExt cx="998855" cy="835025"/>
          </a:xfrm>
        </p:grpSpPr>
        <p:sp>
          <p:nvSpPr>
            <p:cNvPr id="23" name="object 23"/>
            <p:cNvSpPr/>
            <p:nvPr/>
          </p:nvSpPr>
          <p:spPr>
            <a:xfrm>
              <a:off x="2560982" y="7679264"/>
              <a:ext cx="240029" cy="680085"/>
            </a:xfrm>
            <a:custGeom>
              <a:avLst/>
              <a:gdLst/>
              <a:ahLst/>
              <a:cxnLst/>
              <a:rect l="l" t="t" r="r" b="b"/>
              <a:pathLst>
                <a:path w="240030" h="680084">
                  <a:moveTo>
                    <a:pt x="239490" y="0"/>
                  </a:moveTo>
                  <a:lnTo>
                    <a:pt x="0" y="112384"/>
                  </a:lnTo>
                  <a:lnTo>
                    <a:pt x="0" y="679675"/>
                  </a:lnTo>
                  <a:lnTo>
                    <a:pt x="239490" y="679675"/>
                  </a:lnTo>
                  <a:lnTo>
                    <a:pt x="239490" y="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518169" y="8358935"/>
              <a:ext cx="812165" cy="46990"/>
            </a:xfrm>
            <a:custGeom>
              <a:avLst/>
              <a:gdLst/>
              <a:ahLst/>
              <a:cxnLst/>
              <a:rect l="l" t="t" r="r" b="b"/>
              <a:pathLst>
                <a:path w="812164" h="46990">
                  <a:moveTo>
                    <a:pt x="0" y="0"/>
                  </a:moveTo>
                  <a:lnTo>
                    <a:pt x="42815" y="0"/>
                  </a:lnTo>
                  <a:lnTo>
                    <a:pt x="0" y="0"/>
                  </a:lnTo>
                  <a:close/>
                </a:path>
                <a:path w="812164" h="46990">
                  <a:moveTo>
                    <a:pt x="0" y="0"/>
                  </a:moveTo>
                  <a:lnTo>
                    <a:pt x="0" y="46825"/>
                  </a:lnTo>
                  <a:lnTo>
                    <a:pt x="812121" y="46825"/>
                  </a:lnTo>
                  <a:lnTo>
                    <a:pt x="812121" y="0"/>
                  </a:lnTo>
                  <a:lnTo>
                    <a:pt x="282305" y="0"/>
                  </a:lnTo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581546" y="7592300"/>
              <a:ext cx="732790" cy="224790"/>
            </a:xfrm>
            <a:custGeom>
              <a:avLst/>
              <a:gdLst/>
              <a:ahLst/>
              <a:cxnLst/>
              <a:rect l="l" t="t" r="r" b="b"/>
              <a:pathLst>
                <a:path w="732789" h="224790">
                  <a:moveTo>
                    <a:pt x="0" y="189701"/>
                  </a:moveTo>
                  <a:lnTo>
                    <a:pt x="0" y="148508"/>
                  </a:lnTo>
                  <a:lnTo>
                    <a:pt x="218925" y="37464"/>
                  </a:lnTo>
                  <a:lnTo>
                    <a:pt x="378145" y="80280"/>
                  </a:lnTo>
                  <a:lnTo>
                    <a:pt x="378145" y="53516"/>
                  </a:lnTo>
                  <a:lnTo>
                    <a:pt x="507921" y="0"/>
                  </a:lnTo>
                  <a:lnTo>
                    <a:pt x="712627" y="101682"/>
                  </a:lnTo>
                  <a:lnTo>
                    <a:pt x="712627" y="177942"/>
                  </a:lnTo>
                  <a:lnTo>
                    <a:pt x="732689" y="183292"/>
                  </a:lnTo>
                  <a:lnTo>
                    <a:pt x="732689" y="224768"/>
                  </a:lnTo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800472" y="7679264"/>
              <a:ext cx="530225" cy="680085"/>
            </a:xfrm>
            <a:custGeom>
              <a:avLst/>
              <a:gdLst/>
              <a:ahLst/>
              <a:cxnLst/>
              <a:rect l="l" t="t" r="r" b="b"/>
              <a:pathLst>
                <a:path w="530225" h="680084">
                  <a:moveTo>
                    <a:pt x="0" y="0"/>
                  </a:moveTo>
                  <a:lnTo>
                    <a:pt x="529826" y="144498"/>
                  </a:lnTo>
                  <a:lnTo>
                    <a:pt x="529826" y="188643"/>
                  </a:lnTo>
                  <a:lnTo>
                    <a:pt x="334481" y="137807"/>
                  </a:lnTo>
                  <a:lnTo>
                    <a:pt x="333141" y="278295"/>
                  </a:lnTo>
                  <a:lnTo>
                    <a:pt x="469619" y="306388"/>
                  </a:lnTo>
                  <a:lnTo>
                    <a:pt x="470949" y="339832"/>
                  </a:lnTo>
                  <a:lnTo>
                    <a:pt x="333141" y="321833"/>
                  </a:lnTo>
                  <a:lnTo>
                    <a:pt x="330471" y="458907"/>
                  </a:lnTo>
                  <a:lnTo>
                    <a:pt x="524465" y="476299"/>
                  </a:lnTo>
                  <a:lnTo>
                    <a:pt x="524465" y="515104"/>
                  </a:lnTo>
                  <a:lnTo>
                    <a:pt x="329131" y="507073"/>
                  </a:lnTo>
                  <a:lnTo>
                    <a:pt x="327791" y="639530"/>
                  </a:lnTo>
                  <a:lnTo>
                    <a:pt x="529826" y="639530"/>
                  </a:lnTo>
                  <a:lnTo>
                    <a:pt x="529826" y="679675"/>
                  </a:lnTo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2843287" y="7743486"/>
              <a:ext cx="230504" cy="196850"/>
            </a:xfrm>
            <a:custGeom>
              <a:avLst/>
              <a:gdLst/>
              <a:ahLst/>
              <a:cxnLst/>
              <a:rect l="l" t="t" r="r" b="b"/>
              <a:pathLst>
                <a:path w="230505" h="196850">
                  <a:moveTo>
                    <a:pt x="0" y="0"/>
                  </a:moveTo>
                  <a:lnTo>
                    <a:pt x="230129" y="58867"/>
                  </a:lnTo>
                  <a:lnTo>
                    <a:pt x="230129" y="196674"/>
                  </a:lnTo>
                  <a:lnTo>
                    <a:pt x="0" y="143157"/>
                  </a:lnTo>
                  <a:lnTo>
                    <a:pt x="0" y="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843287" y="7961568"/>
              <a:ext cx="230504" cy="166370"/>
            </a:xfrm>
            <a:custGeom>
              <a:avLst/>
              <a:gdLst/>
              <a:ahLst/>
              <a:cxnLst/>
              <a:rect l="l" t="t" r="r" b="b"/>
              <a:pathLst>
                <a:path w="230505" h="166370">
                  <a:moveTo>
                    <a:pt x="0" y="0"/>
                  </a:moveTo>
                  <a:lnTo>
                    <a:pt x="0" y="141817"/>
                  </a:lnTo>
                  <a:lnTo>
                    <a:pt x="230129" y="165900"/>
                  </a:lnTo>
                  <a:lnTo>
                    <a:pt x="230129" y="39527"/>
                  </a:lnTo>
                  <a:lnTo>
                    <a:pt x="0" y="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3287" y="8171623"/>
              <a:ext cx="230504" cy="146050"/>
            </a:xfrm>
            <a:custGeom>
              <a:avLst/>
              <a:gdLst/>
              <a:ahLst/>
              <a:cxnLst/>
              <a:rect l="l" t="t" r="r" b="b"/>
              <a:pathLst>
                <a:path w="230505" h="146050">
                  <a:moveTo>
                    <a:pt x="0" y="0"/>
                  </a:moveTo>
                  <a:lnTo>
                    <a:pt x="0" y="145838"/>
                  </a:lnTo>
                  <a:lnTo>
                    <a:pt x="230129" y="145838"/>
                  </a:lnTo>
                  <a:lnTo>
                    <a:pt x="230129" y="17392"/>
                  </a:lnTo>
                  <a:lnTo>
                    <a:pt x="0" y="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4535" y="7760348"/>
              <a:ext cx="193722" cy="19773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4535" y="7985119"/>
              <a:ext cx="193724" cy="15625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591755" y="8207747"/>
              <a:ext cx="67310" cy="109855"/>
            </a:xfrm>
            <a:custGeom>
              <a:avLst/>
              <a:gdLst/>
              <a:ahLst/>
              <a:cxnLst/>
              <a:rect l="l" t="t" r="r" b="b"/>
              <a:pathLst>
                <a:path w="67310" h="109854">
                  <a:moveTo>
                    <a:pt x="0" y="6690"/>
                  </a:moveTo>
                  <a:lnTo>
                    <a:pt x="66898" y="0"/>
                  </a:lnTo>
                  <a:lnTo>
                    <a:pt x="66898" y="109713"/>
                  </a:lnTo>
                  <a:lnTo>
                    <a:pt x="0" y="109713"/>
                  </a:lnTo>
                  <a:lnTo>
                    <a:pt x="0" y="669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2692101" y="8196929"/>
              <a:ext cx="79375" cy="120650"/>
            </a:xfrm>
            <a:custGeom>
              <a:avLst/>
              <a:gdLst/>
              <a:ahLst/>
              <a:cxnLst/>
              <a:rect l="l" t="t" r="r" b="b"/>
              <a:pathLst>
                <a:path w="79375" h="120650">
                  <a:moveTo>
                    <a:pt x="0" y="8031"/>
                  </a:moveTo>
                  <a:lnTo>
                    <a:pt x="0" y="120530"/>
                  </a:lnTo>
                  <a:lnTo>
                    <a:pt x="78940" y="120530"/>
                  </a:lnTo>
                  <a:lnTo>
                    <a:pt x="78940" y="0"/>
                  </a:lnTo>
                  <a:lnTo>
                    <a:pt x="0" y="8031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2978418" y="7625744"/>
              <a:ext cx="95250" cy="53975"/>
            </a:xfrm>
            <a:custGeom>
              <a:avLst/>
              <a:gdLst/>
              <a:ahLst/>
              <a:cxnLst/>
              <a:rect l="l" t="t" r="r" b="b"/>
              <a:pathLst>
                <a:path w="95250" h="53975">
                  <a:moveTo>
                    <a:pt x="0" y="32114"/>
                  </a:moveTo>
                  <a:lnTo>
                    <a:pt x="0" y="53516"/>
                  </a:lnTo>
                  <a:lnTo>
                    <a:pt x="94991" y="53516"/>
                  </a:lnTo>
                  <a:lnTo>
                    <a:pt x="94991" y="0"/>
                  </a:lnTo>
                  <a:lnTo>
                    <a:pt x="0" y="32114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3093480" y="7625747"/>
              <a:ext cx="92710" cy="92710"/>
            </a:xfrm>
            <a:custGeom>
              <a:avLst/>
              <a:gdLst/>
              <a:ahLst/>
              <a:cxnLst/>
              <a:rect l="l" t="t" r="r" b="b"/>
              <a:pathLst>
                <a:path w="92710" h="92709">
                  <a:moveTo>
                    <a:pt x="0" y="0"/>
                  </a:moveTo>
                  <a:lnTo>
                    <a:pt x="0" y="53516"/>
                  </a:lnTo>
                  <a:lnTo>
                    <a:pt x="92321" y="92321"/>
                  </a:lnTo>
                  <a:lnTo>
                    <a:pt x="92321" y="46155"/>
                  </a:lnTo>
                  <a:lnTo>
                    <a:pt x="0" y="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3203191" y="7679264"/>
              <a:ext cx="67310" cy="74930"/>
            </a:xfrm>
            <a:custGeom>
              <a:avLst/>
              <a:gdLst/>
              <a:ahLst/>
              <a:cxnLst/>
              <a:rect l="l" t="t" r="r" b="b"/>
              <a:pathLst>
                <a:path w="67310" h="74929">
                  <a:moveTo>
                    <a:pt x="0" y="0"/>
                  </a:moveTo>
                  <a:lnTo>
                    <a:pt x="0" y="46825"/>
                  </a:lnTo>
                  <a:lnTo>
                    <a:pt x="66898" y="74919"/>
                  </a:lnTo>
                  <a:lnTo>
                    <a:pt x="66898" y="25423"/>
                  </a:lnTo>
                  <a:lnTo>
                    <a:pt x="0" y="0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3285840" y="7882768"/>
              <a:ext cx="217170" cy="530225"/>
            </a:xfrm>
            <a:custGeom>
              <a:avLst/>
              <a:gdLst/>
              <a:ahLst/>
              <a:cxnLst/>
              <a:rect l="l" t="t" r="r" b="b"/>
              <a:pathLst>
                <a:path w="217170" h="530225">
                  <a:moveTo>
                    <a:pt x="62406" y="701"/>
                  </a:moveTo>
                  <a:lnTo>
                    <a:pt x="37101" y="17232"/>
                  </a:lnTo>
                  <a:lnTo>
                    <a:pt x="17377" y="39990"/>
                  </a:lnTo>
                  <a:lnTo>
                    <a:pt x="4566" y="67645"/>
                  </a:lnTo>
                  <a:lnTo>
                    <a:pt x="0" y="98866"/>
                  </a:lnTo>
                  <a:lnTo>
                    <a:pt x="4588" y="130158"/>
                  </a:lnTo>
                  <a:lnTo>
                    <a:pt x="17458" y="157856"/>
                  </a:lnTo>
                  <a:lnTo>
                    <a:pt x="37269" y="180626"/>
                  </a:lnTo>
                  <a:lnTo>
                    <a:pt x="62678" y="197135"/>
                  </a:lnTo>
                  <a:lnTo>
                    <a:pt x="62511" y="198601"/>
                  </a:lnTo>
                  <a:lnTo>
                    <a:pt x="62406" y="200098"/>
                  </a:lnTo>
                  <a:lnTo>
                    <a:pt x="62406" y="201606"/>
                  </a:lnTo>
                  <a:lnTo>
                    <a:pt x="62406" y="489828"/>
                  </a:lnTo>
                  <a:lnTo>
                    <a:pt x="65551" y="505300"/>
                  </a:lnTo>
                  <a:lnTo>
                    <a:pt x="74115" y="517972"/>
                  </a:lnTo>
                  <a:lnTo>
                    <a:pt x="86790" y="526535"/>
                  </a:lnTo>
                  <a:lnTo>
                    <a:pt x="102269" y="529680"/>
                  </a:lnTo>
                  <a:lnTo>
                    <a:pt x="112970" y="529680"/>
                  </a:lnTo>
                  <a:lnTo>
                    <a:pt x="128442" y="526535"/>
                  </a:lnTo>
                  <a:lnTo>
                    <a:pt x="141114" y="517972"/>
                  </a:lnTo>
                  <a:lnTo>
                    <a:pt x="149677" y="505300"/>
                  </a:lnTo>
                  <a:lnTo>
                    <a:pt x="152822" y="489828"/>
                  </a:lnTo>
                  <a:lnTo>
                    <a:pt x="152822" y="201606"/>
                  </a:lnTo>
                  <a:lnTo>
                    <a:pt x="152822" y="200318"/>
                  </a:lnTo>
                  <a:lnTo>
                    <a:pt x="152759" y="199051"/>
                  </a:lnTo>
                  <a:lnTo>
                    <a:pt x="152634" y="197784"/>
                  </a:lnTo>
                  <a:lnTo>
                    <a:pt x="178589" y="181389"/>
                  </a:lnTo>
                  <a:lnTo>
                    <a:pt x="198857" y="158510"/>
                  </a:lnTo>
                  <a:lnTo>
                    <a:pt x="212042" y="130539"/>
                  </a:lnTo>
                  <a:lnTo>
                    <a:pt x="216747" y="98866"/>
                  </a:lnTo>
                  <a:lnTo>
                    <a:pt x="212059" y="67238"/>
                  </a:lnTo>
                  <a:lnTo>
                    <a:pt x="198920" y="39294"/>
                  </a:lnTo>
                  <a:lnTo>
                    <a:pt x="178713" y="16419"/>
                  </a:lnTo>
                  <a:lnTo>
                    <a:pt x="152822" y="0"/>
                  </a:lnTo>
                  <a:lnTo>
                    <a:pt x="152822" y="96196"/>
                  </a:lnTo>
                  <a:lnTo>
                    <a:pt x="149854" y="100112"/>
                  </a:lnTo>
                  <a:lnTo>
                    <a:pt x="141117" y="107486"/>
                  </a:lnTo>
                  <a:lnTo>
                    <a:pt x="126861" y="114746"/>
                  </a:lnTo>
                  <a:lnTo>
                    <a:pt x="107337" y="118321"/>
                  </a:lnTo>
                  <a:lnTo>
                    <a:pt x="88418" y="114544"/>
                  </a:lnTo>
                  <a:lnTo>
                    <a:pt x="63625" y="77882"/>
                  </a:lnTo>
                  <a:lnTo>
                    <a:pt x="62548" y="14994"/>
                  </a:lnTo>
                  <a:lnTo>
                    <a:pt x="62406" y="701"/>
                  </a:lnTo>
                  <a:close/>
                </a:path>
              </a:pathLst>
            </a:custGeom>
            <a:ln w="14439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2512088" y="5384009"/>
            <a:ext cx="996950" cy="736600"/>
            <a:chOff x="2512088" y="5384009"/>
            <a:chExt cx="996950" cy="736600"/>
          </a:xfrm>
        </p:grpSpPr>
        <p:sp>
          <p:nvSpPr>
            <p:cNvPr id="39" name="object 39"/>
            <p:cNvSpPr/>
            <p:nvPr/>
          </p:nvSpPr>
          <p:spPr>
            <a:xfrm>
              <a:off x="2512085" y="5384018"/>
              <a:ext cx="996950" cy="736600"/>
            </a:xfrm>
            <a:custGeom>
              <a:avLst/>
              <a:gdLst/>
              <a:ahLst/>
              <a:cxnLst/>
              <a:rect l="l" t="t" r="r" b="b"/>
              <a:pathLst>
                <a:path w="996950" h="736600">
                  <a:moveTo>
                    <a:pt x="996696" y="181673"/>
                  </a:moveTo>
                  <a:lnTo>
                    <a:pt x="973963" y="152374"/>
                  </a:lnTo>
                  <a:lnTo>
                    <a:pt x="973963" y="182270"/>
                  </a:lnTo>
                  <a:lnTo>
                    <a:pt x="791184" y="343141"/>
                  </a:lnTo>
                  <a:lnTo>
                    <a:pt x="668096" y="176860"/>
                  </a:lnTo>
                  <a:lnTo>
                    <a:pt x="851446" y="24345"/>
                  </a:lnTo>
                  <a:lnTo>
                    <a:pt x="973963" y="182270"/>
                  </a:lnTo>
                  <a:lnTo>
                    <a:pt x="973963" y="152374"/>
                  </a:lnTo>
                  <a:lnTo>
                    <a:pt x="874674" y="24345"/>
                  </a:lnTo>
                  <a:lnTo>
                    <a:pt x="860869" y="6553"/>
                  </a:lnTo>
                  <a:lnTo>
                    <a:pt x="860869" y="4673"/>
                  </a:lnTo>
                  <a:lnTo>
                    <a:pt x="856767" y="558"/>
                  </a:lnTo>
                  <a:lnTo>
                    <a:pt x="829322" y="558"/>
                  </a:lnTo>
                  <a:lnTo>
                    <a:pt x="829322" y="18897"/>
                  </a:lnTo>
                  <a:lnTo>
                    <a:pt x="656628" y="162534"/>
                  </a:lnTo>
                  <a:lnTo>
                    <a:pt x="649287" y="162534"/>
                  </a:lnTo>
                  <a:lnTo>
                    <a:pt x="649287" y="182562"/>
                  </a:lnTo>
                  <a:lnTo>
                    <a:pt x="649287" y="570230"/>
                  </a:lnTo>
                  <a:lnTo>
                    <a:pt x="649287" y="717956"/>
                  </a:lnTo>
                  <a:lnTo>
                    <a:pt x="112204" y="717956"/>
                  </a:lnTo>
                  <a:lnTo>
                    <a:pt x="112204" y="311670"/>
                  </a:lnTo>
                  <a:lnTo>
                    <a:pt x="112687" y="311289"/>
                  </a:lnTo>
                  <a:lnTo>
                    <a:pt x="113372" y="305523"/>
                  </a:lnTo>
                  <a:lnTo>
                    <a:pt x="112204" y="304038"/>
                  </a:lnTo>
                  <a:lnTo>
                    <a:pt x="112204" y="180873"/>
                  </a:lnTo>
                  <a:lnTo>
                    <a:pt x="291223" y="180873"/>
                  </a:lnTo>
                  <a:lnTo>
                    <a:pt x="647890" y="180873"/>
                  </a:lnTo>
                  <a:lnTo>
                    <a:pt x="649287" y="182562"/>
                  </a:lnTo>
                  <a:lnTo>
                    <a:pt x="649287" y="162534"/>
                  </a:lnTo>
                  <a:lnTo>
                    <a:pt x="305460" y="162534"/>
                  </a:lnTo>
                  <a:lnTo>
                    <a:pt x="305460" y="18897"/>
                  </a:lnTo>
                  <a:lnTo>
                    <a:pt x="829322" y="18897"/>
                  </a:lnTo>
                  <a:lnTo>
                    <a:pt x="829322" y="558"/>
                  </a:lnTo>
                  <a:lnTo>
                    <a:pt x="298678" y="558"/>
                  </a:lnTo>
                  <a:lnTo>
                    <a:pt x="292811" y="0"/>
                  </a:lnTo>
                  <a:lnTo>
                    <a:pt x="292138" y="558"/>
                  </a:lnTo>
                  <a:lnTo>
                    <a:pt x="291223" y="558"/>
                  </a:lnTo>
                  <a:lnTo>
                    <a:pt x="287121" y="4673"/>
                  </a:lnTo>
                  <a:lnTo>
                    <a:pt x="287121" y="4800"/>
                  </a:lnTo>
                  <a:lnTo>
                    <a:pt x="287121" y="28778"/>
                  </a:lnTo>
                  <a:lnTo>
                    <a:pt x="287121" y="162534"/>
                  </a:lnTo>
                  <a:lnTo>
                    <a:pt x="128181" y="162534"/>
                  </a:lnTo>
                  <a:lnTo>
                    <a:pt x="287121" y="28778"/>
                  </a:lnTo>
                  <a:lnTo>
                    <a:pt x="287121" y="4800"/>
                  </a:lnTo>
                  <a:lnTo>
                    <a:pt x="99669" y="162534"/>
                  </a:lnTo>
                  <a:lnTo>
                    <a:pt x="97967" y="162534"/>
                  </a:lnTo>
                  <a:lnTo>
                    <a:pt x="93865" y="166636"/>
                  </a:lnTo>
                  <a:lnTo>
                    <a:pt x="93865" y="169735"/>
                  </a:lnTo>
                  <a:lnTo>
                    <a:pt x="93865" y="214807"/>
                  </a:lnTo>
                  <a:lnTo>
                    <a:pt x="93865" y="302755"/>
                  </a:lnTo>
                  <a:lnTo>
                    <a:pt x="33540" y="350024"/>
                  </a:lnTo>
                  <a:lnTo>
                    <a:pt x="93865" y="214807"/>
                  </a:lnTo>
                  <a:lnTo>
                    <a:pt x="93865" y="169735"/>
                  </a:lnTo>
                  <a:lnTo>
                    <a:pt x="0" y="380199"/>
                  </a:lnTo>
                  <a:lnTo>
                    <a:pt x="1130" y="384721"/>
                  </a:lnTo>
                  <a:lnTo>
                    <a:pt x="6096" y="388607"/>
                  </a:lnTo>
                  <a:lnTo>
                    <a:pt x="8102" y="389255"/>
                  </a:lnTo>
                  <a:lnTo>
                    <a:pt x="10096" y="389255"/>
                  </a:lnTo>
                  <a:lnTo>
                    <a:pt x="12077" y="389255"/>
                  </a:lnTo>
                  <a:lnTo>
                    <a:pt x="14097" y="388607"/>
                  </a:lnTo>
                  <a:lnTo>
                    <a:pt x="93865" y="326059"/>
                  </a:lnTo>
                  <a:lnTo>
                    <a:pt x="93865" y="732193"/>
                  </a:lnTo>
                  <a:lnTo>
                    <a:pt x="97967" y="736307"/>
                  </a:lnTo>
                  <a:lnTo>
                    <a:pt x="663524" y="736307"/>
                  </a:lnTo>
                  <a:lnTo>
                    <a:pt x="667639" y="732193"/>
                  </a:lnTo>
                  <a:lnTo>
                    <a:pt x="667639" y="717956"/>
                  </a:lnTo>
                  <a:lnTo>
                    <a:pt x="667639" y="207073"/>
                  </a:lnTo>
                  <a:lnTo>
                    <a:pt x="783920" y="364134"/>
                  </a:lnTo>
                  <a:lnTo>
                    <a:pt x="786231" y="365467"/>
                  </a:lnTo>
                  <a:lnTo>
                    <a:pt x="789114" y="365772"/>
                  </a:lnTo>
                  <a:lnTo>
                    <a:pt x="792010" y="365772"/>
                  </a:lnTo>
                  <a:lnTo>
                    <a:pt x="794143" y="364985"/>
                  </a:lnTo>
                  <a:lnTo>
                    <a:pt x="795807" y="363499"/>
                  </a:lnTo>
                  <a:lnTo>
                    <a:pt x="818934" y="343141"/>
                  </a:lnTo>
                  <a:lnTo>
                    <a:pt x="842518" y="322389"/>
                  </a:lnTo>
                  <a:lnTo>
                    <a:pt x="842518" y="570230"/>
                  </a:lnTo>
                  <a:lnTo>
                    <a:pt x="846632" y="574332"/>
                  </a:lnTo>
                  <a:lnTo>
                    <a:pt x="851700" y="574332"/>
                  </a:lnTo>
                  <a:lnTo>
                    <a:pt x="856767" y="574332"/>
                  </a:lnTo>
                  <a:lnTo>
                    <a:pt x="860869" y="570230"/>
                  </a:lnTo>
                  <a:lnTo>
                    <a:pt x="860869" y="306247"/>
                  </a:lnTo>
                  <a:lnTo>
                    <a:pt x="996175" y="187159"/>
                  </a:lnTo>
                  <a:lnTo>
                    <a:pt x="996696" y="181673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1685" y="5939421"/>
              <a:ext cx="212391" cy="180884"/>
            </a:xfrm>
            <a:prstGeom prst="rect">
              <a:avLst/>
            </a:prstGeom>
          </p:spPr>
        </p:pic>
      </p:grp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42</a:t>
            </a:fld>
            <a:endParaRPr spc="5" dirty="0"/>
          </a:p>
        </p:txBody>
      </p:sp>
      <p:sp>
        <p:nvSpPr>
          <p:cNvPr id="42" name="object 4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09235" cy="11308715"/>
            <a:chOff x="0" y="0"/>
            <a:chExt cx="5309235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33425" cy="11308715"/>
            </a:xfrm>
            <a:custGeom>
              <a:avLst/>
              <a:gdLst/>
              <a:ahLst/>
              <a:cxnLst/>
              <a:rect l="l" t="t" r="r" b="b"/>
              <a:pathLst>
                <a:path w="733425" h="11308715">
                  <a:moveTo>
                    <a:pt x="732961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732961" y="11308556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01549" y="0"/>
              <a:ext cx="4607560" cy="6383655"/>
            </a:xfrm>
            <a:custGeom>
              <a:avLst/>
              <a:gdLst/>
              <a:ahLst/>
              <a:cxnLst/>
              <a:rect l="l" t="t" r="r" b="b"/>
              <a:pathLst>
                <a:path w="4607560" h="6383655">
                  <a:moveTo>
                    <a:pt x="4607189" y="0"/>
                  </a:moveTo>
                  <a:lnTo>
                    <a:pt x="0" y="0"/>
                  </a:lnTo>
                  <a:lnTo>
                    <a:pt x="0" y="6383648"/>
                  </a:lnTo>
                  <a:lnTo>
                    <a:pt x="4607189" y="6383648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5669" y="5777159"/>
              <a:ext cx="3979545" cy="1213485"/>
            </a:xfrm>
            <a:custGeom>
              <a:avLst/>
              <a:gdLst/>
              <a:ahLst/>
              <a:cxnLst/>
              <a:rect l="l" t="t" r="r" b="b"/>
              <a:pathLst>
                <a:path w="3979545" h="1213484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  <a:path w="3979545" h="1213484">
                  <a:moveTo>
                    <a:pt x="2526500" y="907453"/>
                  </a:moveTo>
                  <a:lnTo>
                    <a:pt x="2523858" y="300951"/>
                  </a:lnTo>
                  <a:lnTo>
                    <a:pt x="1997290" y="0"/>
                  </a:lnTo>
                  <a:lnTo>
                    <a:pt x="1473377" y="305536"/>
                  </a:lnTo>
                  <a:lnTo>
                    <a:pt x="1476019" y="912037"/>
                  </a:lnTo>
                  <a:lnTo>
                    <a:pt x="2002586" y="1212989"/>
                  </a:lnTo>
                  <a:lnTo>
                    <a:pt x="2526500" y="907453"/>
                  </a:lnTo>
                  <a:close/>
                </a:path>
                <a:path w="3979545" h="1213484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2961" y="0"/>
            <a:ext cx="4575810" cy="6383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 marR="352425" algn="r">
              <a:lnSpc>
                <a:spcPct val="100000"/>
              </a:lnSpc>
              <a:spcBef>
                <a:spcPts val="3625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351</a:t>
            </a:r>
            <a:endParaRPr sz="3950" dirty="0">
              <a:latin typeface="Museo Sans 500"/>
              <a:cs typeface="Museo Sans 500"/>
            </a:endParaRPr>
          </a:p>
          <a:p>
            <a:pPr marR="352425" algn="r">
              <a:lnSpc>
                <a:spcPct val="100000"/>
              </a:lnSpc>
              <a:spcBef>
                <a:spcPts val="204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CALIFORNIA</a:t>
            </a:r>
            <a:endParaRPr sz="3950" dirty="0">
              <a:latin typeface="Museo Sans 500"/>
              <a:cs typeface="Museo Sans 500"/>
            </a:endParaRPr>
          </a:p>
          <a:p>
            <a:pPr marR="352425" algn="r">
              <a:lnSpc>
                <a:spcPct val="100000"/>
              </a:lnSpc>
              <a:spcBef>
                <a:spcPts val="204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STREET</a:t>
            </a:r>
            <a:endParaRPr sz="3950" dirty="0">
              <a:latin typeface="Museo Sans 500"/>
              <a:cs typeface="Museo Sans 500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283" y="9008657"/>
            <a:ext cx="4582634" cy="13522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040" y="266997"/>
            <a:ext cx="7007640" cy="609144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29452" y="267007"/>
            <a:ext cx="7007640" cy="609143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040" y="6620217"/>
            <a:ext cx="7007640" cy="44495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29452" y="6620217"/>
            <a:ext cx="7007640" cy="444950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43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09235" cy="11308715"/>
            <a:chOff x="0" y="0"/>
            <a:chExt cx="5309235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33425" cy="11308715"/>
            </a:xfrm>
            <a:custGeom>
              <a:avLst/>
              <a:gdLst/>
              <a:ahLst/>
              <a:cxnLst/>
              <a:rect l="l" t="t" r="r" b="b"/>
              <a:pathLst>
                <a:path w="733425" h="11308715">
                  <a:moveTo>
                    <a:pt x="732961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732961" y="11308556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01549" y="0"/>
              <a:ext cx="4607560" cy="6383655"/>
            </a:xfrm>
            <a:custGeom>
              <a:avLst/>
              <a:gdLst/>
              <a:ahLst/>
              <a:cxnLst/>
              <a:rect l="l" t="t" r="r" b="b"/>
              <a:pathLst>
                <a:path w="4607560" h="6383655">
                  <a:moveTo>
                    <a:pt x="4607189" y="0"/>
                  </a:moveTo>
                  <a:lnTo>
                    <a:pt x="0" y="0"/>
                  </a:lnTo>
                  <a:lnTo>
                    <a:pt x="0" y="6383648"/>
                  </a:lnTo>
                  <a:lnTo>
                    <a:pt x="4607189" y="6383648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5669" y="5777159"/>
              <a:ext cx="3979545" cy="1213485"/>
            </a:xfrm>
            <a:custGeom>
              <a:avLst/>
              <a:gdLst/>
              <a:ahLst/>
              <a:cxnLst/>
              <a:rect l="l" t="t" r="r" b="b"/>
              <a:pathLst>
                <a:path w="3979545" h="1213484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  <a:path w="3979545" h="1213484">
                  <a:moveTo>
                    <a:pt x="2526500" y="907453"/>
                  </a:moveTo>
                  <a:lnTo>
                    <a:pt x="2523858" y="300951"/>
                  </a:lnTo>
                  <a:lnTo>
                    <a:pt x="1997290" y="0"/>
                  </a:lnTo>
                  <a:lnTo>
                    <a:pt x="1473377" y="305536"/>
                  </a:lnTo>
                  <a:lnTo>
                    <a:pt x="1476019" y="912037"/>
                  </a:lnTo>
                  <a:lnTo>
                    <a:pt x="2002586" y="1212989"/>
                  </a:lnTo>
                  <a:lnTo>
                    <a:pt x="2526500" y="907453"/>
                  </a:lnTo>
                  <a:close/>
                </a:path>
                <a:path w="3979545" h="1213484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2961" y="0"/>
            <a:ext cx="4575810" cy="6383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 marR="352425" algn="r">
              <a:lnSpc>
                <a:spcPct val="100000"/>
              </a:lnSpc>
              <a:spcBef>
                <a:spcPts val="3625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351</a:t>
            </a:r>
            <a:endParaRPr sz="3950" dirty="0">
              <a:latin typeface="Museo Sans 500"/>
              <a:cs typeface="Museo Sans 500"/>
            </a:endParaRPr>
          </a:p>
          <a:p>
            <a:pPr marR="352425" algn="r">
              <a:lnSpc>
                <a:spcPct val="100000"/>
              </a:lnSpc>
              <a:spcBef>
                <a:spcPts val="204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CALIFORNIA</a:t>
            </a:r>
            <a:endParaRPr sz="3950" dirty="0">
              <a:latin typeface="Museo Sans 500"/>
              <a:cs typeface="Museo Sans 500"/>
            </a:endParaRPr>
          </a:p>
          <a:p>
            <a:pPr marR="352425" algn="r">
              <a:lnSpc>
                <a:spcPct val="100000"/>
              </a:lnSpc>
              <a:spcBef>
                <a:spcPts val="204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STREET</a:t>
            </a:r>
            <a:endParaRPr sz="3950" dirty="0">
              <a:latin typeface="Museo Sans 500"/>
              <a:cs typeface="Museo Sans 500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283" y="9008657"/>
            <a:ext cx="4582634" cy="13522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040" y="261772"/>
            <a:ext cx="4584499" cy="1077977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311" y="261772"/>
            <a:ext cx="4584509" cy="107797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2593" y="5782546"/>
            <a:ext cx="4584499" cy="525900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2593" y="261772"/>
            <a:ext cx="4584499" cy="525900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44</a:t>
            </a:fld>
            <a:endParaRPr spc="5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09235" cy="11308715"/>
            <a:chOff x="0" y="0"/>
            <a:chExt cx="5309235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33425" cy="11308715"/>
            </a:xfrm>
            <a:custGeom>
              <a:avLst/>
              <a:gdLst/>
              <a:ahLst/>
              <a:cxnLst/>
              <a:rect l="l" t="t" r="r" b="b"/>
              <a:pathLst>
                <a:path w="733425" h="11308715">
                  <a:moveTo>
                    <a:pt x="732961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732961" y="11308556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01549" y="0"/>
              <a:ext cx="4607560" cy="6383655"/>
            </a:xfrm>
            <a:custGeom>
              <a:avLst/>
              <a:gdLst/>
              <a:ahLst/>
              <a:cxnLst/>
              <a:rect l="l" t="t" r="r" b="b"/>
              <a:pathLst>
                <a:path w="4607560" h="6383655">
                  <a:moveTo>
                    <a:pt x="4607189" y="0"/>
                  </a:moveTo>
                  <a:lnTo>
                    <a:pt x="0" y="0"/>
                  </a:lnTo>
                  <a:lnTo>
                    <a:pt x="0" y="6383648"/>
                  </a:lnTo>
                  <a:lnTo>
                    <a:pt x="4607189" y="6383648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5669" y="5777159"/>
              <a:ext cx="3979545" cy="1213485"/>
            </a:xfrm>
            <a:custGeom>
              <a:avLst/>
              <a:gdLst/>
              <a:ahLst/>
              <a:cxnLst/>
              <a:rect l="l" t="t" r="r" b="b"/>
              <a:pathLst>
                <a:path w="3979545" h="1213484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  <a:path w="3979545" h="1213484">
                  <a:moveTo>
                    <a:pt x="2526500" y="907453"/>
                  </a:moveTo>
                  <a:lnTo>
                    <a:pt x="2523858" y="300951"/>
                  </a:lnTo>
                  <a:lnTo>
                    <a:pt x="1997290" y="0"/>
                  </a:lnTo>
                  <a:lnTo>
                    <a:pt x="1473377" y="305536"/>
                  </a:lnTo>
                  <a:lnTo>
                    <a:pt x="1476019" y="912037"/>
                  </a:lnTo>
                  <a:lnTo>
                    <a:pt x="2002586" y="1212989"/>
                  </a:lnTo>
                  <a:lnTo>
                    <a:pt x="2526500" y="907453"/>
                  </a:lnTo>
                  <a:close/>
                </a:path>
                <a:path w="3979545" h="1213484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2961" y="0"/>
            <a:ext cx="4575810" cy="6383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300" dirty="0">
              <a:latin typeface="Times New Roman"/>
              <a:cs typeface="Times New Roman"/>
            </a:endParaRPr>
          </a:p>
          <a:p>
            <a:pPr marR="352425" algn="r">
              <a:lnSpc>
                <a:spcPct val="100000"/>
              </a:lnSpc>
              <a:spcBef>
                <a:spcPts val="3625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351</a:t>
            </a:r>
            <a:endParaRPr sz="3950" dirty="0">
              <a:latin typeface="Museo Sans 500"/>
              <a:cs typeface="Museo Sans 500"/>
            </a:endParaRPr>
          </a:p>
          <a:p>
            <a:pPr marR="352425" algn="r">
              <a:lnSpc>
                <a:spcPct val="100000"/>
              </a:lnSpc>
              <a:spcBef>
                <a:spcPts val="204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CALIFORNIA</a:t>
            </a:r>
            <a:endParaRPr sz="3950" dirty="0">
              <a:latin typeface="Museo Sans 500"/>
              <a:cs typeface="Museo Sans 500"/>
            </a:endParaRPr>
          </a:p>
          <a:p>
            <a:pPr marR="352425" algn="r">
              <a:lnSpc>
                <a:spcPct val="100000"/>
              </a:lnSpc>
              <a:spcBef>
                <a:spcPts val="204"/>
              </a:spcBef>
            </a:pPr>
            <a:r>
              <a:rPr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STREET</a:t>
            </a:r>
            <a:endParaRPr sz="3950" dirty="0">
              <a:latin typeface="Museo Sans 500"/>
              <a:cs typeface="Museo Sans 500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283" y="9008657"/>
            <a:ext cx="4582634" cy="13522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040" y="261772"/>
            <a:ext cx="4584499" cy="52590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040" y="5782546"/>
            <a:ext cx="4584499" cy="52590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311" y="261772"/>
            <a:ext cx="4584509" cy="107797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2593" y="5782546"/>
            <a:ext cx="4584499" cy="525900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2593" y="261772"/>
            <a:ext cx="4584499" cy="525900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45</a:t>
            </a:fld>
            <a:endParaRPr spc="5" dirty="0"/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341CD9-5EE7-428E-A714-4D6B335DA2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43468" y="584063"/>
            <a:ext cx="10218415" cy="10149686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0557662" y="5654278"/>
            <a:ext cx="9546595" cy="5654519"/>
            <a:chOff x="10557662" y="5654278"/>
            <a:chExt cx="9546595" cy="5654519"/>
          </a:xfrm>
        </p:grpSpPr>
        <p:sp>
          <p:nvSpPr>
            <p:cNvPr id="3" name="object 3"/>
            <p:cNvSpPr/>
            <p:nvPr/>
          </p:nvSpPr>
          <p:spPr>
            <a:xfrm>
              <a:off x="10557667" y="5654278"/>
              <a:ext cx="9546590" cy="5277485"/>
            </a:xfrm>
            <a:custGeom>
              <a:avLst/>
              <a:gdLst/>
              <a:ahLst/>
              <a:cxnLst/>
              <a:rect l="l" t="t" r="r" b="b"/>
              <a:pathLst>
                <a:path w="9546590" h="5277484">
                  <a:moveTo>
                    <a:pt x="0" y="5277326"/>
                  </a:moveTo>
                  <a:lnTo>
                    <a:pt x="9546431" y="5277326"/>
                  </a:lnTo>
                  <a:lnTo>
                    <a:pt x="954643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0557662" y="10931607"/>
              <a:ext cx="9546590" cy="377190"/>
            </a:xfrm>
            <a:custGeom>
              <a:avLst/>
              <a:gdLst/>
              <a:ahLst/>
              <a:cxnLst/>
              <a:rect l="l" t="t" r="r" b="b"/>
              <a:pathLst>
                <a:path w="9546590" h="377190">
                  <a:moveTo>
                    <a:pt x="6359055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6359055" y="376948"/>
                  </a:lnTo>
                  <a:lnTo>
                    <a:pt x="6359055" y="0"/>
                  </a:lnTo>
                  <a:close/>
                </a:path>
                <a:path w="9546590" h="377190">
                  <a:moveTo>
                    <a:pt x="9546425" y="0"/>
                  </a:moveTo>
                  <a:lnTo>
                    <a:pt x="9541192" y="0"/>
                  </a:lnTo>
                  <a:lnTo>
                    <a:pt x="9541192" y="376948"/>
                  </a:lnTo>
                  <a:lnTo>
                    <a:pt x="9546425" y="376948"/>
                  </a:lnTo>
                  <a:lnTo>
                    <a:pt x="95464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6916720" y="10931604"/>
              <a:ext cx="3182620" cy="377190"/>
            </a:xfrm>
            <a:custGeom>
              <a:avLst/>
              <a:gdLst/>
              <a:ahLst/>
              <a:cxnLst/>
              <a:rect l="l" t="t" r="r" b="b"/>
              <a:pathLst>
                <a:path w="3182619" h="377190">
                  <a:moveTo>
                    <a:pt x="3182143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3182143" y="376951"/>
                  </a:lnTo>
                  <a:lnTo>
                    <a:pt x="3182143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557667" y="5654278"/>
            <a:ext cx="9544050" cy="3113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598930" marR="0" lvl="0" indent="0" algn="l" defTabSz="914400" rtl="0" eaLnBrk="1" fontAlgn="auto" latinLnBrk="0" hangingPunct="1">
              <a:lnSpc>
                <a:spcPts val="5625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50" b="1" i="0" u="none" strike="noStrike" kern="1200" cap="none" spc="409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Museo Sans 900"/>
                <a:ea typeface="+mn-ea"/>
                <a:cs typeface="Museo Sans 900"/>
              </a:rPr>
              <a:t>WATERGATE HOTEL</a:t>
            </a:r>
          </a:p>
          <a:p>
            <a:pPr marL="1598930" marR="0" lvl="0" indent="0" algn="l" defTabSz="914400" rtl="0" eaLnBrk="1" fontAlgn="auto" latinLnBrk="0" hangingPunct="1">
              <a:lnSpc>
                <a:spcPts val="5625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0" b="1" spc="409" dirty="0">
                <a:solidFill>
                  <a:srgbClr val="0066CC"/>
                </a:solidFill>
                <a:latin typeface="Museo Sans 900"/>
                <a:cs typeface="Museo Sans 900"/>
              </a:rPr>
              <a:t>Washington, DC</a:t>
            </a:r>
            <a:endParaRPr kumimoji="0" lang="en-US" sz="5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900"/>
              <a:ea typeface="+mn-ea"/>
              <a:cs typeface="Museo Sans 9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80037" y="5047786"/>
            <a:ext cx="6701790" cy="1213485"/>
          </a:xfrm>
          <a:custGeom>
            <a:avLst/>
            <a:gdLst/>
            <a:ahLst/>
            <a:cxnLst/>
            <a:rect l="l" t="t" r="r" b="b"/>
            <a:pathLst>
              <a:path w="6701790" h="1213485">
                <a:moveTo>
                  <a:pt x="1053134" y="907453"/>
                </a:moveTo>
                <a:lnTo>
                  <a:pt x="1050480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  <a:path w="6701790" h="1213485">
                <a:moveTo>
                  <a:pt x="2526512" y="907453"/>
                </a:moveTo>
                <a:lnTo>
                  <a:pt x="2523858" y="300951"/>
                </a:lnTo>
                <a:lnTo>
                  <a:pt x="1997303" y="0"/>
                </a:lnTo>
                <a:lnTo>
                  <a:pt x="1473377" y="305536"/>
                </a:lnTo>
                <a:lnTo>
                  <a:pt x="1476032" y="912037"/>
                </a:lnTo>
                <a:lnTo>
                  <a:pt x="2002586" y="1212989"/>
                </a:lnTo>
                <a:lnTo>
                  <a:pt x="2526512" y="907453"/>
                </a:lnTo>
                <a:close/>
              </a:path>
              <a:path w="6701790" h="1213485">
                <a:moveTo>
                  <a:pt x="3978935" y="907453"/>
                </a:moveTo>
                <a:lnTo>
                  <a:pt x="3976293" y="300951"/>
                </a:lnTo>
                <a:lnTo>
                  <a:pt x="3449726" y="0"/>
                </a:lnTo>
                <a:lnTo>
                  <a:pt x="2925800" y="305536"/>
                </a:lnTo>
                <a:lnTo>
                  <a:pt x="2928455" y="912037"/>
                </a:lnTo>
                <a:lnTo>
                  <a:pt x="3455009" y="1212989"/>
                </a:lnTo>
                <a:lnTo>
                  <a:pt x="3978935" y="907453"/>
                </a:lnTo>
                <a:close/>
              </a:path>
              <a:path w="6701790" h="1213485">
                <a:moveTo>
                  <a:pt x="5249240" y="907453"/>
                </a:moveTo>
                <a:lnTo>
                  <a:pt x="5246598" y="300951"/>
                </a:lnTo>
                <a:lnTo>
                  <a:pt x="4720031" y="0"/>
                </a:lnTo>
                <a:lnTo>
                  <a:pt x="4196118" y="305536"/>
                </a:lnTo>
                <a:lnTo>
                  <a:pt x="4198759" y="912037"/>
                </a:lnTo>
                <a:lnTo>
                  <a:pt x="4725327" y="1212989"/>
                </a:lnTo>
                <a:lnTo>
                  <a:pt x="5249240" y="907453"/>
                </a:lnTo>
                <a:close/>
              </a:path>
              <a:path w="6701790" h="1213485">
                <a:moveTo>
                  <a:pt x="6701676" y="907453"/>
                </a:moveTo>
                <a:lnTo>
                  <a:pt x="6699021" y="300951"/>
                </a:lnTo>
                <a:lnTo>
                  <a:pt x="6172466" y="0"/>
                </a:lnTo>
                <a:lnTo>
                  <a:pt x="5648541" y="305536"/>
                </a:lnTo>
                <a:lnTo>
                  <a:pt x="5651195" y="912037"/>
                </a:lnTo>
                <a:lnTo>
                  <a:pt x="6177750" y="1212989"/>
                </a:lnTo>
                <a:lnTo>
                  <a:pt x="6701676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2300" b="1" i="0" u="none" strike="noStrike" kern="1200" cap="none" spc="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pPr marL="38100" marR="0" lvl="0" indent="0" algn="l" defTabSz="914400" rtl="0" eaLnBrk="1" fontAlgn="auto" latinLnBrk="0" hangingPunct="1">
                <a:lnSpc>
                  <a:spcPts val="2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sz="2300" b="1" i="0" u="none" strike="noStrike" kern="1200" cap="none" spc="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lab 700"/>
              <a:ea typeface="+mn-e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t>02/23/2022</a:t>
            </a:r>
          </a:p>
        </p:txBody>
      </p:sp>
      <p:grpSp>
        <p:nvGrpSpPr>
          <p:cNvPr id="15" name="object 11">
            <a:extLst>
              <a:ext uri="{FF2B5EF4-FFF2-40B4-BE49-F238E27FC236}">
                <a16:creationId xmlns:a16="http://schemas.microsoft.com/office/drawing/2014/main" id="{922875CC-D6BE-46F4-B4A9-945193E9EEF6}"/>
              </a:ext>
            </a:extLst>
          </p:cNvPr>
          <p:cNvGrpSpPr/>
          <p:nvPr/>
        </p:nvGrpSpPr>
        <p:grpSpPr>
          <a:xfrm>
            <a:off x="17519650" y="445767"/>
            <a:ext cx="1567180" cy="1358265"/>
            <a:chOff x="18061021" y="9474213"/>
            <a:chExt cx="1567180" cy="1358265"/>
          </a:xfrm>
        </p:grpSpPr>
        <p:pic>
          <p:nvPicPr>
            <p:cNvPr id="16" name="object 12">
              <a:extLst>
                <a:ext uri="{FF2B5EF4-FFF2-40B4-BE49-F238E27FC236}">
                  <a16:creationId xmlns:a16="http://schemas.microsoft.com/office/drawing/2014/main" id="{6B70BC21-6650-46E4-9641-08BFE87AB540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B6947E4F-0CE9-462B-A2A6-559B6551F8D5}"/>
                </a:ext>
              </a:extLst>
            </p:cNvPr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46EB380A-7FA8-47CA-97BD-E8348BBC8DC2}"/>
                </a:ext>
              </a:extLst>
            </p:cNvPr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5">
              <a:extLst>
                <a:ext uri="{FF2B5EF4-FFF2-40B4-BE49-F238E27FC236}">
                  <a16:creationId xmlns:a16="http://schemas.microsoft.com/office/drawing/2014/main" id="{A2716BB5-907E-40CD-95B4-753D2A59558C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218D26CD-E9C9-4FB2-9DF5-EEA81DB75B41}"/>
                </a:ext>
              </a:extLst>
            </p:cNvPr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994314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827655"/>
            <a:chOff x="0" y="0"/>
            <a:chExt cx="20104100" cy="28276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100" cy="2827655"/>
            </a:xfrm>
            <a:custGeom>
              <a:avLst/>
              <a:gdLst/>
              <a:ahLst/>
              <a:cxnLst/>
              <a:rect l="l" t="t" r="r" b="b"/>
              <a:pathLst>
                <a:path w="20104100" h="2827655">
                  <a:moveTo>
                    <a:pt x="20104099" y="0"/>
                  </a:moveTo>
                  <a:lnTo>
                    <a:pt x="0" y="0"/>
                  </a:lnTo>
                  <a:lnTo>
                    <a:pt x="0" y="2827139"/>
                  </a:lnTo>
                  <a:lnTo>
                    <a:pt x="20104099" y="2827139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350743" y="1348554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5">
                  <a:moveTo>
                    <a:pt x="0" y="0"/>
                  </a:moveTo>
                  <a:lnTo>
                    <a:pt x="890433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42990" y="1471665"/>
            <a:ext cx="859980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72204" algn="l"/>
              </a:tabLst>
            </a:pPr>
            <a:r>
              <a:rPr sz="5250" spc="409" dirty="0">
                <a:solidFill>
                  <a:srgbClr val="FFFFFF"/>
                </a:solidFill>
              </a:rPr>
              <a:t>P</a:t>
            </a:r>
            <a:r>
              <a:rPr sz="5250" spc="380" dirty="0">
                <a:solidFill>
                  <a:srgbClr val="FFFFFF"/>
                </a:solidFill>
              </a:rPr>
              <a:t>R</a:t>
            </a:r>
            <a:r>
              <a:rPr sz="5250" spc="409" dirty="0">
                <a:solidFill>
                  <a:srgbClr val="FFFFFF"/>
                </a:solidFill>
              </a:rPr>
              <a:t>OJEC</a:t>
            </a:r>
            <a:r>
              <a:rPr sz="5250" spc="15" dirty="0">
                <a:solidFill>
                  <a:srgbClr val="FFFFFF"/>
                </a:solidFill>
              </a:rPr>
              <a:t>T</a:t>
            </a:r>
            <a:r>
              <a:rPr lang="en-US" sz="5250" spc="15" dirty="0">
                <a:solidFill>
                  <a:srgbClr val="FFFFFF"/>
                </a:solidFill>
              </a:rPr>
              <a:t>  </a:t>
            </a:r>
            <a:r>
              <a:rPr lang="en-US" sz="5250" spc="409" dirty="0">
                <a:solidFill>
                  <a:srgbClr val="FFFFFF"/>
                </a:solidFill>
              </a:rPr>
              <a:t>PROFILE</a:t>
            </a:r>
            <a:endParaRPr sz="5250" dirty="0"/>
          </a:p>
        </p:txBody>
      </p:sp>
      <p:grpSp>
        <p:nvGrpSpPr>
          <p:cNvPr id="6" name="object 6"/>
          <p:cNvGrpSpPr/>
          <p:nvPr/>
        </p:nvGrpSpPr>
        <p:grpSpPr>
          <a:xfrm>
            <a:off x="837283" y="3282360"/>
            <a:ext cx="993775" cy="805815"/>
            <a:chOff x="2513569" y="3497300"/>
            <a:chExt cx="993775" cy="805815"/>
          </a:xfrm>
        </p:grpSpPr>
        <p:sp>
          <p:nvSpPr>
            <p:cNvPr id="7" name="object 7"/>
            <p:cNvSpPr/>
            <p:nvPr/>
          </p:nvSpPr>
          <p:spPr>
            <a:xfrm>
              <a:off x="2513569" y="3498846"/>
              <a:ext cx="657860" cy="641985"/>
            </a:xfrm>
            <a:custGeom>
              <a:avLst/>
              <a:gdLst/>
              <a:ahLst/>
              <a:cxnLst/>
              <a:rect l="l" t="t" r="r" b="b"/>
              <a:pathLst>
                <a:path w="657860" h="641985">
                  <a:moveTo>
                    <a:pt x="328902" y="0"/>
                  </a:moveTo>
                  <a:lnTo>
                    <a:pt x="314388" y="253"/>
                  </a:lnTo>
                  <a:lnTo>
                    <a:pt x="309802" y="2903"/>
                  </a:lnTo>
                  <a:lnTo>
                    <a:pt x="304524" y="11394"/>
                  </a:lnTo>
                  <a:lnTo>
                    <a:pt x="304200" y="16682"/>
                  </a:lnTo>
                  <a:lnTo>
                    <a:pt x="330827" y="74680"/>
                  </a:lnTo>
                  <a:lnTo>
                    <a:pt x="291081" y="94901"/>
                  </a:lnTo>
                  <a:lnTo>
                    <a:pt x="252977" y="116819"/>
                  </a:lnTo>
                  <a:lnTo>
                    <a:pt x="216627" y="140369"/>
                  </a:lnTo>
                  <a:lnTo>
                    <a:pt x="182141" y="165484"/>
                  </a:lnTo>
                  <a:lnTo>
                    <a:pt x="148403" y="193189"/>
                  </a:lnTo>
                  <a:lnTo>
                    <a:pt x="117654" y="221876"/>
                  </a:lnTo>
                  <a:lnTo>
                    <a:pt x="89998" y="251445"/>
                  </a:lnTo>
                  <a:lnTo>
                    <a:pt x="65537" y="281795"/>
                  </a:lnTo>
                  <a:lnTo>
                    <a:pt x="27209" y="343832"/>
                  </a:lnTo>
                  <a:lnTo>
                    <a:pt x="5067" y="404848"/>
                  </a:lnTo>
                  <a:lnTo>
                    <a:pt x="0" y="466352"/>
                  </a:lnTo>
                  <a:lnTo>
                    <a:pt x="4749" y="494981"/>
                  </a:lnTo>
                  <a:lnTo>
                    <a:pt x="22004" y="536743"/>
                  </a:lnTo>
                  <a:lnTo>
                    <a:pt x="53872" y="575786"/>
                  </a:lnTo>
                  <a:lnTo>
                    <a:pt x="96263" y="605347"/>
                  </a:lnTo>
                  <a:lnTo>
                    <a:pt x="147868" y="626123"/>
                  </a:lnTo>
                  <a:lnTo>
                    <a:pt x="186748" y="635166"/>
                  </a:lnTo>
                  <a:lnTo>
                    <a:pt x="225474" y="640106"/>
                  </a:lnTo>
                  <a:lnTo>
                    <a:pt x="272483" y="641731"/>
                  </a:lnTo>
                  <a:lnTo>
                    <a:pt x="280713" y="641637"/>
                  </a:lnTo>
                  <a:lnTo>
                    <a:pt x="287321" y="634894"/>
                  </a:lnTo>
                  <a:lnTo>
                    <a:pt x="287143" y="618486"/>
                  </a:lnTo>
                  <a:lnTo>
                    <a:pt x="280483" y="611921"/>
                  </a:lnTo>
                  <a:lnTo>
                    <a:pt x="272326" y="611921"/>
                  </a:lnTo>
                  <a:lnTo>
                    <a:pt x="216789" y="609394"/>
                  </a:lnTo>
                  <a:lnTo>
                    <a:pt x="167389" y="600704"/>
                  </a:lnTo>
                  <a:lnTo>
                    <a:pt x="124557" y="586118"/>
                  </a:lnTo>
                  <a:lnTo>
                    <a:pt x="88892" y="565904"/>
                  </a:lnTo>
                  <a:lnTo>
                    <a:pt x="41454" y="509662"/>
                  </a:lnTo>
                  <a:lnTo>
                    <a:pt x="30723" y="472940"/>
                  </a:lnTo>
                  <a:lnTo>
                    <a:pt x="30309" y="432912"/>
                  </a:lnTo>
                  <a:lnTo>
                    <a:pt x="40061" y="390237"/>
                  </a:lnTo>
                  <a:lnTo>
                    <a:pt x="59829" y="345575"/>
                  </a:lnTo>
                  <a:lnTo>
                    <a:pt x="89463" y="299585"/>
                  </a:lnTo>
                  <a:lnTo>
                    <a:pt x="120657" y="261819"/>
                  </a:lnTo>
                  <a:lnTo>
                    <a:pt x="156867" y="225535"/>
                  </a:lnTo>
                  <a:lnTo>
                    <a:pt x="197662" y="191060"/>
                  </a:lnTo>
                  <a:lnTo>
                    <a:pt x="242614" y="158723"/>
                  </a:lnTo>
                  <a:lnTo>
                    <a:pt x="291292" y="128849"/>
                  </a:lnTo>
                  <a:lnTo>
                    <a:pt x="343267" y="101769"/>
                  </a:lnTo>
                  <a:lnTo>
                    <a:pt x="372260" y="164898"/>
                  </a:lnTo>
                  <a:lnTo>
                    <a:pt x="381108" y="168175"/>
                  </a:lnTo>
                  <a:lnTo>
                    <a:pt x="396071" y="161306"/>
                  </a:lnTo>
                  <a:lnTo>
                    <a:pt x="399349" y="152458"/>
                  </a:lnTo>
                  <a:lnTo>
                    <a:pt x="343089" y="29959"/>
                  </a:lnTo>
                  <a:lnTo>
                    <a:pt x="359878" y="30466"/>
                  </a:lnTo>
                  <a:lnTo>
                    <a:pt x="403807" y="33266"/>
                  </a:lnTo>
                  <a:lnTo>
                    <a:pt x="472168" y="41952"/>
                  </a:lnTo>
                  <a:lnTo>
                    <a:pt x="519437" y="51498"/>
                  </a:lnTo>
                  <a:lnTo>
                    <a:pt x="568751" y="65355"/>
                  </a:lnTo>
                  <a:lnTo>
                    <a:pt x="617248" y="84324"/>
                  </a:lnTo>
                  <a:lnTo>
                    <a:pt x="580997" y="125482"/>
                  </a:lnTo>
                  <a:lnTo>
                    <a:pt x="548775" y="165799"/>
                  </a:lnTo>
                  <a:lnTo>
                    <a:pt x="521085" y="203378"/>
                  </a:lnTo>
                  <a:lnTo>
                    <a:pt x="498435" y="236320"/>
                  </a:lnTo>
                  <a:lnTo>
                    <a:pt x="463158" y="292307"/>
                  </a:lnTo>
                  <a:lnTo>
                    <a:pt x="438761" y="238623"/>
                  </a:lnTo>
                  <a:lnTo>
                    <a:pt x="435913" y="236005"/>
                  </a:lnTo>
                  <a:lnTo>
                    <a:pt x="428793" y="232937"/>
                  </a:lnTo>
                  <a:lnTo>
                    <a:pt x="424353" y="232822"/>
                  </a:lnTo>
                  <a:lnTo>
                    <a:pt x="420311" y="234676"/>
                  </a:lnTo>
                  <a:lnTo>
                    <a:pt x="372597" y="258275"/>
                  </a:lnTo>
                  <a:lnTo>
                    <a:pt x="327233" y="284266"/>
                  </a:lnTo>
                  <a:lnTo>
                    <a:pt x="284543" y="312386"/>
                  </a:lnTo>
                  <a:lnTo>
                    <a:pt x="244855" y="342371"/>
                  </a:lnTo>
                  <a:lnTo>
                    <a:pt x="208494" y="373957"/>
                  </a:lnTo>
                  <a:lnTo>
                    <a:pt x="175786" y="406881"/>
                  </a:lnTo>
                  <a:lnTo>
                    <a:pt x="147058" y="440878"/>
                  </a:lnTo>
                  <a:lnTo>
                    <a:pt x="122635" y="475684"/>
                  </a:lnTo>
                  <a:lnTo>
                    <a:pt x="118247" y="482637"/>
                  </a:lnTo>
                  <a:lnTo>
                    <a:pt x="120331" y="491841"/>
                  </a:lnTo>
                  <a:lnTo>
                    <a:pt x="129755" y="497798"/>
                  </a:lnTo>
                  <a:lnTo>
                    <a:pt x="132509" y="498542"/>
                  </a:lnTo>
                  <a:lnTo>
                    <a:pt x="140173" y="498542"/>
                  </a:lnTo>
                  <a:lnTo>
                    <a:pt x="145011" y="496081"/>
                  </a:lnTo>
                  <a:lnTo>
                    <a:pt x="147848" y="491589"/>
                  </a:lnTo>
                  <a:lnTo>
                    <a:pt x="173674" y="455207"/>
                  </a:lnTo>
                  <a:lnTo>
                    <a:pt x="204518" y="419746"/>
                  </a:lnTo>
                  <a:lnTo>
                    <a:pt x="239961" y="385542"/>
                  </a:lnTo>
                  <a:lnTo>
                    <a:pt x="279586" y="352932"/>
                  </a:lnTo>
                  <a:lnTo>
                    <a:pt x="322976" y="322252"/>
                  </a:lnTo>
                  <a:lnTo>
                    <a:pt x="369713" y="293837"/>
                  </a:lnTo>
                  <a:lnTo>
                    <a:pt x="419379" y="268025"/>
                  </a:lnTo>
                  <a:lnTo>
                    <a:pt x="450405" y="336327"/>
                  </a:lnTo>
                  <a:lnTo>
                    <a:pt x="455483" y="339699"/>
                  </a:lnTo>
                  <a:lnTo>
                    <a:pt x="467116" y="339898"/>
                  </a:lnTo>
                  <a:lnTo>
                    <a:pt x="472174" y="336882"/>
                  </a:lnTo>
                  <a:lnTo>
                    <a:pt x="478132" y="325961"/>
                  </a:lnTo>
                  <a:lnTo>
                    <a:pt x="487659" y="309456"/>
                  </a:lnTo>
                  <a:lnTo>
                    <a:pt x="523470" y="252497"/>
                  </a:lnTo>
                  <a:lnTo>
                    <a:pt x="547785" y="217269"/>
                  </a:lnTo>
                  <a:lnTo>
                    <a:pt x="577856" y="176893"/>
                  </a:lnTo>
                  <a:lnTo>
                    <a:pt x="613032" y="133779"/>
                  </a:lnTo>
                  <a:lnTo>
                    <a:pt x="652660" y="90334"/>
                  </a:lnTo>
                  <a:lnTo>
                    <a:pt x="655938" y="86963"/>
                  </a:lnTo>
                  <a:lnTo>
                    <a:pt x="657435" y="82261"/>
                  </a:lnTo>
                  <a:lnTo>
                    <a:pt x="624419" y="54829"/>
                  </a:lnTo>
                  <a:lnTo>
                    <a:pt x="569476" y="34230"/>
                  </a:lnTo>
                  <a:lnTo>
                    <a:pt x="514068" y="19650"/>
                  </a:lnTo>
                  <a:lnTo>
                    <a:pt x="460721" y="9937"/>
                  </a:lnTo>
                  <a:lnTo>
                    <a:pt x="388219" y="2132"/>
                  </a:lnTo>
                  <a:lnTo>
                    <a:pt x="352722" y="361"/>
                  </a:lnTo>
                  <a:lnTo>
                    <a:pt x="328902" y="0"/>
                  </a:lnTo>
                  <a:close/>
                </a:path>
              </a:pathLst>
            </a:custGeom>
            <a:solidFill>
              <a:srgbClr val="2E67B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0557" y="4164006"/>
              <a:ext cx="166717" cy="1303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49994" y="3497306"/>
              <a:ext cx="657225" cy="805815"/>
            </a:xfrm>
            <a:custGeom>
              <a:avLst/>
              <a:gdLst/>
              <a:ahLst/>
              <a:cxnLst/>
              <a:rect l="l" t="t" r="r" b="b"/>
              <a:pathLst>
                <a:path w="657225" h="805814">
                  <a:moveTo>
                    <a:pt x="504024" y="184264"/>
                  </a:moveTo>
                  <a:lnTo>
                    <a:pt x="463791" y="169037"/>
                  </a:lnTo>
                  <a:lnTo>
                    <a:pt x="405053" y="163753"/>
                  </a:lnTo>
                  <a:lnTo>
                    <a:pt x="373786" y="163817"/>
                  </a:lnTo>
                  <a:lnTo>
                    <a:pt x="365556" y="164071"/>
                  </a:lnTo>
                  <a:lnTo>
                    <a:pt x="359079" y="170942"/>
                  </a:lnTo>
                  <a:lnTo>
                    <a:pt x="359587" y="187248"/>
                  </a:lnTo>
                  <a:lnTo>
                    <a:pt x="366204" y="193624"/>
                  </a:lnTo>
                  <a:lnTo>
                    <a:pt x="374218" y="193624"/>
                  </a:lnTo>
                  <a:lnTo>
                    <a:pt x="404012" y="193548"/>
                  </a:lnTo>
                  <a:lnTo>
                    <a:pt x="432117" y="195148"/>
                  </a:lnTo>
                  <a:lnTo>
                    <a:pt x="458889" y="198437"/>
                  </a:lnTo>
                  <a:lnTo>
                    <a:pt x="486524" y="203784"/>
                  </a:lnTo>
                  <a:lnTo>
                    <a:pt x="494411" y="203784"/>
                  </a:lnTo>
                  <a:lnTo>
                    <a:pt x="500532" y="199148"/>
                  </a:lnTo>
                  <a:lnTo>
                    <a:pt x="504024" y="184264"/>
                  </a:lnTo>
                  <a:close/>
                </a:path>
                <a:path w="657225" h="805814">
                  <a:moveTo>
                    <a:pt x="657186" y="338975"/>
                  </a:moveTo>
                  <a:lnTo>
                    <a:pt x="652437" y="310337"/>
                  </a:lnTo>
                  <a:lnTo>
                    <a:pt x="642848" y="283260"/>
                  </a:lnTo>
                  <a:lnTo>
                    <a:pt x="639419" y="275767"/>
                  </a:lnTo>
                  <a:lnTo>
                    <a:pt x="630567" y="272478"/>
                  </a:lnTo>
                  <a:lnTo>
                    <a:pt x="615594" y="279336"/>
                  </a:lnTo>
                  <a:lnTo>
                    <a:pt x="612305" y="288175"/>
                  </a:lnTo>
                  <a:lnTo>
                    <a:pt x="615734" y="295656"/>
                  </a:lnTo>
                  <a:lnTo>
                    <a:pt x="626465" y="332384"/>
                  </a:lnTo>
                  <a:lnTo>
                    <a:pt x="626884" y="372414"/>
                  </a:lnTo>
                  <a:lnTo>
                    <a:pt x="617131" y="415086"/>
                  </a:lnTo>
                  <a:lnTo>
                    <a:pt x="597357" y="459752"/>
                  </a:lnTo>
                  <a:lnTo>
                    <a:pt x="567728" y="505739"/>
                  </a:lnTo>
                  <a:lnTo>
                    <a:pt x="536549" y="543483"/>
                  </a:lnTo>
                  <a:lnTo>
                    <a:pt x="500367" y="579742"/>
                  </a:lnTo>
                  <a:lnTo>
                    <a:pt x="459613" y="614197"/>
                  </a:lnTo>
                  <a:lnTo>
                    <a:pt x="414693" y="646518"/>
                  </a:lnTo>
                  <a:lnTo>
                    <a:pt x="366064" y="676376"/>
                  </a:lnTo>
                  <a:lnTo>
                    <a:pt x="314134" y="703440"/>
                  </a:lnTo>
                  <a:lnTo>
                    <a:pt x="285165" y="640384"/>
                  </a:lnTo>
                  <a:lnTo>
                    <a:pt x="276326" y="637095"/>
                  </a:lnTo>
                  <a:lnTo>
                    <a:pt x="261353" y="643966"/>
                  </a:lnTo>
                  <a:lnTo>
                    <a:pt x="258076" y="652818"/>
                  </a:lnTo>
                  <a:lnTo>
                    <a:pt x="292506" y="727798"/>
                  </a:lnTo>
                  <a:lnTo>
                    <a:pt x="292696" y="728395"/>
                  </a:lnTo>
                  <a:lnTo>
                    <a:pt x="292912" y="728980"/>
                  </a:lnTo>
                  <a:lnTo>
                    <a:pt x="293446" y="730161"/>
                  </a:lnTo>
                  <a:lnTo>
                    <a:pt x="293763" y="730707"/>
                  </a:lnTo>
                  <a:lnTo>
                    <a:pt x="294106" y="731240"/>
                  </a:lnTo>
                  <a:lnTo>
                    <a:pt x="314325" y="775322"/>
                  </a:lnTo>
                  <a:lnTo>
                    <a:pt x="253619" y="772020"/>
                  </a:lnTo>
                  <a:lnTo>
                    <a:pt x="185254" y="763333"/>
                  </a:lnTo>
                  <a:lnTo>
                    <a:pt x="137998" y="753783"/>
                  </a:lnTo>
                  <a:lnTo>
                    <a:pt x="88684" y="739927"/>
                  </a:lnTo>
                  <a:lnTo>
                    <a:pt x="40182" y="720966"/>
                  </a:lnTo>
                  <a:lnTo>
                    <a:pt x="76441" y="679792"/>
                  </a:lnTo>
                  <a:lnTo>
                    <a:pt x="108661" y="639483"/>
                  </a:lnTo>
                  <a:lnTo>
                    <a:pt x="136347" y="601903"/>
                  </a:lnTo>
                  <a:lnTo>
                    <a:pt x="158978" y="568972"/>
                  </a:lnTo>
                  <a:lnTo>
                    <a:pt x="187325" y="524522"/>
                  </a:lnTo>
                  <a:lnTo>
                    <a:pt x="194271" y="512965"/>
                  </a:lnTo>
                  <a:lnTo>
                    <a:pt x="216763" y="562470"/>
                  </a:lnTo>
                  <a:lnTo>
                    <a:pt x="217043" y="563130"/>
                  </a:lnTo>
                  <a:lnTo>
                    <a:pt x="219494" y="568477"/>
                  </a:lnTo>
                  <a:lnTo>
                    <a:pt x="224701" y="571665"/>
                  </a:lnTo>
                  <a:lnTo>
                    <a:pt x="230416" y="571830"/>
                  </a:lnTo>
                  <a:lnTo>
                    <a:pt x="231228" y="571830"/>
                  </a:lnTo>
                  <a:lnTo>
                    <a:pt x="280314" y="549135"/>
                  </a:lnTo>
                  <a:lnTo>
                    <a:pt x="321919" y="525792"/>
                  </a:lnTo>
                  <a:lnTo>
                    <a:pt x="361505" y="500519"/>
                  </a:lnTo>
                  <a:lnTo>
                    <a:pt x="398919" y="473417"/>
                  </a:lnTo>
                  <a:lnTo>
                    <a:pt x="432663" y="445731"/>
                  </a:lnTo>
                  <a:lnTo>
                    <a:pt x="463423" y="417055"/>
                  </a:lnTo>
                  <a:lnTo>
                    <a:pt x="491083" y="387502"/>
                  </a:lnTo>
                  <a:lnTo>
                    <a:pt x="515543" y="357174"/>
                  </a:lnTo>
                  <a:lnTo>
                    <a:pt x="553885" y="295160"/>
                  </a:lnTo>
                  <a:lnTo>
                    <a:pt x="576033" y="234175"/>
                  </a:lnTo>
                  <a:lnTo>
                    <a:pt x="581126" y="172681"/>
                  </a:lnTo>
                  <a:lnTo>
                    <a:pt x="576376" y="144056"/>
                  </a:lnTo>
                  <a:lnTo>
                    <a:pt x="553847" y="93903"/>
                  </a:lnTo>
                  <a:lnTo>
                    <a:pt x="516928" y="54483"/>
                  </a:lnTo>
                  <a:lnTo>
                    <a:pt x="467588" y="25336"/>
                  </a:lnTo>
                  <a:lnTo>
                    <a:pt x="408813" y="6692"/>
                  </a:lnTo>
                  <a:lnTo>
                    <a:pt x="367563" y="0"/>
                  </a:lnTo>
                  <a:lnTo>
                    <a:pt x="360083" y="5753"/>
                  </a:lnTo>
                  <a:lnTo>
                    <a:pt x="357987" y="22098"/>
                  </a:lnTo>
                  <a:lnTo>
                    <a:pt x="363753" y="29565"/>
                  </a:lnTo>
                  <a:lnTo>
                    <a:pt x="371919" y="30607"/>
                  </a:lnTo>
                  <a:lnTo>
                    <a:pt x="430149" y="43154"/>
                  </a:lnTo>
                  <a:lnTo>
                    <a:pt x="478205" y="64211"/>
                  </a:lnTo>
                  <a:lnTo>
                    <a:pt x="515061" y="93154"/>
                  </a:lnTo>
                  <a:lnTo>
                    <a:pt x="539673" y="129387"/>
                  </a:lnTo>
                  <a:lnTo>
                    <a:pt x="550392" y="166103"/>
                  </a:lnTo>
                  <a:lnTo>
                    <a:pt x="550811" y="206108"/>
                  </a:lnTo>
                  <a:lnTo>
                    <a:pt x="541045" y="248767"/>
                  </a:lnTo>
                  <a:lnTo>
                    <a:pt x="521271" y="293420"/>
                  </a:lnTo>
                  <a:lnTo>
                    <a:pt x="491617" y="339382"/>
                  </a:lnTo>
                  <a:lnTo>
                    <a:pt x="460451" y="377101"/>
                  </a:lnTo>
                  <a:lnTo>
                    <a:pt x="424256" y="413346"/>
                  </a:lnTo>
                  <a:lnTo>
                    <a:pt x="383476" y="447789"/>
                  </a:lnTo>
                  <a:lnTo>
                    <a:pt x="338543" y="480098"/>
                  </a:lnTo>
                  <a:lnTo>
                    <a:pt x="289890" y="509955"/>
                  </a:lnTo>
                  <a:lnTo>
                    <a:pt x="237947" y="537032"/>
                  </a:lnTo>
                  <a:lnTo>
                    <a:pt x="227012" y="512965"/>
                  </a:lnTo>
                  <a:lnTo>
                    <a:pt x="207010" y="468960"/>
                  </a:lnTo>
                  <a:lnTo>
                    <a:pt x="201942" y="465582"/>
                  </a:lnTo>
                  <a:lnTo>
                    <a:pt x="190627" y="465226"/>
                  </a:lnTo>
                  <a:lnTo>
                    <a:pt x="185331" y="468249"/>
                  </a:lnTo>
                  <a:lnTo>
                    <a:pt x="182562" y="473417"/>
                  </a:lnTo>
                  <a:lnTo>
                    <a:pt x="179298" y="479323"/>
                  </a:lnTo>
                  <a:lnTo>
                    <a:pt x="154508" y="520928"/>
                  </a:lnTo>
                  <a:lnTo>
                    <a:pt x="109639" y="588010"/>
                  </a:lnTo>
                  <a:lnTo>
                    <a:pt x="79565" y="628383"/>
                  </a:lnTo>
                  <a:lnTo>
                    <a:pt x="44386" y="671499"/>
                  </a:lnTo>
                  <a:lnTo>
                    <a:pt x="4762" y="714946"/>
                  </a:lnTo>
                  <a:lnTo>
                    <a:pt x="1485" y="718312"/>
                  </a:lnTo>
                  <a:lnTo>
                    <a:pt x="0" y="723023"/>
                  </a:lnTo>
                  <a:lnTo>
                    <a:pt x="33007" y="750443"/>
                  </a:lnTo>
                  <a:lnTo>
                    <a:pt x="87947" y="771055"/>
                  </a:lnTo>
                  <a:lnTo>
                    <a:pt x="143357" y="785634"/>
                  </a:lnTo>
                  <a:lnTo>
                    <a:pt x="196710" y="795350"/>
                  </a:lnTo>
                  <a:lnTo>
                    <a:pt x="258152" y="802322"/>
                  </a:lnTo>
                  <a:lnTo>
                    <a:pt x="310565" y="805078"/>
                  </a:lnTo>
                  <a:lnTo>
                    <a:pt x="327418" y="805281"/>
                  </a:lnTo>
                  <a:lnTo>
                    <a:pt x="333794" y="805281"/>
                  </a:lnTo>
                  <a:lnTo>
                    <a:pt x="343027" y="805027"/>
                  </a:lnTo>
                  <a:lnTo>
                    <a:pt x="347624" y="802373"/>
                  </a:lnTo>
                  <a:lnTo>
                    <a:pt x="352894" y="793877"/>
                  </a:lnTo>
                  <a:lnTo>
                    <a:pt x="353225" y="788593"/>
                  </a:lnTo>
                  <a:lnTo>
                    <a:pt x="347129" y="775322"/>
                  </a:lnTo>
                  <a:lnTo>
                    <a:pt x="326567" y="730542"/>
                  </a:lnTo>
                  <a:lnTo>
                    <a:pt x="366255" y="710336"/>
                  </a:lnTo>
                  <a:lnTo>
                    <a:pt x="404304" y="688441"/>
                  </a:lnTo>
                  <a:lnTo>
                    <a:pt x="440613" y="664921"/>
                  </a:lnTo>
                  <a:lnTo>
                    <a:pt x="475043" y="639838"/>
                  </a:lnTo>
                  <a:lnTo>
                    <a:pt x="508787" y="612140"/>
                  </a:lnTo>
                  <a:lnTo>
                    <a:pt x="539534" y="583450"/>
                  </a:lnTo>
                  <a:lnTo>
                    <a:pt x="567194" y="553872"/>
                  </a:lnTo>
                  <a:lnTo>
                    <a:pt x="591654" y="523519"/>
                  </a:lnTo>
                  <a:lnTo>
                    <a:pt x="629983" y="461479"/>
                  </a:lnTo>
                  <a:lnTo>
                    <a:pt x="652119" y="400469"/>
                  </a:lnTo>
                  <a:lnTo>
                    <a:pt x="657085" y="369049"/>
                  </a:lnTo>
                  <a:lnTo>
                    <a:pt x="657186" y="338975"/>
                  </a:lnTo>
                  <a:close/>
                </a:path>
              </a:pathLst>
            </a:custGeom>
            <a:solidFill>
              <a:srgbClr val="2E67B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50916" y="2827655"/>
            <a:ext cx="13272135" cy="8674811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140" normalizeH="0" baseline="0" noProof="0" dirty="0">
                <a:ln>
                  <a:noFill/>
                </a:ln>
                <a:solidFill>
                  <a:srgbClr val="9C3727"/>
                </a:solidFill>
                <a:effectLst/>
                <a:uLnTx/>
                <a:uFillTx/>
                <a:latin typeface="Bebas Neue"/>
                <a:ea typeface="+mn-ea"/>
                <a:cs typeface="Bebas Neue"/>
              </a:rPr>
              <a:t>Plan</a:t>
            </a:r>
            <a:endParaRPr kumimoji="0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The Owner wanted a waterproofing membrane that would be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aesthetically pleasing to the tenants.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dirty="0">
              <a:solidFill>
                <a:srgbClr val="000000"/>
              </a:solidFill>
              <a:effectLst/>
              <a:latin typeface="Klavika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Including a finish that could withstand the elements over the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years while looking just as new as the day the product was applied.</a:t>
            </a:r>
            <a:endParaRPr kumimoji="0" sz="3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/>
              <a:ea typeface="+mn-ea"/>
              <a:cs typeface="Museo Sans 50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0" i="0" u="none" strike="noStrike" kern="1200" cap="none" spc="170" normalizeH="0" baseline="0" noProof="0" dirty="0">
              <a:ln>
                <a:noFill/>
              </a:ln>
              <a:solidFill>
                <a:srgbClr val="9C3727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170" normalizeH="0" baseline="0" noProof="0" dirty="0">
                <a:ln>
                  <a:noFill/>
                </a:ln>
                <a:solidFill>
                  <a:srgbClr val="9C3727"/>
                </a:solidFill>
                <a:effectLst/>
                <a:uLnTx/>
                <a:uFillTx/>
                <a:latin typeface="Bebas Neue"/>
                <a:ea typeface="+mn-ea"/>
                <a:cs typeface="Bebas Neue"/>
              </a:rPr>
              <a:t>Area</a:t>
            </a:r>
            <a:endParaRPr kumimoji="0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38735" lvl="0" indent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00"/>
                </a:solidFill>
                <a:latin typeface="Klavika Light"/>
              </a:rPr>
              <a:t>Co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mprised of 15,000 SF</a:t>
            </a:r>
          </a:p>
          <a:p>
            <a:pPr marL="469900" marR="38735" lvl="0" indent="-45720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2,700 sf of mechanical space</a:t>
            </a:r>
          </a:p>
          <a:p>
            <a:pPr marL="469900" marR="38735" lvl="0" indent="-45720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12,300 sf of public and private terraces</a:t>
            </a:r>
          </a:p>
          <a:p>
            <a:pPr marL="469900" marR="38735" lvl="0" indent="-45720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3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Klavika Light"/>
              <a:ea typeface="+mn-ea"/>
              <a:cs typeface="Museo Sans 500"/>
            </a:endParaRPr>
          </a:p>
          <a:p>
            <a:pPr marL="12700" marR="38735">
              <a:lnSpc>
                <a:spcPts val="3130"/>
              </a:lnSpc>
              <a:spcBef>
                <a:spcPts val="1085"/>
              </a:spcBef>
            </a:pPr>
            <a:r>
              <a:rPr kumimoji="0" lang="en-US" sz="3700" b="0" i="0" u="none" strike="noStrike" kern="1200" cap="none" spc="170" normalizeH="0" baseline="0" noProof="0" dirty="0">
                <a:ln>
                  <a:noFill/>
                </a:ln>
                <a:solidFill>
                  <a:srgbClr val="9C3727"/>
                </a:solidFill>
                <a:effectLst/>
                <a:uLnTx/>
                <a:uFillTx/>
                <a:latin typeface="Bebas Neue"/>
                <a:ea typeface="+mn-ea"/>
                <a:cs typeface="Bebas Neue"/>
              </a:rPr>
              <a:t>Solution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38735" lvl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Sikalastic® RoofPro system, with its 20-year single source labor </a:t>
            </a:r>
          </a:p>
          <a:p>
            <a:pPr marL="12700" marR="38735" lvl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Klavika Light"/>
              </a:rPr>
              <a:t>and material warranty</a:t>
            </a:r>
            <a:endParaRPr kumimoji="0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/>
              <a:ea typeface="+mn-ea"/>
              <a:cs typeface="Museo Sans 50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/>
              <a:ea typeface="+mn-ea"/>
              <a:cs typeface="Museo Sans 50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2967" y="7012112"/>
            <a:ext cx="995044" cy="551180"/>
          </a:xfrm>
          <a:custGeom>
            <a:avLst/>
            <a:gdLst/>
            <a:ahLst/>
            <a:cxnLst/>
            <a:rect l="l" t="t" r="r" b="b"/>
            <a:pathLst>
              <a:path w="995045" h="551179">
                <a:moveTo>
                  <a:pt x="379171" y="157772"/>
                </a:moveTo>
                <a:lnTo>
                  <a:pt x="374865" y="153466"/>
                </a:lnTo>
                <a:lnTo>
                  <a:pt x="325564" y="153466"/>
                </a:lnTo>
                <a:lnTo>
                  <a:pt x="321386" y="157772"/>
                </a:lnTo>
                <a:lnTo>
                  <a:pt x="321386" y="186537"/>
                </a:lnTo>
                <a:lnTo>
                  <a:pt x="325564" y="190855"/>
                </a:lnTo>
                <a:lnTo>
                  <a:pt x="336092" y="190855"/>
                </a:lnTo>
                <a:lnTo>
                  <a:pt x="340385" y="186537"/>
                </a:lnTo>
                <a:lnTo>
                  <a:pt x="340385" y="172478"/>
                </a:lnTo>
                <a:lnTo>
                  <a:pt x="360172" y="172478"/>
                </a:lnTo>
                <a:lnTo>
                  <a:pt x="360172" y="186537"/>
                </a:lnTo>
                <a:lnTo>
                  <a:pt x="364350" y="190855"/>
                </a:lnTo>
                <a:lnTo>
                  <a:pt x="374865" y="190855"/>
                </a:lnTo>
                <a:lnTo>
                  <a:pt x="379171" y="186537"/>
                </a:lnTo>
                <a:lnTo>
                  <a:pt x="379171" y="162966"/>
                </a:lnTo>
                <a:lnTo>
                  <a:pt x="379171" y="157772"/>
                </a:lnTo>
                <a:close/>
              </a:path>
              <a:path w="995045" h="551179">
                <a:moveTo>
                  <a:pt x="473075" y="126352"/>
                </a:moveTo>
                <a:lnTo>
                  <a:pt x="468782" y="122161"/>
                </a:lnTo>
                <a:lnTo>
                  <a:pt x="419608" y="122161"/>
                </a:lnTo>
                <a:lnTo>
                  <a:pt x="415290" y="126352"/>
                </a:lnTo>
                <a:lnTo>
                  <a:pt x="415290" y="155244"/>
                </a:lnTo>
                <a:lnTo>
                  <a:pt x="419608" y="159423"/>
                </a:lnTo>
                <a:lnTo>
                  <a:pt x="429996" y="159423"/>
                </a:lnTo>
                <a:lnTo>
                  <a:pt x="434301" y="155244"/>
                </a:lnTo>
                <a:lnTo>
                  <a:pt x="434301" y="141173"/>
                </a:lnTo>
                <a:lnTo>
                  <a:pt x="454075" y="141173"/>
                </a:lnTo>
                <a:lnTo>
                  <a:pt x="454075" y="155244"/>
                </a:lnTo>
                <a:lnTo>
                  <a:pt x="458381" y="159423"/>
                </a:lnTo>
                <a:lnTo>
                  <a:pt x="468782" y="159423"/>
                </a:lnTo>
                <a:lnTo>
                  <a:pt x="473075" y="155244"/>
                </a:lnTo>
                <a:lnTo>
                  <a:pt x="473075" y="131673"/>
                </a:lnTo>
                <a:lnTo>
                  <a:pt x="473075" y="126352"/>
                </a:lnTo>
                <a:close/>
              </a:path>
              <a:path w="995045" h="551179">
                <a:moveTo>
                  <a:pt x="670013" y="157772"/>
                </a:moveTo>
                <a:lnTo>
                  <a:pt x="665708" y="153466"/>
                </a:lnTo>
                <a:lnTo>
                  <a:pt x="616407" y="153466"/>
                </a:lnTo>
                <a:lnTo>
                  <a:pt x="612228" y="157772"/>
                </a:lnTo>
                <a:lnTo>
                  <a:pt x="612228" y="186537"/>
                </a:lnTo>
                <a:lnTo>
                  <a:pt x="616407" y="190855"/>
                </a:lnTo>
                <a:lnTo>
                  <a:pt x="626922" y="190855"/>
                </a:lnTo>
                <a:lnTo>
                  <a:pt x="631228" y="186537"/>
                </a:lnTo>
                <a:lnTo>
                  <a:pt x="631228" y="172478"/>
                </a:lnTo>
                <a:lnTo>
                  <a:pt x="651014" y="172478"/>
                </a:lnTo>
                <a:lnTo>
                  <a:pt x="651014" y="186537"/>
                </a:lnTo>
                <a:lnTo>
                  <a:pt x="655193" y="190855"/>
                </a:lnTo>
                <a:lnTo>
                  <a:pt x="665708" y="190855"/>
                </a:lnTo>
                <a:lnTo>
                  <a:pt x="670013" y="186537"/>
                </a:lnTo>
                <a:lnTo>
                  <a:pt x="670013" y="162966"/>
                </a:lnTo>
                <a:lnTo>
                  <a:pt x="670013" y="157772"/>
                </a:lnTo>
                <a:close/>
              </a:path>
              <a:path w="995045" h="551179">
                <a:moveTo>
                  <a:pt x="762533" y="117221"/>
                </a:moveTo>
                <a:lnTo>
                  <a:pt x="758228" y="113042"/>
                </a:lnTo>
                <a:lnTo>
                  <a:pt x="708914" y="113042"/>
                </a:lnTo>
                <a:lnTo>
                  <a:pt x="704608" y="117221"/>
                </a:lnTo>
                <a:lnTo>
                  <a:pt x="704608" y="145986"/>
                </a:lnTo>
                <a:lnTo>
                  <a:pt x="708914" y="150304"/>
                </a:lnTo>
                <a:lnTo>
                  <a:pt x="719442" y="150304"/>
                </a:lnTo>
                <a:lnTo>
                  <a:pt x="723620" y="145986"/>
                </a:lnTo>
                <a:lnTo>
                  <a:pt x="723620" y="132054"/>
                </a:lnTo>
                <a:lnTo>
                  <a:pt x="743521" y="132054"/>
                </a:lnTo>
                <a:lnTo>
                  <a:pt x="743521" y="145986"/>
                </a:lnTo>
                <a:lnTo>
                  <a:pt x="747699" y="150304"/>
                </a:lnTo>
                <a:lnTo>
                  <a:pt x="758228" y="150304"/>
                </a:lnTo>
                <a:lnTo>
                  <a:pt x="762533" y="145986"/>
                </a:lnTo>
                <a:lnTo>
                  <a:pt x="762533" y="122542"/>
                </a:lnTo>
                <a:lnTo>
                  <a:pt x="762533" y="117221"/>
                </a:lnTo>
                <a:close/>
              </a:path>
              <a:path w="995045" h="551179">
                <a:moveTo>
                  <a:pt x="994816" y="109105"/>
                </a:moveTo>
                <a:lnTo>
                  <a:pt x="994562" y="107835"/>
                </a:lnTo>
                <a:lnTo>
                  <a:pt x="994067" y="106832"/>
                </a:lnTo>
                <a:lnTo>
                  <a:pt x="994067" y="106578"/>
                </a:lnTo>
                <a:lnTo>
                  <a:pt x="993813" y="106451"/>
                </a:lnTo>
                <a:lnTo>
                  <a:pt x="993813" y="106324"/>
                </a:lnTo>
                <a:lnTo>
                  <a:pt x="993305" y="105435"/>
                </a:lnTo>
                <a:lnTo>
                  <a:pt x="992924" y="104546"/>
                </a:lnTo>
                <a:lnTo>
                  <a:pt x="991908" y="103530"/>
                </a:lnTo>
                <a:lnTo>
                  <a:pt x="991146" y="103022"/>
                </a:lnTo>
                <a:lnTo>
                  <a:pt x="990638" y="102514"/>
                </a:lnTo>
                <a:lnTo>
                  <a:pt x="989368" y="101752"/>
                </a:lnTo>
                <a:lnTo>
                  <a:pt x="988999" y="101498"/>
                </a:lnTo>
                <a:lnTo>
                  <a:pt x="988479" y="101498"/>
                </a:lnTo>
                <a:lnTo>
                  <a:pt x="987983" y="101257"/>
                </a:lnTo>
                <a:lnTo>
                  <a:pt x="987463" y="101130"/>
                </a:lnTo>
                <a:lnTo>
                  <a:pt x="987094" y="100876"/>
                </a:lnTo>
                <a:lnTo>
                  <a:pt x="986586" y="100876"/>
                </a:lnTo>
                <a:lnTo>
                  <a:pt x="975817" y="99288"/>
                </a:lnTo>
                <a:lnTo>
                  <a:pt x="975817" y="124193"/>
                </a:lnTo>
                <a:lnTo>
                  <a:pt x="975817" y="182486"/>
                </a:lnTo>
                <a:lnTo>
                  <a:pt x="566343" y="343687"/>
                </a:lnTo>
                <a:lnTo>
                  <a:pt x="563943" y="349135"/>
                </a:lnTo>
                <a:lnTo>
                  <a:pt x="565848" y="354076"/>
                </a:lnTo>
                <a:lnTo>
                  <a:pt x="567359" y="357746"/>
                </a:lnTo>
                <a:lnTo>
                  <a:pt x="570915" y="360032"/>
                </a:lnTo>
                <a:lnTo>
                  <a:pt x="575856" y="360032"/>
                </a:lnTo>
                <a:lnTo>
                  <a:pt x="576999" y="359905"/>
                </a:lnTo>
                <a:lnTo>
                  <a:pt x="578142" y="359397"/>
                </a:lnTo>
                <a:lnTo>
                  <a:pt x="975817" y="203022"/>
                </a:lnTo>
                <a:lnTo>
                  <a:pt x="975817" y="333032"/>
                </a:lnTo>
                <a:lnTo>
                  <a:pt x="486638" y="527570"/>
                </a:lnTo>
                <a:lnTo>
                  <a:pt x="486638" y="316687"/>
                </a:lnTo>
                <a:lnTo>
                  <a:pt x="528167" y="300342"/>
                </a:lnTo>
                <a:lnTo>
                  <a:pt x="975817" y="124193"/>
                </a:lnTo>
                <a:lnTo>
                  <a:pt x="975817" y="99288"/>
                </a:lnTo>
                <a:lnTo>
                  <a:pt x="948690" y="95275"/>
                </a:lnTo>
                <a:lnTo>
                  <a:pt x="948690" y="114439"/>
                </a:lnTo>
                <a:lnTo>
                  <a:pt x="476250" y="300342"/>
                </a:lnTo>
                <a:lnTo>
                  <a:pt x="467626" y="298589"/>
                </a:lnTo>
                <a:lnTo>
                  <a:pt x="467626" y="317957"/>
                </a:lnTo>
                <a:lnTo>
                  <a:pt x="467626" y="529717"/>
                </a:lnTo>
                <a:lnTo>
                  <a:pt x="445960" y="524903"/>
                </a:lnTo>
                <a:lnTo>
                  <a:pt x="445960" y="520598"/>
                </a:lnTo>
                <a:lnTo>
                  <a:pt x="445960" y="347357"/>
                </a:lnTo>
                <a:lnTo>
                  <a:pt x="444931" y="346100"/>
                </a:lnTo>
                <a:lnTo>
                  <a:pt x="442798" y="343433"/>
                </a:lnTo>
                <a:lnTo>
                  <a:pt x="426948" y="340245"/>
                </a:lnTo>
                <a:lnTo>
                  <a:pt x="426948" y="359651"/>
                </a:lnTo>
                <a:lnTo>
                  <a:pt x="426948" y="520598"/>
                </a:lnTo>
                <a:lnTo>
                  <a:pt x="359778" y="505523"/>
                </a:lnTo>
                <a:lnTo>
                  <a:pt x="359778" y="501205"/>
                </a:lnTo>
                <a:lnTo>
                  <a:pt x="359778" y="346100"/>
                </a:lnTo>
                <a:lnTo>
                  <a:pt x="426948" y="359651"/>
                </a:lnTo>
                <a:lnTo>
                  <a:pt x="426948" y="340245"/>
                </a:lnTo>
                <a:lnTo>
                  <a:pt x="380593" y="330885"/>
                </a:lnTo>
                <a:lnTo>
                  <a:pt x="340779" y="322859"/>
                </a:lnTo>
                <a:lnTo>
                  <a:pt x="340779" y="342290"/>
                </a:lnTo>
                <a:lnTo>
                  <a:pt x="340779" y="501205"/>
                </a:lnTo>
                <a:lnTo>
                  <a:pt x="284251" y="488543"/>
                </a:lnTo>
                <a:lnTo>
                  <a:pt x="284251" y="484225"/>
                </a:lnTo>
                <a:lnTo>
                  <a:pt x="284251" y="330885"/>
                </a:lnTo>
                <a:lnTo>
                  <a:pt x="340779" y="342290"/>
                </a:lnTo>
                <a:lnTo>
                  <a:pt x="340779" y="322859"/>
                </a:lnTo>
                <a:lnTo>
                  <a:pt x="305765" y="315798"/>
                </a:lnTo>
                <a:lnTo>
                  <a:pt x="265252" y="307632"/>
                </a:lnTo>
                <a:lnTo>
                  <a:pt x="265252" y="326948"/>
                </a:lnTo>
                <a:lnTo>
                  <a:pt x="265252" y="484225"/>
                </a:lnTo>
                <a:lnTo>
                  <a:pt x="209867" y="471805"/>
                </a:lnTo>
                <a:lnTo>
                  <a:pt x="209867" y="467626"/>
                </a:lnTo>
                <a:lnTo>
                  <a:pt x="209867" y="315798"/>
                </a:lnTo>
                <a:lnTo>
                  <a:pt x="265252" y="326948"/>
                </a:lnTo>
                <a:lnTo>
                  <a:pt x="265252" y="307632"/>
                </a:lnTo>
                <a:lnTo>
                  <a:pt x="230378" y="300596"/>
                </a:lnTo>
                <a:lnTo>
                  <a:pt x="190855" y="292633"/>
                </a:lnTo>
                <a:lnTo>
                  <a:pt x="190855" y="312000"/>
                </a:lnTo>
                <a:lnTo>
                  <a:pt x="190855" y="467626"/>
                </a:lnTo>
                <a:lnTo>
                  <a:pt x="134708" y="454952"/>
                </a:lnTo>
                <a:lnTo>
                  <a:pt x="134696" y="450646"/>
                </a:lnTo>
                <a:lnTo>
                  <a:pt x="134327" y="300596"/>
                </a:lnTo>
                <a:lnTo>
                  <a:pt x="190855" y="312000"/>
                </a:lnTo>
                <a:lnTo>
                  <a:pt x="190855" y="292633"/>
                </a:lnTo>
                <a:lnTo>
                  <a:pt x="159969" y="286397"/>
                </a:lnTo>
                <a:lnTo>
                  <a:pt x="115709" y="277482"/>
                </a:lnTo>
                <a:lnTo>
                  <a:pt x="115709" y="450646"/>
                </a:lnTo>
                <a:lnTo>
                  <a:pt x="63868" y="439115"/>
                </a:lnTo>
                <a:lnTo>
                  <a:pt x="63868" y="434797"/>
                </a:lnTo>
                <a:lnTo>
                  <a:pt x="63868" y="286397"/>
                </a:lnTo>
                <a:lnTo>
                  <a:pt x="115328" y="296799"/>
                </a:lnTo>
                <a:lnTo>
                  <a:pt x="115709" y="450646"/>
                </a:lnTo>
                <a:lnTo>
                  <a:pt x="115709" y="277482"/>
                </a:lnTo>
                <a:lnTo>
                  <a:pt x="56273" y="265493"/>
                </a:lnTo>
                <a:lnTo>
                  <a:pt x="53479" y="264985"/>
                </a:lnTo>
                <a:lnTo>
                  <a:pt x="50558" y="265620"/>
                </a:lnTo>
                <a:lnTo>
                  <a:pt x="48412" y="267525"/>
                </a:lnTo>
                <a:lnTo>
                  <a:pt x="46126" y="269303"/>
                </a:lnTo>
                <a:lnTo>
                  <a:pt x="44856" y="271957"/>
                </a:lnTo>
                <a:lnTo>
                  <a:pt x="44856" y="434797"/>
                </a:lnTo>
                <a:lnTo>
                  <a:pt x="18999" y="428967"/>
                </a:lnTo>
                <a:lnTo>
                  <a:pt x="18999" y="226339"/>
                </a:lnTo>
                <a:lnTo>
                  <a:pt x="467626" y="317957"/>
                </a:lnTo>
                <a:lnTo>
                  <a:pt x="467626" y="298589"/>
                </a:lnTo>
                <a:lnTo>
                  <a:pt x="114147" y="226339"/>
                </a:lnTo>
                <a:lnTo>
                  <a:pt x="42837" y="211759"/>
                </a:lnTo>
                <a:lnTo>
                  <a:pt x="487781" y="36753"/>
                </a:lnTo>
                <a:lnTo>
                  <a:pt x="517690" y="42202"/>
                </a:lnTo>
                <a:lnTo>
                  <a:pt x="176276" y="176530"/>
                </a:lnTo>
                <a:lnTo>
                  <a:pt x="173875" y="180581"/>
                </a:lnTo>
                <a:lnTo>
                  <a:pt x="174637" y="189077"/>
                </a:lnTo>
                <a:lnTo>
                  <a:pt x="177800" y="192493"/>
                </a:lnTo>
                <a:lnTo>
                  <a:pt x="181978" y="193141"/>
                </a:lnTo>
                <a:lnTo>
                  <a:pt x="478777" y="245719"/>
                </a:lnTo>
                <a:lnTo>
                  <a:pt x="479298" y="245859"/>
                </a:lnTo>
                <a:lnTo>
                  <a:pt x="481571" y="245859"/>
                </a:lnTo>
                <a:lnTo>
                  <a:pt x="482828" y="245719"/>
                </a:lnTo>
                <a:lnTo>
                  <a:pt x="483971" y="245211"/>
                </a:lnTo>
                <a:lnTo>
                  <a:pt x="530225" y="226593"/>
                </a:lnTo>
                <a:lnTo>
                  <a:pt x="564832" y="212648"/>
                </a:lnTo>
                <a:lnTo>
                  <a:pt x="569772" y="210743"/>
                </a:lnTo>
                <a:lnTo>
                  <a:pt x="572058" y="205168"/>
                </a:lnTo>
                <a:lnTo>
                  <a:pt x="570153" y="200355"/>
                </a:lnTo>
                <a:lnTo>
                  <a:pt x="568134" y="195414"/>
                </a:lnTo>
                <a:lnTo>
                  <a:pt x="562673" y="193014"/>
                </a:lnTo>
                <a:lnTo>
                  <a:pt x="479425" y="226593"/>
                </a:lnTo>
                <a:lnTo>
                  <a:pt x="218490" y="180327"/>
                </a:lnTo>
                <a:lnTo>
                  <a:pt x="454444" y="87566"/>
                </a:lnTo>
                <a:lnTo>
                  <a:pt x="595630" y="114693"/>
                </a:lnTo>
                <a:lnTo>
                  <a:pt x="598030" y="114693"/>
                </a:lnTo>
                <a:lnTo>
                  <a:pt x="599427" y="114439"/>
                </a:lnTo>
                <a:lnTo>
                  <a:pt x="642848" y="95300"/>
                </a:lnTo>
                <a:lnTo>
                  <a:pt x="687120" y="75780"/>
                </a:lnTo>
                <a:lnTo>
                  <a:pt x="948690" y="114439"/>
                </a:lnTo>
                <a:lnTo>
                  <a:pt x="948690" y="95275"/>
                </a:lnTo>
                <a:lnTo>
                  <a:pt x="816914" y="75780"/>
                </a:lnTo>
                <a:lnTo>
                  <a:pt x="651891" y="51371"/>
                </a:lnTo>
                <a:lnTo>
                  <a:pt x="651891" y="70586"/>
                </a:lnTo>
                <a:lnTo>
                  <a:pt x="595630" y="95300"/>
                </a:lnTo>
                <a:lnTo>
                  <a:pt x="555434" y="87566"/>
                </a:lnTo>
                <a:lnTo>
                  <a:pt x="487527" y="74510"/>
                </a:lnTo>
                <a:lnTo>
                  <a:pt x="559511" y="46253"/>
                </a:lnTo>
                <a:lnTo>
                  <a:pt x="561924" y="42329"/>
                </a:lnTo>
                <a:lnTo>
                  <a:pt x="561416" y="36753"/>
                </a:lnTo>
                <a:lnTo>
                  <a:pt x="561162" y="33832"/>
                </a:lnTo>
                <a:lnTo>
                  <a:pt x="557987" y="30403"/>
                </a:lnTo>
                <a:lnTo>
                  <a:pt x="521106" y="23571"/>
                </a:lnTo>
                <a:lnTo>
                  <a:pt x="531507" y="19519"/>
                </a:lnTo>
                <a:lnTo>
                  <a:pt x="614768" y="33959"/>
                </a:lnTo>
                <a:lnTo>
                  <a:pt x="588911" y="45999"/>
                </a:lnTo>
                <a:lnTo>
                  <a:pt x="586752" y="50050"/>
                </a:lnTo>
                <a:lnTo>
                  <a:pt x="588022" y="58420"/>
                </a:lnTo>
                <a:lnTo>
                  <a:pt x="591185" y="61595"/>
                </a:lnTo>
                <a:lnTo>
                  <a:pt x="651891" y="70586"/>
                </a:lnTo>
                <a:lnTo>
                  <a:pt x="651891" y="51371"/>
                </a:lnTo>
                <a:lnTo>
                  <a:pt x="629335" y="48031"/>
                </a:lnTo>
                <a:lnTo>
                  <a:pt x="653923" y="36487"/>
                </a:lnTo>
                <a:lnTo>
                  <a:pt x="656069" y="32562"/>
                </a:lnTo>
                <a:lnTo>
                  <a:pt x="655574" y="28384"/>
                </a:lnTo>
                <a:lnTo>
                  <a:pt x="654939" y="24333"/>
                </a:lnTo>
                <a:lnTo>
                  <a:pt x="651776" y="21031"/>
                </a:lnTo>
                <a:lnTo>
                  <a:pt x="647712" y="20396"/>
                </a:lnTo>
                <a:lnTo>
                  <a:pt x="642658" y="19519"/>
                </a:lnTo>
                <a:lnTo>
                  <a:pt x="532130" y="254"/>
                </a:lnTo>
                <a:lnTo>
                  <a:pt x="530364" y="0"/>
                </a:lnTo>
                <a:lnTo>
                  <a:pt x="528586" y="254"/>
                </a:lnTo>
                <a:lnTo>
                  <a:pt x="527062" y="876"/>
                </a:lnTo>
                <a:lnTo>
                  <a:pt x="6083" y="205803"/>
                </a:lnTo>
                <a:lnTo>
                  <a:pt x="5956" y="205930"/>
                </a:lnTo>
                <a:lnTo>
                  <a:pt x="5702" y="205930"/>
                </a:lnTo>
                <a:lnTo>
                  <a:pt x="5448" y="206184"/>
                </a:lnTo>
                <a:lnTo>
                  <a:pt x="4445" y="206692"/>
                </a:lnTo>
                <a:lnTo>
                  <a:pt x="3175" y="207708"/>
                </a:lnTo>
                <a:lnTo>
                  <a:pt x="2781" y="207962"/>
                </a:lnTo>
                <a:lnTo>
                  <a:pt x="2654" y="208343"/>
                </a:lnTo>
                <a:lnTo>
                  <a:pt x="2413" y="208584"/>
                </a:lnTo>
                <a:lnTo>
                  <a:pt x="1524" y="209727"/>
                </a:lnTo>
                <a:lnTo>
                  <a:pt x="1143" y="210502"/>
                </a:lnTo>
                <a:lnTo>
                  <a:pt x="889" y="210870"/>
                </a:lnTo>
                <a:lnTo>
                  <a:pt x="762" y="211124"/>
                </a:lnTo>
                <a:lnTo>
                  <a:pt x="635" y="211632"/>
                </a:lnTo>
                <a:lnTo>
                  <a:pt x="381" y="212267"/>
                </a:lnTo>
                <a:lnTo>
                  <a:pt x="254" y="213918"/>
                </a:lnTo>
                <a:lnTo>
                  <a:pt x="0" y="214426"/>
                </a:lnTo>
                <a:lnTo>
                  <a:pt x="0" y="441007"/>
                </a:lnTo>
                <a:lnTo>
                  <a:pt x="3175" y="444944"/>
                </a:lnTo>
                <a:lnTo>
                  <a:pt x="7480" y="445833"/>
                </a:lnTo>
                <a:lnTo>
                  <a:pt x="474980" y="550887"/>
                </a:lnTo>
                <a:lnTo>
                  <a:pt x="475742" y="551014"/>
                </a:lnTo>
                <a:lnTo>
                  <a:pt x="476377" y="551141"/>
                </a:lnTo>
                <a:lnTo>
                  <a:pt x="478282" y="551141"/>
                </a:lnTo>
                <a:lnTo>
                  <a:pt x="479425" y="550887"/>
                </a:lnTo>
                <a:lnTo>
                  <a:pt x="480428" y="550506"/>
                </a:lnTo>
                <a:lnTo>
                  <a:pt x="480428" y="550379"/>
                </a:lnTo>
                <a:lnTo>
                  <a:pt x="480568" y="550506"/>
                </a:lnTo>
                <a:lnTo>
                  <a:pt x="480568" y="550379"/>
                </a:lnTo>
                <a:lnTo>
                  <a:pt x="532498" y="529717"/>
                </a:lnTo>
                <a:lnTo>
                  <a:pt x="537921" y="527570"/>
                </a:lnTo>
                <a:lnTo>
                  <a:pt x="988745" y="348246"/>
                </a:lnTo>
                <a:lnTo>
                  <a:pt x="992416" y="346862"/>
                </a:lnTo>
                <a:lnTo>
                  <a:pt x="994816" y="343433"/>
                </a:lnTo>
                <a:lnTo>
                  <a:pt x="994816" y="203022"/>
                </a:lnTo>
                <a:lnTo>
                  <a:pt x="994816" y="124193"/>
                </a:lnTo>
                <a:lnTo>
                  <a:pt x="994816" y="109105"/>
                </a:lnTo>
                <a:close/>
              </a:path>
            </a:pathLst>
          </a:custGeom>
          <a:solidFill>
            <a:srgbClr val="16479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2300" b="1" i="0" u="none" strike="noStrike" kern="1200" cap="none" spc="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pPr marL="38100" marR="0" lvl="0" indent="0" algn="l" defTabSz="914400" rtl="0" eaLnBrk="1" fontAlgn="auto" latinLnBrk="0" hangingPunct="1">
                <a:lnSpc>
                  <a:spcPts val="2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sz="2300" b="1" i="0" u="none" strike="noStrike" kern="1200" cap="none" spc="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lab 700"/>
              <a:ea typeface="+mn-e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t>02/23/2022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D59E331-7C7D-4D21-864F-DAEC64B3E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8799" y="3017072"/>
            <a:ext cx="5449180" cy="8124003"/>
          </a:xfrm>
          <a:prstGeom prst="rect">
            <a:avLst/>
          </a:prstGeom>
        </p:spPr>
      </p:pic>
      <p:grpSp>
        <p:nvGrpSpPr>
          <p:cNvPr id="27" name="object 38">
            <a:extLst>
              <a:ext uri="{FF2B5EF4-FFF2-40B4-BE49-F238E27FC236}">
                <a16:creationId xmlns:a16="http://schemas.microsoft.com/office/drawing/2014/main" id="{55F383C4-49F1-4804-BC5A-B508C3211122}"/>
              </a:ext>
            </a:extLst>
          </p:cNvPr>
          <p:cNvGrpSpPr/>
          <p:nvPr/>
        </p:nvGrpSpPr>
        <p:grpSpPr>
          <a:xfrm>
            <a:off x="831061" y="9415854"/>
            <a:ext cx="996950" cy="736600"/>
            <a:chOff x="2512088" y="5384009"/>
            <a:chExt cx="996950" cy="736600"/>
          </a:xfrm>
        </p:grpSpPr>
        <p:sp>
          <p:nvSpPr>
            <p:cNvPr id="28" name="object 39">
              <a:extLst>
                <a:ext uri="{FF2B5EF4-FFF2-40B4-BE49-F238E27FC236}">
                  <a16:creationId xmlns:a16="http://schemas.microsoft.com/office/drawing/2014/main" id="{B2C5EDD2-0047-483B-9690-EA69B1979FA1}"/>
                </a:ext>
              </a:extLst>
            </p:cNvPr>
            <p:cNvSpPr/>
            <p:nvPr/>
          </p:nvSpPr>
          <p:spPr>
            <a:xfrm>
              <a:off x="2512085" y="5384018"/>
              <a:ext cx="996950" cy="736600"/>
            </a:xfrm>
            <a:custGeom>
              <a:avLst/>
              <a:gdLst/>
              <a:ahLst/>
              <a:cxnLst/>
              <a:rect l="l" t="t" r="r" b="b"/>
              <a:pathLst>
                <a:path w="996950" h="736600">
                  <a:moveTo>
                    <a:pt x="996696" y="181673"/>
                  </a:moveTo>
                  <a:lnTo>
                    <a:pt x="973963" y="152374"/>
                  </a:lnTo>
                  <a:lnTo>
                    <a:pt x="973963" y="182270"/>
                  </a:lnTo>
                  <a:lnTo>
                    <a:pt x="791184" y="343141"/>
                  </a:lnTo>
                  <a:lnTo>
                    <a:pt x="668096" y="176860"/>
                  </a:lnTo>
                  <a:lnTo>
                    <a:pt x="851446" y="24345"/>
                  </a:lnTo>
                  <a:lnTo>
                    <a:pt x="973963" y="182270"/>
                  </a:lnTo>
                  <a:lnTo>
                    <a:pt x="973963" y="152374"/>
                  </a:lnTo>
                  <a:lnTo>
                    <a:pt x="874674" y="24345"/>
                  </a:lnTo>
                  <a:lnTo>
                    <a:pt x="860869" y="6553"/>
                  </a:lnTo>
                  <a:lnTo>
                    <a:pt x="860869" y="4673"/>
                  </a:lnTo>
                  <a:lnTo>
                    <a:pt x="856767" y="558"/>
                  </a:lnTo>
                  <a:lnTo>
                    <a:pt x="829322" y="558"/>
                  </a:lnTo>
                  <a:lnTo>
                    <a:pt x="829322" y="18897"/>
                  </a:lnTo>
                  <a:lnTo>
                    <a:pt x="656628" y="162534"/>
                  </a:lnTo>
                  <a:lnTo>
                    <a:pt x="649287" y="162534"/>
                  </a:lnTo>
                  <a:lnTo>
                    <a:pt x="649287" y="182562"/>
                  </a:lnTo>
                  <a:lnTo>
                    <a:pt x="649287" y="570230"/>
                  </a:lnTo>
                  <a:lnTo>
                    <a:pt x="649287" y="717956"/>
                  </a:lnTo>
                  <a:lnTo>
                    <a:pt x="112204" y="717956"/>
                  </a:lnTo>
                  <a:lnTo>
                    <a:pt x="112204" y="311670"/>
                  </a:lnTo>
                  <a:lnTo>
                    <a:pt x="112687" y="311289"/>
                  </a:lnTo>
                  <a:lnTo>
                    <a:pt x="113372" y="305523"/>
                  </a:lnTo>
                  <a:lnTo>
                    <a:pt x="112204" y="304038"/>
                  </a:lnTo>
                  <a:lnTo>
                    <a:pt x="112204" y="180873"/>
                  </a:lnTo>
                  <a:lnTo>
                    <a:pt x="291223" y="180873"/>
                  </a:lnTo>
                  <a:lnTo>
                    <a:pt x="647890" y="180873"/>
                  </a:lnTo>
                  <a:lnTo>
                    <a:pt x="649287" y="182562"/>
                  </a:lnTo>
                  <a:lnTo>
                    <a:pt x="649287" y="162534"/>
                  </a:lnTo>
                  <a:lnTo>
                    <a:pt x="305460" y="162534"/>
                  </a:lnTo>
                  <a:lnTo>
                    <a:pt x="305460" y="18897"/>
                  </a:lnTo>
                  <a:lnTo>
                    <a:pt x="829322" y="18897"/>
                  </a:lnTo>
                  <a:lnTo>
                    <a:pt x="829322" y="558"/>
                  </a:lnTo>
                  <a:lnTo>
                    <a:pt x="298678" y="558"/>
                  </a:lnTo>
                  <a:lnTo>
                    <a:pt x="292811" y="0"/>
                  </a:lnTo>
                  <a:lnTo>
                    <a:pt x="292138" y="558"/>
                  </a:lnTo>
                  <a:lnTo>
                    <a:pt x="291223" y="558"/>
                  </a:lnTo>
                  <a:lnTo>
                    <a:pt x="287121" y="4673"/>
                  </a:lnTo>
                  <a:lnTo>
                    <a:pt x="287121" y="4800"/>
                  </a:lnTo>
                  <a:lnTo>
                    <a:pt x="287121" y="28778"/>
                  </a:lnTo>
                  <a:lnTo>
                    <a:pt x="287121" y="162534"/>
                  </a:lnTo>
                  <a:lnTo>
                    <a:pt x="128181" y="162534"/>
                  </a:lnTo>
                  <a:lnTo>
                    <a:pt x="287121" y="28778"/>
                  </a:lnTo>
                  <a:lnTo>
                    <a:pt x="287121" y="4800"/>
                  </a:lnTo>
                  <a:lnTo>
                    <a:pt x="99669" y="162534"/>
                  </a:lnTo>
                  <a:lnTo>
                    <a:pt x="97967" y="162534"/>
                  </a:lnTo>
                  <a:lnTo>
                    <a:pt x="93865" y="166636"/>
                  </a:lnTo>
                  <a:lnTo>
                    <a:pt x="93865" y="169735"/>
                  </a:lnTo>
                  <a:lnTo>
                    <a:pt x="93865" y="214807"/>
                  </a:lnTo>
                  <a:lnTo>
                    <a:pt x="93865" y="302755"/>
                  </a:lnTo>
                  <a:lnTo>
                    <a:pt x="33540" y="350024"/>
                  </a:lnTo>
                  <a:lnTo>
                    <a:pt x="93865" y="214807"/>
                  </a:lnTo>
                  <a:lnTo>
                    <a:pt x="93865" y="169735"/>
                  </a:lnTo>
                  <a:lnTo>
                    <a:pt x="0" y="380199"/>
                  </a:lnTo>
                  <a:lnTo>
                    <a:pt x="1130" y="384721"/>
                  </a:lnTo>
                  <a:lnTo>
                    <a:pt x="6096" y="388607"/>
                  </a:lnTo>
                  <a:lnTo>
                    <a:pt x="8102" y="389255"/>
                  </a:lnTo>
                  <a:lnTo>
                    <a:pt x="10096" y="389255"/>
                  </a:lnTo>
                  <a:lnTo>
                    <a:pt x="12077" y="389255"/>
                  </a:lnTo>
                  <a:lnTo>
                    <a:pt x="14097" y="388607"/>
                  </a:lnTo>
                  <a:lnTo>
                    <a:pt x="93865" y="326059"/>
                  </a:lnTo>
                  <a:lnTo>
                    <a:pt x="93865" y="732193"/>
                  </a:lnTo>
                  <a:lnTo>
                    <a:pt x="97967" y="736307"/>
                  </a:lnTo>
                  <a:lnTo>
                    <a:pt x="663524" y="736307"/>
                  </a:lnTo>
                  <a:lnTo>
                    <a:pt x="667639" y="732193"/>
                  </a:lnTo>
                  <a:lnTo>
                    <a:pt x="667639" y="717956"/>
                  </a:lnTo>
                  <a:lnTo>
                    <a:pt x="667639" y="207073"/>
                  </a:lnTo>
                  <a:lnTo>
                    <a:pt x="783920" y="364134"/>
                  </a:lnTo>
                  <a:lnTo>
                    <a:pt x="786231" y="365467"/>
                  </a:lnTo>
                  <a:lnTo>
                    <a:pt x="789114" y="365772"/>
                  </a:lnTo>
                  <a:lnTo>
                    <a:pt x="792010" y="365772"/>
                  </a:lnTo>
                  <a:lnTo>
                    <a:pt x="794143" y="364985"/>
                  </a:lnTo>
                  <a:lnTo>
                    <a:pt x="795807" y="363499"/>
                  </a:lnTo>
                  <a:lnTo>
                    <a:pt x="818934" y="343141"/>
                  </a:lnTo>
                  <a:lnTo>
                    <a:pt x="842518" y="322389"/>
                  </a:lnTo>
                  <a:lnTo>
                    <a:pt x="842518" y="570230"/>
                  </a:lnTo>
                  <a:lnTo>
                    <a:pt x="846632" y="574332"/>
                  </a:lnTo>
                  <a:lnTo>
                    <a:pt x="851700" y="574332"/>
                  </a:lnTo>
                  <a:lnTo>
                    <a:pt x="856767" y="574332"/>
                  </a:lnTo>
                  <a:lnTo>
                    <a:pt x="860869" y="570230"/>
                  </a:lnTo>
                  <a:lnTo>
                    <a:pt x="860869" y="306247"/>
                  </a:lnTo>
                  <a:lnTo>
                    <a:pt x="996175" y="187159"/>
                  </a:lnTo>
                  <a:lnTo>
                    <a:pt x="996696" y="181673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40">
              <a:extLst>
                <a:ext uri="{FF2B5EF4-FFF2-40B4-BE49-F238E27FC236}">
                  <a16:creationId xmlns:a16="http://schemas.microsoft.com/office/drawing/2014/main" id="{C34DDA4E-56E9-4B92-B56B-3E06CD70EC07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1685" y="5939421"/>
              <a:ext cx="212391" cy="180884"/>
            </a:xfrm>
            <a:prstGeom prst="rect">
              <a:avLst/>
            </a:prstGeom>
          </p:spPr>
        </p:pic>
      </p:grpSp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002829F0-D37D-4BEF-9BB4-21DB6277E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85865" y="587014"/>
            <a:ext cx="1943916" cy="167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673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09235" cy="11308715"/>
            <a:chOff x="0" y="0"/>
            <a:chExt cx="5309235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33425" cy="11308715"/>
            </a:xfrm>
            <a:custGeom>
              <a:avLst/>
              <a:gdLst/>
              <a:ahLst/>
              <a:cxnLst/>
              <a:rect l="l" t="t" r="r" b="b"/>
              <a:pathLst>
                <a:path w="733425" h="11308715">
                  <a:moveTo>
                    <a:pt x="732961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732961" y="11308556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701549" y="0"/>
              <a:ext cx="4607560" cy="6383655"/>
            </a:xfrm>
            <a:custGeom>
              <a:avLst/>
              <a:gdLst/>
              <a:ahLst/>
              <a:cxnLst/>
              <a:rect l="l" t="t" r="r" b="b"/>
              <a:pathLst>
                <a:path w="4607560" h="6383655">
                  <a:moveTo>
                    <a:pt x="4607189" y="0"/>
                  </a:moveTo>
                  <a:lnTo>
                    <a:pt x="0" y="0"/>
                  </a:lnTo>
                  <a:lnTo>
                    <a:pt x="0" y="6383648"/>
                  </a:lnTo>
                  <a:lnTo>
                    <a:pt x="4607189" y="6383648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15669" y="5777159"/>
              <a:ext cx="3979545" cy="1213485"/>
            </a:xfrm>
            <a:custGeom>
              <a:avLst/>
              <a:gdLst/>
              <a:ahLst/>
              <a:cxnLst/>
              <a:rect l="l" t="t" r="r" b="b"/>
              <a:pathLst>
                <a:path w="3979545" h="1213484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  <a:path w="3979545" h="1213484">
                  <a:moveTo>
                    <a:pt x="2526500" y="907453"/>
                  </a:moveTo>
                  <a:lnTo>
                    <a:pt x="2523858" y="300951"/>
                  </a:lnTo>
                  <a:lnTo>
                    <a:pt x="1997290" y="0"/>
                  </a:lnTo>
                  <a:lnTo>
                    <a:pt x="1473377" y="305536"/>
                  </a:lnTo>
                  <a:lnTo>
                    <a:pt x="1476019" y="912037"/>
                  </a:lnTo>
                  <a:lnTo>
                    <a:pt x="2002586" y="1212989"/>
                  </a:lnTo>
                  <a:lnTo>
                    <a:pt x="2526500" y="907453"/>
                  </a:lnTo>
                  <a:close/>
                </a:path>
                <a:path w="3979545" h="1213484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2961" y="0"/>
            <a:ext cx="4354026" cy="544764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352425" lvl="0" indent="0" algn="r" defTabSz="914400" rtl="0" eaLnBrk="1" fontAlgn="auto" latinLnBrk="0" hangingPunct="1">
              <a:lnSpc>
                <a:spcPct val="100000"/>
              </a:lnSpc>
              <a:spcBef>
                <a:spcPts val="3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29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ans 500"/>
                <a:ea typeface="+mn-ea"/>
                <a:cs typeface="Museo Sans 500"/>
              </a:rPr>
              <a:t>WATERGATE</a:t>
            </a:r>
            <a:endParaRPr lang="en-US" sz="3950" b="0" i="0" u="none" strike="noStrike" kern="1200" cap="none" spc="29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ans 500"/>
              <a:cs typeface="Museo Sans 500"/>
            </a:endParaRPr>
          </a:p>
          <a:p>
            <a:pPr marL="0" marR="352425" lvl="0" indent="0" algn="r" defTabSz="914400" rtl="0" eaLnBrk="1" fontAlgn="auto" latinLnBrk="0" hangingPunct="1">
              <a:lnSpc>
                <a:spcPct val="100000"/>
              </a:lnSpc>
              <a:spcBef>
                <a:spcPts val="3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HOTEL</a:t>
            </a:r>
            <a:endParaRPr kumimoji="0" sz="3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/>
              <a:ea typeface="+mn-ea"/>
              <a:cs typeface="Museo Sans 50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2300" b="1" i="0" u="none" strike="noStrike" kern="1200" cap="none" spc="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pPr marL="38100" marR="0" lvl="0" indent="0" algn="l" defTabSz="914400" rtl="0" eaLnBrk="1" fontAlgn="auto" latinLnBrk="0" hangingPunct="1">
                <a:lnSpc>
                  <a:spcPts val="2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sz="2300" b="1" i="0" u="none" strike="noStrike" kern="1200" cap="none" spc="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lab 700"/>
              <a:ea typeface="+mn-e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t>02/23/2022</a:t>
            </a:r>
          </a:p>
        </p:txBody>
      </p:sp>
      <p:grpSp>
        <p:nvGrpSpPr>
          <p:cNvPr id="14" name="object 11">
            <a:extLst>
              <a:ext uri="{FF2B5EF4-FFF2-40B4-BE49-F238E27FC236}">
                <a16:creationId xmlns:a16="http://schemas.microsoft.com/office/drawing/2014/main" id="{01D0160B-15BF-40F9-B02D-6FC9D8C80EA8}"/>
              </a:ext>
            </a:extLst>
          </p:cNvPr>
          <p:cNvGrpSpPr/>
          <p:nvPr/>
        </p:nvGrpSpPr>
        <p:grpSpPr>
          <a:xfrm>
            <a:off x="1579552" y="9312275"/>
            <a:ext cx="1567180" cy="1358265"/>
            <a:chOff x="18061021" y="9474213"/>
            <a:chExt cx="1567180" cy="1358265"/>
          </a:xfrm>
        </p:grpSpPr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FB815C4E-3540-4A33-8CDF-E8DCC4B2D1DB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6" name="object 13">
              <a:extLst>
                <a:ext uri="{FF2B5EF4-FFF2-40B4-BE49-F238E27FC236}">
                  <a16:creationId xmlns:a16="http://schemas.microsoft.com/office/drawing/2014/main" id="{EC3C2CBF-B3E8-4422-8B23-5454AF82BAB3}"/>
                </a:ext>
              </a:extLst>
            </p:cNvPr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789C878E-9D49-447F-89F4-7469532D7FEC}"/>
                </a:ext>
              </a:extLst>
            </p:cNvPr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FE74205E-351A-414D-88AC-9AE04533B84F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9" name="object 16">
              <a:extLst>
                <a:ext uri="{FF2B5EF4-FFF2-40B4-BE49-F238E27FC236}">
                  <a16:creationId xmlns:a16="http://schemas.microsoft.com/office/drawing/2014/main" id="{1CDAFE73-0FEC-44F2-9AE2-E1A5B76C9688}"/>
                </a:ext>
              </a:extLst>
            </p:cNvPr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B3B7B9F-83FF-42EE-B59D-C819A27AC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369" y="711114"/>
            <a:ext cx="6572165" cy="89711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7F4608-FB53-4282-A347-47F61F919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0207" y="709226"/>
            <a:ext cx="6669898" cy="89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2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138B2F-765C-4681-BD7C-710B5C5F3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8591" y="666584"/>
            <a:ext cx="7308347" cy="9879900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0557662" y="5654278"/>
            <a:ext cx="9546595" cy="5654519"/>
            <a:chOff x="10557662" y="5654278"/>
            <a:chExt cx="9546595" cy="5654519"/>
          </a:xfrm>
        </p:grpSpPr>
        <p:sp>
          <p:nvSpPr>
            <p:cNvPr id="3" name="object 3"/>
            <p:cNvSpPr/>
            <p:nvPr/>
          </p:nvSpPr>
          <p:spPr>
            <a:xfrm>
              <a:off x="10557667" y="5654278"/>
              <a:ext cx="9546590" cy="5277485"/>
            </a:xfrm>
            <a:custGeom>
              <a:avLst/>
              <a:gdLst/>
              <a:ahLst/>
              <a:cxnLst/>
              <a:rect l="l" t="t" r="r" b="b"/>
              <a:pathLst>
                <a:path w="9546590" h="5277484">
                  <a:moveTo>
                    <a:pt x="0" y="5277326"/>
                  </a:moveTo>
                  <a:lnTo>
                    <a:pt x="9546431" y="5277326"/>
                  </a:lnTo>
                  <a:lnTo>
                    <a:pt x="9546431" y="0"/>
                  </a:lnTo>
                  <a:lnTo>
                    <a:pt x="0" y="0"/>
                  </a:lnTo>
                  <a:lnTo>
                    <a:pt x="0" y="527732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0557662" y="10931607"/>
              <a:ext cx="9546590" cy="377190"/>
            </a:xfrm>
            <a:custGeom>
              <a:avLst/>
              <a:gdLst/>
              <a:ahLst/>
              <a:cxnLst/>
              <a:rect l="l" t="t" r="r" b="b"/>
              <a:pathLst>
                <a:path w="9546590" h="377190">
                  <a:moveTo>
                    <a:pt x="6359055" y="0"/>
                  </a:moveTo>
                  <a:lnTo>
                    <a:pt x="0" y="0"/>
                  </a:lnTo>
                  <a:lnTo>
                    <a:pt x="0" y="376948"/>
                  </a:lnTo>
                  <a:lnTo>
                    <a:pt x="6359055" y="376948"/>
                  </a:lnTo>
                  <a:lnTo>
                    <a:pt x="6359055" y="0"/>
                  </a:lnTo>
                  <a:close/>
                </a:path>
                <a:path w="9546590" h="377190">
                  <a:moveTo>
                    <a:pt x="9546425" y="0"/>
                  </a:moveTo>
                  <a:lnTo>
                    <a:pt x="9541192" y="0"/>
                  </a:lnTo>
                  <a:lnTo>
                    <a:pt x="9541192" y="376948"/>
                  </a:lnTo>
                  <a:lnTo>
                    <a:pt x="9546425" y="376948"/>
                  </a:lnTo>
                  <a:lnTo>
                    <a:pt x="95464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6916720" y="10931604"/>
              <a:ext cx="3182620" cy="377190"/>
            </a:xfrm>
            <a:custGeom>
              <a:avLst/>
              <a:gdLst/>
              <a:ahLst/>
              <a:cxnLst/>
              <a:rect l="l" t="t" r="r" b="b"/>
              <a:pathLst>
                <a:path w="3182619" h="377190">
                  <a:moveTo>
                    <a:pt x="3182143" y="0"/>
                  </a:moveTo>
                  <a:lnTo>
                    <a:pt x="0" y="0"/>
                  </a:lnTo>
                  <a:lnTo>
                    <a:pt x="0" y="376951"/>
                  </a:lnTo>
                  <a:lnTo>
                    <a:pt x="3182143" y="376951"/>
                  </a:lnTo>
                  <a:lnTo>
                    <a:pt x="3182143" y="0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557667" y="5654278"/>
            <a:ext cx="9544050" cy="3113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598930" marR="0" lvl="0" indent="0" algn="l" defTabSz="914400" rtl="0" eaLnBrk="1" fontAlgn="auto" latinLnBrk="0" hangingPunct="1">
              <a:lnSpc>
                <a:spcPts val="5625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50" b="1" i="0" u="none" strike="noStrike" kern="1200" cap="none" spc="409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Museo Sans 900"/>
                <a:ea typeface="+mn-ea"/>
                <a:cs typeface="Museo Sans 900"/>
              </a:rPr>
              <a:t>MEMORIAL HALL</a:t>
            </a:r>
          </a:p>
          <a:p>
            <a:pPr marL="1598930" marR="0" lvl="0" indent="0" algn="l" defTabSz="914400" rtl="0" eaLnBrk="1" fontAlgn="auto" latinLnBrk="0" hangingPunct="1">
              <a:lnSpc>
                <a:spcPts val="5625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50" b="1" i="0" u="none" strike="noStrike" kern="1200" cap="none" spc="409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Museo Sans 900"/>
                <a:ea typeface="+mn-ea"/>
                <a:cs typeface="Museo Sans 900"/>
              </a:rPr>
              <a:t>Philadelphia, PA</a:t>
            </a:r>
            <a:endParaRPr kumimoji="0" lang="en-US" sz="5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900"/>
              <a:ea typeface="+mn-ea"/>
              <a:cs typeface="Museo Sans 90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80037" y="5047786"/>
            <a:ext cx="6701790" cy="1213485"/>
          </a:xfrm>
          <a:custGeom>
            <a:avLst/>
            <a:gdLst/>
            <a:ahLst/>
            <a:cxnLst/>
            <a:rect l="l" t="t" r="r" b="b"/>
            <a:pathLst>
              <a:path w="6701790" h="1213485">
                <a:moveTo>
                  <a:pt x="1053134" y="907453"/>
                </a:moveTo>
                <a:lnTo>
                  <a:pt x="1050480" y="300951"/>
                </a:lnTo>
                <a:lnTo>
                  <a:pt x="523925" y="0"/>
                </a:lnTo>
                <a:lnTo>
                  <a:pt x="0" y="305536"/>
                </a:lnTo>
                <a:lnTo>
                  <a:pt x="2654" y="912037"/>
                </a:lnTo>
                <a:lnTo>
                  <a:pt x="529209" y="1212989"/>
                </a:lnTo>
                <a:lnTo>
                  <a:pt x="1053134" y="907453"/>
                </a:lnTo>
                <a:close/>
              </a:path>
              <a:path w="6701790" h="1213485">
                <a:moveTo>
                  <a:pt x="2526512" y="907453"/>
                </a:moveTo>
                <a:lnTo>
                  <a:pt x="2523858" y="300951"/>
                </a:lnTo>
                <a:lnTo>
                  <a:pt x="1997303" y="0"/>
                </a:lnTo>
                <a:lnTo>
                  <a:pt x="1473377" y="305536"/>
                </a:lnTo>
                <a:lnTo>
                  <a:pt x="1476032" y="912037"/>
                </a:lnTo>
                <a:lnTo>
                  <a:pt x="2002586" y="1212989"/>
                </a:lnTo>
                <a:lnTo>
                  <a:pt x="2526512" y="907453"/>
                </a:lnTo>
                <a:close/>
              </a:path>
              <a:path w="6701790" h="1213485">
                <a:moveTo>
                  <a:pt x="3978935" y="907453"/>
                </a:moveTo>
                <a:lnTo>
                  <a:pt x="3976293" y="300951"/>
                </a:lnTo>
                <a:lnTo>
                  <a:pt x="3449726" y="0"/>
                </a:lnTo>
                <a:lnTo>
                  <a:pt x="2925800" y="305536"/>
                </a:lnTo>
                <a:lnTo>
                  <a:pt x="2928455" y="912037"/>
                </a:lnTo>
                <a:lnTo>
                  <a:pt x="3455009" y="1212989"/>
                </a:lnTo>
                <a:lnTo>
                  <a:pt x="3978935" y="907453"/>
                </a:lnTo>
                <a:close/>
              </a:path>
              <a:path w="6701790" h="1213485">
                <a:moveTo>
                  <a:pt x="5249240" y="907453"/>
                </a:moveTo>
                <a:lnTo>
                  <a:pt x="5246598" y="300951"/>
                </a:lnTo>
                <a:lnTo>
                  <a:pt x="4720031" y="0"/>
                </a:lnTo>
                <a:lnTo>
                  <a:pt x="4196118" y="305536"/>
                </a:lnTo>
                <a:lnTo>
                  <a:pt x="4198759" y="912037"/>
                </a:lnTo>
                <a:lnTo>
                  <a:pt x="4725327" y="1212989"/>
                </a:lnTo>
                <a:lnTo>
                  <a:pt x="5249240" y="907453"/>
                </a:lnTo>
                <a:close/>
              </a:path>
              <a:path w="6701790" h="1213485">
                <a:moveTo>
                  <a:pt x="6701676" y="907453"/>
                </a:moveTo>
                <a:lnTo>
                  <a:pt x="6699021" y="300951"/>
                </a:lnTo>
                <a:lnTo>
                  <a:pt x="6172466" y="0"/>
                </a:lnTo>
                <a:lnTo>
                  <a:pt x="5648541" y="305536"/>
                </a:lnTo>
                <a:lnTo>
                  <a:pt x="5651195" y="912037"/>
                </a:lnTo>
                <a:lnTo>
                  <a:pt x="6177750" y="1212989"/>
                </a:lnTo>
                <a:lnTo>
                  <a:pt x="6701676" y="907453"/>
                </a:lnTo>
                <a:close/>
              </a:path>
            </a:pathLst>
          </a:custGeom>
          <a:solidFill>
            <a:srgbClr val="9C372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2300" b="1" i="0" u="none" strike="noStrike" kern="1200" cap="none" spc="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pPr marL="38100" marR="0" lvl="0" indent="0" algn="l" defTabSz="914400" rtl="0" eaLnBrk="1" fontAlgn="auto" latinLnBrk="0" hangingPunct="1">
                <a:lnSpc>
                  <a:spcPts val="2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sz="2300" b="1" i="0" u="none" strike="noStrike" kern="1200" cap="none" spc="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lab 700"/>
              <a:ea typeface="+mn-e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t>02/23/2022</a:t>
            </a:r>
          </a:p>
        </p:txBody>
      </p:sp>
      <p:grpSp>
        <p:nvGrpSpPr>
          <p:cNvPr id="15" name="object 11">
            <a:extLst>
              <a:ext uri="{FF2B5EF4-FFF2-40B4-BE49-F238E27FC236}">
                <a16:creationId xmlns:a16="http://schemas.microsoft.com/office/drawing/2014/main" id="{922875CC-D6BE-46F4-B4A9-945193E9EEF6}"/>
              </a:ext>
            </a:extLst>
          </p:cNvPr>
          <p:cNvGrpSpPr/>
          <p:nvPr/>
        </p:nvGrpSpPr>
        <p:grpSpPr>
          <a:xfrm>
            <a:off x="17519650" y="445767"/>
            <a:ext cx="1567180" cy="1358265"/>
            <a:chOff x="18061021" y="9474213"/>
            <a:chExt cx="1567180" cy="1358265"/>
          </a:xfrm>
        </p:grpSpPr>
        <p:pic>
          <p:nvPicPr>
            <p:cNvPr id="16" name="object 12">
              <a:extLst>
                <a:ext uri="{FF2B5EF4-FFF2-40B4-BE49-F238E27FC236}">
                  <a16:creationId xmlns:a16="http://schemas.microsoft.com/office/drawing/2014/main" id="{6B70BC21-6650-46E4-9641-08BFE87AB540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B6947E4F-0CE9-462B-A2A6-559B6551F8D5}"/>
                </a:ext>
              </a:extLst>
            </p:cNvPr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46EB380A-7FA8-47CA-97BD-E8348BBC8DC2}"/>
                </a:ext>
              </a:extLst>
            </p:cNvPr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" name="object 15">
              <a:extLst>
                <a:ext uri="{FF2B5EF4-FFF2-40B4-BE49-F238E27FC236}">
                  <a16:creationId xmlns:a16="http://schemas.microsoft.com/office/drawing/2014/main" id="{A2716BB5-907E-40CD-95B4-753D2A59558C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218D26CD-E9C9-4FB2-9DF5-EEA81DB75B41}"/>
                </a:ext>
              </a:extLst>
            </p:cNvPr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38834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827655"/>
            <a:chOff x="0" y="0"/>
            <a:chExt cx="20104100" cy="28276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100" cy="2827655"/>
            </a:xfrm>
            <a:custGeom>
              <a:avLst/>
              <a:gdLst/>
              <a:ahLst/>
              <a:cxnLst/>
              <a:rect l="l" t="t" r="r" b="b"/>
              <a:pathLst>
                <a:path w="20104100" h="2827655">
                  <a:moveTo>
                    <a:pt x="20104099" y="0"/>
                  </a:moveTo>
                  <a:lnTo>
                    <a:pt x="0" y="0"/>
                  </a:lnTo>
                  <a:lnTo>
                    <a:pt x="0" y="2827139"/>
                  </a:lnTo>
                  <a:lnTo>
                    <a:pt x="20104099" y="2827139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350743" y="1348554"/>
              <a:ext cx="890905" cy="0"/>
            </a:xfrm>
            <a:custGeom>
              <a:avLst/>
              <a:gdLst/>
              <a:ahLst/>
              <a:cxnLst/>
              <a:rect l="l" t="t" r="r" b="b"/>
              <a:pathLst>
                <a:path w="890905">
                  <a:moveTo>
                    <a:pt x="0" y="0"/>
                  </a:moveTo>
                  <a:lnTo>
                    <a:pt x="890433" y="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42990" y="1471665"/>
            <a:ext cx="8599805" cy="829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672204" algn="l"/>
              </a:tabLst>
            </a:pPr>
            <a:r>
              <a:rPr sz="5250" spc="409" dirty="0">
                <a:solidFill>
                  <a:srgbClr val="FFFFFF"/>
                </a:solidFill>
              </a:rPr>
              <a:t>P</a:t>
            </a:r>
            <a:r>
              <a:rPr sz="5250" spc="380" dirty="0">
                <a:solidFill>
                  <a:srgbClr val="FFFFFF"/>
                </a:solidFill>
              </a:rPr>
              <a:t>R</a:t>
            </a:r>
            <a:r>
              <a:rPr sz="5250" spc="409" dirty="0">
                <a:solidFill>
                  <a:srgbClr val="FFFFFF"/>
                </a:solidFill>
              </a:rPr>
              <a:t>OJEC</a:t>
            </a:r>
            <a:r>
              <a:rPr sz="5250" spc="15" dirty="0">
                <a:solidFill>
                  <a:srgbClr val="FFFFFF"/>
                </a:solidFill>
              </a:rPr>
              <a:t>T</a:t>
            </a:r>
            <a:r>
              <a:rPr lang="en-US" sz="5250" spc="15" dirty="0">
                <a:solidFill>
                  <a:srgbClr val="FFFFFF"/>
                </a:solidFill>
              </a:rPr>
              <a:t>  </a:t>
            </a:r>
            <a:r>
              <a:rPr lang="en-US" sz="5250" spc="409" dirty="0">
                <a:solidFill>
                  <a:srgbClr val="FFFFFF"/>
                </a:solidFill>
              </a:rPr>
              <a:t>PROFILE</a:t>
            </a:r>
            <a:endParaRPr sz="5250" dirty="0"/>
          </a:p>
        </p:txBody>
      </p:sp>
      <p:grpSp>
        <p:nvGrpSpPr>
          <p:cNvPr id="6" name="object 6"/>
          <p:cNvGrpSpPr/>
          <p:nvPr/>
        </p:nvGrpSpPr>
        <p:grpSpPr>
          <a:xfrm>
            <a:off x="837283" y="3282360"/>
            <a:ext cx="993775" cy="805815"/>
            <a:chOff x="2513569" y="3497300"/>
            <a:chExt cx="993775" cy="805815"/>
          </a:xfrm>
        </p:grpSpPr>
        <p:sp>
          <p:nvSpPr>
            <p:cNvPr id="7" name="object 7"/>
            <p:cNvSpPr/>
            <p:nvPr/>
          </p:nvSpPr>
          <p:spPr>
            <a:xfrm>
              <a:off x="2513569" y="3498846"/>
              <a:ext cx="657860" cy="641985"/>
            </a:xfrm>
            <a:custGeom>
              <a:avLst/>
              <a:gdLst/>
              <a:ahLst/>
              <a:cxnLst/>
              <a:rect l="l" t="t" r="r" b="b"/>
              <a:pathLst>
                <a:path w="657860" h="641985">
                  <a:moveTo>
                    <a:pt x="328902" y="0"/>
                  </a:moveTo>
                  <a:lnTo>
                    <a:pt x="314388" y="253"/>
                  </a:lnTo>
                  <a:lnTo>
                    <a:pt x="309802" y="2903"/>
                  </a:lnTo>
                  <a:lnTo>
                    <a:pt x="304524" y="11394"/>
                  </a:lnTo>
                  <a:lnTo>
                    <a:pt x="304200" y="16682"/>
                  </a:lnTo>
                  <a:lnTo>
                    <a:pt x="330827" y="74680"/>
                  </a:lnTo>
                  <a:lnTo>
                    <a:pt x="291081" y="94901"/>
                  </a:lnTo>
                  <a:lnTo>
                    <a:pt x="252977" y="116819"/>
                  </a:lnTo>
                  <a:lnTo>
                    <a:pt x="216627" y="140369"/>
                  </a:lnTo>
                  <a:lnTo>
                    <a:pt x="182141" y="165484"/>
                  </a:lnTo>
                  <a:lnTo>
                    <a:pt x="148403" y="193189"/>
                  </a:lnTo>
                  <a:lnTo>
                    <a:pt x="117654" y="221876"/>
                  </a:lnTo>
                  <a:lnTo>
                    <a:pt x="89998" y="251445"/>
                  </a:lnTo>
                  <a:lnTo>
                    <a:pt x="65537" y="281795"/>
                  </a:lnTo>
                  <a:lnTo>
                    <a:pt x="27209" y="343832"/>
                  </a:lnTo>
                  <a:lnTo>
                    <a:pt x="5067" y="404848"/>
                  </a:lnTo>
                  <a:lnTo>
                    <a:pt x="0" y="466352"/>
                  </a:lnTo>
                  <a:lnTo>
                    <a:pt x="4749" y="494981"/>
                  </a:lnTo>
                  <a:lnTo>
                    <a:pt x="22004" y="536743"/>
                  </a:lnTo>
                  <a:lnTo>
                    <a:pt x="53872" y="575786"/>
                  </a:lnTo>
                  <a:lnTo>
                    <a:pt x="96263" y="605347"/>
                  </a:lnTo>
                  <a:lnTo>
                    <a:pt x="147868" y="626123"/>
                  </a:lnTo>
                  <a:lnTo>
                    <a:pt x="186748" y="635166"/>
                  </a:lnTo>
                  <a:lnTo>
                    <a:pt x="225474" y="640106"/>
                  </a:lnTo>
                  <a:lnTo>
                    <a:pt x="272483" y="641731"/>
                  </a:lnTo>
                  <a:lnTo>
                    <a:pt x="280713" y="641637"/>
                  </a:lnTo>
                  <a:lnTo>
                    <a:pt x="287321" y="634894"/>
                  </a:lnTo>
                  <a:lnTo>
                    <a:pt x="287143" y="618486"/>
                  </a:lnTo>
                  <a:lnTo>
                    <a:pt x="280483" y="611921"/>
                  </a:lnTo>
                  <a:lnTo>
                    <a:pt x="272326" y="611921"/>
                  </a:lnTo>
                  <a:lnTo>
                    <a:pt x="216789" y="609394"/>
                  </a:lnTo>
                  <a:lnTo>
                    <a:pt x="167389" y="600704"/>
                  </a:lnTo>
                  <a:lnTo>
                    <a:pt x="124557" y="586118"/>
                  </a:lnTo>
                  <a:lnTo>
                    <a:pt x="88892" y="565904"/>
                  </a:lnTo>
                  <a:lnTo>
                    <a:pt x="41454" y="509662"/>
                  </a:lnTo>
                  <a:lnTo>
                    <a:pt x="30723" y="472940"/>
                  </a:lnTo>
                  <a:lnTo>
                    <a:pt x="30309" y="432912"/>
                  </a:lnTo>
                  <a:lnTo>
                    <a:pt x="40061" y="390237"/>
                  </a:lnTo>
                  <a:lnTo>
                    <a:pt x="59829" y="345575"/>
                  </a:lnTo>
                  <a:lnTo>
                    <a:pt x="89463" y="299585"/>
                  </a:lnTo>
                  <a:lnTo>
                    <a:pt x="120657" y="261819"/>
                  </a:lnTo>
                  <a:lnTo>
                    <a:pt x="156867" y="225535"/>
                  </a:lnTo>
                  <a:lnTo>
                    <a:pt x="197662" y="191060"/>
                  </a:lnTo>
                  <a:lnTo>
                    <a:pt x="242614" y="158723"/>
                  </a:lnTo>
                  <a:lnTo>
                    <a:pt x="291292" y="128849"/>
                  </a:lnTo>
                  <a:lnTo>
                    <a:pt x="343267" y="101769"/>
                  </a:lnTo>
                  <a:lnTo>
                    <a:pt x="372260" y="164898"/>
                  </a:lnTo>
                  <a:lnTo>
                    <a:pt x="381108" y="168175"/>
                  </a:lnTo>
                  <a:lnTo>
                    <a:pt x="396071" y="161306"/>
                  </a:lnTo>
                  <a:lnTo>
                    <a:pt x="399349" y="152458"/>
                  </a:lnTo>
                  <a:lnTo>
                    <a:pt x="343089" y="29959"/>
                  </a:lnTo>
                  <a:lnTo>
                    <a:pt x="359878" y="30466"/>
                  </a:lnTo>
                  <a:lnTo>
                    <a:pt x="403807" y="33266"/>
                  </a:lnTo>
                  <a:lnTo>
                    <a:pt x="472168" y="41952"/>
                  </a:lnTo>
                  <a:lnTo>
                    <a:pt x="519437" y="51498"/>
                  </a:lnTo>
                  <a:lnTo>
                    <a:pt x="568751" y="65355"/>
                  </a:lnTo>
                  <a:lnTo>
                    <a:pt x="617248" y="84324"/>
                  </a:lnTo>
                  <a:lnTo>
                    <a:pt x="580997" y="125482"/>
                  </a:lnTo>
                  <a:lnTo>
                    <a:pt x="548775" y="165799"/>
                  </a:lnTo>
                  <a:lnTo>
                    <a:pt x="521085" y="203378"/>
                  </a:lnTo>
                  <a:lnTo>
                    <a:pt x="498435" y="236320"/>
                  </a:lnTo>
                  <a:lnTo>
                    <a:pt x="463158" y="292307"/>
                  </a:lnTo>
                  <a:lnTo>
                    <a:pt x="438761" y="238623"/>
                  </a:lnTo>
                  <a:lnTo>
                    <a:pt x="435913" y="236005"/>
                  </a:lnTo>
                  <a:lnTo>
                    <a:pt x="428793" y="232937"/>
                  </a:lnTo>
                  <a:lnTo>
                    <a:pt x="424353" y="232822"/>
                  </a:lnTo>
                  <a:lnTo>
                    <a:pt x="420311" y="234676"/>
                  </a:lnTo>
                  <a:lnTo>
                    <a:pt x="372597" y="258275"/>
                  </a:lnTo>
                  <a:lnTo>
                    <a:pt x="327233" y="284266"/>
                  </a:lnTo>
                  <a:lnTo>
                    <a:pt x="284543" y="312386"/>
                  </a:lnTo>
                  <a:lnTo>
                    <a:pt x="244855" y="342371"/>
                  </a:lnTo>
                  <a:lnTo>
                    <a:pt x="208494" y="373957"/>
                  </a:lnTo>
                  <a:lnTo>
                    <a:pt x="175786" y="406881"/>
                  </a:lnTo>
                  <a:lnTo>
                    <a:pt x="147058" y="440878"/>
                  </a:lnTo>
                  <a:lnTo>
                    <a:pt x="122635" y="475684"/>
                  </a:lnTo>
                  <a:lnTo>
                    <a:pt x="118247" y="482637"/>
                  </a:lnTo>
                  <a:lnTo>
                    <a:pt x="120331" y="491841"/>
                  </a:lnTo>
                  <a:lnTo>
                    <a:pt x="129755" y="497798"/>
                  </a:lnTo>
                  <a:lnTo>
                    <a:pt x="132509" y="498542"/>
                  </a:lnTo>
                  <a:lnTo>
                    <a:pt x="140173" y="498542"/>
                  </a:lnTo>
                  <a:lnTo>
                    <a:pt x="145011" y="496081"/>
                  </a:lnTo>
                  <a:lnTo>
                    <a:pt x="147848" y="491589"/>
                  </a:lnTo>
                  <a:lnTo>
                    <a:pt x="173674" y="455207"/>
                  </a:lnTo>
                  <a:lnTo>
                    <a:pt x="204518" y="419746"/>
                  </a:lnTo>
                  <a:lnTo>
                    <a:pt x="239961" y="385542"/>
                  </a:lnTo>
                  <a:lnTo>
                    <a:pt x="279586" y="352932"/>
                  </a:lnTo>
                  <a:lnTo>
                    <a:pt x="322976" y="322252"/>
                  </a:lnTo>
                  <a:lnTo>
                    <a:pt x="369713" y="293837"/>
                  </a:lnTo>
                  <a:lnTo>
                    <a:pt x="419379" y="268025"/>
                  </a:lnTo>
                  <a:lnTo>
                    <a:pt x="450405" y="336327"/>
                  </a:lnTo>
                  <a:lnTo>
                    <a:pt x="455483" y="339699"/>
                  </a:lnTo>
                  <a:lnTo>
                    <a:pt x="467116" y="339898"/>
                  </a:lnTo>
                  <a:lnTo>
                    <a:pt x="472174" y="336882"/>
                  </a:lnTo>
                  <a:lnTo>
                    <a:pt x="478132" y="325961"/>
                  </a:lnTo>
                  <a:lnTo>
                    <a:pt x="487659" y="309456"/>
                  </a:lnTo>
                  <a:lnTo>
                    <a:pt x="523470" y="252497"/>
                  </a:lnTo>
                  <a:lnTo>
                    <a:pt x="547785" y="217269"/>
                  </a:lnTo>
                  <a:lnTo>
                    <a:pt x="577856" y="176893"/>
                  </a:lnTo>
                  <a:lnTo>
                    <a:pt x="613032" y="133779"/>
                  </a:lnTo>
                  <a:lnTo>
                    <a:pt x="652660" y="90334"/>
                  </a:lnTo>
                  <a:lnTo>
                    <a:pt x="655938" y="86963"/>
                  </a:lnTo>
                  <a:lnTo>
                    <a:pt x="657435" y="82261"/>
                  </a:lnTo>
                  <a:lnTo>
                    <a:pt x="624419" y="54829"/>
                  </a:lnTo>
                  <a:lnTo>
                    <a:pt x="569476" y="34230"/>
                  </a:lnTo>
                  <a:lnTo>
                    <a:pt x="514068" y="19650"/>
                  </a:lnTo>
                  <a:lnTo>
                    <a:pt x="460721" y="9937"/>
                  </a:lnTo>
                  <a:lnTo>
                    <a:pt x="388219" y="2132"/>
                  </a:lnTo>
                  <a:lnTo>
                    <a:pt x="352722" y="361"/>
                  </a:lnTo>
                  <a:lnTo>
                    <a:pt x="328902" y="0"/>
                  </a:lnTo>
                  <a:close/>
                </a:path>
              </a:pathLst>
            </a:custGeom>
            <a:solidFill>
              <a:srgbClr val="2E67B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0557" y="4164006"/>
              <a:ext cx="166717" cy="1303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49994" y="3497306"/>
              <a:ext cx="657225" cy="805815"/>
            </a:xfrm>
            <a:custGeom>
              <a:avLst/>
              <a:gdLst/>
              <a:ahLst/>
              <a:cxnLst/>
              <a:rect l="l" t="t" r="r" b="b"/>
              <a:pathLst>
                <a:path w="657225" h="805814">
                  <a:moveTo>
                    <a:pt x="504024" y="184264"/>
                  </a:moveTo>
                  <a:lnTo>
                    <a:pt x="463791" y="169037"/>
                  </a:lnTo>
                  <a:lnTo>
                    <a:pt x="405053" y="163753"/>
                  </a:lnTo>
                  <a:lnTo>
                    <a:pt x="373786" y="163817"/>
                  </a:lnTo>
                  <a:lnTo>
                    <a:pt x="365556" y="164071"/>
                  </a:lnTo>
                  <a:lnTo>
                    <a:pt x="359079" y="170942"/>
                  </a:lnTo>
                  <a:lnTo>
                    <a:pt x="359587" y="187248"/>
                  </a:lnTo>
                  <a:lnTo>
                    <a:pt x="366204" y="193624"/>
                  </a:lnTo>
                  <a:lnTo>
                    <a:pt x="374218" y="193624"/>
                  </a:lnTo>
                  <a:lnTo>
                    <a:pt x="404012" y="193548"/>
                  </a:lnTo>
                  <a:lnTo>
                    <a:pt x="432117" y="195148"/>
                  </a:lnTo>
                  <a:lnTo>
                    <a:pt x="458889" y="198437"/>
                  </a:lnTo>
                  <a:lnTo>
                    <a:pt x="486524" y="203784"/>
                  </a:lnTo>
                  <a:lnTo>
                    <a:pt x="494411" y="203784"/>
                  </a:lnTo>
                  <a:lnTo>
                    <a:pt x="500532" y="199148"/>
                  </a:lnTo>
                  <a:lnTo>
                    <a:pt x="504024" y="184264"/>
                  </a:lnTo>
                  <a:close/>
                </a:path>
                <a:path w="657225" h="805814">
                  <a:moveTo>
                    <a:pt x="657186" y="338975"/>
                  </a:moveTo>
                  <a:lnTo>
                    <a:pt x="652437" y="310337"/>
                  </a:lnTo>
                  <a:lnTo>
                    <a:pt x="642848" y="283260"/>
                  </a:lnTo>
                  <a:lnTo>
                    <a:pt x="639419" y="275767"/>
                  </a:lnTo>
                  <a:lnTo>
                    <a:pt x="630567" y="272478"/>
                  </a:lnTo>
                  <a:lnTo>
                    <a:pt x="615594" y="279336"/>
                  </a:lnTo>
                  <a:lnTo>
                    <a:pt x="612305" y="288175"/>
                  </a:lnTo>
                  <a:lnTo>
                    <a:pt x="615734" y="295656"/>
                  </a:lnTo>
                  <a:lnTo>
                    <a:pt x="626465" y="332384"/>
                  </a:lnTo>
                  <a:lnTo>
                    <a:pt x="626884" y="372414"/>
                  </a:lnTo>
                  <a:lnTo>
                    <a:pt x="617131" y="415086"/>
                  </a:lnTo>
                  <a:lnTo>
                    <a:pt x="597357" y="459752"/>
                  </a:lnTo>
                  <a:lnTo>
                    <a:pt x="567728" y="505739"/>
                  </a:lnTo>
                  <a:lnTo>
                    <a:pt x="536549" y="543483"/>
                  </a:lnTo>
                  <a:lnTo>
                    <a:pt x="500367" y="579742"/>
                  </a:lnTo>
                  <a:lnTo>
                    <a:pt x="459613" y="614197"/>
                  </a:lnTo>
                  <a:lnTo>
                    <a:pt x="414693" y="646518"/>
                  </a:lnTo>
                  <a:lnTo>
                    <a:pt x="366064" y="676376"/>
                  </a:lnTo>
                  <a:lnTo>
                    <a:pt x="314134" y="703440"/>
                  </a:lnTo>
                  <a:lnTo>
                    <a:pt x="285165" y="640384"/>
                  </a:lnTo>
                  <a:lnTo>
                    <a:pt x="276326" y="637095"/>
                  </a:lnTo>
                  <a:lnTo>
                    <a:pt x="261353" y="643966"/>
                  </a:lnTo>
                  <a:lnTo>
                    <a:pt x="258076" y="652818"/>
                  </a:lnTo>
                  <a:lnTo>
                    <a:pt x="292506" y="727798"/>
                  </a:lnTo>
                  <a:lnTo>
                    <a:pt x="292696" y="728395"/>
                  </a:lnTo>
                  <a:lnTo>
                    <a:pt x="292912" y="728980"/>
                  </a:lnTo>
                  <a:lnTo>
                    <a:pt x="293446" y="730161"/>
                  </a:lnTo>
                  <a:lnTo>
                    <a:pt x="293763" y="730707"/>
                  </a:lnTo>
                  <a:lnTo>
                    <a:pt x="294106" y="731240"/>
                  </a:lnTo>
                  <a:lnTo>
                    <a:pt x="314325" y="775322"/>
                  </a:lnTo>
                  <a:lnTo>
                    <a:pt x="253619" y="772020"/>
                  </a:lnTo>
                  <a:lnTo>
                    <a:pt x="185254" y="763333"/>
                  </a:lnTo>
                  <a:lnTo>
                    <a:pt x="137998" y="753783"/>
                  </a:lnTo>
                  <a:lnTo>
                    <a:pt x="88684" y="739927"/>
                  </a:lnTo>
                  <a:lnTo>
                    <a:pt x="40182" y="720966"/>
                  </a:lnTo>
                  <a:lnTo>
                    <a:pt x="76441" y="679792"/>
                  </a:lnTo>
                  <a:lnTo>
                    <a:pt x="108661" y="639483"/>
                  </a:lnTo>
                  <a:lnTo>
                    <a:pt x="136347" y="601903"/>
                  </a:lnTo>
                  <a:lnTo>
                    <a:pt x="158978" y="568972"/>
                  </a:lnTo>
                  <a:lnTo>
                    <a:pt x="187325" y="524522"/>
                  </a:lnTo>
                  <a:lnTo>
                    <a:pt x="194271" y="512965"/>
                  </a:lnTo>
                  <a:lnTo>
                    <a:pt x="216763" y="562470"/>
                  </a:lnTo>
                  <a:lnTo>
                    <a:pt x="217043" y="563130"/>
                  </a:lnTo>
                  <a:lnTo>
                    <a:pt x="219494" y="568477"/>
                  </a:lnTo>
                  <a:lnTo>
                    <a:pt x="224701" y="571665"/>
                  </a:lnTo>
                  <a:lnTo>
                    <a:pt x="230416" y="571830"/>
                  </a:lnTo>
                  <a:lnTo>
                    <a:pt x="231228" y="571830"/>
                  </a:lnTo>
                  <a:lnTo>
                    <a:pt x="280314" y="549135"/>
                  </a:lnTo>
                  <a:lnTo>
                    <a:pt x="321919" y="525792"/>
                  </a:lnTo>
                  <a:lnTo>
                    <a:pt x="361505" y="500519"/>
                  </a:lnTo>
                  <a:lnTo>
                    <a:pt x="398919" y="473417"/>
                  </a:lnTo>
                  <a:lnTo>
                    <a:pt x="432663" y="445731"/>
                  </a:lnTo>
                  <a:lnTo>
                    <a:pt x="463423" y="417055"/>
                  </a:lnTo>
                  <a:lnTo>
                    <a:pt x="491083" y="387502"/>
                  </a:lnTo>
                  <a:lnTo>
                    <a:pt x="515543" y="357174"/>
                  </a:lnTo>
                  <a:lnTo>
                    <a:pt x="553885" y="295160"/>
                  </a:lnTo>
                  <a:lnTo>
                    <a:pt x="576033" y="234175"/>
                  </a:lnTo>
                  <a:lnTo>
                    <a:pt x="581126" y="172681"/>
                  </a:lnTo>
                  <a:lnTo>
                    <a:pt x="576376" y="144056"/>
                  </a:lnTo>
                  <a:lnTo>
                    <a:pt x="553847" y="93903"/>
                  </a:lnTo>
                  <a:lnTo>
                    <a:pt x="516928" y="54483"/>
                  </a:lnTo>
                  <a:lnTo>
                    <a:pt x="467588" y="25336"/>
                  </a:lnTo>
                  <a:lnTo>
                    <a:pt x="408813" y="6692"/>
                  </a:lnTo>
                  <a:lnTo>
                    <a:pt x="367563" y="0"/>
                  </a:lnTo>
                  <a:lnTo>
                    <a:pt x="360083" y="5753"/>
                  </a:lnTo>
                  <a:lnTo>
                    <a:pt x="357987" y="22098"/>
                  </a:lnTo>
                  <a:lnTo>
                    <a:pt x="363753" y="29565"/>
                  </a:lnTo>
                  <a:lnTo>
                    <a:pt x="371919" y="30607"/>
                  </a:lnTo>
                  <a:lnTo>
                    <a:pt x="430149" y="43154"/>
                  </a:lnTo>
                  <a:lnTo>
                    <a:pt x="478205" y="64211"/>
                  </a:lnTo>
                  <a:lnTo>
                    <a:pt x="515061" y="93154"/>
                  </a:lnTo>
                  <a:lnTo>
                    <a:pt x="539673" y="129387"/>
                  </a:lnTo>
                  <a:lnTo>
                    <a:pt x="550392" y="166103"/>
                  </a:lnTo>
                  <a:lnTo>
                    <a:pt x="550811" y="206108"/>
                  </a:lnTo>
                  <a:lnTo>
                    <a:pt x="541045" y="248767"/>
                  </a:lnTo>
                  <a:lnTo>
                    <a:pt x="521271" y="293420"/>
                  </a:lnTo>
                  <a:lnTo>
                    <a:pt x="491617" y="339382"/>
                  </a:lnTo>
                  <a:lnTo>
                    <a:pt x="460451" y="377101"/>
                  </a:lnTo>
                  <a:lnTo>
                    <a:pt x="424256" y="413346"/>
                  </a:lnTo>
                  <a:lnTo>
                    <a:pt x="383476" y="447789"/>
                  </a:lnTo>
                  <a:lnTo>
                    <a:pt x="338543" y="480098"/>
                  </a:lnTo>
                  <a:lnTo>
                    <a:pt x="289890" y="509955"/>
                  </a:lnTo>
                  <a:lnTo>
                    <a:pt x="237947" y="537032"/>
                  </a:lnTo>
                  <a:lnTo>
                    <a:pt x="227012" y="512965"/>
                  </a:lnTo>
                  <a:lnTo>
                    <a:pt x="207010" y="468960"/>
                  </a:lnTo>
                  <a:lnTo>
                    <a:pt x="201942" y="465582"/>
                  </a:lnTo>
                  <a:lnTo>
                    <a:pt x="190627" y="465226"/>
                  </a:lnTo>
                  <a:lnTo>
                    <a:pt x="185331" y="468249"/>
                  </a:lnTo>
                  <a:lnTo>
                    <a:pt x="182562" y="473417"/>
                  </a:lnTo>
                  <a:lnTo>
                    <a:pt x="179298" y="479323"/>
                  </a:lnTo>
                  <a:lnTo>
                    <a:pt x="154508" y="520928"/>
                  </a:lnTo>
                  <a:lnTo>
                    <a:pt x="109639" y="588010"/>
                  </a:lnTo>
                  <a:lnTo>
                    <a:pt x="79565" y="628383"/>
                  </a:lnTo>
                  <a:lnTo>
                    <a:pt x="44386" y="671499"/>
                  </a:lnTo>
                  <a:lnTo>
                    <a:pt x="4762" y="714946"/>
                  </a:lnTo>
                  <a:lnTo>
                    <a:pt x="1485" y="718312"/>
                  </a:lnTo>
                  <a:lnTo>
                    <a:pt x="0" y="723023"/>
                  </a:lnTo>
                  <a:lnTo>
                    <a:pt x="33007" y="750443"/>
                  </a:lnTo>
                  <a:lnTo>
                    <a:pt x="87947" y="771055"/>
                  </a:lnTo>
                  <a:lnTo>
                    <a:pt x="143357" y="785634"/>
                  </a:lnTo>
                  <a:lnTo>
                    <a:pt x="196710" y="795350"/>
                  </a:lnTo>
                  <a:lnTo>
                    <a:pt x="258152" y="802322"/>
                  </a:lnTo>
                  <a:lnTo>
                    <a:pt x="310565" y="805078"/>
                  </a:lnTo>
                  <a:lnTo>
                    <a:pt x="327418" y="805281"/>
                  </a:lnTo>
                  <a:lnTo>
                    <a:pt x="333794" y="805281"/>
                  </a:lnTo>
                  <a:lnTo>
                    <a:pt x="343027" y="805027"/>
                  </a:lnTo>
                  <a:lnTo>
                    <a:pt x="347624" y="802373"/>
                  </a:lnTo>
                  <a:lnTo>
                    <a:pt x="352894" y="793877"/>
                  </a:lnTo>
                  <a:lnTo>
                    <a:pt x="353225" y="788593"/>
                  </a:lnTo>
                  <a:lnTo>
                    <a:pt x="347129" y="775322"/>
                  </a:lnTo>
                  <a:lnTo>
                    <a:pt x="326567" y="730542"/>
                  </a:lnTo>
                  <a:lnTo>
                    <a:pt x="366255" y="710336"/>
                  </a:lnTo>
                  <a:lnTo>
                    <a:pt x="404304" y="688441"/>
                  </a:lnTo>
                  <a:lnTo>
                    <a:pt x="440613" y="664921"/>
                  </a:lnTo>
                  <a:lnTo>
                    <a:pt x="475043" y="639838"/>
                  </a:lnTo>
                  <a:lnTo>
                    <a:pt x="508787" y="612140"/>
                  </a:lnTo>
                  <a:lnTo>
                    <a:pt x="539534" y="583450"/>
                  </a:lnTo>
                  <a:lnTo>
                    <a:pt x="567194" y="553872"/>
                  </a:lnTo>
                  <a:lnTo>
                    <a:pt x="591654" y="523519"/>
                  </a:lnTo>
                  <a:lnTo>
                    <a:pt x="629983" y="461479"/>
                  </a:lnTo>
                  <a:lnTo>
                    <a:pt x="652119" y="400469"/>
                  </a:lnTo>
                  <a:lnTo>
                    <a:pt x="657085" y="369049"/>
                  </a:lnTo>
                  <a:lnTo>
                    <a:pt x="657186" y="338975"/>
                  </a:lnTo>
                  <a:close/>
                </a:path>
              </a:pathLst>
            </a:custGeom>
            <a:solidFill>
              <a:srgbClr val="2E67B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50916" y="2827655"/>
            <a:ext cx="13272135" cy="8694047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140" normalizeH="0" baseline="0" noProof="0" dirty="0">
                <a:ln>
                  <a:noFill/>
                </a:ln>
                <a:solidFill>
                  <a:srgbClr val="9C3727"/>
                </a:solidFill>
                <a:effectLst/>
                <a:uLnTx/>
                <a:uFillTx/>
                <a:latin typeface="Bebas Neue"/>
                <a:ea typeface="+mn-ea"/>
                <a:cs typeface="Bebas Neue"/>
              </a:rPr>
              <a:t>Overview</a:t>
            </a:r>
            <a:endParaRPr lang="en-US" sz="3700" dirty="0">
              <a:solidFill>
                <a:prstClr val="black"/>
              </a:solidFill>
              <a:latin typeface="Bebas Neue"/>
              <a:cs typeface="Bebas Neue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Klavika Light"/>
              </a:rPr>
              <a:t>National Historic Landmark, was built as the art gallery for the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Klavika Light"/>
              </a:rPr>
              <a:t>Centennial Exhibition, the first major World’s Fair in the US.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dirty="0">
              <a:solidFill>
                <a:srgbClr val="000000"/>
              </a:solidFill>
              <a:latin typeface="Klavika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Klavika Light"/>
              </a:rPr>
              <a:t>A six-months, $1.25 million restoration project.</a:t>
            </a:r>
            <a:endParaRPr sz="3000" dirty="0">
              <a:solidFill>
                <a:srgbClr val="000000"/>
              </a:solidFill>
              <a:latin typeface="Klavika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70" normalizeH="0" baseline="0" noProof="0" dirty="0">
              <a:ln>
                <a:noFill/>
              </a:ln>
              <a:solidFill>
                <a:srgbClr val="9C3727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170" normalizeH="0" baseline="0" noProof="0" dirty="0">
                <a:ln>
                  <a:noFill/>
                </a:ln>
                <a:solidFill>
                  <a:srgbClr val="9C3727"/>
                </a:solidFill>
                <a:effectLst/>
                <a:uLnTx/>
                <a:uFillTx/>
                <a:latin typeface="Bebas Neue"/>
                <a:ea typeface="+mn-ea"/>
                <a:cs typeface="Bebas Neue"/>
              </a:rPr>
              <a:t>Challenges </a:t>
            </a:r>
            <a:endParaRPr kumimoji="0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38735" lvl="0" indent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Klavika Light"/>
              </a:rPr>
              <a:t>T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Klavika Light"/>
              </a:rPr>
              <a:t>he mullions and statues were a vast variety of difficult geometries </a:t>
            </a:r>
          </a:p>
          <a:p>
            <a:pPr marL="12700" marR="38735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0" i="0" dirty="0">
                <a:solidFill>
                  <a:srgbClr val="000000"/>
                </a:solidFill>
                <a:effectLst/>
                <a:latin typeface="Klavika Light"/>
              </a:rPr>
              <a:t>and shapes</a:t>
            </a:r>
          </a:p>
          <a:p>
            <a:pPr marL="12700" marR="38735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dirty="0">
              <a:solidFill>
                <a:srgbClr val="000000"/>
              </a:solidFill>
              <a:latin typeface="Klavika Light"/>
            </a:endParaRPr>
          </a:p>
          <a:p>
            <a:pPr marL="12700" marR="38735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Klavika Light"/>
              </a:rPr>
              <a:t>I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Klavika Light"/>
              </a:rPr>
              <a:t>mitating the original copper patina</a:t>
            </a:r>
          </a:p>
          <a:p>
            <a:pPr marL="12700" marR="38735"/>
            <a:endParaRPr lang="en-US" sz="1000" dirty="0">
              <a:solidFill>
                <a:srgbClr val="000000"/>
              </a:solidFill>
              <a:latin typeface="Klavika Light"/>
            </a:endParaRPr>
          </a:p>
          <a:p>
            <a:pPr marL="12700" marR="38735"/>
            <a:r>
              <a:rPr lang="en-US" sz="3000" dirty="0">
                <a:solidFill>
                  <a:srgbClr val="000000"/>
                </a:solidFill>
                <a:latin typeface="Klavika Light"/>
              </a:rPr>
              <a:t>The iron and glass dome, topped by a 23-foot-tall statue of Columbia</a:t>
            </a:r>
          </a:p>
          <a:p>
            <a:pPr marL="12700" marR="38735" lvl="0" indent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70" normalizeH="0" baseline="0" noProof="0" dirty="0">
              <a:ln>
                <a:noFill/>
              </a:ln>
              <a:solidFill>
                <a:srgbClr val="9C3727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38735" lvl="0" indent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170" normalizeH="0" baseline="0" noProof="0" dirty="0">
                <a:ln>
                  <a:noFill/>
                </a:ln>
                <a:solidFill>
                  <a:srgbClr val="9C3727"/>
                </a:solidFill>
                <a:effectLst/>
                <a:uLnTx/>
                <a:uFillTx/>
                <a:latin typeface="Bebas Neue"/>
                <a:ea typeface="+mn-ea"/>
                <a:cs typeface="Bebas Neue"/>
              </a:rPr>
              <a:t>Products Use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 Neue"/>
              <a:ea typeface="+mn-ea"/>
              <a:cs typeface="Bebas Neue"/>
            </a:endParaRPr>
          </a:p>
          <a:p>
            <a:pPr marL="12700" marR="38735"/>
            <a:r>
              <a:rPr lang="en-US" sz="3000" dirty="0">
                <a:solidFill>
                  <a:srgbClr val="000000"/>
                </a:solidFill>
                <a:latin typeface="Klavika Light"/>
              </a:rPr>
              <a:t>Sikalastic RoofPro in a Copper Green</a:t>
            </a:r>
          </a:p>
          <a:p>
            <a:pPr marL="12700" marR="38735"/>
            <a:endParaRPr lang="en-US" sz="1200" dirty="0">
              <a:solidFill>
                <a:srgbClr val="000000"/>
              </a:solidFill>
              <a:latin typeface="Klavika Light"/>
            </a:endParaRPr>
          </a:p>
          <a:p>
            <a:pPr marL="12700" marR="38735"/>
            <a:r>
              <a:rPr lang="en-US" sz="3000" dirty="0">
                <a:solidFill>
                  <a:srgbClr val="000000"/>
                </a:solidFill>
                <a:latin typeface="Klavika Light"/>
              </a:rPr>
              <a:t>Sika's transparent Sikalastic® Clearglaze</a:t>
            </a:r>
          </a:p>
          <a:p>
            <a:pPr marL="12700" marR="38735" lvl="0" indent="0" algn="l" defTabSz="914400" rtl="0" eaLnBrk="1" fontAlgn="auto" latinLnBrk="0" hangingPunct="1">
              <a:lnSpc>
                <a:spcPts val="3130"/>
              </a:lnSpc>
              <a:spcBef>
                <a:spcPts val="10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0" i="0" dirty="0">
              <a:solidFill>
                <a:srgbClr val="000000"/>
              </a:solidFill>
              <a:effectLst/>
              <a:latin typeface="Klavika Ligh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2967" y="7012112"/>
            <a:ext cx="995044" cy="551180"/>
          </a:xfrm>
          <a:custGeom>
            <a:avLst/>
            <a:gdLst/>
            <a:ahLst/>
            <a:cxnLst/>
            <a:rect l="l" t="t" r="r" b="b"/>
            <a:pathLst>
              <a:path w="995045" h="551179">
                <a:moveTo>
                  <a:pt x="379171" y="157772"/>
                </a:moveTo>
                <a:lnTo>
                  <a:pt x="374865" y="153466"/>
                </a:lnTo>
                <a:lnTo>
                  <a:pt x="325564" y="153466"/>
                </a:lnTo>
                <a:lnTo>
                  <a:pt x="321386" y="157772"/>
                </a:lnTo>
                <a:lnTo>
                  <a:pt x="321386" y="186537"/>
                </a:lnTo>
                <a:lnTo>
                  <a:pt x="325564" y="190855"/>
                </a:lnTo>
                <a:lnTo>
                  <a:pt x="336092" y="190855"/>
                </a:lnTo>
                <a:lnTo>
                  <a:pt x="340385" y="186537"/>
                </a:lnTo>
                <a:lnTo>
                  <a:pt x="340385" y="172478"/>
                </a:lnTo>
                <a:lnTo>
                  <a:pt x="360172" y="172478"/>
                </a:lnTo>
                <a:lnTo>
                  <a:pt x="360172" y="186537"/>
                </a:lnTo>
                <a:lnTo>
                  <a:pt x="364350" y="190855"/>
                </a:lnTo>
                <a:lnTo>
                  <a:pt x="374865" y="190855"/>
                </a:lnTo>
                <a:lnTo>
                  <a:pt x="379171" y="186537"/>
                </a:lnTo>
                <a:lnTo>
                  <a:pt x="379171" y="162966"/>
                </a:lnTo>
                <a:lnTo>
                  <a:pt x="379171" y="157772"/>
                </a:lnTo>
                <a:close/>
              </a:path>
              <a:path w="995045" h="551179">
                <a:moveTo>
                  <a:pt x="473075" y="126352"/>
                </a:moveTo>
                <a:lnTo>
                  <a:pt x="468782" y="122161"/>
                </a:lnTo>
                <a:lnTo>
                  <a:pt x="419608" y="122161"/>
                </a:lnTo>
                <a:lnTo>
                  <a:pt x="415290" y="126352"/>
                </a:lnTo>
                <a:lnTo>
                  <a:pt x="415290" y="155244"/>
                </a:lnTo>
                <a:lnTo>
                  <a:pt x="419608" y="159423"/>
                </a:lnTo>
                <a:lnTo>
                  <a:pt x="429996" y="159423"/>
                </a:lnTo>
                <a:lnTo>
                  <a:pt x="434301" y="155244"/>
                </a:lnTo>
                <a:lnTo>
                  <a:pt x="434301" y="141173"/>
                </a:lnTo>
                <a:lnTo>
                  <a:pt x="454075" y="141173"/>
                </a:lnTo>
                <a:lnTo>
                  <a:pt x="454075" y="155244"/>
                </a:lnTo>
                <a:lnTo>
                  <a:pt x="458381" y="159423"/>
                </a:lnTo>
                <a:lnTo>
                  <a:pt x="468782" y="159423"/>
                </a:lnTo>
                <a:lnTo>
                  <a:pt x="473075" y="155244"/>
                </a:lnTo>
                <a:lnTo>
                  <a:pt x="473075" y="131673"/>
                </a:lnTo>
                <a:lnTo>
                  <a:pt x="473075" y="126352"/>
                </a:lnTo>
                <a:close/>
              </a:path>
              <a:path w="995045" h="551179">
                <a:moveTo>
                  <a:pt x="670013" y="157772"/>
                </a:moveTo>
                <a:lnTo>
                  <a:pt x="665708" y="153466"/>
                </a:lnTo>
                <a:lnTo>
                  <a:pt x="616407" y="153466"/>
                </a:lnTo>
                <a:lnTo>
                  <a:pt x="612228" y="157772"/>
                </a:lnTo>
                <a:lnTo>
                  <a:pt x="612228" y="186537"/>
                </a:lnTo>
                <a:lnTo>
                  <a:pt x="616407" y="190855"/>
                </a:lnTo>
                <a:lnTo>
                  <a:pt x="626922" y="190855"/>
                </a:lnTo>
                <a:lnTo>
                  <a:pt x="631228" y="186537"/>
                </a:lnTo>
                <a:lnTo>
                  <a:pt x="631228" y="172478"/>
                </a:lnTo>
                <a:lnTo>
                  <a:pt x="651014" y="172478"/>
                </a:lnTo>
                <a:lnTo>
                  <a:pt x="651014" y="186537"/>
                </a:lnTo>
                <a:lnTo>
                  <a:pt x="655193" y="190855"/>
                </a:lnTo>
                <a:lnTo>
                  <a:pt x="665708" y="190855"/>
                </a:lnTo>
                <a:lnTo>
                  <a:pt x="670013" y="186537"/>
                </a:lnTo>
                <a:lnTo>
                  <a:pt x="670013" y="162966"/>
                </a:lnTo>
                <a:lnTo>
                  <a:pt x="670013" y="157772"/>
                </a:lnTo>
                <a:close/>
              </a:path>
              <a:path w="995045" h="551179">
                <a:moveTo>
                  <a:pt x="762533" y="117221"/>
                </a:moveTo>
                <a:lnTo>
                  <a:pt x="758228" y="113042"/>
                </a:lnTo>
                <a:lnTo>
                  <a:pt x="708914" y="113042"/>
                </a:lnTo>
                <a:lnTo>
                  <a:pt x="704608" y="117221"/>
                </a:lnTo>
                <a:lnTo>
                  <a:pt x="704608" y="145986"/>
                </a:lnTo>
                <a:lnTo>
                  <a:pt x="708914" y="150304"/>
                </a:lnTo>
                <a:lnTo>
                  <a:pt x="719442" y="150304"/>
                </a:lnTo>
                <a:lnTo>
                  <a:pt x="723620" y="145986"/>
                </a:lnTo>
                <a:lnTo>
                  <a:pt x="723620" y="132054"/>
                </a:lnTo>
                <a:lnTo>
                  <a:pt x="743521" y="132054"/>
                </a:lnTo>
                <a:lnTo>
                  <a:pt x="743521" y="145986"/>
                </a:lnTo>
                <a:lnTo>
                  <a:pt x="747699" y="150304"/>
                </a:lnTo>
                <a:lnTo>
                  <a:pt x="758228" y="150304"/>
                </a:lnTo>
                <a:lnTo>
                  <a:pt x="762533" y="145986"/>
                </a:lnTo>
                <a:lnTo>
                  <a:pt x="762533" y="122542"/>
                </a:lnTo>
                <a:lnTo>
                  <a:pt x="762533" y="117221"/>
                </a:lnTo>
                <a:close/>
              </a:path>
              <a:path w="995045" h="551179">
                <a:moveTo>
                  <a:pt x="994816" y="109105"/>
                </a:moveTo>
                <a:lnTo>
                  <a:pt x="994562" y="107835"/>
                </a:lnTo>
                <a:lnTo>
                  <a:pt x="994067" y="106832"/>
                </a:lnTo>
                <a:lnTo>
                  <a:pt x="994067" y="106578"/>
                </a:lnTo>
                <a:lnTo>
                  <a:pt x="993813" y="106451"/>
                </a:lnTo>
                <a:lnTo>
                  <a:pt x="993813" y="106324"/>
                </a:lnTo>
                <a:lnTo>
                  <a:pt x="993305" y="105435"/>
                </a:lnTo>
                <a:lnTo>
                  <a:pt x="992924" y="104546"/>
                </a:lnTo>
                <a:lnTo>
                  <a:pt x="991908" y="103530"/>
                </a:lnTo>
                <a:lnTo>
                  <a:pt x="991146" y="103022"/>
                </a:lnTo>
                <a:lnTo>
                  <a:pt x="990638" y="102514"/>
                </a:lnTo>
                <a:lnTo>
                  <a:pt x="989368" y="101752"/>
                </a:lnTo>
                <a:lnTo>
                  <a:pt x="988999" y="101498"/>
                </a:lnTo>
                <a:lnTo>
                  <a:pt x="988479" y="101498"/>
                </a:lnTo>
                <a:lnTo>
                  <a:pt x="987983" y="101257"/>
                </a:lnTo>
                <a:lnTo>
                  <a:pt x="987463" y="101130"/>
                </a:lnTo>
                <a:lnTo>
                  <a:pt x="987094" y="100876"/>
                </a:lnTo>
                <a:lnTo>
                  <a:pt x="986586" y="100876"/>
                </a:lnTo>
                <a:lnTo>
                  <a:pt x="975817" y="99288"/>
                </a:lnTo>
                <a:lnTo>
                  <a:pt x="975817" y="124193"/>
                </a:lnTo>
                <a:lnTo>
                  <a:pt x="975817" y="182486"/>
                </a:lnTo>
                <a:lnTo>
                  <a:pt x="566343" y="343687"/>
                </a:lnTo>
                <a:lnTo>
                  <a:pt x="563943" y="349135"/>
                </a:lnTo>
                <a:lnTo>
                  <a:pt x="565848" y="354076"/>
                </a:lnTo>
                <a:lnTo>
                  <a:pt x="567359" y="357746"/>
                </a:lnTo>
                <a:lnTo>
                  <a:pt x="570915" y="360032"/>
                </a:lnTo>
                <a:lnTo>
                  <a:pt x="575856" y="360032"/>
                </a:lnTo>
                <a:lnTo>
                  <a:pt x="576999" y="359905"/>
                </a:lnTo>
                <a:lnTo>
                  <a:pt x="578142" y="359397"/>
                </a:lnTo>
                <a:lnTo>
                  <a:pt x="975817" y="203022"/>
                </a:lnTo>
                <a:lnTo>
                  <a:pt x="975817" y="333032"/>
                </a:lnTo>
                <a:lnTo>
                  <a:pt x="486638" y="527570"/>
                </a:lnTo>
                <a:lnTo>
                  <a:pt x="486638" y="316687"/>
                </a:lnTo>
                <a:lnTo>
                  <a:pt x="528167" y="300342"/>
                </a:lnTo>
                <a:lnTo>
                  <a:pt x="975817" y="124193"/>
                </a:lnTo>
                <a:lnTo>
                  <a:pt x="975817" y="99288"/>
                </a:lnTo>
                <a:lnTo>
                  <a:pt x="948690" y="95275"/>
                </a:lnTo>
                <a:lnTo>
                  <a:pt x="948690" y="114439"/>
                </a:lnTo>
                <a:lnTo>
                  <a:pt x="476250" y="300342"/>
                </a:lnTo>
                <a:lnTo>
                  <a:pt x="467626" y="298589"/>
                </a:lnTo>
                <a:lnTo>
                  <a:pt x="467626" y="317957"/>
                </a:lnTo>
                <a:lnTo>
                  <a:pt x="467626" y="529717"/>
                </a:lnTo>
                <a:lnTo>
                  <a:pt x="445960" y="524903"/>
                </a:lnTo>
                <a:lnTo>
                  <a:pt x="445960" y="520598"/>
                </a:lnTo>
                <a:lnTo>
                  <a:pt x="445960" y="347357"/>
                </a:lnTo>
                <a:lnTo>
                  <a:pt x="444931" y="346100"/>
                </a:lnTo>
                <a:lnTo>
                  <a:pt x="442798" y="343433"/>
                </a:lnTo>
                <a:lnTo>
                  <a:pt x="426948" y="340245"/>
                </a:lnTo>
                <a:lnTo>
                  <a:pt x="426948" y="359651"/>
                </a:lnTo>
                <a:lnTo>
                  <a:pt x="426948" y="520598"/>
                </a:lnTo>
                <a:lnTo>
                  <a:pt x="359778" y="505523"/>
                </a:lnTo>
                <a:lnTo>
                  <a:pt x="359778" y="501205"/>
                </a:lnTo>
                <a:lnTo>
                  <a:pt x="359778" y="346100"/>
                </a:lnTo>
                <a:lnTo>
                  <a:pt x="426948" y="359651"/>
                </a:lnTo>
                <a:lnTo>
                  <a:pt x="426948" y="340245"/>
                </a:lnTo>
                <a:lnTo>
                  <a:pt x="380593" y="330885"/>
                </a:lnTo>
                <a:lnTo>
                  <a:pt x="340779" y="322859"/>
                </a:lnTo>
                <a:lnTo>
                  <a:pt x="340779" y="342290"/>
                </a:lnTo>
                <a:lnTo>
                  <a:pt x="340779" y="501205"/>
                </a:lnTo>
                <a:lnTo>
                  <a:pt x="284251" y="488543"/>
                </a:lnTo>
                <a:lnTo>
                  <a:pt x="284251" y="484225"/>
                </a:lnTo>
                <a:lnTo>
                  <a:pt x="284251" y="330885"/>
                </a:lnTo>
                <a:lnTo>
                  <a:pt x="340779" y="342290"/>
                </a:lnTo>
                <a:lnTo>
                  <a:pt x="340779" y="322859"/>
                </a:lnTo>
                <a:lnTo>
                  <a:pt x="305765" y="315798"/>
                </a:lnTo>
                <a:lnTo>
                  <a:pt x="265252" y="307632"/>
                </a:lnTo>
                <a:lnTo>
                  <a:pt x="265252" y="326948"/>
                </a:lnTo>
                <a:lnTo>
                  <a:pt x="265252" y="484225"/>
                </a:lnTo>
                <a:lnTo>
                  <a:pt x="209867" y="471805"/>
                </a:lnTo>
                <a:lnTo>
                  <a:pt x="209867" y="467626"/>
                </a:lnTo>
                <a:lnTo>
                  <a:pt x="209867" y="315798"/>
                </a:lnTo>
                <a:lnTo>
                  <a:pt x="265252" y="326948"/>
                </a:lnTo>
                <a:lnTo>
                  <a:pt x="265252" y="307632"/>
                </a:lnTo>
                <a:lnTo>
                  <a:pt x="230378" y="300596"/>
                </a:lnTo>
                <a:lnTo>
                  <a:pt x="190855" y="292633"/>
                </a:lnTo>
                <a:lnTo>
                  <a:pt x="190855" y="312000"/>
                </a:lnTo>
                <a:lnTo>
                  <a:pt x="190855" y="467626"/>
                </a:lnTo>
                <a:lnTo>
                  <a:pt x="134708" y="454952"/>
                </a:lnTo>
                <a:lnTo>
                  <a:pt x="134696" y="450646"/>
                </a:lnTo>
                <a:lnTo>
                  <a:pt x="134327" y="300596"/>
                </a:lnTo>
                <a:lnTo>
                  <a:pt x="190855" y="312000"/>
                </a:lnTo>
                <a:lnTo>
                  <a:pt x="190855" y="292633"/>
                </a:lnTo>
                <a:lnTo>
                  <a:pt x="159969" y="286397"/>
                </a:lnTo>
                <a:lnTo>
                  <a:pt x="115709" y="277482"/>
                </a:lnTo>
                <a:lnTo>
                  <a:pt x="115709" y="450646"/>
                </a:lnTo>
                <a:lnTo>
                  <a:pt x="63868" y="439115"/>
                </a:lnTo>
                <a:lnTo>
                  <a:pt x="63868" y="434797"/>
                </a:lnTo>
                <a:lnTo>
                  <a:pt x="63868" y="286397"/>
                </a:lnTo>
                <a:lnTo>
                  <a:pt x="115328" y="296799"/>
                </a:lnTo>
                <a:lnTo>
                  <a:pt x="115709" y="450646"/>
                </a:lnTo>
                <a:lnTo>
                  <a:pt x="115709" y="277482"/>
                </a:lnTo>
                <a:lnTo>
                  <a:pt x="56273" y="265493"/>
                </a:lnTo>
                <a:lnTo>
                  <a:pt x="53479" y="264985"/>
                </a:lnTo>
                <a:lnTo>
                  <a:pt x="50558" y="265620"/>
                </a:lnTo>
                <a:lnTo>
                  <a:pt x="48412" y="267525"/>
                </a:lnTo>
                <a:lnTo>
                  <a:pt x="46126" y="269303"/>
                </a:lnTo>
                <a:lnTo>
                  <a:pt x="44856" y="271957"/>
                </a:lnTo>
                <a:lnTo>
                  <a:pt x="44856" y="434797"/>
                </a:lnTo>
                <a:lnTo>
                  <a:pt x="18999" y="428967"/>
                </a:lnTo>
                <a:lnTo>
                  <a:pt x="18999" y="226339"/>
                </a:lnTo>
                <a:lnTo>
                  <a:pt x="467626" y="317957"/>
                </a:lnTo>
                <a:lnTo>
                  <a:pt x="467626" y="298589"/>
                </a:lnTo>
                <a:lnTo>
                  <a:pt x="114147" y="226339"/>
                </a:lnTo>
                <a:lnTo>
                  <a:pt x="42837" y="211759"/>
                </a:lnTo>
                <a:lnTo>
                  <a:pt x="487781" y="36753"/>
                </a:lnTo>
                <a:lnTo>
                  <a:pt x="517690" y="42202"/>
                </a:lnTo>
                <a:lnTo>
                  <a:pt x="176276" y="176530"/>
                </a:lnTo>
                <a:lnTo>
                  <a:pt x="173875" y="180581"/>
                </a:lnTo>
                <a:lnTo>
                  <a:pt x="174637" y="189077"/>
                </a:lnTo>
                <a:lnTo>
                  <a:pt x="177800" y="192493"/>
                </a:lnTo>
                <a:lnTo>
                  <a:pt x="181978" y="193141"/>
                </a:lnTo>
                <a:lnTo>
                  <a:pt x="478777" y="245719"/>
                </a:lnTo>
                <a:lnTo>
                  <a:pt x="479298" y="245859"/>
                </a:lnTo>
                <a:lnTo>
                  <a:pt x="481571" y="245859"/>
                </a:lnTo>
                <a:lnTo>
                  <a:pt x="482828" y="245719"/>
                </a:lnTo>
                <a:lnTo>
                  <a:pt x="483971" y="245211"/>
                </a:lnTo>
                <a:lnTo>
                  <a:pt x="530225" y="226593"/>
                </a:lnTo>
                <a:lnTo>
                  <a:pt x="564832" y="212648"/>
                </a:lnTo>
                <a:lnTo>
                  <a:pt x="569772" y="210743"/>
                </a:lnTo>
                <a:lnTo>
                  <a:pt x="572058" y="205168"/>
                </a:lnTo>
                <a:lnTo>
                  <a:pt x="570153" y="200355"/>
                </a:lnTo>
                <a:lnTo>
                  <a:pt x="568134" y="195414"/>
                </a:lnTo>
                <a:lnTo>
                  <a:pt x="562673" y="193014"/>
                </a:lnTo>
                <a:lnTo>
                  <a:pt x="479425" y="226593"/>
                </a:lnTo>
                <a:lnTo>
                  <a:pt x="218490" y="180327"/>
                </a:lnTo>
                <a:lnTo>
                  <a:pt x="454444" y="87566"/>
                </a:lnTo>
                <a:lnTo>
                  <a:pt x="595630" y="114693"/>
                </a:lnTo>
                <a:lnTo>
                  <a:pt x="598030" y="114693"/>
                </a:lnTo>
                <a:lnTo>
                  <a:pt x="599427" y="114439"/>
                </a:lnTo>
                <a:lnTo>
                  <a:pt x="642848" y="95300"/>
                </a:lnTo>
                <a:lnTo>
                  <a:pt x="687120" y="75780"/>
                </a:lnTo>
                <a:lnTo>
                  <a:pt x="948690" y="114439"/>
                </a:lnTo>
                <a:lnTo>
                  <a:pt x="948690" y="95275"/>
                </a:lnTo>
                <a:lnTo>
                  <a:pt x="816914" y="75780"/>
                </a:lnTo>
                <a:lnTo>
                  <a:pt x="651891" y="51371"/>
                </a:lnTo>
                <a:lnTo>
                  <a:pt x="651891" y="70586"/>
                </a:lnTo>
                <a:lnTo>
                  <a:pt x="595630" y="95300"/>
                </a:lnTo>
                <a:lnTo>
                  <a:pt x="555434" y="87566"/>
                </a:lnTo>
                <a:lnTo>
                  <a:pt x="487527" y="74510"/>
                </a:lnTo>
                <a:lnTo>
                  <a:pt x="559511" y="46253"/>
                </a:lnTo>
                <a:lnTo>
                  <a:pt x="561924" y="42329"/>
                </a:lnTo>
                <a:lnTo>
                  <a:pt x="561416" y="36753"/>
                </a:lnTo>
                <a:lnTo>
                  <a:pt x="561162" y="33832"/>
                </a:lnTo>
                <a:lnTo>
                  <a:pt x="557987" y="30403"/>
                </a:lnTo>
                <a:lnTo>
                  <a:pt x="521106" y="23571"/>
                </a:lnTo>
                <a:lnTo>
                  <a:pt x="531507" y="19519"/>
                </a:lnTo>
                <a:lnTo>
                  <a:pt x="614768" y="33959"/>
                </a:lnTo>
                <a:lnTo>
                  <a:pt x="588911" y="45999"/>
                </a:lnTo>
                <a:lnTo>
                  <a:pt x="586752" y="50050"/>
                </a:lnTo>
                <a:lnTo>
                  <a:pt x="588022" y="58420"/>
                </a:lnTo>
                <a:lnTo>
                  <a:pt x="591185" y="61595"/>
                </a:lnTo>
                <a:lnTo>
                  <a:pt x="651891" y="70586"/>
                </a:lnTo>
                <a:lnTo>
                  <a:pt x="651891" y="51371"/>
                </a:lnTo>
                <a:lnTo>
                  <a:pt x="629335" y="48031"/>
                </a:lnTo>
                <a:lnTo>
                  <a:pt x="653923" y="36487"/>
                </a:lnTo>
                <a:lnTo>
                  <a:pt x="656069" y="32562"/>
                </a:lnTo>
                <a:lnTo>
                  <a:pt x="655574" y="28384"/>
                </a:lnTo>
                <a:lnTo>
                  <a:pt x="654939" y="24333"/>
                </a:lnTo>
                <a:lnTo>
                  <a:pt x="651776" y="21031"/>
                </a:lnTo>
                <a:lnTo>
                  <a:pt x="647712" y="20396"/>
                </a:lnTo>
                <a:lnTo>
                  <a:pt x="642658" y="19519"/>
                </a:lnTo>
                <a:lnTo>
                  <a:pt x="532130" y="254"/>
                </a:lnTo>
                <a:lnTo>
                  <a:pt x="530364" y="0"/>
                </a:lnTo>
                <a:lnTo>
                  <a:pt x="528586" y="254"/>
                </a:lnTo>
                <a:lnTo>
                  <a:pt x="527062" y="876"/>
                </a:lnTo>
                <a:lnTo>
                  <a:pt x="6083" y="205803"/>
                </a:lnTo>
                <a:lnTo>
                  <a:pt x="5956" y="205930"/>
                </a:lnTo>
                <a:lnTo>
                  <a:pt x="5702" y="205930"/>
                </a:lnTo>
                <a:lnTo>
                  <a:pt x="5448" y="206184"/>
                </a:lnTo>
                <a:lnTo>
                  <a:pt x="4445" y="206692"/>
                </a:lnTo>
                <a:lnTo>
                  <a:pt x="3175" y="207708"/>
                </a:lnTo>
                <a:lnTo>
                  <a:pt x="2781" y="207962"/>
                </a:lnTo>
                <a:lnTo>
                  <a:pt x="2654" y="208343"/>
                </a:lnTo>
                <a:lnTo>
                  <a:pt x="2413" y="208584"/>
                </a:lnTo>
                <a:lnTo>
                  <a:pt x="1524" y="209727"/>
                </a:lnTo>
                <a:lnTo>
                  <a:pt x="1143" y="210502"/>
                </a:lnTo>
                <a:lnTo>
                  <a:pt x="889" y="210870"/>
                </a:lnTo>
                <a:lnTo>
                  <a:pt x="762" y="211124"/>
                </a:lnTo>
                <a:lnTo>
                  <a:pt x="635" y="211632"/>
                </a:lnTo>
                <a:lnTo>
                  <a:pt x="381" y="212267"/>
                </a:lnTo>
                <a:lnTo>
                  <a:pt x="254" y="213918"/>
                </a:lnTo>
                <a:lnTo>
                  <a:pt x="0" y="214426"/>
                </a:lnTo>
                <a:lnTo>
                  <a:pt x="0" y="441007"/>
                </a:lnTo>
                <a:lnTo>
                  <a:pt x="3175" y="444944"/>
                </a:lnTo>
                <a:lnTo>
                  <a:pt x="7480" y="445833"/>
                </a:lnTo>
                <a:lnTo>
                  <a:pt x="474980" y="550887"/>
                </a:lnTo>
                <a:lnTo>
                  <a:pt x="475742" y="551014"/>
                </a:lnTo>
                <a:lnTo>
                  <a:pt x="476377" y="551141"/>
                </a:lnTo>
                <a:lnTo>
                  <a:pt x="478282" y="551141"/>
                </a:lnTo>
                <a:lnTo>
                  <a:pt x="479425" y="550887"/>
                </a:lnTo>
                <a:lnTo>
                  <a:pt x="480428" y="550506"/>
                </a:lnTo>
                <a:lnTo>
                  <a:pt x="480428" y="550379"/>
                </a:lnTo>
                <a:lnTo>
                  <a:pt x="480568" y="550506"/>
                </a:lnTo>
                <a:lnTo>
                  <a:pt x="480568" y="550379"/>
                </a:lnTo>
                <a:lnTo>
                  <a:pt x="532498" y="529717"/>
                </a:lnTo>
                <a:lnTo>
                  <a:pt x="537921" y="527570"/>
                </a:lnTo>
                <a:lnTo>
                  <a:pt x="988745" y="348246"/>
                </a:lnTo>
                <a:lnTo>
                  <a:pt x="992416" y="346862"/>
                </a:lnTo>
                <a:lnTo>
                  <a:pt x="994816" y="343433"/>
                </a:lnTo>
                <a:lnTo>
                  <a:pt x="994816" y="203022"/>
                </a:lnTo>
                <a:lnTo>
                  <a:pt x="994816" y="124193"/>
                </a:lnTo>
                <a:lnTo>
                  <a:pt x="994816" y="109105"/>
                </a:lnTo>
                <a:close/>
              </a:path>
            </a:pathLst>
          </a:custGeom>
          <a:solidFill>
            <a:srgbClr val="16479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2300" b="1" i="0" u="none" strike="noStrike" kern="1200" cap="none" spc="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pPr marL="38100" marR="0" lvl="0" indent="0" algn="l" defTabSz="914400" rtl="0" eaLnBrk="1" fontAlgn="auto" latinLnBrk="0" hangingPunct="1">
                <a:lnSpc>
                  <a:spcPts val="2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sz="2300" b="1" i="0" u="none" strike="noStrike" kern="1200" cap="none" spc="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lab 700"/>
              <a:ea typeface="+mn-e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t>02/23/2022</a:t>
            </a:r>
          </a:p>
        </p:txBody>
      </p:sp>
      <p:grpSp>
        <p:nvGrpSpPr>
          <p:cNvPr id="27" name="object 38">
            <a:extLst>
              <a:ext uri="{FF2B5EF4-FFF2-40B4-BE49-F238E27FC236}">
                <a16:creationId xmlns:a16="http://schemas.microsoft.com/office/drawing/2014/main" id="{55F383C4-49F1-4804-BC5A-B508C3211122}"/>
              </a:ext>
            </a:extLst>
          </p:cNvPr>
          <p:cNvGrpSpPr/>
          <p:nvPr/>
        </p:nvGrpSpPr>
        <p:grpSpPr>
          <a:xfrm>
            <a:off x="831061" y="9415854"/>
            <a:ext cx="996950" cy="736600"/>
            <a:chOff x="2512088" y="5384009"/>
            <a:chExt cx="996950" cy="736600"/>
          </a:xfrm>
        </p:grpSpPr>
        <p:sp>
          <p:nvSpPr>
            <p:cNvPr id="28" name="object 39">
              <a:extLst>
                <a:ext uri="{FF2B5EF4-FFF2-40B4-BE49-F238E27FC236}">
                  <a16:creationId xmlns:a16="http://schemas.microsoft.com/office/drawing/2014/main" id="{B2C5EDD2-0047-483B-9690-EA69B1979FA1}"/>
                </a:ext>
              </a:extLst>
            </p:cNvPr>
            <p:cNvSpPr/>
            <p:nvPr/>
          </p:nvSpPr>
          <p:spPr>
            <a:xfrm>
              <a:off x="2512085" y="5384018"/>
              <a:ext cx="996950" cy="736600"/>
            </a:xfrm>
            <a:custGeom>
              <a:avLst/>
              <a:gdLst/>
              <a:ahLst/>
              <a:cxnLst/>
              <a:rect l="l" t="t" r="r" b="b"/>
              <a:pathLst>
                <a:path w="996950" h="736600">
                  <a:moveTo>
                    <a:pt x="996696" y="181673"/>
                  </a:moveTo>
                  <a:lnTo>
                    <a:pt x="973963" y="152374"/>
                  </a:lnTo>
                  <a:lnTo>
                    <a:pt x="973963" y="182270"/>
                  </a:lnTo>
                  <a:lnTo>
                    <a:pt x="791184" y="343141"/>
                  </a:lnTo>
                  <a:lnTo>
                    <a:pt x="668096" y="176860"/>
                  </a:lnTo>
                  <a:lnTo>
                    <a:pt x="851446" y="24345"/>
                  </a:lnTo>
                  <a:lnTo>
                    <a:pt x="973963" y="182270"/>
                  </a:lnTo>
                  <a:lnTo>
                    <a:pt x="973963" y="152374"/>
                  </a:lnTo>
                  <a:lnTo>
                    <a:pt x="874674" y="24345"/>
                  </a:lnTo>
                  <a:lnTo>
                    <a:pt x="860869" y="6553"/>
                  </a:lnTo>
                  <a:lnTo>
                    <a:pt x="860869" y="4673"/>
                  </a:lnTo>
                  <a:lnTo>
                    <a:pt x="856767" y="558"/>
                  </a:lnTo>
                  <a:lnTo>
                    <a:pt x="829322" y="558"/>
                  </a:lnTo>
                  <a:lnTo>
                    <a:pt x="829322" y="18897"/>
                  </a:lnTo>
                  <a:lnTo>
                    <a:pt x="656628" y="162534"/>
                  </a:lnTo>
                  <a:lnTo>
                    <a:pt x="649287" y="162534"/>
                  </a:lnTo>
                  <a:lnTo>
                    <a:pt x="649287" y="182562"/>
                  </a:lnTo>
                  <a:lnTo>
                    <a:pt x="649287" y="570230"/>
                  </a:lnTo>
                  <a:lnTo>
                    <a:pt x="649287" y="717956"/>
                  </a:lnTo>
                  <a:lnTo>
                    <a:pt x="112204" y="717956"/>
                  </a:lnTo>
                  <a:lnTo>
                    <a:pt x="112204" y="311670"/>
                  </a:lnTo>
                  <a:lnTo>
                    <a:pt x="112687" y="311289"/>
                  </a:lnTo>
                  <a:lnTo>
                    <a:pt x="113372" y="305523"/>
                  </a:lnTo>
                  <a:lnTo>
                    <a:pt x="112204" y="304038"/>
                  </a:lnTo>
                  <a:lnTo>
                    <a:pt x="112204" y="180873"/>
                  </a:lnTo>
                  <a:lnTo>
                    <a:pt x="291223" y="180873"/>
                  </a:lnTo>
                  <a:lnTo>
                    <a:pt x="647890" y="180873"/>
                  </a:lnTo>
                  <a:lnTo>
                    <a:pt x="649287" y="182562"/>
                  </a:lnTo>
                  <a:lnTo>
                    <a:pt x="649287" y="162534"/>
                  </a:lnTo>
                  <a:lnTo>
                    <a:pt x="305460" y="162534"/>
                  </a:lnTo>
                  <a:lnTo>
                    <a:pt x="305460" y="18897"/>
                  </a:lnTo>
                  <a:lnTo>
                    <a:pt x="829322" y="18897"/>
                  </a:lnTo>
                  <a:lnTo>
                    <a:pt x="829322" y="558"/>
                  </a:lnTo>
                  <a:lnTo>
                    <a:pt x="298678" y="558"/>
                  </a:lnTo>
                  <a:lnTo>
                    <a:pt x="292811" y="0"/>
                  </a:lnTo>
                  <a:lnTo>
                    <a:pt x="292138" y="558"/>
                  </a:lnTo>
                  <a:lnTo>
                    <a:pt x="291223" y="558"/>
                  </a:lnTo>
                  <a:lnTo>
                    <a:pt x="287121" y="4673"/>
                  </a:lnTo>
                  <a:lnTo>
                    <a:pt x="287121" y="4800"/>
                  </a:lnTo>
                  <a:lnTo>
                    <a:pt x="287121" y="28778"/>
                  </a:lnTo>
                  <a:lnTo>
                    <a:pt x="287121" y="162534"/>
                  </a:lnTo>
                  <a:lnTo>
                    <a:pt x="128181" y="162534"/>
                  </a:lnTo>
                  <a:lnTo>
                    <a:pt x="287121" y="28778"/>
                  </a:lnTo>
                  <a:lnTo>
                    <a:pt x="287121" y="4800"/>
                  </a:lnTo>
                  <a:lnTo>
                    <a:pt x="99669" y="162534"/>
                  </a:lnTo>
                  <a:lnTo>
                    <a:pt x="97967" y="162534"/>
                  </a:lnTo>
                  <a:lnTo>
                    <a:pt x="93865" y="166636"/>
                  </a:lnTo>
                  <a:lnTo>
                    <a:pt x="93865" y="169735"/>
                  </a:lnTo>
                  <a:lnTo>
                    <a:pt x="93865" y="214807"/>
                  </a:lnTo>
                  <a:lnTo>
                    <a:pt x="93865" y="302755"/>
                  </a:lnTo>
                  <a:lnTo>
                    <a:pt x="33540" y="350024"/>
                  </a:lnTo>
                  <a:lnTo>
                    <a:pt x="93865" y="214807"/>
                  </a:lnTo>
                  <a:lnTo>
                    <a:pt x="93865" y="169735"/>
                  </a:lnTo>
                  <a:lnTo>
                    <a:pt x="0" y="380199"/>
                  </a:lnTo>
                  <a:lnTo>
                    <a:pt x="1130" y="384721"/>
                  </a:lnTo>
                  <a:lnTo>
                    <a:pt x="6096" y="388607"/>
                  </a:lnTo>
                  <a:lnTo>
                    <a:pt x="8102" y="389255"/>
                  </a:lnTo>
                  <a:lnTo>
                    <a:pt x="10096" y="389255"/>
                  </a:lnTo>
                  <a:lnTo>
                    <a:pt x="12077" y="389255"/>
                  </a:lnTo>
                  <a:lnTo>
                    <a:pt x="14097" y="388607"/>
                  </a:lnTo>
                  <a:lnTo>
                    <a:pt x="93865" y="326059"/>
                  </a:lnTo>
                  <a:lnTo>
                    <a:pt x="93865" y="732193"/>
                  </a:lnTo>
                  <a:lnTo>
                    <a:pt x="97967" y="736307"/>
                  </a:lnTo>
                  <a:lnTo>
                    <a:pt x="663524" y="736307"/>
                  </a:lnTo>
                  <a:lnTo>
                    <a:pt x="667639" y="732193"/>
                  </a:lnTo>
                  <a:lnTo>
                    <a:pt x="667639" y="717956"/>
                  </a:lnTo>
                  <a:lnTo>
                    <a:pt x="667639" y="207073"/>
                  </a:lnTo>
                  <a:lnTo>
                    <a:pt x="783920" y="364134"/>
                  </a:lnTo>
                  <a:lnTo>
                    <a:pt x="786231" y="365467"/>
                  </a:lnTo>
                  <a:lnTo>
                    <a:pt x="789114" y="365772"/>
                  </a:lnTo>
                  <a:lnTo>
                    <a:pt x="792010" y="365772"/>
                  </a:lnTo>
                  <a:lnTo>
                    <a:pt x="794143" y="364985"/>
                  </a:lnTo>
                  <a:lnTo>
                    <a:pt x="795807" y="363499"/>
                  </a:lnTo>
                  <a:lnTo>
                    <a:pt x="818934" y="343141"/>
                  </a:lnTo>
                  <a:lnTo>
                    <a:pt x="842518" y="322389"/>
                  </a:lnTo>
                  <a:lnTo>
                    <a:pt x="842518" y="570230"/>
                  </a:lnTo>
                  <a:lnTo>
                    <a:pt x="846632" y="574332"/>
                  </a:lnTo>
                  <a:lnTo>
                    <a:pt x="851700" y="574332"/>
                  </a:lnTo>
                  <a:lnTo>
                    <a:pt x="856767" y="574332"/>
                  </a:lnTo>
                  <a:lnTo>
                    <a:pt x="860869" y="570230"/>
                  </a:lnTo>
                  <a:lnTo>
                    <a:pt x="860869" y="306247"/>
                  </a:lnTo>
                  <a:lnTo>
                    <a:pt x="996175" y="187159"/>
                  </a:lnTo>
                  <a:lnTo>
                    <a:pt x="996696" y="181673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9" name="object 40">
              <a:extLst>
                <a:ext uri="{FF2B5EF4-FFF2-40B4-BE49-F238E27FC236}">
                  <a16:creationId xmlns:a16="http://schemas.microsoft.com/office/drawing/2014/main" id="{C34DDA4E-56E9-4B92-B56B-3E06CD70EC07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1685" y="5939421"/>
              <a:ext cx="212391" cy="180884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1435CD1-CC18-4028-A931-401DD90C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9197" y="3601685"/>
            <a:ext cx="5454757" cy="7357811"/>
          </a:xfrm>
          <a:prstGeom prst="rect">
            <a:avLst/>
          </a:prstGeom>
        </p:spPr>
      </p:pic>
      <p:pic>
        <p:nvPicPr>
          <p:cNvPr id="11" name="Picture 11" descr="Logo&#10;&#10;Description automatically generated">
            <a:extLst>
              <a:ext uri="{FF2B5EF4-FFF2-40B4-BE49-F238E27FC236}">
                <a16:creationId xmlns:a16="http://schemas.microsoft.com/office/drawing/2014/main" id="{593A311D-8D63-4893-9D90-94411CF44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7851" y="704095"/>
            <a:ext cx="1791233" cy="153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15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09235" cy="11308715"/>
            <a:chOff x="0" y="0"/>
            <a:chExt cx="5309235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33425" cy="11308715"/>
            </a:xfrm>
            <a:custGeom>
              <a:avLst/>
              <a:gdLst/>
              <a:ahLst/>
              <a:cxnLst/>
              <a:rect l="l" t="t" r="r" b="b"/>
              <a:pathLst>
                <a:path w="733425" h="11308715">
                  <a:moveTo>
                    <a:pt x="732961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732961" y="11308556"/>
                  </a:lnTo>
                  <a:lnTo>
                    <a:pt x="732961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701549" y="0"/>
              <a:ext cx="4607560" cy="6383655"/>
            </a:xfrm>
            <a:custGeom>
              <a:avLst/>
              <a:gdLst/>
              <a:ahLst/>
              <a:cxnLst/>
              <a:rect l="l" t="t" r="r" b="b"/>
              <a:pathLst>
                <a:path w="4607560" h="6383655">
                  <a:moveTo>
                    <a:pt x="4607189" y="0"/>
                  </a:moveTo>
                  <a:lnTo>
                    <a:pt x="0" y="0"/>
                  </a:lnTo>
                  <a:lnTo>
                    <a:pt x="0" y="6383648"/>
                  </a:lnTo>
                  <a:lnTo>
                    <a:pt x="4607189" y="6383648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015669" y="5777159"/>
              <a:ext cx="3979545" cy="1213485"/>
            </a:xfrm>
            <a:custGeom>
              <a:avLst/>
              <a:gdLst/>
              <a:ahLst/>
              <a:cxnLst/>
              <a:rect l="l" t="t" r="r" b="b"/>
              <a:pathLst>
                <a:path w="3979545" h="1213484">
                  <a:moveTo>
                    <a:pt x="1053122" y="907453"/>
                  </a:moveTo>
                  <a:lnTo>
                    <a:pt x="1050480" y="300951"/>
                  </a:lnTo>
                  <a:lnTo>
                    <a:pt x="523913" y="0"/>
                  </a:lnTo>
                  <a:lnTo>
                    <a:pt x="0" y="305536"/>
                  </a:lnTo>
                  <a:lnTo>
                    <a:pt x="2641" y="912037"/>
                  </a:lnTo>
                  <a:lnTo>
                    <a:pt x="529209" y="1212989"/>
                  </a:lnTo>
                  <a:lnTo>
                    <a:pt x="1053122" y="907453"/>
                  </a:lnTo>
                  <a:close/>
                </a:path>
                <a:path w="3979545" h="1213484">
                  <a:moveTo>
                    <a:pt x="2526500" y="907453"/>
                  </a:moveTo>
                  <a:lnTo>
                    <a:pt x="2523858" y="300951"/>
                  </a:lnTo>
                  <a:lnTo>
                    <a:pt x="1997290" y="0"/>
                  </a:lnTo>
                  <a:lnTo>
                    <a:pt x="1473377" y="305536"/>
                  </a:lnTo>
                  <a:lnTo>
                    <a:pt x="1476019" y="912037"/>
                  </a:lnTo>
                  <a:lnTo>
                    <a:pt x="2002586" y="1212989"/>
                  </a:lnTo>
                  <a:lnTo>
                    <a:pt x="2526500" y="907453"/>
                  </a:lnTo>
                  <a:close/>
                </a:path>
                <a:path w="3979545" h="1213484">
                  <a:moveTo>
                    <a:pt x="3978935" y="907453"/>
                  </a:moveTo>
                  <a:lnTo>
                    <a:pt x="3976281" y="300951"/>
                  </a:lnTo>
                  <a:lnTo>
                    <a:pt x="3449726" y="0"/>
                  </a:lnTo>
                  <a:lnTo>
                    <a:pt x="2925800" y="305536"/>
                  </a:lnTo>
                  <a:lnTo>
                    <a:pt x="2928455" y="912037"/>
                  </a:lnTo>
                  <a:lnTo>
                    <a:pt x="3455009" y="1212989"/>
                  </a:lnTo>
                  <a:lnTo>
                    <a:pt x="3978935" y="907453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2961" y="0"/>
            <a:ext cx="4380118" cy="5447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352425" lvl="0" indent="0" algn="r" defTabSz="914400" rtl="0" eaLnBrk="1" fontAlgn="auto" latinLnBrk="0" hangingPunct="1">
              <a:lnSpc>
                <a:spcPct val="100000"/>
              </a:lnSpc>
              <a:spcBef>
                <a:spcPts val="3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29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ans 500"/>
                <a:ea typeface="+mn-ea"/>
                <a:cs typeface="Museo Sans 500"/>
              </a:rPr>
              <a:t>MEMORIAL</a:t>
            </a:r>
          </a:p>
          <a:p>
            <a:pPr marL="0" marR="352425" lvl="0" indent="0" algn="r" defTabSz="914400" rtl="0" eaLnBrk="1" fontAlgn="auto" latinLnBrk="0" hangingPunct="1">
              <a:lnSpc>
                <a:spcPct val="100000"/>
              </a:lnSpc>
              <a:spcBef>
                <a:spcPts val="3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950" spc="295" dirty="0">
                <a:solidFill>
                  <a:srgbClr val="C5C5C5"/>
                </a:solidFill>
                <a:latin typeface="Museo Sans 500"/>
                <a:cs typeface="Museo Sans 500"/>
              </a:rPr>
              <a:t>HALL</a:t>
            </a:r>
            <a:endParaRPr kumimoji="0" sz="3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/>
              <a:ea typeface="+mn-ea"/>
              <a:cs typeface="Museo Sans 50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2300" b="1" i="0" u="none" strike="noStrike" kern="1200" cap="none" spc="5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pPr marL="38100" marR="0" lvl="0" indent="0" algn="l" defTabSz="914400" rtl="0" eaLnBrk="1" fontAlgn="auto" latinLnBrk="0" hangingPunct="1">
                <a:lnSpc>
                  <a:spcPts val="2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2300" b="1" i="0" u="none" strike="noStrike" kern="1200" cap="none" spc="5" normalizeH="0" baseline="0" noProof="0" dirty="0">
              <a:ln>
                <a:noFill/>
              </a:ln>
              <a:solidFill>
                <a:srgbClr val="C5C5C5"/>
              </a:solidFill>
              <a:effectLst/>
              <a:uLnTx/>
              <a:uFillTx/>
              <a:latin typeface="Museo Slab 700"/>
              <a:ea typeface="+mn-e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 dirty="0">
                <a:ln>
                  <a:noFill/>
                </a:ln>
                <a:solidFill>
                  <a:srgbClr val="C5C5C5"/>
                </a:solidFill>
                <a:effectLst/>
                <a:uLnTx/>
                <a:uFillTx/>
                <a:latin typeface="Museo Slab 700"/>
                <a:ea typeface="+mn-ea"/>
              </a:rPr>
              <a:t>02/23/2022</a:t>
            </a:r>
          </a:p>
        </p:txBody>
      </p:sp>
      <p:grpSp>
        <p:nvGrpSpPr>
          <p:cNvPr id="14" name="object 11">
            <a:extLst>
              <a:ext uri="{FF2B5EF4-FFF2-40B4-BE49-F238E27FC236}">
                <a16:creationId xmlns:a16="http://schemas.microsoft.com/office/drawing/2014/main" id="{01D0160B-15BF-40F9-B02D-6FC9D8C80EA8}"/>
              </a:ext>
            </a:extLst>
          </p:cNvPr>
          <p:cNvGrpSpPr/>
          <p:nvPr/>
        </p:nvGrpSpPr>
        <p:grpSpPr>
          <a:xfrm>
            <a:off x="1579552" y="9312275"/>
            <a:ext cx="1567180" cy="1358265"/>
            <a:chOff x="18061021" y="9474213"/>
            <a:chExt cx="1567180" cy="1358265"/>
          </a:xfrm>
        </p:grpSpPr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FB815C4E-3540-4A33-8CDF-E8DCC4B2D1DB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6998" y="10270838"/>
              <a:ext cx="151566" cy="151566"/>
            </a:xfrm>
            <a:prstGeom prst="rect">
              <a:avLst/>
            </a:prstGeom>
          </p:spPr>
        </p:pic>
        <p:sp>
          <p:nvSpPr>
            <p:cNvPr id="16" name="object 13">
              <a:extLst>
                <a:ext uri="{FF2B5EF4-FFF2-40B4-BE49-F238E27FC236}">
                  <a16:creationId xmlns:a16="http://schemas.microsoft.com/office/drawing/2014/main" id="{EC3C2CBF-B3E8-4422-8B23-5454AF82BAB3}"/>
                </a:ext>
              </a:extLst>
            </p:cNvPr>
            <p:cNvSpPr/>
            <p:nvPr/>
          </p:nvSpPr>
          <p:spPr>
            <a:xfrm>
              <a:off x="18061021" y="9474213"/>
              <a:ext cx="1567180" cy="1358265"/>
            </a:xfrm>
            <a:custGeom>
              <a:avLst/>
              <a:gdLst/>
              <a:ahLst/>
              <a:cxnLst/>
              <a:rect l="l" t="t" r="r" b="b"/>
              <a:pathLst>
                <a:path w="1567180" h="1358265">
                  <a:moveTo>
                    <a:pt x="783431" y="0"/>
                  </a:moveTo>
                  <a:lnTo>
                    <a:pt x="0" y="1357969"/>
                  </a:lnTo>
                  <a:lnTo>
                    <a:pt x="1566863" y="1357969"/>
                  </a:lnTo>
                  <a:lnTo>
                    <a:pt x="783431" y="0"/>
                  </a:lnTo>
                  <a:close/>
                </a:path>
              </a:pathLst>
            </a:custGeom>
            <a:solidFill>
              <a:srgbClr val="D7282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789C878E-9D49-447F-89F4-7469532D7FEC}"/>
                </a:ext>
              </a:extLst>
            </p:cNvPr>
            <p:cNvSpPr/>
            <p:nvPr/>
          </p:nvSpPr>
          <p:spPr>
            <a:xfrm>
              <a:off x="18612469" y="10417064"/>
              <a:ext cx="128270" cy="272415"/>
            </a:xfrm>
            <a:custGeom>
              <a:avLst/>
              <a:gdLst/>
              <a:ahLst/>
              <a:cxnLst/>
              <a:rect l="l" t="t" r="r" b="b"/>
              <a:pathLst>
                <a:path w="128269" h="272415">
                  <a:moveTo>
                    <a:pt x="122666" y="0"/>
                  </a:moveTo>
                  <a:lnTo>
                    <a:pt x="115284" y="0"/>
                  </a:lnTo>
                  <a:lnTo>
                    <a:pt x="54658" y="0"/>
                  </a:lnTo>
                  <a:lnTo>
                    <a:pt x="47433" y="5968"/>
                  </a:lnTo>
                  <a:lnTo>
                    <a:pt x="46176" y="13507"/>
                  </a:lnTo>
                  <a:lnTo>
                    <a:pt x="0" y="265751"/>
                  </a:lnTo>
                  <a:lnTo>
                    <a:pt x="5026" y="271876"/>
                  </a:lnTo>
                  <a:lnTo>
                    <a:pt x="73034" y="271876"/>
                  </a:lnTo>
                  <a:lnTo>
                    <a:pt x="80259" y="265908"/>
                  </a:lnTo>
                  <a:lnTo>
                    <a:pt x="81515" y="258369"/>
                  </a:lnTo>
                  <a:lnTo>
                    <a:pt x="126121" y="13507"/>
                  </a:lnTo>
                  <a:lnTo>
                    <a:pt x="127692" y="5968"/>
                  </a:lnTo>
                  <a:lnTo>
                    <a:pt x="122666" y="0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FE74205E-351A-414D-88AC-9AE04533B84F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78122" y="10256074"/>
              <a:ext cx="91253" cy="73348"/>
            </a:xfrm>
            <a:prstGeom prst="rect">
              <a:avLst/>
            </a:prstGeom>
          </p:spPr>
        </p:pic>
        <p:sp>
          <p:nvSpPr>
            <p:cNvPr id="19" name="object 16">
              <a:extLst>
                <a:ext uri="{FF2B5EF4-FFF2-40B4-BE49-F238E27FC236}">
                  <a16:creationId xmlns:a16="http://schemas.microsoft.com/office/drawing/2014/main" id="{1CDAFE73-0FEC-44F2-9AE2-E1A5B76C9688}"/>
                </a:ext>
              </a:extLst>
            </p:cNvPr>
            <p:cNvSpPr/>
            <p:nvPr/>
          </p:nvSpPr>
          <p:spPr>
            <a:xfrm>
              <a:off x="18288128" y="9958952"/>
              <a:ext cx="1055370" cy="741680"/>
            </a:xfrm>
            <a:custGeom>
              <a:avLst/>
              <a:gdLst/>
              <a:ahLst/>
              <a:cxnLst/>
              <a:rect l="l" t="t" r="r" b="b"/>
              <a:pathLst>
                <a:path w="1055369" h="741679">
                  <a:moveTo>
                    <a:pt x="516267" y="18021"/>
                  </a:moveTo>
                  <a:lnTo>
                    <a:pt x="514083" y="9004"/>
                  </a:lnTo>
                  <a:lnTo>
                    <a:pt x="506907" y="4876"/>
                  </a:lnTo>
                  <a:lnTo>
                    <a:pt x="478104" y="431"/>
                  </a:lnTo>
                  <a:lnTo>
                    <a:pt x="465886" y="0"/>
                  </a:lnTo>
                  <a:lnTo>
                    <a:pt x="457682" y="2717"/>
                  </a:lnTo>
                  <a:lnTo>
                    <a:pt x="448576" y="9232"/>
                  </a:lnTo>
                  <a:lnTo>
                    <a:pt x="443179" y="9829"/>
                  </a:lnTo>
                  <a:lnTo>
                    <a:pt x="434009" y="9055"/>
                  </a:lnTo>
                  <a:lnTo>
                    <a:pt x="421360" y="7658"/>
                  </a:lnTo>
                  <a:lnTo>
                    <a:pt x="405536" y="6400"/>
                  </a:lnTo>
                  <a:lnTo>
                    <a:pt x="351624" y="20713"/>
                  </a:lnTo>
                  <a:lnTo>
                    <a:pt x="317715" y="47459"/>
                  </a:lnTo>
                  <a:lnTo>
                    <a:pt x="295592" y="94513"/>
                  </a:lnTo>
                  <a:lnTo>
                    <a:pt x="207162" y="572465"/>
                  </a:lnTo>
                  <a:lnTo>
                    <a:pt x="204889" y="588137"/>
                  </a:lnTo>
                  <a:lnTo>
                    <a:pt x="198983" y="614718"/>
                  </a:lnTo>
                  <a:lnTo>
                    <a:pt x="184988" y="642988"/>
                  </a:lnTo>
                  <a:lnTo>
                    <a:pt x="158381" y="663714"/>
                  </a:lnTo>
                  <a:lnTo>
                    <a:pt x="114706" y="667677"/>
                  </a:lnTo>
                  <a:lnTo>
                    <a:pt x="49479" y="645655"/>
                  </a:lnTo>
                  <a:lnTo>
                    <a:pt x="32613" y="639406"/>
                  </a:lnTo>
                  <a:lnTo>
                    <a:pt x="21069" y="639406"/>
                  </a:lnTo>
                  <a:lnTo>
                    <a:pt x="14020" y="644410"/>
                  </a:lnTo>
                  <a:lnTo>
                    <a:pt x="10680" y="653186"/>
                  </a:lnTo>
                  <a:lnTo>
                    <a:pt x="5397" y="687476"/>
                  </a:lnTo>
                  <a:lnTo>
                    <a:pt x="0" y="726071"/>
                  </a:lnTo>
                  <a:lnTo>
                    <a:pt x="2984" y="732510"/>
                  </a:lnTo>
                  <a:lnTo>
                    <a:pt x="47282" y="739419"/>
                  </a:lnTo>
                  <a:lnTo>
                    <a:pt x="52933" y="738314"/>
                  </a:lnTo>
                  <a:lnTo>
                    <a:pt x="57175" y="736117"/>
                  </a:lnTo>
                  <a:lnTo>
                    <a:pt x="57797" y="735495"/>
                  </a:lnTo>
                  <a:lnTo>
                    <a:pt x="61722" y="733602"/>
                  </a:lnTo>
                  <a:lnTo>
                    <a:pt x="64236" y="731253"/>
                  </a:lnTo>
                  <a:lnTo>
                    <a:pt x="68008" y="729843"/>
                  </a:lnTo>
                  <a:lnTo>
                    <a:pt x="71310" y="730148"/>
                  </a:lnTo>
                  <a:lnTo>
                    <a:pt x="76339" y="731100"/>
                  </a:lnTo>
                  <a:lnTo>
                    <a:pt x="97497" y="736460"/>
                  </a:lnTo>
                  <a:lnTo>
                    <a:pt x="127050" y="741146"/>
                  </a:lnTo>
                  <a:lnTo>
                    <a:pt x="197523" y="733323"/>
                  </a:lnTo>
                  <a:lnTo>
                    <a:pt x="231508" y="713206"/>
                  </a:lnTo>
                  <a:lnTo>
                    <a:pt x="260070" y="677240"/>
                  </a:lnTo>
                  <a:lnTo>
                    <a:pt x="279730" y="621626"/>
                  </a:lnTo>
                  <a:lnTo>
                    <a:pt x="370674" y="122948"/>
                  </a:lnTo>
                  <a:lnTo>
                    <a:pt x="374116" y="110159"/>
                  </a:lnTo>
                  <a:lnTo>
                    <a:pt x="387540" y="89928"/>
                  </a:lnTo>
                  <a:lnTo>
                    <a:pt x="417296" y="76339"/>
                  </a:lnTo>
                  <a:lnTo>
                    <a:pt x="469773" y="83527"/>
                  </a:lnTo>
                  <a:lnTo>
                    <a:pt x="487273" y="86893"/>
                  </a:lnTo>
                  <a:lnTo>
                    <a:pt x="497052" y="84480"/>
                  </a:lnTo>
                  <a:lnTo>
                    <a:pt x="501434" y="79743"/>
                  </a:lnTo>
                  <a:lnTo>
                    <a:pt x="502754" y="76136"/>
                  </a:lnTo>
                  <a:lnTo>
                    <a:pt x="516267" y="18021"/>
                  </a:lnTo>
                  <a:close/>
                </a:path>
                <a:path w="1055369" h="741679">
                  <a:moveTo>
                    <a:pt x="1054836" y="669836"/>
                  </a:moveTo>
                  <a:lnTo>
                    <a:pt x="1045883" y="667169"/>
                  </a:lnTo>
                  <a:lnTo>
                    <a:pt x="1037399" y="665899"/>
                  </a:lnTo>
                  <a:lnTo>
                    <a:pt x="1027442" y="664679"/>
                  </a:lnTo>
                  <a:lnTo>
                    <a:pt x="1019175" y="661365"/>
                  </a:lnTo>
                  <a:lnTo>
                    <a:pt x="1015733" y="653821"/>
                  </a:lnTo>
                  <a:lnTo>
                    <a:pt x="1018413" y="637489"/>
                  </a:lnTo>
                  <a:lnTo>
                    <a:pt x="1023302" y="610628"/>
                  </a:lnTo>
                  <a:lnTo>
                    <a:pt x="1024267" y="605282"/>
                  </a:lnTo>
                  <a:lnTo>
                    <a:pt x="1030503" y="568782"/>
                  </a:lnTo>
                  <a:lnTo>
                    <a:pt x="1031201" y="563346"/>
                  </a:lnTo>
                  <a:lnTo>
                    <a:pt x="1034110" y="540727"/>
                  </a:lnTo>
                  <a:lnTo>
                    <a:pt x="1029449" y="498309"/>
                  </a:lnTo>
                  <a:lnTo>
                    <a:pt x="991222" y="462826"/>
                  </a:lnTo>
                  <a:lnTo>
                    <a:pt x="908316" y="458279"/>
                  </a:lnTo>
                  <a:lnTo>
                    <a:pt x="907516" y="458254"/>
                  </a:lnTo>
                  <a:lnTo>
                    <a:pt x="857694" y="458127"/>
                  </a:lnTo>
                  <a:lnTo>
                    <a:pt x="835571" y="458279"/>
                  </a:lnTo>
                  <a:lnTo>
                    <a:pt x="827252" y="458114"/>
                  </a:lnTo>
                  <a:lnTo>
                    <a:pt x="819708" y="463461"/>
                  </a:lnTo>
                  <a:lnTo>
                    <a:pt x="818769" y="470052"/>
                  </a:lnTo>
                  <a:lnTo>
                    <a:pt x="812330" y="499579"/>
                  </a:lnTo>
                  <a:lnTo>
                    <a:pt x="811390" y="506183"/>
                  </a:lnTo>
                  <a:lnTo>
                    <a:pt x="817359" y="511683"/>
                  </a:lnTo>
                  <a:lnTo>
                    <a:pt x="825525" y="511835"/>
                  </a:lnTo>
                  <a:lnTo>
                    <a:pt x="922121" y="511835"/>
                  </a:lnTo>
                  <a:lnTo>
                    <a:pt x="943978" y="512953"/>
                  </a:lnTo>
                  <a:lnTo>
                    <a:pt x="958570" y="515874"/>
                  </a:lnTo>
                  <a:lnTo>
                    <a:pt x="966851" y="519912"/>
                  </a:lnTo>
                  <a:lnTo>
                    <a:pt x="969708" y="524395"/>
                  </a:lnTo>
                  <a:lnTo>
                    <a:pt x="969987" y="533095"/>
                  </a:lnTo>
                  <a:lnTo>
                    <a:pt x="968921" y="546354"/>
                  </a:lnTo>
                  <a:lnTo>
                    <a:pt x="965022" y="558368"/>
                  </a:lnTo>
                  <a:lnTo>
                    <a:pt x="956830" y="563346"/>
                  </a:lnTo>
                  <a:lnTo>
                    <a:pt x="955890" y="563245"/>
                  </a:lnTo>
                  <a:lnTo>
                    <a:pt x="955890" y="643610"/>
                  </a:lnTo>
                  <a:lnTo>
                    <a:pt x="950645" y="656793"/>
                  </a:lnTo>
                  <a:lnTo>
                    <a:pt x="937056" y="667702"/>
                  </a:lnTo>
                  <a:lnTo>
                    <a:pt x="917257" y="675398"/>
                  </a:lnTo>
                  <a:lnTo>
                    <a:pt x="893381" y="678954"/>
                  </a:lnTo>
                  <a:lnTo>
                    <a:pt x="867079" y="676783"/>
                  </a:lnTo>
                  <a:lnTo>
                    <a:pt x="847826" y="668756"/>
                  </a:lnTo>
                  <a:lnTo>
                    <a:pt x="842543" y="663460"/>
                  </a:lnTo>
                  <a:lnTo>
                    <a:pt x="835990" y="656882"/>
                  </a:lnTo>
                  <a:lnTo>
                    <a:pt x="831964" y="643140"/>
                  </a:lnTo>
                  <a:lnTo>
                    <a:pt x="838593" y="627087"/>
                  </a:lnTo>
                  <a:lnTo>
                    <a:pt x="855560" y="616813"/>
                  </a:lnTo>
                  <a:lnTo>
                    <a:pt x="878484" y="611581"/>
                  </a:lnTo>
                  <a:lnTo>
                    <a:pt x="902957" y="610628"/>
                  </a:lnTo>
                  <a:lnTo>
                    <a:pt x="924725" y="612736"/>
                  </a:lnTo>
                  <a:lnTo>
                    <a:pt x="941616" y="618172"/>
                  </a:lnTo>
                  <a:lnTo>
                    <a:pt x="952411" y="628078"/>
                  </a:lnTo>
                  <a:lnTo>
                    <a:pt x="955890" y="643610"/>
                  </a:lnTo>
                  <a:lnTo>
                    <a:pt x="955890" y="563245"/>
                  </a:lnTo>
                  <a:lnTo>
                    <a:pt x="938530" y="561149"/>
                  </a:lnTo>
                  <a:lnTo>
                    <a:pt x="902690" y="558393"/>
                  </a:lnTo>
                  <a:lnTo>
                    <a:pt x="858621" y="560146"/>
                  </a:lnTo>
                  <a:lnTo>
                    <a:pt x="815632" y="571512"/>
                  </a:lnTo>
                  <a:lnTo>
                    <a:pt x="783018" y="597535"/>
                  </a:lnTo>
                  <a:lnTo>
                    <a:pt x="770077" y="643293"/>
                  </a:lnTo>
                  <a:lnTo>
                    <a:pt x="764667" y="655764"/>
                  </a:lnTo>
                  <a:lnTo>
                    <a:pt x="752094" y="662749"/>
                  </a:lnTo>
                  <a:lnTo>
                    <a:pt x="737882" y="663460"/>
                  </a:lnTo>
                  <a:lnTo>
                    <a:pt x="727519" y="657123"/>
                  </a:lnTo>
                  <a:lnTo>
                    <a:pt x="715340" y="642112"/>
                  </a:lnTo>
                  <a:lnTo>
                    <a:pt x="697090" y="621677"/>
                  </a:lnTo>
                  <a:lnTo>
                    <a:pt x="696633" y="621144"/>
                  </a:lnTo>
                  <a:lnTo>
                    <a:pt x="680427" y="602272"/>
                  </a:lnTo>
                  <a:lnTo>
                    <a:pt x="673011" y="590372"/>
                  </a:lnTo>
                  <a:lnTo>
                    <a:pt x="684771" y="578650"/>
                  </a:lnTo>
                  <a:lnTo>
                    <a:pt x="712304" y="555891"/>
                  </a:lnTo>
                  <a:lnTo>
                    <a:pt x="719937" y="547598"/>
                  </a:lnTo>
                  <a:lnTo>
                    <a:pt x="742924" y="522643"/>
                  </a:lnTo>
                  <a:lnTo>
                    <a:pt x="763955" y="479475"/>
                  </a:lnTo>
                  <a:lnTo>
                    <a:pt x="764832" y="473621"/>
                  </a:lnTo>
                  <a:lnTo>
                    <a:pt x="764324" y="466559"/>
                  </a:lnTo>
                  <a:lnTo>
                    <a:pt x="761326" y="460616"/>
                  </a:lnTo>
                  <a:lnTo>
                    <a:pt x="754684" y="458114"/>
                  </a:lnTo>
                  <a:lnTo>
                    <a:pt x="708583" y="458127"/>
                  </a:lnTo>
                  <a:lnTo>
                    <a:pt x="703745" y="458571"/>
                  </a:lnTo>
                  <a:lnTo>
                    <a:pt x="698347" y="460667"/>
                  </a:lnTo>
                  <a:lnTo>
                    <a:pt x="692772" y="465543"/>
                  </a:lnTo>
                  <a:lnTo>
                    <a:pt x="687311" y="474294"/>
                  </a:lnTo>
                  <a:lnTo>
                    <a:pt x="656729" y="517956"/>
                  </a:lnTo>
                  <a:lnTo>
                    <a:pt x="620217" y="542010"/>
                  </a:lnTo>
                  <a:lnTo>
                    <a:pt x="590638" y="547598"/>
                  </a:lnTo>
                  <a:lnTo>
                    <a:pt x="580821" y="535863"/>
                  </a:lnTo>
                  <a:lnTo>
                    <a:pt x="596366" y="450938"/>
                  </a:lnTo>
                  <a:lnTo>
                    <a:pt x="628726" y="272529"/>
                  </a:lnTo>
                  <a:lnTo>
                    <a:pt x="675220" y="15671"/>
                  </a:lnTo>
                  <a:lnTo>
                    <a:pt x="676630" y="8293"/>
                  </a:lnTo>
                  <a:lnTo>
                    <a:pt x="671601" y="2159"/>
                  </a:lnTo>
                  <a:lnTo>
                    <a:pt x="603440" y="2159"/>
                  </a:lnTo>
                  <a:lnTo>
                    <a:pt x="596214" y="8128"/>
                  </a:lnTo>
                  <a:lnTo>
                    <a:pt x="594956" y="15671"/>
                  </a:lnTo>
                  <a:lnTo>
                    <a:pt x="467182" y="717118"/>
                  </a:lnTo>
                  <a:lnTo>
                    <a:pt x="466255" y="722591"/>
                  </a:lnTo>
                  <a:lnTo>
                    <a:pt x="466128" y="724179"/>
                  </a:lnTo>
                  <a:lnTo>
                    <a:pt x="470877" y="730148"/>
                  </a:lnTo>
                  <a:lnTo>
                    <a:pt x="538886" y="730148"/>
                  </a:lnTo>
                  <a:lnTo>
                    <a:pt x="546112" y="724179"/>
                  </a:lnTo>
                  <a:lnTo>
                    <a:pt x="547370" y="716648"/>
                  </a:lnTo>
                  <a:lnTo>
                    <a:pt x="562292" y="637489"/>
                  </a:lnTo>
                  <a:lnTo>
                    <a:pt x="566089" y="630161"/>
                  </a:lnTo>
                  <a:lnTo>
                    <a:pt x="571258" y="625081"/>
                  </a:lnTo>
                  <a:lnTo>
                    <a:pt x="578345" y="622109"/>
                  </a:lnTo>
                  <a:lnTo>
                    <a:pt x="587883" y="621144"/>
                  </a:lnTo>
                  <a:lnTo>
                    <a:pt x="623341" y="638784"/>
                  </a:lnTo>
                  <a:lnTo>
                    <a:pt x="684999" y="716699"/>
                  </a:lnTo>
                  <a:lnTo>
                    <a:pt x="721080" y="734860"/>
                  </a:lnTo>
                  <a:lnTo>
                    <a:pt x="745909" y="731304"/>
                  </a:lnTo>
                  <a:lnTo>
                    <a:pt x="769556" y="723011"/>
                  </a:lnTo>
                  <a:lnTo>
                    <a:pt x="788504" y="714590"/>
                  </a:lnTo>
                  <a:lnTo>
                    <a:pt x="799299" y="710679"/>
                  </a:lnTo>
                  <a:lnTo>
                    <a:pt x="810437" y="714260"/>
                  </a:lnTo>
                  <a:lnTo>
                    <a:pt x="823696" y="722591"/>
                  </a:lnTo>
                  <a:lnTo>
                    <a:pt x="843749" y="731024"/>
                  </a:lnTo>
                  <a:lnTo>
                    <a:pt x="875309" y="734860"/>
                  </a:lnTo>
                  <a:lnTo>
                    <a:pt x="907288" y="732243"/>
                  </a:lnTo>
                  <a:lnTo>
                    <a:pt x="933589" y="726465"/>
                  </a:lnTo>
                  <a:lnTo>
                    <a:pt x="953274" y="720686"/>
                  </a:lnTo>
                  <a:lnTo>
                    <a:pt x="965466" y="718058"/>
                  </a:lnTo>
                  <a:lnTo>
                    <a:pt x="974217" y="719696"/>
                  </a:lnTo>
                  <a:lnTo>
                    <a:pt x="984999" y="723493"/>
                  </a:lnTo>
                  <a:lnTo>
                    <a:pt x="995883" y="727798"/>
                  </a:lnTo>
                  <a:lnTo>
                    <a:pt x="1004887" y="730935"/>
                  </a:lnTo>
                  <a:lnTo>
                    <a:pt x="1021448" y="732713"/>
                  </a:lnTo>
                  <a:lnTo>
                    <a:pt x="1033970" y="729792"/>
                  </a:lnTo>
                  <a:lnTo>
                    <a:pt x="1042504" y="724001"/>
                  </a:lnTo>
                  <a:lnTo>
                    <a:pt x="1046505" y="718058"/>
                  </a:lnTo>
                  <a:lnTo>
                    <a:pt x="1047140" y="717118"/>
                  </a:lnTo>
                  <a:lnTo>
                    <a:pt x="1053426" y="683196"/>
                  </a:lnTo>
                  <a:lnTo>
                    <a:pt x="1054049" y="679577"/>
                  </a:lnTo>
                  <a:lnTo>
                    <a:pt x="1054100" y="678954"/>
                  </a:lnTo>
                  <a:lnTo>
                    <a:pt x="1054836" y="669836"/>
                  </a:lnTo>
                  <a:close/>
                </a:path>
              </a:pathLst>
            </a:custGeom>
            <a:solidFill>
              <a:srgbClr val="F5B32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0E39D91-33E9-4ECF-9EC8-E81A154D0E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5208" y="936114"/>
            <a:ext cx="7275151" cy="97141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8B6792-F4A0-47C9-AA08-00765E3A9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6458" y="920090"/>
            <a:ext cx="7226541" cy="971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129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535550"/>
            <a:ext cx="20104100" cy="3768090"/>
          </a:xfrm>
          <a:custGeom>
            <a:avLst/>
            <a:gdLst/>
            <a:ahLst/>
            <a:cxnLst/>
            <a:rect l="l" t="t" r="r" b="b"/>
            <a:pathLst>
              <a:path w="20104100" h="3768090">
                <a:moveTo>
                  <a:pt x="20104099" y="0"/>
                </a:moveTo>
                <a:lnTo>
                  <a:pt x="0" y="0"/>
                </a:lnTo>
                <a:lnTo>
                  <a:pt x="0" y="3767770"/>
                </a:lnTo>
                <a:lnTo>
                  <a:pt x="20104099" y="3767770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291736" y="8910226"/>
            <a:ext cx="3058795" cy="110871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477520" marR="5080" indent="-465455">
              <a:lnSpc>
                <a:spcPts val="4070"/>
              </a:lnSpc>
              <a:spcBef>
                <a:spcPts val="555"/>
              </a:spcBef>
            </a:pPr>
            <a:r>
              <a:rPr sz="3700" spc="145" dirty="0">
                <a:solidFill>
                  <a:srgbClr val="FFFFFF"/>
                </a:solidFill>
                <a:latin typeface="Bebas Neue"/>
                <a:cs typeface="Bebas Neue"/>
              </a:rPr>
              <a:t>Facade</a:t>
            </a:r>
            <a:r>
              <a:rPr sz="3700" spc="325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FFFFFF"/>
                </a:solidFill>
                <a:latin typeface="Bebas Neue"/>
                <a:cs typeface="Bebas Neue"/>
              </a:rPr>
              <a:t>condition </a:t>
            </a:r>
            <a:r>
              <a:rPr sz="3700" spc="-560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FFFFFF"/>
                </a:solidFill>
                <a:latin typeface="Bebas Neue"/>
                <a:cs typeface="Bebas Neue"/>
              </a:rPr>
              <a:t>assessment</a:t>
            </a:r>
            <a:endParaRPr sz="3700" dirty="0">
              <a:latin typeface="Bebas Neue"/>
              <a:cs typeface="Bebas Ne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3101" y="8651495"/>
            <a:ext cx="3280410" cy="1626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4255"/>
              </a:lnSpc>
              <a:spcBef>
                <a:spcPts val="110"/>
              </a:spcBef>
            </a:pPr>
            <a:r>
              <a:rPr sz="3700" spc="180" dirty="0">
                <a:solidFill>
                  <a:srgbClr val="FFFFFF"/>
                </a:solidFill>
                <a:latin typeface="Bebas Neue"/>
                <a:cs typeface="Bebas Neue"/>
              </a:rPr>
              <a:t>Repair</a:t>
            </a:r>
            <a:endParaRPr sz="3700" dirty="0">
              <a:latin typeface="Bebas Neue"/>
              <a:cs typeface="Bebas Neue"/>
            </a:endParaRPr>
          </a:p>
          <a:p>
            <a:pPr marL="12065" marR="5080" algn="ctr">
              <a:lnSpc>
                <a:spcPts val="4070"/>
              </a:lnSpc>
              <a:spcBef>
                <a:spcPts val="260"/>
              </a:spcBef>
            </a:pPr>
            <a:r>
              <a:rPr sz="3700" spc="160" dirty="0">
                <a:solidFill>
                  <a:srgbClr val="FFFFFF"/>
                </a:solidFill>
                <a:latin typeface="Bebas Neue"/>
                <a:cs typeface="Bebas Neue"/>
              </a:rPr>
              <a:t>prioritization</a:t>
            </a:r>
            <a:r>
              <a:rPr sz="3700" spc="345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FFFFFF"/>
                </a:solidFill>
                <a:latin typeface="Bebas Neue"/>
                <a:cs typeface="Bebas Neue"/>
              </a:rPr>
              <a:t>and </a:t>
            </a:r>
            <a:r>
              <a:rPr sz="3700" spc="-555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40" dirty="0">
                <a:solidFill>
                  <a:srgbClr val="FFFFFF"/>
                </a:solidFill>
                <a:latin typeface="Bebas Neue"/>
                <a:cs typeface="Bebas Neue"/>
              </a:rPr>
              <a:t>cost</a:t>
            </a:r>
            <a:r>
              <a:rPr sz="3700" spc="355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55" dirty="0">
                <a:solidFill>
                  <a:srgbClr val="FFFFFF"/>
                </a:solidFill>
                <a:latin typeface="Bebas Neue"/>
                <a:cs typeface="Bebas Neue"/>
              </a:rPr>
              <a:t>analysis</a:t>
            </a:r>
            <a:endParaRPr sz="3700" dirty="0">
              <a:latin typeface="Bebas Neue"/>
              <a:cs typeface="Bebas Ne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987" y="8910226"/>
            <a:ext cx="2099945" cy="110871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04775" marR="5080" indent="-92710">
              <a:lnSpc>
                <a:spcPts val="4070"/>
              </a:lnSpc>
              <a:spcBef>
                <a:spcPts val="555"/>
              </a:spcBef>
            </a:pPr>
            <a:r>
              <a:rPr sz="3700" spc="165" dirty="0">
                <a:solidFill>
                  <a:srgbClr val="FFFFFF"/>
                </a:solidFill>
                <a:latin typeface="Bebas Neue"/>
                <a:cs typeface="Bebas Neue"/>
              </a:rPr>
              <a:t>budgeting</a:t>
            </a:r>
            <a:r>
              <a:rPr sz="3700" spc="300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dirty="0">
                <a:solidFill>
                  <a:srgbClr val="FFFFFF"/>
                </a:solidFill>
                <a:latin typeface="Bebas Neue"/>
                <a:cs typeface="Bebas Neue"/>
              </a:rPr>
              <a:t>&amp; </a:t>
            </a:r>
            <a:r>
              <a:rPr sz="3700" spc="-560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70" dirty="0">
                <a:solidFill>
                  <a:srgbClr val="FFFFFF"/>
                </a:solidFill>
                <a:latin typeface="Bebas Neue"/>
                <a:cs typeface="Bebas Neue"/>
              </a:rPr>
              <a:t>estimating</a:t>
            </a:r>
            <a:endParaRPr sz="3700" dirty="0">
              <a:latin typeface="Bebas Neue"/>
              <a:cs typeface="Bebas Neu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55622" y="8651495"/>
            <a:ext cx="2639695" cy="162623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2384" marR="5080" indent="-20320" algn="just">
              <a:lnSpc>
                <a:spcPts val="4070"/>
              </a:lnSpc>
              <a:spcBef>
                <a:spcPts val="555"/>
              </a:spcBef>
            </a:pPr>
            <a:r>
              <a:rPr sz="3700" spc="160" dirty="0">
                <a:solidFill>
                  <a:srgbClr val="FFFFFF"/>
                </a:solidFill>
                <a:latin typeface="Bebas Neue"/>
                <a:cs typeface="Bebas Neue"/>
              </a:rPr>
              <a:t>Provide </a:t>
            </a:r>
            <a:r>
              <a:rPr sz="3700" spc="135" dirty="0">
                <a:solidFill>
                  <a:srgbClr val="FFFFFF"/>
                </a:solidFill>
                <a:latin typeface="Bebas Neue"/>
                <a:cs typeface="Bebas Neue"/>
              </a:rPr>
              <a:t>short- </a:t>
            </a:r>
            <a:r>
              <a:rPr sz="3700" spc="-560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25" dirty="0">
                <a:solidFill>
                  <a:srgbClr val="FFFFFF"/>
                </a:solidFill>
                <a:latin typeface="Bebas Neue"/>
                <a:cs typeface="Bebas Neue"/>
              </a:rPr>
              <a:t>and </a:t>
            </a:r>
            <a:r>
              <a:rPr sz="3700" spc="175" dirty="0">
                <a:solidFill>
                  <a:srgbClr val="FFFFFF"/>
                </a:solidFill>
                <a:latin typeface="Bebas Neue"/>
                <a:cs typeface="Bebas Neue"/>
              </a:rPr>
              <a:t>long-term </a:t>
            </a:r>
            <a:r>
              <a:rPr sz="3700" spc="-560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45" dirty="0">
                <a:solidFill>
                  <a:srgbClr val="FFFFFF"/>
                </a:solidFill>
                <a:latin typeface="Bebas Neue"/>
                <a:cs typeface="Bebas Neue"/>
              </a:rPr>
              <a:t>repair</a:t>
            </a:r>
            <a:r>
              <a:rPr sz="3700" spc="350" dirty="0">
                <a:solidFill>
                  <a:srgbClr val="FFFFFF"/>
                </a:solidFill>
                <a:latin typeface="Bebas Neue"/>
                <a:cs typeface="Bebas Neue"/>
              </a:rPr>
              <a:t> </a:t>
            </a:r>
            <a:r>
              <a:rPr sz="3700" spc="185" dirty="0">
                <a:solidFill>
                  <a:srgbClr val="FFFFFF"/>
                </a:solidFill>
                <a:latin typeface="Bebas Neue"/>
                <a:cs typeface="Bebas Neue"/>
              </a:rPr>
              <a:t>plans</a:t>
            </a:r>
            <a:endParaRPr sz="3700" dirty="0">
              <a:latin typeface="Bebas Neue"/>
              <a:cs typeface="Bebas Neu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528357" y="8910226"/>
            <a:ext cx="1557020" cy="110871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6670" marR="5080" indent="-14604">
              <a:lnSpc>
                <a:spcPts val="4070"/>
              </a:lnSpc>
              <a:spcBef>
                <a:spcPts val="555"/>
              </a:spcBef>
            </a:pPr>
            <a:r>
              <a:rPr sz="3700" spc="185" dirty="0">
                <a:solidFill>
                  <a:srgbClr val="FFFFFF"/>
                </a:solidFill>
                <a:latin typeface="Bebas Neue"/>
                <a:cs typeface="Bebas Neue"/>
              </a:rPr>
              <a:t>in-house  training</a:t>
            </a:r>
            <a:endParaRPr sz="3700" dirty="0">
              <a:latin typeface="Bebas Neue"/>
              <a:cs typeface="Bebas Neu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5235"/>
            <a:ext cx="20104100" cy="7552690"/>
            <a:chOff x="0" y="5235"/>
            <a:chExt cx="20104100" cy="7552690"/>
          </a:xfrm>
        </p:grpSpPr>
        <p:pic>
          <p:nvPicPr>
            <p:cNvPr id="9" name="object 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235"/>
              <a:ext cx="20104098" cy="75522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99817" y="4905609"/>
              <a:ext cx="8136255" cy="0"/>
            </a:xfrm>
            <a:custGeom>
              <a:avLst/>
              <a:gdLst/>
              <a:ahLst/>
              <a:cxnLst/>
              <a:rect l="l" t="t" r="r" b="b"/>
              <a:pathLst>
                <a:path w="8136255">
                  <a:moveTo>
                    <a:pt x="0" y="0"/>
                  </a:moveTo>
                  <a:lnTo>
                    <a:pt x="8135877" y="0"/>
                  </a:lnTo>
                </a:path>
              </a:pathLst>
            </a:custGeom>
            <a:ln w="83767">
              <a:solidFill>
                <a:srgbClr val="9C3727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737373" y="3531694"/>
            <a:ext cx="1062990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28240" algn="l"/>
                <a:tab pos="8009255" algn="l"/>
              </a:tabLst>
            </a:pPr>
            <a:r>
              <a:rPr sz="6600" spc="650" dirty="0"/>
              <a:t>FIV</a:t>
            </a:r>
            <a:r>
              <a:rPr sz="6600" spc="-5" dirty="0"/>
              <a:t>E</a:t>
            </a:r>
            <a:r>
              <a:rPr sz="6600" dirty="0"/>
              <a:t>	</a:t>
            </a:r>
            <a:r>
              <a:rPr sz="6600" spc="650" dirty="0"/>
              <a:t>DIFFE</a:t>
            </a:r>
            <a:r>
              <a:rPr sz="6600" spc="630" dirty="0"/>
              <a:t>R</a:t>
            </a:r>
            <a:r>
              <a:rPr sz="6600" spc="650" dirty="0"/>
              <a:t>EN</a:t>
            </a:r>
            <a:r>
              <a:rPr sz="6600" spc="-5" dirty="0"/>
              <a:t>T</a:t>
            </a:r>
            <a:r>
              <a:rPr sz="6600" dirty="0"/>
              <a:t>	</a:t>
            </a:r>
            <a:r>
              <a:rPr sz="6600" spc="525" dirty="0"/>
              <a:t>W</a:t>
            </a:r>
            <a:r>
              <a:rPr sz="6600" spc="355" dirty="0"/>
              <a:t>A</a:t>
            </a:r>
            <a:r>
              <a:rPr sz="6600" spc="630" dirty="0"/>
              <a:t>Y</a:t>
            </a:r>
            <a:r>
              <a:rPr sz="6600" spc="-5" dirty="0"/>
              <a:t>S</a:t>
            </a:r>
            <a:endParaRPr sz="6600" dirty="0"/>
          </a:p>
        </p:txBody>
      </p:sp>
      <p:sp>
        <p:nvSpPr>
          <p:cNvPr id="12" name="object 12"/>
          <p:cNvSpPr txBox="1"/>
          <p:nvPr/>
        </p:nvSpPr>
        <p:spPr>
          <a:xfrm>
            <a:off x="7183552" y="5008089"/>
            <a:ext cx="592899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94585" algn="l"/>
                <a:tab pos="3552190" algn="l"/>
                <a:tab pos="4901565" algn="l"/>
              </a:tabLst>
            </a:pPr>
            <a:r>
              <a:rPr sz="3300" spc="275" dirty="0">
                <a:solidFill>
                  <a:srgbClr val="9C3727"/>
                </a:solidFill>
                <a:latin typeface="Museo Sans 500"/>
                <a:cs typeface="Museo Sans 500"/>
              </a:rPr>
              <a:t>WESTERN	</a:t>
            </a:r>
            <a:r>
              <a:rPr sz="3300" spc="215" dirty="0">
                <a:solidFill>
                  <a:srgbClr val="9C3727"/>
                </a:solidFill>
                <a:latin typeface="Museo Sans 500"/>
                <a:cs typeface="Museo Sans 500"/>
              </a:rPr>
              <a:t>CAN	</a:t>
            </a:r>
            <a:r>
              <a:rPr sz="3300" spc="240" dirty="0">
                <a:solidFill>
                  <a:srgbClr val="9C3727"/>
                </a:solidFill>
                <a:latin typeface="Museo Sans 500"/>
                <a:cs typeface="Museo Sans 500"/>
              </a:rPr>
              <a:t>HELP	</a:t>
            </a:r>
            <a:r>
              <a:rPr sz="3300" spc="195" dirty="0">
                <a:solidFill>
                  <a:srgbClr val="9C3727"/>
                </a:solidFill>
                <a:latin typeface="Museo Sans 500"/>
                <a:cs typeface="Museo Sans 500"/>
              </a:rPr>
              <a:t>YOU</a:t>
            </a:r>
            <a:r>
              <a:rPr sz="3300" spc="-520" dirty="0">
                <a:solidFill>
                  <a:srgbClr val="9C3727"/>
                </a:solidFill>
                <a:latin typeface="Museo Sans 500"/>
                <a:cs typeface="Museo Sans 500"/>
              </a:rPr>
              <a:t> </a:t>
            </a:r>
            <a:endParaRPr sz="3300" dirty="0">
              <a:latin typeface="Museo Sans 500"/>
              <a:cs typeface="Museo Sans 50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45513" y="544486"/>
            <a:ext cx="16013430" cy="7853680"/>
            <a:chOff x="2045513" y="544486"/>
            <a:chExt cx="16013430" cy="7853680"/>
          </a:xfrm>
        </p:grpSpPr>
        <p:sp>
          <p:nvSpPr>
            <p:cNvPr id="14" name="object 14"/>
            <p:cNvSpPr/>
            <p:nvPr/>
          </p:nvSpPr>
          <p:spPr>
            <a:xfrm>
              <a:off x="2045512" y="6638550"/>
              <a:ext cx="16013430" cy="1759585"/>
            </a:xfrm>
            <a:custGeom>
              <a:avLst/>
              <a:gdLst/>
              <a:ahLst/>
              <a:cxnLst/>
              <a:rect l="l" t="t" r="r" b="b"/>
              <a:pathLst>
                <a:path w="16013430" h="1759584">
                  <a:moveTo>
                    <a:pt x="1527263" y="1315999"/>
                  </a:moveTo>
                  <a:lnTo>
                    <a:pt x="1523428" y="436448"/>
                  </a:lnTo>
                  <a:lnTo>
                    <a:pt x="759790" y="0"/>
                  </a:lnTo>
                  <a:lnTo>
                    <a:pt x="0" y="443103"/>
                  </a:lnTo>
                  <a:lnTo>
                    <a:pt x="3835" y="1322654"/>
                  </a:lnTo>
                  <a:lnTo>
                    <a:pt x="767473" y="1759115"/>
                  </a:lnTo>
                  <a:lnTo>
                    <a:pt x="1527263" y="1315999"/>
                  </a:lnTo>
                  <a:close/>
                </a:path>
                <a:path w="16013430" h="1759584">
                  <a:moveTo>
                    <a:pt x="5148719" y="1315999"/>
                  </a:moveTo>
                  <a:lnTo>
                    <a:pt x="5144884" y="436448"/>
                  </a:lnTo>
                  <a:lnTo>
                    <a:pt x="4381246" y="0"/>
                  </a:lnTo>
                  <a:lnTo>
                    <a:pt x="3621443" y="443103"/>
                  </a:lnTo>
                  <a:lnTo>
                    <a:pt x="3625291" y="1322654"/>
                  </a:lnTo>
                  <a:lnTo>
                    <a:pt x="4388917" y="1759115"/>
                  </a:lnTo>
                  <a:lnTo>
                    <a:pt x="5148719" y="1315999"/>
                  </a:lnTo>
                  <a:close/>
                </a:path>
                <a:path w="16013430" h="1759584">
                  <a:moveTo>
                    <a:pt x="8770163" y="1315999"/>
                  </a:moveTo>
                  <a:lnTo>
                    <a:pt x="8766327" y="436448"/>
                  </a:lnTo>
                  <a:lnTo>
                    <a:pt x="8002689" y="0"/>
                  </a:lnTo>
                  <a:lnTo>
                    <a:pt x="7242886" y="443103"/>
                  </a:lnTo>
                  <a:lnTo>
                    <a:pt x="7246734" y="1322654"/>
                  </a:lnTo>
                  <a:lnTo>
                    <a:pt x="8010372" y="1759115"/>
                  </a:lnTo>
                  <a:lnTo>
                    <a:pt x="8770163" y="1315999"/>
                  </a:lnTo>
                  <a:close/>
                </a:path>
                <a:path w="16013430" h="1759584">
                  <a:moveTo>
                    <a:pt x="12391619" y="1315999"/>
                  </a:moveTo>
                  <a:lnTo>
                    <a:pt x="12387771" y="436448"/>
                  </a:lnTo>
                  <a:lnTo>
                    <a:pt x="11624145" y="0"/>
                  </a:lnTo>
                  <a:lnTo>
                    <a:pt x="10864342" y="443103"/>
                  </a:lnTo>
                  <a:lnTo>
                    <a:pt x="10868190" y="1322654"/>
                  </a:lnTo>
                  <a:lnTo>
                    <a:pt x="11631816" y="1759115"/>
                  </a:lnTo>
                  <a:lnTo>
                    <a:pt x="12391619" y="1315999"/>
                  </a:lnTo>
                  <a:close/>
                </a:path>
                <a:path w="16013430" h="1759584">
                  <a:moveTo>
                    <a:pt x="16013062" y="1315999"/>
                  </a:moveTo>
                  <a:lnTo>
                    <a:pt x="16009227" y="436448"/>
                  </a:lnTo>
                  <a:lnTo>
                    <a:pt x="15245588" y="0"/>
                  </a:lnTo>
                  <a:lnTo>
                    <a:pt x="14485785" y="443103"/>
                  </a:lnTo>
                  <a:lnTo>
                    <a:pt x="14489633" y="1322654"/>
                  </a:lnTo>
                  <a:lnTo>
                    <a:pt x="15253259" y="1759115"/>
                  </a:lnTo>
                  <a:lnTo>
                    <a:pt x="16013062" y="1315999"/>
                  </a:lnTo>
                  <a:close/>
                </a:path>
              </a:pathLst>
            </a:custGeom>
            <a:solidFill>
              <a:srgbClr val="9C372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0733" y="544486"/>
              <a:ext cx="4582628" cy="13522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35276" y="6994556"/>
              <a:ext cx="948055" cy="1047115"/>
            </a:xfrm>
            <a:custGeom>
              <a:avLst/>
              <a:gdLst/>
              <a:ahLst/>
              <a:cxnLst/>
              <a:rect l="l" t="t" r="r" b="b"/>
              <a:pathLst>
                <a:path w="948054" h="1047115">
                  <a:moveTo>
                    <a:pt x="947762" y="307060"/>
                  </a:moveTo>
                  <a:lnTo>
                    <a:pt x="942949" y="302247"/>
                  </a:lnTo>
                  <a:lnTo>
                    <a:pt x="926287" y="302247"/>
                  </a:lnTo>
                  <a:lnTo>
                    <a:pt x="926287" y="323723"/>
                  </a:lnTo>
                  <a:lnTo>
                    <a:pt x="926287" y="1025639"/>
                  </a:lnTo>
                  <a:lnTo>
                    <a:pt x="575538" y="1025639"/>
                  </a:lnTo>
                  <a:lnTo>
                    <a:pt x="575538" y="323723"/>
                  </a:lnTo>
                  <a:lnTo>
                    <a:pt x="869746" y="323723"/>
                  </a:lnTo>
                  <a:lnTo>
                    <a:pt x="875665" y="323723"/>
                  </a:lnTo>
                  <a:lnTo>
                    <a:pt x="881595" y="323723"/>
                  </a:lnTo>
                  <a:lnTo>
                    <a:pt x="926287" y="323723"/>
                  </a:lnTo>
                  <a:lnTo>
                    <a:pt x="926287" y="302247"/>
                  </a:lnTo>
                  <a:lnTo>
                    <a:pt x="886396" y="302247"/>
                  </a:lnTo>
                  <a:lnTo>
                    <a:pt x="886396" y="4800"/>
                  </a:lnTo>
                  <a:lnTo>
                    <a:pt x="881595" y="0"/>
                  </a:lnTo>
                  <a:lnTo>
                    <a:pt x="864933" y="0"/>
                  </a:lnTo>
                  <a:lnTo>
                    <a:pt x="864933" y="21463"/>
                  </a:lnTo>
                  <a:lnTo>
                    <a:pt x="864933" y="302247"/>
                  </a:lnTo>
                  <a:lnTo>
                    <a:pt x="575538" y="302247"/>
                  </a:lnTo>
                  <a:lnTo>
                    <a:pt x="575538" y="128130"/>
                  </a:lnTo>
                  <a:lnTo>
                    <a:pt x="575538" y="111239"/>
                  </a:lnTo>
                  <a:lnTo>
                    <a:pt x="574040" y="108127"/>
                  </a:lnTo>
                  <a:lnTo>
                    <a:pt x="568896" y="104063"/>
                  </a:lnTo>
                  <a:lnTo>
                    <a:pt x="565531" y="103327"/>
                  </a:lnTo>
                  <a:lnTo>
                    <a:pt x="554088" y="106070"/>
                  </a:lnTo>
                  <a:lnTo>
                    <a:pt x="554088" y="128130"/>
                  </a:lnTo>
                  <a:lnTo>
                    <a:pt x="554088" y="307060"/>
                  </a:lnTo>
                  <a:lnTo>
                    <a:pt x="554088" y="1025626"/>
                  </a:lnTo>
                  <a:lnTo>
                    <a:pt x="198653" y="1025626"/>
                  </a:lnTo>
                  <a:lnTo>
                    <a:pt x="198653" y="398856"/>
                  </a:lnTo>
                  <a:lnTo>
                    <a:pt x="198653" y="378891"/>
                  </a:lnTo>
                  <a:lnTo>
                    <a:pt x="198653" y="213271"/>
                  </a:lnTo>
                  <a:lnTo>
                    <a:pt x="242544" y="202755"/>
                  </a:lnTo>
                  <a:lnTo>
                    <a:pt x="247205" y="202755"/>
                  </a:lnTo>
                  <a:lnTo>
                    <a:pt x="248666" y="201295"/>
                  </a:lnTo>
                  <a:lnTo>
                    <a:pt x="554088" y="128130"/>
                  </a:lnTo>
                  <a:lnTo>
                    <a:pt x="554088" y="106070"/>
                  </a:lnTo>
                  <a:lnTo>
                    <a:pt x="252018" y="178435"/>
                  </a:lnTo>
                  <a:lnTo>
                    <a:pt x="252018" y="21463"/>
                  </a:lnTo>
                  <a:lnTo>
                    <a:pt x="864933" y="21463"/>
                  </a:lnTo>
                  <a:lnTo>
                    <a:pt x="864933" y="0"/>
                  </a:lnTo>
                  <a:lnTo>
                    <a:pt x="235369" y="0"/>
                  </a:lnTo>
                  <a:lnTo>
                    <a:pt x="230555" y="4800"/>
                  </a:lnTo>
                  <a:lnTo>
                    <a:pt x="230555" y="183565"/>
                  </a:lnTo>
                  <a:lnTo>
                    <a:pt x="180606" y="195529"/>
                  </a:lnTo>
                  <a:lnTo>
                    <a:pt x="177203" y="199859"/>
                  </a:lnTo>
                  <a:lnTo>
                    <a:pt x="177203" y="375475"/>
                  </a:lnTo>
                  <a:lnTo>
                    <a:pt x="177190" y="398856"/>
                  </a:lnTo>
                  <a:lnTo>
                    <a:pt x="177190" y="1025626"/>
                  </a:lnTo>
                  <a:lnTo>
                    <a:pt x="21450" y="1025626"/>
                  </a:lnTo>
                  <a:lnTo>
                    <a:pt x="21450" y="466382"/>
                  </a:lnTo>
                  <a:lnTo>
                    <a:pt x="177190" y="398856"/>
                  </a:lnTo>
                  <a:lnTo>
                    <a:pt x="177190" y="375488"/>
                  </a:lnTo>
                  <a:lnTo>
                    <a:pt x="2514" y="451205"/>
                  </a:lnTo>
                  <a:lnTo>
                    <a:pt x="0" y="455066"/>
                  </a:lnTo>
                  <a:lnTo>
                    <a:pt x="0" y="1042276"/>
                  </a:lnTo>
                  <a:lnTo>
                    <a:pt x="4800" y="1047089"/>
                  </a:lnTo>
                  <a:lnTo>
                    <a:pt x="182003" y="1047089"/>
                  </a:lnTo>
                  <a:lnTo>
                    <a:pt x="193840" y="1047089"/>
                  </a:lnTo>
                  <a:lnTo>
                    <a:pt x="558888" y="1047089"/>
                  </a:lnTo>
                  <a:lnTo>
                    <a:pt x="570738" y="1047089"/>
                  </a:lnTo>
                  <a:lnTo>
                    <a:pt x="942949" y="1047089"/>
                  </a:lnTo>
                  <a:lnTo>
                    <a:pt x="947762" y="1042289"/>
                  </a:lnTo>
                  <a:lnTo>
                    <a:pt x="947762" y="1025639"/>
                  </a:lnTo>
                  <a:lnTo>
                    <a:pt x="947762" y="323723"/>
                  </a:lnTo>
                  <a:lnTo>
                    <a:pt x="947762" y="3070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0518" y="7232460"/>
              <a:ext cx="111598" cy="1116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3037" y="7232460"/>
              <a:ext cx="111609" cy="11161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0518" y="7396853"/>
              <a:ext cx="111598" cy="11160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3037" y="7396853"/>
              <a:ext cx="111609" cy="11160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0518" y="7548272"/>
              <a:ext cx="111598" cy="11160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3037" y="7548272"/>
              <a:ext cx="111609" cy="11160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0518" y="7699105"/>
              <a:ext cx="111598" cy="11160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6883" y="7843782"/>
              <a:ext cx="191219" cy="19785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21457" y="7888848"/>
              <a:ext cx="140110" cy="1527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3037" y="7699105"/>
              <a:ext cx="111609" cy="11160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2523" y="7378571"/>
              <a:ext cx="103337" cy="9476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8915" y="7378571"/>
              <a:ext cx="103337" cy="947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8915" y="7512253"/>
              <a:ext cx="103337" cy="947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2523" y="7512253"/>
              <a:ext cx="103337" cy="9476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8915" y="7635390"/>
              <a:ext cx="103337" cy="9476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2523" y="7635390"/>
              <a:ext cx="103337" cy="9476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8915" y="7758035"/>
              <a:ext cx="103337" cy="9477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2523" y="7758035"/>
              <a:ext cx="103337" cy="9477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2953" y="7471825"/>
              <a:ext cx="64427" cy="11530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2953" y="7615056"/>
              <a:ext cx="64427" cy="11532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2953" y="7758224"/>
              <a:ext cx="64427" cy="24595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626889" y="7048903"/>
              <a:ext cx="516890" cy="90170"/>
            </a:xfrm>
            <a:custGeom>
              <a:avLst/>
              <a:gdLst/>
              <a:ahLst/>
              <a:cxnLst/>
              <a:rect l="l" t="t" r="r" b="b"/>
              <a:pathLst>
                <a:path w="516889" h="90170">
                  <a:moveTo>
                    <a:pt x="512036" y="0"/>
                  </a:moveTo>
                  <a:lnTo>
                    <a:pt x="4795" y="0"/>
                  </a:lnTo>
                  <a:lnTo>
                    <a:pt x="0" y="4806"/>
                  </a:lnTo>
                  <a:lnTo>
                    <a:pt x="0" y="85055"/>
                  </a:lnTo>
                  <a:lnTo>
                    <a:pt x="4795" y="89861"/>
                  </a:lnTo>
                  <a:lnTo>
                    <a:pt x="198946" y="89861"/>
                  </a:lnTo>
                  <a:lnTo>
                    <a:pt x="203752" y="85055"/>
                  </a:lnTo>
                  <a:lnTo>
                    <a:pt x="203752" y="73212"/>
                  </a:lnTo>
                  <a:lnTo>
                    <a:pt x="198946" y="68406"/>
                  </a:lnTo>
                  <a:lnTo>
                    <a:pt x="21454" y="68406"/>
                  </a:lnTo>
                  <a:lnTo>
                    <a:pt x="21454" y="21465"/>
                  </a:lnTo>
                  <a:lnTo>
                    <a:pt x="495377" y="21465"/>
                  </a:lnTo>
                  <a:lnTo>
                    <a:pt x="495377" y="68406"/>
                  </a:lnTo>
                  <a:lnTo>
                    <a:pt x="267290" y="68406"/>
                  </a:lnTo>
                  <a:lnTo>
                    <a:pt x="262484" y="73212"/>
                  </a:lnTo>
                  <a:lnTo>
                    <a:pt x="262484" y="85055"/>
                  </a:lnTo>
                  <a:lnTo>
                    <a:pt x="267290" y="89861"/>
                  </a:lnTo>
                  <a:lnTo>
                    <a:pt x="506110" y="89861"/>
                  </a:lnTo>
                  <a:lnTo>
                    <a:pt x="512036" y="89861"/>
                  </a:lnTo>
                  <a:lnTo>
                    <a:pt x="516842" y="85055"/>
                  </a:lnTo>
                  <a:lnTo>
                    <a:pt x="516842" y="4806"/>
                  </a:lnTo>
                  <a:lnTo>
                    <a:pt x="512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9" name="object 39"/>
            <p:cNvPicPr/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6368" y="7165029"/>
              <a:ext cx="247364" cy="8876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6754425" y="7129925"/>
              <a:ext cx="1066165" cy="911860"/>
            </a:xfrm>
            <a:custGeom>
              <a:avLst/>
              <a:gdLst/>
              <a:ahLst/>
              <a:cxnLst/>
              <a:rect l="l" t="t" r="r" b="b"/>
              <a:pathLst>
                <a:path w="1066165" h="911859">
                  <a:moveTo>
                    <a:pt x="1066012" y="817499"/>
                  </a:moveTo>
                  <a:lnTo>
                    <a:pt x="1060831" y="812304"/>
                  </a:lnTo>
                  <a:lnTo>
                    <a:pt x="1042860" y="812304"/>
                  </a:lnTo>
                  <a:lnTo>
                    <a:pt x="1042860" y="835469"/>
                  </a:lnTo>
                  <a:lnTo>
                    <a:pt x="1042860" y="888568"/>
                  </a:lnTo>
                  <a:lnTo>
                    <a:pt x="23152" y="888568"/>
                  </a:lnTo>
                  <a:lnTo>
                    <a:pt x="23152" y="835469"/>
                  </a:lnTo>
                  <a:lnTo>
                    <a:pt x="1042860" y="835469"/>
                  </a:lnTo>
                  <a:lnTo>
                    <a:pt x="1042860" y="812304"/>
                  </a:lnTo>
                  <a:lnTo>
                    <a:pt x="1023785" y="812304"/>
                  </a:lnTo>
                  <a:lnTo>
                    <a:pt x="1023785" y="812114"/>
                  </a:lnTo>
                  <a:lnTo>
                    <a:pt x="1023785" y="759015"/>
                  </a:lnTo>
                  <a:lnTo>
                    <a:pt x="1023785" y="741045"/>
                  </a:lnTo>
                  <a:lnTo>
                    <a:pt x="1018590" y="735863"/>
                  </a:lnTo>
                  <a:lnTo>
                    <a:pt x="1000620" y="735863"/>
                  </a:lnTo>
                  <a:lnTo>
                    <a:pt x="1000620" y="759015"/>
                  </a:lnTo>
                  <a:lnTo>
                    <a:pt x="1000620" y="812114"/>
                  </a:lnTo>
                  <a:lnTo>
                    <a:pt x="62687" y="812114"/>
                  </a:lnTo>
                  <a:lnTo>
                    <a:pt x="62687" y="759015"/>
                  </a:lnTo>
                  <a:lnTo>
                    <a:pt x="85737" y="759015"/>
                  </a:lnTo>
                  <a:lnTo>
                    <a:pt x="92125" y="759015"/>
                  </a:lnTo>
                  <a:lnTo>
                    <a:pt x="1000620" y="759015"/>
                  </a:lnTo>
                  <a:lnTo>
                    <a:pt x="1000620" y="735863"/>
                  </a:lnTo>
                  <a:lnTo>
                    <a:pt x="982611" y="735863"/>
                  </a:lnTo>
                  <a:lnTo>
                    <a:pt x="982611" y="223583"/>
                  </a:lnTo>
                  <a:lnTo>
                    <a:pt x="983399" y="222910"/>
                  </a:lnTo>
                  <a:lnTo>
                    <a:pt x="983983" y="215607"/>
                  </a:lnTo>
                  <a:lnTo>
                    <a:pt x="982611" y="213995"/>
                  </a:lnTo>
                  <a:lnTo>
                    <a:pt x="982611" y="211836"/>
                  </a:lnTo>
                  <a:lnTo>
                    <a:pt x="977417" y="206654"/>
                  </a:lnTo>
                  <a:lnTo>
                    <a:pt x="976376" y="206654"/>
                  </a:lnTo>
                  <a:lnTo>
                    <a:pt x="959446" y="186728"/>
                  </a:lnTo>
                  <a:lnTo>
                    <a:pt x="959446" y="229806"/>
                  </a:lnTo>
                  <a:lnTo>
                    <a:pt x="959446" y="735863"/>
                  </a:lnTo>
                  <a:lnTo>
                    <a:pt x="830173" y="735863"/>
                  </a:lnTo>
                  <a:lnTo>
                    <a:pt x="830173" y="722223"/>
                  </a:lnTo>
                  <a:lnTo>
                    <a:pt x="830173" y="704265"/>
                  </a:lnTo>
                  <a:lnTo>
                    <a:pt x="824992" y="699071"/>
                  </a:lnTo>
                  <a:lnTo>
                    <a:pt x="807021" y="699071"/>
                  </a:lnTo>
                  <a:lnTo>
                    <a:pt x="807021" y="722223"/>
                  </a:lnTo>
                  <a:lnTo>
                    <a:pt x="807021" y="735863"/>
                  </a:lnTo>
                  <a:lnTo>
                    <a:pt x="708520" y="735863"/>
                  </a:lnTo>
                  <a:lnTo>
                    <a:pt x="708520" y="722223"/>
                  </a:lnTo>
                  <a:lnTo>
                    <a:pt x="807021" y="722223"/>
                  </a:lnTo>
                  <a:lnTo>
                    <a:pt x="807021" y="699071"/>
                  </a:lnTo>
                  <a:lnTo>
                    <a:pt x="806107" y="699071"/>
                  </a:lnTo>
                  <a:lnTo>
                    <a:pt x="806107" y="697357"/>
                  </a:lnTo>
                  <a:lnTo>
                    <a:pt x="806107" y="315912"/>
                  </a:lnTo>
                  <a:lnTo>
                    <a:pt x="824992" y="315899"/>
                  </a:lnTo>
                  <a:lnTo>
                    <a:pt x="830173" y="310718"/>
                  </a:lnTo>
                  <a:lnTo>
                    <a:pt x="830173" y="292760"/>
                  </a:lnTo>
                  <a:lnTo>
                    <a:pt x="830173" y="279120"/>
                  </a:lnTo>
                  <a:lnTo>
                    <a:pt x="872718" y="279120"/>
                  </a:lnTo>
                  <a:lnTo>
                    <a:pt x="877125" y="275945"/>
                  </a:lnTo>
                  <a:lnTo>
                    <a:pt x="880300" y="266547"/>
                  </a:lnTo>
                  <a:lnTo>
                    <a:pt x="878713" y="261353"/>
                  </a:lnTo>
                  <a:lnTo>
                    <a:pt x="871651" y="255968"/>
                  </a:lnTo>
                  <a:lnTo>
                    <a:pt x="837311" y="229806"/>
                  </a:lnTo>
                  <a:lnTo>
                    <a:pt x="959446" y="229806"/>
                  </a:lnTo>
                  <a:lnTo>
                    <a:pt x="959446" y="186728"/>
                  </a:lnTo>
                  <a:lnTo>
                    <a:pt x="945997" y="170891"/>
                  </a:lnTo>
                  <a:lnTo>
                    <a:pt x="945997" y="206654"/>
                  </a:lnTo>
                  <a:lnTo>
                    <a:pt x="833437" y="206654"/>
                  </a:lnTo>
                  <a:lnTo>
                    <a:pt x="833437" y="255968"/>
                  </a:lnTo>
                  <a:lnTo>
                    <a:pt x="824992" y="255968"/>
                  </a:lnTo>
                  <a:lnTo>
                    <a:pt x="807021" y="255968"/>
                  </a:lnTo>
                  <a:lnTo>
                    <a:pt x="807021" y="279120"/>
                  </a:lnTo>
                  <a:lnTo>
                    <a:pt x="807021" y="292760"/>
                  </a:lnTo>
                  <a:lnTo>
                    <a:pt x="800912" y="292760"/>
                  </a:lnTo>
                  <a:lnTo>
                    <a:pt x="782942" y="292760"/>
                  </a:lnTo>
                  <a:lnTo>
                    <a:pt x="782942" y="315912"/>
                  </a:lnTo>
                  <a:lnTo>
                    <a:pt x="782942" y="697357"/>
                  </a:lnTo>
                  <a:lnTo>
                    <a:pt x="729907" y="697357"/>
                  </a:lnTo>
                  <a:lnTo>
                    <a:pt x="729907" y="315912"/>
                  </a:lnTo>
                  <a:lnTo>
                    <a:pt x="782942" y="315912"/>
                  </a:lnTo>
                  <a:lnTo>
                    <a:pt x="782942" y="292760"/>
                  </a:lnTo>
                  <a:lnTo>
                    <a:pt x="711936" y="292760"/>
                  </a:lnTo>
                  <a:lnTo>
                    <a:pt x="708520" y="292760"/>
                  </a:lnTo>
                  <a:lnTo>
                    <a:pt x="708520" y="279120"/>
                  </a:lnTo>
                  <a:lnTo>
                    <a:pt x="807021" y="279120"/>
                  </a:lnTo>
                  <a:lnTo>
                    <a:pt x="807021" y="255968"/>
                  </a:lnTo>
                  <a:lnTo>
                    <a:pt x="706755" y="255968"/>
                  </a:lnTo>
                  <a:lnTo>
                    <a:pt x="706755" y="315899"/>
                  </a:lnTo>
                  <a:lnTo>
                    <a:pt x="706755" y="699071"/>
                  </a:lnTo>
                  <a:lnTo>
                    <a:pt x="690562" y="699071"/>
                  </a:lnTo>
                  <a:lnTo>
                    <a:pt x="685368" y="704265"/>
                  </a:lnTo>
                  <a:lnTo>
                    <a:pt x="685368" y="735863"/>
                  </a:lnTo>
                  <a:lnTo>
                    <a:pt x="364312" y="735863"/>
                  </a:lnTo>
                  <a:lnTo>
                    <a:pt x="364312" y="722223"/>
                  </a:lnTo>
                  <a:lnTo>
                    <a:pt x="364312" y="704265"/>
                  </a:lnTo>
                  <a:lnTo>
                    <a:pt x="359130" y="699071"/>
                  </a:lnTo>
                  <a:lnTo>
                    <a:pt x="343001" y="699071"/>
                  </a:lnTo>
                  <a:lnTo>
                    <a:pt x="343001" y="697357"/>
                  </a:lnTo>
                  <a:lnTo>
                    <a:pt x="343001" y="315912"/>
                  </a:lnTo>
                  <a:lnTo>
                    <a:pt x="359130" y="315899"/>
                  </a:lnTo>
                  <a:lnTo>
                    <a:pt x="364312" y="310718"/>
                  </a:lnTo>
                  <a:lnTo>
                    <a:pt x="364312" y="292760"/>
                  </a:lnTo>
                  <a:lnTo>
                    <a:pt x="364312" y="279120"/>
                  </a:lnTo>
                  <a:lnTo>
                    <a:pt x="685368" y="279120"/>
                  </a:lnTo>
                  <a:lnTo>
                    <a:pt x="685368" y="310718"/>
                  </a:lnTo>
                  <a:lnTo>
                    <a:pt x="690562" y="315899"/>
                  </a:lnTo>
                  <a:lnTo>
                    <a:pt x="706755" y="315899"/>
                  </a:lnTo>
                  <a:lnTo>
                    <a:pt x="706755" y="255968"/>
                  </a:lnTo>
                  <a:lnTo>
                    <a:pt x="690562" y="255968"/>
                  </a:lnTo>
                  <a:lnTo>
                    <a:pt x="359130" y="255968"/>
                  </a:lnTo>
                  <a:lnTo>
                    <a:pt x="341160" y="255968"/>
                  </a:lnTo>
                  <a:lnTo>
                    <a:pt x="341160" y="279120"/>
                  </a:lnTo>
                  <a:lnTo>
                    <a:pt x="341160" y="292760"/>
                  </a:lnTo>
                  <a:lnTo>
                    <a:pt x="341160" y="722223"/>
                  </a:lnTo>
                  <a:lnTo>
                    <a:pt x="341160" y="735863"/>
                  </a:lnTo>
                  <a:lnTo>
                    <a:pt x="242658" y="735863"/>
                  </a:lnTo>
                  <a:lnTo>
                    <a:pt x="242658" y="722223"/>
                  </a:lnTo>
                  <a:lnTo>
                    <a:pt x="341160" y="722223"/>
                  </a:lnTo>
                  <a:lnTo>
                    <a:pt x="341160" y="292760"/>
                  </a:lnTo>
                  <a:lnTo>
                    <a:pt x="337820" y="292760"/>
                  </a:lnTo>
                  <a:lnTo>
                    <a:pt x="319849" y="292760"/>
                  </a:lnTo>
                  <a:lnTo>
                    <a:pt x="319849" y="315912"/>
                  </a:lnTo>
                  <a:lnTo>
                    <a:pt x="319849" y="697357"/>
                  </a:lnTo>
                  <a:lnTo>
                    <a:pt x="266814" y="697357"/>
                  </a:lnTo>
                  <a:lnTo>
                    <a:pt x="266814" y="315912"/>
                  </a:lnTo>
                  <a:lnTo>
                    <a:pt x="319849" y="315912"/>
                  </a:lnTo>
                  <a:lnTo>
                    <a:pt x="319849" y="292760"/>
                  </a:lnTo>
                  <a:lnTo>
                    <a:pt x="248843" y="292760"/>
                  </a:lnTo>
                  <a:lnTo>
                    <a:pt x="243662" y="292760"/>
                  </a:lnTo>
                  <a:lnTo>
                    <a:pt x="243662" y="315899"/>
                  </a:lnTo>
                  <a:lnTo>
                    <a:pt x="243662" y="699071"/>
                  </a:lnTo>
                  <a:lnTo>
                    <a:pt x="224701" y="699071"/>
                  </a:lnTo>
                  <a:lnTo>
                    <a:pt x="219519" y="704265"/>
                  </a:lnTo>
                  <a:lnTo>
                    <a:pt x="219519" y="735863"/>
                  </a:lnTo>
                  <a:lnTo>
                    <a:pt x="103708" y="735863"/>
                  </a:lnTo>
                  <a:lnTo>
                    <a:pt x="103708" y="229806"/>
                  </a:lnTo>
                  <a:lnTo>
                    <a:pt x="226961" y="229806"/>
                  </a:lnTo>
                  <a:lnTo>
                    <a:pt x="185407" y="261327"/>
                  </a:lnTo>
                  <a:lnTo>
                    <a:pt x="183807" y="266522"/>
                  </a:lnTo>
                  <a:lnTo>
                    <a:pt x="186994" y="275958"/>
                  </a:lnTo>
                  <a:lnTo>
                    <a:pt x="191389" y="279120"/>
                  </a:lnTo>
                  <a:lnTo>
                    <a:pt x="219519" y="279120"/>
                  </a:lnTo>
                  <a:lnTo>
                    <a:pt x="219519" y="310718"/>
                  </a:lnTo>
                  <a:lnTo>
                    <a:pt x="224701" y="315899"/>
                  </a:lnTo>
                  <a:lnTo>
                    <a:pt x="243662" y="315899"/>
                  </a:lnTo>
                  <a:lnTo>
                    <a:pt x="243662" y="292760"/>
                  </a:lnTo>
                  <a:lnTo>
                    <a:pt x="242658" y="292760"/>
                  </a:lnTo>
                  <a:lnTo>
                    <a:pt x="242658" y="279120"/>
                  </a:lnTo>
                  <a:lnTo>
                    <a:pt x="341160" y="279120"/>
                  </a:lnTo>
                  <a:lnTo>
                    <a:pt x="341160" y="255968"/>
                  </a:lnTo>
                  <a:lnTo>
                    <a:pt x="230784" y="255968"/>
                  </a:lnTo>
                  <a:lnTo>
                    <a:pt x="265277" y="229806"/>
                  </a:lnTo>
                  <a:lnTo>
                    <a:pt x="267754" y="229806"/>
                  </a:lnTo>
                  <a:lnTo>
                    <a:pt x="272948" y="224612"/>
                  </a:lnTo>
                  <a:lnTo>
                    <a:pt x="272948" y="223989"/>
                  </a:lnTo>
                  <a:lnTo>
                    <a:pt x="384492" y="139382"/>
                  </a:lnTo>
                  <a:lnTo>
                    <a:pt x="386689" y="139382"/>
                  </a:lnTo>
                  <a:lnTo>
                    <a:pt x="391871" y="134200"/>
                  </a:lnTo>
                  <a:lnTo>
                    <a:pt x="391871" y="133794"/>
                  </a:lnTo>
                  <a:lnTo>
                    <a:pt x="532803" y="26898"/>
                  </a:lnTo>
                  <a:lnTo>
                    <a:pt x="672757" y="133553"/>
                  </a:lnTo>
                  <a:lnTo>
                    <a:pt x="672757" y="134200"/>
                  </a:lnTo>
                  <a:lnTo>
                    <a:pt x="677938" y="139382"/>
                  </a:lnTo>
                  <a:lnTo>
                    <a:pt x="680415" y="139382"/>
                  </a:lnTo>
                  <a:lnTo>
                    <a:pt x="791425" y="223964"/>
                  </a:lnTo>
                  <a:lnTo>
                    <a:pt x="791425" y="224612"/>
                  </a:lnTo>
                  <a:lnTo>
                    <a:pt x="796620" y="229806"/>
                  </a:lnTo>
                  <a:lnTo>
                    <a:pt x="799096" y="229806"/>
                  </a:lnTo>
                  <a:lnTo>
                    <a:pt x="833437" y="255968"/>
                  </a:lnTo>
                  <a:lnTo>
                    <a:pt x="833437" y="206654"/>
                  </a:lnTo>
                  <a:lnTo>
                    <a:pt x="806919" y="206654"/>
                  </a:lnTo>
                  <a:lnTo>
                    <a:pt x="718629" y="139382"/>
                  </a:lnTo>
                  <a:lnTo>
                    <a:pt x="888847" y="139382"/>
                  </a:lnTo>
                  <a:lnTo>
                    <a:pt x="945997" y="206654"/>
                  </a:lnTo>
                  <a:lnTo>
                    <a:pt x="945997" y="170891"/>
                  </a:lnTo>
                  <a:lnTo>
                    <a:pt x="900823" y="117703"/>
                  </a:lnTo>
                  <a:lnTo>
                    <a:pt x="897597" y="116230"/>
                  </a:lnTo>
                  <a:lnTo>
                    <a:pt x="688251" y="116230"/>
                  </a:lnTo>
                  <a:lnTo>
                    <a:pt x="571017" y="26898"/>
                  </a:lnTo>
                  <a:lnTo>
                    <a:pt x="535673" y="0"/>
                  </a:lnTo>
                  <a:lnTo>
                    <a:pt x="529945" y="0"/>
                  </a:lnTo>
                  <a:lnTo>
                    <a:pt x="376694" y="116230"/>
                  </a:lnTo>
                  <a:lnTo>
                    <a:pt x="346163" y="116230"/>
                  </a:lnTo>
                  <a:lnTo>
                    <a:pt x="346163" y="139382"/>
                  </a:lnTo>
                  <a:lnTo>
                    <a:pt x="257479" y="206654"/>
                  </a:lnTo>
                  <a:lnTo>
                    <a:pt x="117424" y="206654"/>
                  </a:lnTo>
                  <a:lnTo>
                    <a:pt x="175602" y="139382"/>
                  </a:lnTo>
                  <a:lnTo>
                    <a:pt x="346163" y="139382"/>
                  </a:lnTo>
                  <a:lnTo>
                    <a:pt x="346163" y="116230"/>
                  </a:lnTo>
                  <a:lnTo>
                    <a:pt x="166941" y="116230"/>
                  </a:lnTo>
                  <a:lnTo>
                    <a:pt x="163741" y="117678"/>
                  </a:lnTo>
                  <a:lnTo>
                    <a:pt x="86829" y="206654"/>
                  </a:lnTo>
                  <a:lnTo>
                    <a:pt x="85737" y="206654"/>
                  </a:lnTo>
                  <a:lnTo>
                    <a:pt x="80543" y="211836"/>
                  </a:lnTo>
                  <a:lnTo>
                    <a:pt x="80543" y="213944"/>
                  </a:lnTo>
                  <a:lnTo>
                    <a:pt x="79197" y="215493"/>
                  </a:lnTo>
                  <a:lnTo>
                    <a:pt x="79730" y="222796"/>
                  </a:lnTo>
                  <a:lnTo>
                    <a:pt x="80543" y="223507"/>
                  </a:lnTo>
                  <a:lnTo>
                    <a:pt x="80543" y="735863"/>
                  </a:lnTo>
                  <a:lnTo>
                    <a:pt x="44716" y="735863"/>
                  </a:lnTo>
                  <a:lnTo>
                    <a:pt x="39535" y="741045"/>
                  </a:lnTo>
                  <a:lnTo>
                    <a:pt x="39535" y="812304"/>
                  </a:lnTo>
                  <a:lnTo>
                    <a:pt x="5181" y="812304"/>
                  </a:lnTo>
                  <a:lnTo>
                    <a:pt x="0" y="817499"/>
                  </a:lnTo>
                  <a:lnTo>
                    <a:pt x="0" y="906538"/>
                  </a:lnTo>
                  <a:lnTo>
                    <a:pt x="5181" y="911720"/>
                  </a:lnTo>
                  <a:lnTo>
                    <a:pt x="1060831" y="911720"/>
                  </a:lnTo>
                  <a:lnTo>
                    <a:pt x="1066012" y="906538"/>
                  </a:lnTo>
                  <a:lnTo>
                    <a:pt x="1066012" y="888568"/>
                  </a:lnTo>
                  <a:lnTo>
                    <a:pt x="1066012" y="835469"/>
                  </a:lnTo>
                  <a:lnTo>
                    <a:pt x="1066012" y="817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1" name="object 41"/>
            <p:cNvPicPr/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02169" y="7209964"/>
              <a:ext cx="161105" cy="16111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7195716" y="7608739"/>
              <a:ext cx="162560" cy="280670"/>
            </a:xfrm>
            <a:custGeom>
              <a:avLst/>
              <a:gdLst/>
              <a:ahLst/>
              <a:cxnLst/>
              <a:rect l="l" t="t" r="r" b="b"/>
              <a:pathLst>
                <a:path w="162559" h="280670">
                  <a:moveTo>
                    <a:pt x="82761" y="0"/>
                  </a:moveTo>
                  <a:lnTo>
                    <a:pt x="46338" y="5099"/>
                  </a:lnTo>
                  <a:lnTo>
                    <a:pt x="20499" y="20495"/>
                  </a:lnTo>
                  <a:lnTo>
                    <a:pt x="5100" y="46334"/>
                  </a:lnTo>
                  <a:lnTo>
                    <a:pt x="0" y="82761"/>
                  </a:lnTo>
                  <a:lnTo>
                    <a:pt x="0" y="275007"/>
                  </a:lnTo>
                  <a:lnTo>
                    <a:pt x="5183" y="280190"/>
                  </a:lnTo>
                  <a:lnTo>
                    <a:pt x="17968" y="280190"/>
                  </a:lnTo>
                  <a:lnTo>
                    <a:pt x="23151" y="275007"/>
                  </a:lnTo>
                  <a:lnTo>
                    <a:pt x="23151" y="82761"/>
                  </a:lnTo>
                  <a:lnTo>
                    <a:pt x="25509" y="58353"/>
                  </a:lnTo>
                  <a:lnTo>
                    <a:pt x="34407" y="39539"/>
                  </a:lnTo>
                  <a:lnTo>
                    <a:pt x="52579" y="27433"/>
                  </a:lnTo>
                  <a:lnTo>
                    <a:pt x="82761" y="23151"/>
                  </a:lnTo>
                  <a:lnTo>
                    <a:pt x="111275" y="28047"/>
                  </a:lnTo>
                  <a:lnTo>
                    <a:pt x="128442" y="41888"/>
                  </a:lnTo>
                  <a:lnTo>
                    <a:pt x="136847" y="63402"/>
                  </a:lnTo>
                  <a:lnTo>
                    <a:pt x="139074" y="91316"/>
                  </a:lnTo>
                  <a:lnTo>
                    <a:pt x="139074" y="275007"/>
                  </a:lnTo>
                  <a:lnTo>
                    <a:pt x="144267" y="280190"/>
                  </a:lnTo>
                  <a:lnTo>
                    <a:pt x="150655" y="280190"/>
                  </a:lnTo>
                  <a:lnTo>
                    <a:pt x="157042" y="280190"/>
                  </a:lnTo>
                  <a:lnTo>
                    <a:pt x="162235" y="275007"/>
                  </a:lnTo>
                  <a:lnTo>
                    <a:pt x="162235" y="91316"/>
                  </a:lnTo>
                  <a:lnTo>
                    <a:pt x="159833" y="60505"/>
                  </a:lnTo>
                  <a:lnTo>
                    <a:pt x="149207" y="30953"/>
                  </a:lnTo>
                  <a:lnTo>
                    <a:pt x="125226" y="8753"/>
                  </a:lnTo>
                  <a:lnTo>
                    <a:pt x="827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3" name="object 43"/>
            <p:cNvPicPr/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09201" y="7466862"/>
              <a:ext cx="112069" cy="12279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09201" y="7649379"/>
              <a:ext cx="112069" cy="12278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40009" y="7466862"/>
              <a:ext cx="112059" cy="1227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7138116" y="7466862"/>
              <a:ext cx="264160" cy="123189"/>
            </a:xfrm>
            <a:custGeom>
              <a:avLst/>
              <a:gdLst/>
              <a:ahLst/>
              <a:cxnLst/>
              <a:rect l="l" t="t" r="r" b="b"/>
              <a:pathLst>
                <a:path w="264159" h="123190">
                  <a:moveTo>
                    <a:pt x="258882" y="0"/>
                  </a:moveTo>
                  <a:lnTo>
                    <a:pt x="5193" y="0"/>
                  </a:lnTo>
                  <a:lnTo>
                    <a:pt x="0" y="5183"/>
                  </a:lnTo>
                  <a:lnTo>
                    <a:pt x="0" y="117608"/>
                  </a:lnTo>
                  <a:lnTo>
                    <a:pt x="5193" y="122792"/>
                  </a:lnTo>
                  <a:lnTo>
                    <a:pt x="258882" y="122792"/>
                  </a:lnTo>
                  <a:lnTo>
                    <a:pt x="264065" y="117608"/>
                  </a:lnTo>
                  <a:lnTo>
                    <a:pt x="264065" y="99640"/>
                  </a:lnTo>
                  <a:lnTo>
                    <a:pt x="23161" y="99640"/>
                  </a:lnTo>
                  <a:lnTo>
                    <a:pt x="23161" y="23151"/>
                  </a:lnTo>
                  <a:lnTo>
                    <a:pt x="264065" y="23151"/>
                  </a:lnTo>
                  <a:lnTo>
                    <a:pt x="264065" y="5183"/>
                  </a:lnTo>
                  <a:lnTo>
                    <a:pt x="258882" y="0"/>
                  </a:lnTo>
                  <a:close/>
                </a:path>
                <a:path w="264159" h="123190">
                  <a:moveTo>
                    <a:pt x="264065" y="23151"/>
                  </a:moveTo>
                  <a:lnTo>
                    <a:pt x="240914" y="23151"/>
                  </a:lnTo>
                  <a:lnTo>
                    <a:pt x="240914" y="99640"/>
                  </a:lnTo>
                  <a:lnTo>
                    <a:pt x="264065" y="99640"/>
                  </a:lnTo>
                  <a:lnTo>
                    <a:pt x="264065" y="231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7" name="object 47"/>
            <p:cNvPicPr/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40009" y="7649379"/>
              <a:ext cx="112059" cy="12278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7084713" y="6837177"/>
              <a:ext cx="417195" cy="259715"/>
            </a:xfrm>
            <a:custGeom>
              <a:avLst/>
              <a:gdLst/>
              <a:ahLst/>
              <a:cxnLst/>
              <a:rect l="l" t="t" r="r" b="b"/>
              <a:pathLst>
                <a:path w="417194" h="259715">
                  <a:moveTo>
                    <a:pt x="416623" y="91236"/>
                  </a:moveTo>
                  <a:lnTo>
                    <a:pt x="413778" y="86918"/>
                  </a:lnTo>
                  <a:lnTo>
                    <a:pt x="373468" y="70358"/>
                  </a:lnTo>
                  <a:lnTo>
                    <a:pt x="373468" y="95377"/>
                  </a:lnTo>
                  <a:lnTo>
                    <a:pt x="338670" y="108559"/>
                  </a:lnTo>
                  <a:lnTo>
                    <a:pt x="337261" y="108559"/>
                  </a:lnTo>
                  <a:lnTo>
                    <a:pt x="336384" y="109435"/>
                  </a:lnTo>
                  <a:lnTo>
                    <a:pt x="332066" y="111074"/>
                  </a:lnTo>
                  <a:lnTo>
                    <a:pt x="332066" y="135839"/>
                  </a:lnTo>
                  <a:lnTo>
                    <a:pt x="332066" y="170116"/>
                  </a:lnTo>
                  <a:lnTo>
                    <a:pt x="306501" y="177698"/>
                  </a:lnTo>
                  <a:lnTo>
                    <a:pt x="271475" y="190436"/>
                  </a:lnTo>
                  <a:lnTo>
                    <a:pt x="234137" y="208229"/>
                  </a:lnTo>
                  <a:lnTo>
                    <a:pt x="201599" y="230949"/>
                  </a:lnTo>
                  <a:lnTo>
                    <a:pt x="172669" y="208102"/>
                  </a:lnTo>
                  <a:lnTo>
                    <a:pt x="140716" y="191300"/>
                  </a:lnTo>
                  <a:lnTo>
                    <a:pt x="111010" y="179959"/>
                  </a:lnTo>
                  <a:lnTo>
                    <a:pt x="88836" y="173494"/>
                  </a:lnTo>
                  <a:lnTo>
                    <a:pt x="88836" y="136969"/>
                  </a:lnTo>
                  <a:lnTo>
                    <a:pt x="191795" y="186461"/>
                  </a:lnTo>
                  <a:lnTo>
                    <a:pt x="193522" y="186855"/>
                  </a:lnTo>
                  <a:lnTo>
                    <a:pt x="196621" y="186855"/>
                  </a:lnTo>
                  <a:lnTo>
                    <a:pt x="198018" y="186613"/>
                  </a:lnTo>
                  <a:lnTo>
                    <a:pt x="261137" y="162699"/>
                  </a:lnTo>
                  <a:lnTo>
                    <a:pt x="332066" y="135839"/>
                  </a:lnTo>
                  <a:lnTo>
                    <a:pt x="332066" y="111074"/>
                  </a:lnTo>
                  <a:lnTo>
                    <a:pt x="195783" y="162699"/>
                  </a:lnTo>
                  <a:lnTo>
                    <a:pt x="84061" y="108991"/>
                  </a:lnTo>
                  <a:lnTo>
                    <a:pt x="83642" y="108559"/>
                  </a:lnTo>
                  <a:lnTo>
                    <a:pt x="83172" y="108559"/>
                  </a:lnTo>
                  <a:lnTo>
                    <a:pt x="40525" y="88049"/>
                  </a:lnTo>
                  <a:lnTo>
                    <a:pt x="200787" y="24384"/>
                  </a:lnTo>
                  <a:lnTo>
                    <a:pt x="373468" y="95377"/>
                  </a:lnTo>
                  <a:lnTo>
                    <a:pt x="373468" y="70358"/>
                  </a:lnTo>
                  <a:lnTo>
                    <a:pt x="261658" y="24384"/>
                  </a:lnTo>
                  <a:lnTo>
                    <a:pt x="205143" y="1143"/>
                  </a:lnTo>
                  <a:lnTo>
                    <a:pt x="202476" y="38"/>
                  </a:lnTo>
                  <a:lnTo>
                    <a:pt x="199364" y="0"/>
                  </a:lnTo>
                  <a:lnTo>
                    <a:pt x="196583" y="1143"/>
                  </a:lnTo>
                  <a:lnTo>
                    <a:pt x="3162" y="77990"/>
                  </a:lnTo>
                  <a:lnTo>
                    <a:pt x="304" y="82054"/>
                  </a:lnTo>
                  <a:lnTo>
                    <a:pt x="0" y="91249"/>
                  </a:lnTo>
                  <a:lnTo>
                    <a:pt x="2565" y="95478"/>
                  </a:lnTo>
                  <a:lnTo>
                    <a:pt x="65671" y="125831"/>
                  </a:lnTo>
                  <a:lnTo>
                    <a:pt x="65671" y="188175"/>
                  </a:lnTo>
                  <a:lnTo>
                    <a:pt x="69545" y="192913"/>
                  </a:lnTo>
                  <a:lnTo>
                    <a:pt x="74942" y="194005"/>
                  </a:lnTo>
                  <a:lnTo>
                    <a:pt x="88773" y="197485"/>
                  </a:lnTo>
                  <a:lnTo>
                    <a:pt x="120980" y="208229"/>
                  </a:lnTo>
                  <a:lnTo>
                    <a:pt x="159435" y="227126"/>
                  </a:lnTo>
                  <a:lnTo>
                    <a:pt x="192024" y="255054"/>
                  </a:lnTo>
                  <a:lnTo>
                    <a:pt x="194170" y="257810"/>
                  </a:lnTo>
                  <a:lnTo>
                    <a:pt x="197421" y="259435"/>
                  </a:lnTo>
                  <a:lnTo>
                    <a:pt x="201142" y="259511"/>
                  </a:lnTo>
                  <a:lnTo>
                    <a:pt x="204520" y="259511"/>
                  </a:lnTo>
                  <a:lnTo>
                    <a:pt x="207746" y="258013"/>
                  </a:lnTo>
                  <a:lnTo>
                    <a:pt x="209943" y="255447"/>
                  </a:lnTo>
                  <a:lnTo>
                    <a:pt x="245757" y="228155"/>
                  </a:lnTo>
                  <a:lnTo>
                    <a:pt x="290766" y="207759"/>
                  </a:lnTo>
                  <a:lnTo>
                    <a:pt x="329450" y="194932"/>
                  </a:lnTo>
                  <a:lnTo>
                    <a:pt x="346303" y="190385"/>
                  </a:lnTo>
                  <a:lnTo>
                    <a:pt x="351536" y="189153"/>
                  </a:lnTo>
                  <a:lnTo>
                    <a:pt x="355219" y="184480"/>
                  </a:lnTo>
                  <a:lnTo>
                    <a:pt x="355219" y="127076"/>
                  </a:lnTo>
                  <a:lnTo>
                    <a:pt x="413537" y="104978"/>
                  </a:lnTo>
                  <a:lnTo>
                    <a:pt x="416483" y="100736"/>
                  </a:lnTo>
                  <a:lnTo>
                    <a:pt x="416623" y="912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9" name="object 49"/>
            <p:cNvPicPr/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66511" y="6907711"/>
              <a:ext cx="204231" cy="24039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923748" y="7059822"/>
              <a:ext cx="292735" cy="829944"/>
            </a:xfrm>
            <a:custGeom>
              <a:avLst/>
              <a:gdLst/>
              <a:ahLst/>
              <a:cxnLst/>
              <a:rect l="l" t="t" r="r" b="b"/>
              <a:pathLst>
                <a:path w="292735" h="829945">
                  <a:moveTo>
                    <a:pt x="292430" y="0"/>
                  </a:moveTo>
                  <a:lnTo>
                    <a:pt x="0" y="137231"/>
                  </a:lnTo>
                  <a:lnTo>
                    <a:pt x="0" y="829911"/>
                  </a:lnTo>
                  <a:lnTo>
                    <a:pt x="292430" y="829911"/>
                  </a:lnTo>
                  <a:lnTo>
                    <a:pt x="292430" y="0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5871471" y="7889735"/>
              <a:ext cx="991869" cy="57785"/>
            </a:xfrm>
            <a:custGeom>
              <a:avLst/>
              <a:gdLst/>
              <a:ahLst/>
              <a:cxnLst/>
              <a:rect l="l" t="t" r="r" b="b"/>
              <a:pathLst>
                <a:path w="991870" h="57784">
                  <a:moveTo>
                    <a:pt x="0" y="0"/>
                  </a:moveTo>
                  <a:lnTo>
                    <a:pt x="52281" y="0"/>
                  </a:lnTo>
                  <a:lnTo>
                    <a:pt x="0" y="0"/>
                  </a:lnTo>
                  <a:close/>
                </a:path>
                <a:path w="991870" h="57784">
                  <a:moveTo>
                    <a:pt x="0" y="0"/>
                  </a:moveTo>
                  <a:lnTo>
                    <a:pt x="0" y="57181"/>
                  </a:lnTo>
                  <a:lnTo>
                    <a:pt x="991645" y="57181"/>
                  </a:lnTo>
                  <a:lnTo>
                    <a:pt x="991645" y="0"/>
                  </a:lnTo>
                  <a:lnTo>
                    <a:pt x="344712" y="0"/>
                  </a:lnTo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5948857" y="6953632"/>
              <a:ext cx="894715" cy="274955"/>
            </a:xfrm>
            <a:custGeom>
              <a:avLst/>
              <a:gdLst/>
              <a:ahLst/>
              <a:cxnLst/>
              <a:rect l="l" t="t" r="r" b="b"/>
              <a:pathLst>
                <a:path w="894715" h="274954">
                  <a:moveTo>
                    <a:pt x="0" y="231636"/>
                  </a:moveTo>
                  <a:lnTo>
                    <a:pt x="0" y="181345"/>
                  </a:lnTo>
                  <a:lnTo>
                    <a:pt x="267321" y="45747"/>
                  </a:lnTo>
                  <a:lnTo>
                    <a:pt x="461734" y="98017"/>
                  </a:lnTo>
                  <a:lnTo>
                    <a:pt x="461734" y="65348"/>
                  </a:lnTo>
                  <a:lnTo>
                    <a:pt x="620201" y="0"/>
                  </a:lnTo>
                  <a:lnTo>
                    <a:pt x="870151" y="124163"/>
                  </a:lnTo>
                  <a:lnTo>
                    <a:pt x="870151" y="217281"/>
                  </a:lnTo>
                  <a:lnTo>
                    <a:pt x="894653" y="223815"/>
                  </a:lnTo>
                  <a:lnTo>
                    <a:pt x="894653" y="274462"/>
                  </a:lnTo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6216179" y="7059822"/>
              <a:ext cx="647065" cy="829944"/>
            </a:xfrm>
            <a:custGeom>
              <a:avLst/>
              <a:gdLst/>
              <a:ahLst/>
              <a:cxnLst/>
              <a:rect l="l" t="t" r="r" b="b"/>
              <a:pathLst>
                <a:path w="647065" h="829945">
                  <a:moveTo>
                    <a:pt x="0" y="0"/>
                  </a:moveTo>
                  <a:lnTo>
                    <a:pt x="646943" y="176434"/>
                  </a:lnTo>
                  <a:lnTo>
                    <a:pt x="646943" y="230349"/>
                  </a:lnTo>
                  <a:lnTo>
                    <a:pt x="408416" y="168267"/>
                  </a:lnTo>
                  <a:lnTo>
                    <a:pt x="406793" y="339811"/>
                  </a:lnTo>
                  <a:lnTo>
                    <a:pt x="573427" y="374114"/>
                  </a:lnTo>
                  <a:lnTo>
                    <a:pt x="575061" y="414961"/>
                  </a:lnTo>
                  <a:lnTo>
                    <a:pt x="406793" y="392972"/>
                  </a:lnTo>
                  <a:lnTo>
                    <a:pt x="403516" y="560349"/>
                  </a:lnTo>
                  <a:lnTo>
                    <a:pt x="640399" y="581594"/>
                  </a:lnTo>
                  <a:lnTo>
                    <a:pt x="640399" y="628965"/>
                  </a:lnTo>
                  <a:lnTo>
                    <a:pt x="401883" y="619164"/>
                  </a:lnTo>
                  <a:lnTo>
                    <a:pt x="400249" y="780897"/>
                  </a:lnTo>
                  <a:lnTo>
                    <a:pt x="646943" y="780897"/>
                  </a:lnTo>
                  <a:lnTo>
                    <a:pt x="646943" y="829911"/>
                  </a:lnTo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6268457" y="7138240"/>
              <a:ext cx="281305" cy="240665"/>
            </a:xfrm>
            <a:custGeom>
              <a:avLst/>
              <a:gdLst/>
              <a:ahLst/>
              <a:cxnLst/>
              <a:rect l="l" t="t" r="r" b="b"/>
              <a:pathLst>
                <a:path w="281304" h="240665">
                  <a:moveTo>
                    <a:pt x="0" y="0"/>
                  </a:moveTo>
                  <a:lnTo>
                    <a:pt x="280996" y="71882"/>
                  </a:lnTo>
                  <a:lnTo>
                    <a:pt x="280996" y="240149"/>
                  </a:lnTo>
                  <a:lnTo>
                    <a:pt x="0" y="174800"/>
                  </a:lnTo>
                  <a:lnTo>
                    <a:pt x="0" y="0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5"/>
            <p:cNvSpPr/>
            <p:nvPr/>
          </p:nvSpPr>
          <p:spPr>
            <a:xfrm>
              <a:off x="6268457" y="7404530"/>
              <a:ext cx="281305" cy="203200"/>
            </a:xfrm>
            <a:custGeom>
              <a:avLst/>
              <a:gdLst/>
              <a:ahLst/>
              <a:cxnLst/>
              <a:rect l="l" t="t" r="r" b="b"/>
              <a:pathLst>
                <a:path w="281304" h="203200">
                  <a:moveTo>
                    <a:pt x="0" y="0"/>
                  </a:moveTo>
                  <a:lnTo>
                    <a:pt x="0" y="173167"/>
                  </a:lnTo>
                  <a:lnTo>
                    <a:pt x="280996" y="202580"/>
                  </a:lnTo>
                  <a:lnTo>
                    <a:pt x="280996" y="48260"/>
                  </a:lnTo>
                  <a:lnTo>
                    <a:pt x="0" y="0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6268457" y="7661019"/>
              <a:ext cx="281305" cy="178435"/>
            </a:xfrm>
            <a:custGeom>
              <a:avLst/>
              <a:gdLst/>
              <a:ahLst/>
              <a:cxnLst/>
              <a:rect l="l" t="t" r="r" b="b"/>
              <a:pathLst>
                <a:path w="281304" h="178434">
                  <a:moveTo>
                    <a:pt x="0" y="0"/>
                  </a:moveTo>
                  <a:lnTo>
                    <a:pt x="0" y="178067"/>
                  </a:lnTo>
                  <a:lnTo>
                    <a:pt x="280996" y="178067"/>
                  </a:lnTo>
                  <a:lnTo>
                    <a:pt x="280996" y="21234"/>
                  </a:lnTo>
                  <a:lnTo>
                    <a:pt x="0" y="0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7" name="object 57"/>
            <p:cNvPicPr/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9989" y="7156311"/>
              <a:ext cx="241583" cy="2464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9989" y="7430769"/>
              <a:ext cx="241580" cy="19584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961324" y="7705131"/>
              <a:ext cx="81915" cy="133985"/>
            </a:xfrm>
            <a:custGeom>
              <a:avLst/>
              <a:gdLst/>
              <a:ahLst/>
              <a:cxnLst/>
              <a:rect l="l" t="t" r="r" b="b"/>
              <a:pathLst>
                <a:path w="81914" h="133984">
                  <a:moveTo>
                    <a:pt x="0" y="8167"/>
                  </a:moveTo>
                  <a:lnTo>
                    <a:pt x="81683" y="0"/>
                  </a:lnTo>
                  <a:lnTo>
                    <a:pt x="81683" y="133964"/>
                  </a:lnTo>
                  <a:lnTo>
                    <a:pt x="0" y="133964"/>
                  </a:lnTo>
                  <a:lnTo>
                    <a:pt x="0" y="8167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6083850" y="7691925"/>
              <a:ext cx="96520" cy="147320"/>
            </a:xfrm>
            <a:custGeom>
              <a:avLst/>
              <a:gdLst/>
              <a:ahLst/>
              <a:cxnLst/>
              <a:rect l="l" t="t" r="r" b="b"/>
              <a:pathLst>
                <a:path w="96520" h="147320">
                  <a:moveTo>
                    <a:pt x="0" y="9800"/>
                  </a:moveTo>
                  <a:lnTo>
                    <a:pt x="0" y="147168"/>
                  </a:lnTo>
                  <a:lnTo>
                    <a:pt x="96384" y="147168"/>
                  </a:lnTo>
                  <a:lnTo>
                    <a:pt x="96384" y="0"/>
                  </a:lnTo>
                  <a:lnTo>
                    <a:pt x="0" y="9800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1" name="object 61"/>
            <p:cNvPicPr/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2124" y="6983134"/>
              <a:ext cx="378811" cy="179506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808843" y="7308309"/>
              <a:ext cx="264795" cy="647065"/>
            </a:xfrm>
            <a:custGeom>
              <a:avLst/>
              <a:gdLst/>
              <a:ahLst/>
              <a:cxnLst/>
              <a:rect l="l" t="t" r="r" b="b"/>
              <a:pathLst>
                <a:path w="264795" h="647065">
                  <a:moveTo>
                    <a:pt x="76196" y="858"/>
                  </a:moveTo>
                  <a:lnTo>
                    <a:pt x="45296" y="21041"/>
                  </a:lnTo>
                  <a:lnTo>
                    <a:pt x="21214" y="48829"/>
                  </a:lnTo>
                  <a:lnTo>
                    <a:pt x="5574" y="82599"/>
                  </a:lnTo>
                  <a:lnTo>
                    <a:pt x="0" y="120729"/>
                  </a:lnTo>
                  <a:lnTo>
                    <a:pt x="5602" y="158934"/>
                  </a:lnTo>
                  <a:lnTo>
                    <a:pt x="21317" y="192753"/>
                  </a:lnTo>
                  <a:lnTo>
                    <a:pt x="45503" y="220556"/>
                  </a:lnTo>
                  <a:lnTo>
                    <a:pt x="76521" y="240715"/>
                  </a:lnTo>
                  <a:lnTo>
                    <a:pt x="76322" y="242505"/>
                  </a:lnTo>
                  <a:lnTo>
                    <a:pt x="76196" y="244327"/>
                  </a:lnTo>
                  <a:lnTo>
                    <a:pt x="76196" y="246180"/>
                  </a:lnTo>
                  <a:lnTo>
                    <a:pt x="76196" y="598107"/>
                  </a:lnTo>
                  <a:lnTo>
                    <a:pt x="80037" y="617002"/>
                  </a:lnTo>
                  <a:lnTo>
                    <a:pt x="90494" y="632478"/>
                  </a:lnTo>
                  <a:lnTo>
                    <a:pt x="105969" y="642935"/>
                  </a:lnTo>
                  <a:lnTo>
                    <a:pt x="124865" y="646776"/>
                  </a:lnTo>
                  <a:lnTo>
                    <a:pt x="137932" y="646776"/>
                  </a:lnTo>
                  <a:lnTo>
                    <a:pt x="156832" y="642935"/>
                  </a:lnTo>
                  <a:lnTo>
                    <a:pt x="172307" y="632478"/>
                  </a:lnTo>
                  <a:lnTo>
                    <a:pt x="182762" y="617002"/>
                  </a:lnTo>
                  <a:lnTo>
                    <a:pt x="186601" y="598107"/>
                  </a:lnTo>
                  <a:lnTo>
                    <a:pt x="186601" y="246180"/>
                  </a:lnTo>
                  <a:lnTo>
                    <a:pt x="186601" y="244599"/>
                  </a:lnTo>
                  <a:lnTo>
                    <a:pt x="186517" y="243050"/>
                  </a:lnTo>
                  <a:lnTo>
                    <a:pt x="186371" y="241510"/>
                  </a:lnTo>
                  <a:lnTo>
                    <a:pt x="218067" y="221487"/>
                  </a:lnTo>
                  <a:lnTo>
                    <a:pt x="242817" y="193551"/>
                  </a:lnTo>
                  <a:lnTo>
                    <a:pt x="258916" y="159400"/>
                  </a:lnTo>
                  <a:lnTo>
                    <a:pt x="264662" y="120729"/>
                  </a:lnTo>
                  <a:lnTo>
                    <a:pt x="258936" y="82104"/>
                  </a:lnTo>
                  <a:lnTo>
                    <a:pt x="242889" y="47980"/>
                  </a:lnTo>
                  <a:lnTo>
                    <a:pt x="218213" y="20047"/>
                  </a:lnTo>
                  <a:lnTo>
                    <a:pt x="186601" y="0"/>
                  </a:lnTo>
                  <a:lnTo>
                    <a:pt x="186601" y="117462"/>
                  </a:lnTo>
                  <a:lnTo>
                    <a:pt x="182977" y="122248"/>
                  </a:lnTo>
                  <a:lnTo>
                    <a:pt x="172308" y="131252"/>
                  </a:lnTo>
                  <a:lnTo>
                    <a:pt x="154902" y="140114"/>
                  </a:lnTo>
                  <a:lnTo>
                    <a:pt x="131064" y="144477"/>
                  </a:lnTo>
                  <a:lnTo>
                    <a:pt x="107959" y="139865"/>
                  </a:lnTo>
                  <a:lnTo>
                    <a:pt x="78782" y="112562"/>
                  </a:lnTo>
                  <a:lnTo>
                    <a:pt x="76877" y="56710"/>
                  </a:lnTo>
                  <a:lnTo>
                    <a:pt x="76371" y="18312"/>
                  </a:lnTo>
                  <a:lnTo>
                    <a:pt x="76196" y="858"/>
                  </a:lnTo>
                  <a:close/>
                </a:path>
              </a:pathLst>
            </a:custGeom>
            <a:ln w="226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13569670" y="7575210"/>
              <a:ext cx="399415" cy="0"/>
            </a:xfrm>
            <a:custGeom>
              <a:avLst/>
              <a:gdLst/>
              <a:ahLst/>
              <a:cxnLst/>
              <a:rect l="l" t="t" r="r" b="b"/>
              <a:pathLst>
                <a:path w="399415">
                  <a:moveTo>
                    <a:pt x="0" y="0"/>
                  </a:moveTo>
                  <a:lnTo>
                    <a:pt x="399401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13569670" y="7738914"/>
              <a:ext cx="388620" cy="0"/>
            </a:xfrm>
            <a:custGeom>
              <a:avLst/>
              <a:gdLst/>
              <a:ahLst/>
              <a:cxnLst/>
              <a:rect l="l" t="t" r="r" b="b"/>
              <a:pathLst>
                <a:path w="388619">
                  <a:moveTo>
                    <a:pt x="0" y="0"/>
                  </a:moveTo>
                  <a:lnTo>
                    <a:pt x="388134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13569670" y="7908135"/>
              <a:ext cx="388620" cy="0"/>
            </a:xfrm>
            <a:custGeom>
              <a:avLst/>
              <a:gdLst/>
              <a:ahLst/>
              <a:cxnLst/>
              <a:rect l="l" t="t" r="r" b="b"/>
              <a:pathLst>
                <a:path w="388619">
                  <a:moveTo>
                    <a:pt x="0" y="0"/>
                  </a:moveTo>
                  <a:lnTo>
                    <a:pt x="388134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13374974" y="7510748"/>
              <a:ext cx="103505" cy="111125"/>
            </a:xfrm>
            <a:custGeom>
              <a:avLst/>
              <a:gdLst/>
              <a:ahLst/>
              <a:cxnLst/>
              <a:rect l="l" t="t" r="r" b="b"/>
              <a:pathLst>
                <a:path w="103505" h="111125">
                  <a:moveTo>
                    <a:pt x="0" y="43663"/>
                  </a:moveTo>
                  <a:lnTo>
                    <a:pt x="36993" y="111054"/>
                  </a:lnTo>
                  <a:lnTo>
                    <a:pt x="103452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13374974" y="7683386"/>
              <a:ext cx="103505" cy="111125"/>
            </a:xfrm>
            <a:custGeom>
              <a:avLst/>
              <a:gdLst/>
              <a:ahLst/>
              <a:cxnLst/>
              <a:rect l="l" t="t" r="r" b="b"/>
              <a:pathLst>
                <a:path w="103505" h="111125">
                  <a:moveTo>
                    <a:pt x="0" y="43663"/>
                  </a:moveTo>
                  <a:lnTo>
                    <a:pt x="36993" y="111054"/>
                  </a:lnTo>
                  <a:lnTo>
                    <a:pt x="103452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13374974" y="7853012"/>
              <a:ext cx="103505" cy="111125"/>
            </a:xfrm>
            <a:custGeom>
              <a:avLst/>
              <a:gdLst/>
              <a:ahLst/>
              <a:cxnLst/>
              <a:rect l="l" t="t" r="r" b="b"/>
              <a:pathLst>
                <a:path w="103505" h="111125">
                  <a:moveTo>
                    <a:pt x="0" y="43663"/>
                  </a:moveTo>
                  <a:lnTo>
                    <a:pt x="36993" y="111054"/>
                  </a:lnTo>
                  <a:lnTo>
                    <a:pt x="103452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13283083" y="7027056"/>
              <a:ext cx="781050" cy="1011555"/>
            </a:xfrm>
            <a:custGeom>
              <a:avLst/>
              <a:gdLst/>
              <a:ahLst/>
              <a:cxnLst/>
              <a:rect l="l" t="t" r="r" b="b"/>
              <a:pathLst>
                <a:path w="781050" h="1011554">
                  <a:moveTo>
                    <a:pt x="575835" y="0"/>
                  </a:moveTo>
                  <a:lnTo>
                    <a:pt x="721496" y="0"/>
                  </a:lnTo>
                  <a:lnTo>
                    <a:pt x="744594" y="4662"/>
                  </a:lnTo>
                  <a:lnTo>
                    <a:pt x="763455" y="17377"/>
                  </a:lnTo>
                  <a:lnTo>
                    <a:pt x="776172" y="36235"/>
                  </a:lnTo>
                  <a:lnTo>
                    <a:pt x="780834" y="59328"/>
                  </a:lnTo>
                  <a:lnTo>
                    <a:pt x="780834" y="952201"/>
                  </a:lnTo>
                  <a:lnTo>
                    <a:pt x="776172" y="975293"/>
                  </a:lnTo>
                  <a:lnTo>
                    <a:pt x="763455" y="994151"/>
                  </a:lnTo>
                  <a:lnTo>
                    <a:pt x="744594" y="1006866"/>
                  </a:lnTo>
                  <a:lnTo>
                    <a:pt x="721496" y="1011529"/>
                  </a:lnTo>
                  <a:lnTo>
                    <a:pt x="59328" y="1011529"/>
                  </a:lnTo>
                  <a:lnTo>
                    <a:pt x="36235" y="1006866"/>
                  </a:lnTo>
                  <a:lnTo>
                    <a:pt x="17377" y="994151"/>
                  </a:lnTo>
                  <a:lnTo>
                    <a:pt x="4662" y="975293"/>
                  </a:lnTo>
                  <a:lnTo>
                    <a:pt x="0" y="952201"/>
                  </a:lnTo>
                  <a:lnTo>
                    <a:pt x="0" y="59328"/>
                  </a:lnTo>
                  <a:lnTo>
                    <a:pt x="4662" y="36235"/>
                  </a:lnTo>
                  <a:lnTo>
                    <a:pt x="17377" y="17377"/>
                  </a:lnTo>
                  <a:lnTo>
                    <a:pt x="36235" y="4662"/>
                  </a:lnTo>
                  <a:lnTo>
                    <a:pt x="59328" y="0"/>
                  </a:lnTo>
                  <a:lnTo>
                    <a:pt x="204988" y="0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13488071" y="6934781"/>
              <a:ext cx="371475" cy="139700"/>
            </a:xfrm>
            <a:custGeom>
              <a:avLst/>
              <a:gdLst/>
              <a:ahLst/>
              <a:cxnLst/>
              <a:rect l="l" t="t" r="r" b="b"/>
              <a:pathLst>
                <a:path w="371475" h="139700">
                  <a:moveTo>
                    <a:pt x="370847" y="139524"/>
                  </a:moveTo>
                  <a:lnTo>
                    <a:pt x="0" y="139524"/>
                  </a:lnTo>
                  <a:lnTo>
                    <a:pt x="0" y="59348"/>
                  </a:lnTo>
                  <a:lnTo>
                    <a:pt x="4664" y="36249"/>
                  </a:lnTo>
                  <a:lnTo>
                    <a:pt x="17385" y="17384"/>
                  </a:lnTo>
                  <a:lnTo>
                    <a:pt x="36253" y="4664"/>
                  </a:lnTo>
                  <a:lnTo>
                    <a:pt x="59359" y="0"/>
                  </a:lnTo>
                  <a:lnTo>
                    <a:pt x="311498" y="0"/>
                  </a:lnTo>
                  <a:lnTo>
                    <a:pt x="334598" y="4664"/>
                  </a:lnTo>
                  <a:lnTo>
                    <a:pt x="353463" y="17384"/>
                  </a:lnTo>
                  <a:lnTo>
                    <a:pt x="366182" y="36249"/>
                  </a:lnTo>
                  <a:lnTo>
                    <a:pt x="370847" y="59348"/>
                  </a:lnTo>
                  <a:lnTo>
                    <a:pt x="370847" y="139524"/>
                  </a:lnTo>
                  <a:close/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13550378" y="7270584"/>
              <a:ext cx="66675" cy="187960"/>
            </a:xfrm>
            <a:custGeom>
              <a:avLst/>
              <a:gdLst/>
              <a:ahLst/>
              <a:cxnLst/>
              <a:rect l="l" t="t" r="r" b="b"/>
              <a:pathLst>
                <a:path w="66675" h="187959">
                  <a:moveTo>
                    <a:pt x="66207" y="187585"/>
                  </a:moveTo>
                  <a:lnTo>
                    <a:pt x="0" y="187585"/>
                  </a:lnTo>
                  <a:lnTo>
                    <a:pt x="0" y="0"/>
                  </a:lnTo>
                  <a:lnTo>
                    <a:pt x="66207" y="0"/>
                  </a:lnTo>
                  <a:lnTo>
                    <a:pt x="66207" y="187585"/>
                  </a:lnTo>
                  <a:close/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13616585" y="7146594"/>
              <a:ext cx="243204" cy="304800"/>
            </a:xfrm>
            <a:custGeom>
              <a:avLst/>
              <a:gdLst/>
              <a:ahLst/>
              <a:cxnLst/>
              <a:rect l="l" t="t" r="r" b="b"/>
              <a:pathLst>
                <a:path w="243205" h="304800">
                  <a:moveTo>
                    <a:pt x="0" y="151890"/>
                  </a:moveTo>
                  <a:lnTo>
                    <a:pt x="42069" y="121039"/>
                  </a:lnTo>
                  <a:lnTo>
                    <a:pt x="67106" y="69222"/>
                  </a:lnTo>
                  <a:lnTo>
                    <a:pt x="69232" y="38418"/>
                  </a:lnTo>
                  <a:lnTo>
                    <a:pt x="74481" y="12046"/>
                  </a:lnTo>
                  <a:lnTo>
                    <a:pt x="90269" y="0"/>
                  </a:lnTo>
                  <a:lnTo>
                    <a:pt x="111745" y="3878"/>
                  </a:lnTo>
                  <a:lnTo>
                    <a:pt x="123519" y="17460"/>
                  </a:lnTo>
                  <a:lnTo>
                    <a:pt x="128500" y="38148"/>
                  </a:lnTo>
                  <a:lnTo>
                    <a:pt x="129598" y="63348"/>
                  </a:lnTo>
                  <a:lnTo>
                    <a:pt x="128865" y="75158"/>
                  </a:lnTo>
                  <a:lnTo>
                    <a:pt x="126866" y="87341"/>
                  </a:lnTo>
                  <a:lnTo>
                    <a:pt x="124069" y="99193"/>
                  </a:lnTo>
                  <a:lnTo>
                    <a:pt x="120938" y="110007"/>
                  </a:lnTo>
                  <a:lnTo>
                    <a:pt x="120463" y="117130"/>
                  </a:lnTo>
                  <a:lnTo>
                    <a:pt x="123138" y="123379"/>
                  </a:lnTo>
                  <a:lnTo>
                    <a:pt x="128281" y="127816"/>
                  </a:lnTo>
                  <a:lnTo>
                    <a:pt x="135210" y="129503"/>
                  </a:lnTo>
                  <a:lnTo>
                    <a:pt x="216768" y="129503"/>
                  </a:lnTo>
                  <a:lnTo>
                    <a:pt x="228595" y="132240"/>
                  </a:lnTo>
                  <a:lnTo>
                    <a:pt x="237647" y="139515"/>
                  </a:lnTo>
                  <a:lnTo>
                    <a:pt x="242795" y="149925"/>
                  </a:lnTo>
                  <a:lnTo>
                    <a:pt x="242914" y="162068"/>
                  </a:lnTo>
                  <a:lnTo>
                    <a:pt x="216140" y="283216"/>
                  </a:lnTo>
                  <a:lnTo>
                    <a:pt x="212675" y="291675"/>
                  </a:lnTo>
                  <a:lnTo>
                    <a:pt x="206756" y="298320"/>
                  </a:lnTo>
                  <a:lnTo>
                    <a:pt x="198990" y="302664"/>
                  </a:lnTo>
                  <a:lnTo>
                    <a:pt x="189983" y="304221"/>
                  </a:lnTo>
                  <a:lnTo>
                    <a:pt x="62856" y="304221"/>
                  </a:lnTo>
                  <a:lnTo>
                    <a:pt x="54513" y="303836"/>
                  </a:lnTo>
                  <a:lnTo>
                    <a:pt x="46259" y="302689"/>
                  </a:lnTo>
                  <a:lnTo>
                    <a:pt x="38144" y="300793"/>
                  </a:lnTo>
                  <a:lnTo>
                    <a:pt x="30218" y="298158"/>
                  </a:lnTo>
                  <a:lnTo>
                    <a:pt x="0" y="286514"/>
                  </a:lnTo>
                </a:path>
              </a:pathLst>
            </a:custGeom>
            <a:ln w="413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3" name="object 73"/>
            <p:cNvPicPr/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54159" y="7058206"/>
              <a:ext cx="185565" cy="193020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9569345" y="7280603"/>
              <a:ext cx="477520" cy="729615"/>
            </a:xfrm>
            <a:custGeom>
              <a:avLst/>
              <a:gdLst/>
              <a:ahLst/>
              <a:cxnLst/>
              <a:rect l="l" t="t" r="r" b="b"/>
              <a:pathLst>
                <a:path w="477520" h="729615">
                  <a:moveTo>
                    <a:pt x="248002" y="4973"/>
                  </a:moveTo>
                  <a:lnTo>
                    <a:pt x="298908" y="29657"/>
                  </a:lnTo>
                  <a:lnTo>
                    <a:pt x="327361" y="81850"/>
                  </a:lnTo>
                  <a:lnTo>
                    <a:pt x="330334" y="94684"/>
                  </a:lnTo>
                  <a:lnTo>
                    <a:pt x="334213" y="107242"/>
                  </a:lnTo>
                  <a:lnTo>
                    <a:pt x="355549" y="148894"/>
                  </a:lnTo>
                  <a:lnTo>
                    <a:pt x="381286" y="178203"/>
                  </a:lnTo>
                  <a:lnTo>
                    <a:pt x="471409" y="258013"/>
                  </a:lnTo>
                  <a:lnTo>
                    <a:pt x="476581" y="267684"/>
                  </a:lnTo>
                  <a:lnTo>
                    <a:pt x="460382" y="302277"/>
                  </a:lnTo>
                  <a:lnTo>
                    <a:pt x="450848" y="303871"/>
                  </a:lnTo>
                  <a:lnTo>
                    <a:pt x="441093" y="302122"/>
                  </a:lnTo>
                  <a:lnTo>
                    <a:pt x="350973" y="231113"/>
                  </a:lnTo>
                  <a:lnTo>
                    <a:pt x="320481" y="200864"/>
                  </a:lnTo>
                  <a:lnTo>
                    <a:pt x="296797" y="165031"/>
                  </a:lnTo>
                  <a:lnTo>
                    <a:pt x="265772" y="105609"/>
                  </a:lnTo>
                  <a:lnTo>
                    <a:pt x="263300" y="317424"/>
                  </a:lnTo>
                  <a:lnTo>
                    <a:pt x="276860" y="687015"/>
                  </a:lnTo>
                  <a:lnTo>
                    <a:pt x="274706" y="703459"/>
                  </a:lnTo>
                  <a:lnTo>
                    <a:pt x="268216" y="716889"/>
                  </a:lnTo>
                  <a:lnTo>
                    <a:pt x="257353" y="725944"/>
                  </a:lnTo>
                  <a:lnTo>
                    <a:pt x="242076" y="729265"/>
                  </a:lnTo>
                  <a:lnTo>
                    <a:pt x="226799" y="725944"/>
                  </a:lnTo>
                  <a:lnTo>
                    <a:pt x="215935" y="716889"/>
                  </a:lnTo>
                  <a:lnTo>
                    <a:pt x="209446" y="703459"/>
                  </a:lnTo>
                  <a:lnTo>
                    <a:pt x="207292" y="687015"/>
                  </a:lnTo>
                  <a:lnTo>
                    <a:pt x="186968" y="361528"/>
                  </a:lnTo>
                  <a:lnTo>
                    <a:pt x="167858" y="361528"/>
                  </a:lnTo>
                  <a:lnTo>
                    <a:pt x="147534" y="687015"/>
                  </a:lnTo>
                  <a:lnTo>
                    <a:pt x="128027" y="725944"/>
                  </a:lnTo>
                  <a:lnTo>
                    <a:pt x="112750" y="729265"/>
                  </a:lnTo>
                  <a:lnTo>
                    <a:pt x="97473" y="725944"/>
                  </a:lnTo>
                  <a:lnTo>
                    <a:pt x="86609" y="716889"/>
                  </a:lnTo>
                  <a:lnTo>
                    <a:pt x="80120" y="703459"/>
                  </a:lnTo>
                  <a:lnTo>
                    <a:pt x="77966" y="687015"/>
                  </a:lnTo>
                  <a:lnTo>
                    <a:pt x="91515" y="317424"/>
                  </a:lnTo>
                  <a:lnTo>
                    <a:pt x="89054" y="105609"/>
                  </a:lnTo>
                  <a:lnTo>
                    <a:pt x="52448" y="338052"/>
                  </a:lnTo>
                  <a:lnTo>
                    <a:pt x="26281" y="362774"/>
                  </a:lnTo>
                  <a:lnTo>
                    <a:pt x="16631" y="360624"/>
                  </a:lnTo>
                  <a:lnTo>
                    <a:pt x="8213" y="354761"/>
                  </a:lnTo>
                  <a:lnTo>
                    <a:pt x="2258" y="346067"/>
                  </a:lnTo>
                  <a:lnTo>
                    <a:pt x="0" y="335424"/>
                  </a:lnTo>
                  <a:lnTo>
                    <a:pt x="25391" y="103494"/>
                  </a:lnTo>
                  <a:lnTo>
                    <a:pt x="49396" y="36108"/>
                  </a:lnTo>
                  <a:lnTo>
                    <a:pt x="106823" y="4973"/>
                  </a:lnTo>
                  <a:lnTo>
                    <a:pt x="162402" y="419"/>
                  </a:lnTo>
                  <a:lnTo>
                    <a:pt x="178654" y="0"/>
                  </a:lnTo>
                  <a:lnTo>
                    <a:pt x="194253" y="392"/>
                  </a:lnTo>
                  <a:lnTo>
                    <a:pt x="212994" y="1446"/>
                  </a:lnTo>
                  <a:lnTo>
                    <a:pt x="231903" y="3020"/>
                  </a:lnTo>
                  <a:lnTo>
                    <a:pt x="248002" y="4973"/>
                  </a:lnTo>
                  <a:close/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10110819" y="7233047"/>
              <a:ext cx="386715" cy="250190"/>
            </a:xfrm>
            <a:custGeom>
              <a:avLst/>
              <a:gdLst/>
              <a:ahLst/>
              <a:cxnLst/>
              <a:rect l="l" t="t" r="r" b="b"/>
              <a:pathLst>
                <a:path w="386715" h="250190">
                  <a:moveTo>
                    <a:pt x="386721" y="1162"/>
                  </a:moveTo>
                  <a:lnTo>
                    <a:pt x="192611" y="249667"/>
                  </a:lnTo>
                  <a:lnTo>
                    <a:pt x="0" y="0"/>
                  </a:lnTo>
                  <a:lnTo>
                    <a:pt x="386721" y="1162"/>
                  </a:lnTo>
                  <a:close/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10232239" y="7233415"/>
              <a:ext cx="144145" cy="249554"/>
            </a:xfrm>
            <a:custGeom>
              <a:avLst/>
              <a:gdLst/>
              <a:ahLst/>
              <a:cxnLst/>
              <a:rect l="l" t="t" r="r" b="b"/>
              <a:pathLst>
                <a:path w="144145" h="249554">
                  <a:moveTo>
                    <a:pt x="143880" y="429"/>
                  </a:moveTo>
                  <a:lnTo>
                    <a:pt x="71191" y="249301"/>
                  </a:lnTo>
                  <a:lnTo>
                    <a:pt x="0" y="0"/>
                  </a:lnTo>
                  <a:lnTo>
                    <a:pt x="143880" y="429"/>
                  </a:lnTo>
                  <a:close/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10110812" y="7135523"/>
              <a:ext cx="387350" cy="99060"/>
            </a:xfrm>
            <a:custGeom>
              <a:avLst/>
              <a:gdLst/>
              <a:ahLst/>
              <a:cxnLst/>
              <a:rect l="l" t="t" r="r" b="b"/>
              <a:pathLst>
                <a:path w="387350" h="99059">
                  <a:moveTo>
                    <a:pt x="71987" y="0"/>
                  </a:moveTo>
                  <a:lnTo>
                    <a:pt x="315330" y="732"/>
                  </a:lnTo>
                  <a:lnTo>
                    <a:pt x="386731" y="98688"/>
                  </a:lnTo>
                  <a:lnTo>
                    <a:pt x="0" y="97525"/>
                  </a:lnTo>
                  <a:lnTo>
                    <a:pt x="71987" y="0"/>
                  </a:lnTo>
                  <a:close/>
                </a:path>
                <a:path w="387350" h="99059">
                  <a:moveTo>
                    <a:pt x="71987" y="0"/>
                  </a:moveTo>
                  <a:lnTo>
                    <a:pt x="121430" y="97892"/>
                  </a:lnTo>
                  <a:lnTo>
                    <a:pt x="193659" y="366"/>
                  </a:lnTo>
                  <a:lnTo>
                    <a:pt x="265311" y="98321"/>
                  </a:lnTo>
                  <a:lnTo>
                    <a:pt x="315330" y="732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10305782" y="6963501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0"/>
                  </a:moveTo>
                  <a:lnTo>
                    <a:pt x="0" y="74217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10454097" y="7023688"/>
              <a:ext cx="43180" cy="60960"/>
            </a:xfrm>
            <a:custGeom>
              <a:avLst/>
              <a:gdLst/>
              <a:ahLst/>
              <a:cxnLst/>
              <a:rect l="l" t="t" r="r" b="b"/>
              <a:pathLst>
                <a:path w="43179" h="60959">
                  <a:moveTo>
                    <a:pt x="42574" y="0"/>
                  </a:moveTo>
                  <a:lnTo>
                    <a:pt x="0" y="60793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80"/>
            <p:cNvSpPr/>
            <p:nvPr/>
          </p:nvSpPr>
          <p:spPr>
            <a:xfrm>
              <a:off x="10548772" y="7182481"/>
              <a:ext cx="69850" cy="25400"/>
            </a:xfrm>
            <a:custGeom>
              <a:avLst/>
              <a:gdLst/>
              <a:ahLst/>
              <a:cxnLst/>
              <a:rect l="l" t="t" r="r" b="b"/>
              <a:pathLst>
                <a:path w="69850" h="25400">
                  <a:moveTo>
                    <a:pt x="69746" y="0"/>
                  </a:moveTo>
                  <a:lnTo>
                    <a:pt x="0" y="25381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10528808" y="7353625"/>
              <a:ext cx="71755" cy="19685"/>
            </a:xfrm>
            <a:custGeom>
              <a:avLst/>
              <a:gdLst/>
              <a:ahLst/>
              <a:cxnLst/>
              <a:rect l="l" t="t" r="r" b="b"/>
              <a:pathLst>
                <a:path w="71754" h="19684">
                  <a:moveTo>
                    <a:pt x="71694" y="19214"/>
                  </a:moveTo>
                  <a:lnTo>
                    <a:pt x="0" y="0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10114892" y="7023688"/>
              <a:ext cx="43180" cy="60960"/>
            </a:xfrm>
            <a:custGeom>
              <a:avLst/>
              <a:gdLst/>
              <a:ahLst/>
              <a:cxnLst/>
              <a:rect l="l" t="t" r="r" b="b"/>
              <a:pathLst>
                <a:path w="43179" h="60959">
                  <a:moveTo>
                    <a:pt x="0" y="0"/>
                  </a:moveTo>
                  <a:lnTo>
                    <a:pt x="42574" y="60793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10305782" y="7556855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5">
                  <a:moveTo>
                    <a:pt x="0" y="74217"/>
                  </a:moveTo>
                  <a:lnTo>
                    <a:pt x="0" y="0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84"/>
            <p:cNvSpPr/>
            <p:nvPr/>
          </p:nvSpPr>
          <p:spPr>
            <a:xfrm>
              <a:off x="10114892" y="7483558"/>
              <a:ext cx="43180" cy="60960"/>
            </a:xfrm>
            <a:custGeom>
              <a:avLst/>
              <a:gdLst/>
              <a:ahLst/>
              <a:cxnLst/>
              <a:rect l="l" t="t" r="r" b="b"/>
              <a:pathLst>
                <a:path w="43179" h="60959">
                  <a:moveTo>
                    <a:pt x="0" y="60793"/>
                  </a:moveTo>
                  <a:lnTo>
                    <a:pt x="42574" y="0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85"/>
            <p:cNvSpPr/>
            <p:nvPr/>
          </p:nvSpPr>
          <p:spPr>
            <a:xfrm>
              <a:off x="10454097" y="7483558"/>
              <a:ext cx="43180" cy="60960"/>
            </a:xfrm>
            <a:custGeom>
              <a:avLst/>
              <a:gdLst/>
              <a:ahLst/>
              <a:cxnLst/>
              <a:rect l="l" t="t" r="r" b="b"/>
              <a:pathLst>
                <a:path w="43179" h="60959">
                  <a:moveTo>
                    <a:pt x="42574" y="60793"/>
                  </a:moveTo>
                  <a:lnTo>
                    <a:pt x="0" y="0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86"/>
            <p:cNvSpPr/>
            <p:nvPr/>
          </p:nvSpPr>
          <p:spPr>
            <a:xfrm>
              <a:off x="9993046" y="7182481"/>
              <a:ext cx="69850" cy="25400"/>
            </a:xfrm>
            <a:custGeom>
              <a:avLst/>
              <a:gdLst/>
              <a:ahLst/>
              <a:cxnLst/>
              <a:rect l="l" t="t" r="r" b="b"/>
              <a:pathLst>
                <a:path w="69850" h="25400">
                  <a:moveTo>
                    <a:pt x="0" y="0"/>
                  </a:moveTo>
                  <a:lnTo>
                    <a:pt x="69746" y="25381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87"/>
            <p:cNvSpPr/>
            <p:nvPr/>
          </p:nvSpPr>
          <p:spPr>
            <a:xfrm>
              <a:off x="10020161" y="7353625"/>
              <a:ext cx="71755" cy="19685"/>
            </a:xfrm>
            <a:custGeom>
              <a:avLst/>
              <a:gdLst/>
              <a:ahLst/>
              <a:cxnLst/>
              <a:rect l="l" t="t" r="r" b="b"/>
              <a:pathLst>
                <a:path w="71754" h="19684">
                  <a:moveTo>
                    <a:pt x="0" y="19214"/>
                  </a:moveTo>
                  <a:lnTo>
                    <a:pt x="71694" y="0"/>
                  </a:lnTo>
                </a:path>
              </a:pathLst>
            </a:custGeom>
            <a:ln w="39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8" name="object 8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670"/>
              </a:lnSpc>
            </a:pPr>
            <a:fld id="{81D60167-4931-47E6-BA6A-407CBD079E47}" type="slidenum">
              <a:rPr spc="5" dirty="0"/>
              <a:t>52</a:t>
            </a:fld>
            <a:endParaRPr spc="5" dirty="0"/>
          </a:p>
        </p:txBody>
      </p:sp>
      <p:sp>
        <p:nvSpPr>
          <p:cNvPr id="89" name="object 8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70"/>
              </a:lnSpc>
            </a:pPr>
            <a:r>
              <a:rPr dirty="0"/>
              <a:t>02/23/2022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r4193w32QWcpXbOL4JPA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Sik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5B325"/>
      </a:accent1>
      <a:accent2>
        <a:srgbClr val="C0C5CC"/>
      </a:accent2>
      <a:accent3>
        <a:srgbClr val="7C7C7C"/>
      </a:accent3>
      <a:accent4>
        <a:srgbClr val="4B4B4B"/>
      </a:accent4>
      <a:accent5>
        <a:srgbClr val="50758D"/>
      </a:accent5>
      <a:accent6>
        <a:srgbClr val="468283"/>
      </a:accent6>
      <a:hlink>
        <a:srgbClr val="000000"/>
      </a:hlink>
      <a:folHlink>
        <a:srgbClr val="000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85750" indent="-285750" algn="l">
          <a:buClr>
            <a:schemeClr val="accent1"/>
          </a:buClr>
          <a:buFont typeface="Wingdings" panose="05000000000000000000" pitchFamily="2" charset="2"/>
          <a:buChar char="§"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eme1" id="{AE507E26-A425-4968-B34A-7C066CEC57EE}" vid="{F626DD98-B542-4F91-B574-1F50C3A870B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5b0896-b16a-4ba5-9fd3-fb262dda2df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68DDDB874064385F6A997FC320CE2" ma:contentTypeVersion="11" ma:contentTypeDescription="Create a new document." ma:contentTypeScope="" ma:versionID="6733a3c81ec9da3a1c901415a427c53d">
  <xsd:schema xmlns:xsd="http://www.w3.org/2001/XMLSchema" xmlns:xs="http://www.w3.org/2001/XMLSchema" xmlns:p="http://schemas.microsoft.com/office/2006/metadata/properties" xmlns:ns2="235b0896-b16a-4ba5-9fd3-fb262dda2dfe" targetNamespace="http://schemas.microsoft.com/office/2006/metadata/properties" ma:root="true" ma:fieldsID="be2b8da01c097c6352ee4b02785568d4" ns2:_="">
    <xsd:import namespace="235b0896-b16a-4ba5-9fd3-fb262dda2d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5b0896-b16a-4ba5-9fd3-fb262dda2d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53b0b4-347e-4bed-b3c6-d521107d16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005275-1A2E-48F2-8B4A-A85E040F1580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2822a21a-b315-4c0c-b778-400816056f8a"/>
  </ds:schemaRefs>
</ds:datastoreItem>
</file>

<file path=customXml/itemProps2.xml><?xml version="1.0" encoding="utf-8"?>
<ds:datastoreItem xmlns:ds="http://schemas.openxmlformats.org/officeDocument/2006/customXml" ds:itemID="{D8727B5D-46B1-4426-A9D9-BA3D980F62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F5820D-8DE8-4B12-86AB-B61C967B129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1537</TotalTime>
  <Words>1760</Words>
  <Application>Microsoft Office PowerPoint</Application>
  <PresentationFormat>Custom</PresentationFormat>
  <Paragraphs>535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Theme1</vt:lpstr>
      <vt:lpstr>The What, Why,  How &amp; When of:</vt:lpstr>
      <vt:lpstr>ABOUT WESTERN</vt:lpstr>
      <vt:lpstr>PowerPoint Presentation</vt:lpstr>
      <vt:lpstr>PowerPoint Presentation</vt:lpstr>
      <vt:lpstr>PowerPoint Presentation</vt:lpstr>
      <vt:lpstr>PowerPoint Presentation</vt:lpstr>
      <vt:lpstr>FOCUS ON Attractive MARKETS: CROSS-Selling, Life-CYCLE MANAGEMENT, ONE STRONG BRAND</vt:lpstr>
      <vt:lpstr>SIKALASTIC  ROOFPRO    &amp;  SIKALASTIC  ROOFCOAT Liquid Applied Roofing &amp; Waterproofing Membranes/Coatings</vt:lpstr>
      <vt:lpstr>OVERVIEW  LIQUID  APPLIED  MEMBRANES &amp; COATINGS How we define them in the US</vt:lpstr>
      <vt:lpstr>MAIN  FEATURES LIQUID  APPLIED  MEMBRANES  &amp;  COATINGS</vt:lpstr>
      <vt:lpstr>TYPICAL APPLICATIONS</vt:lpstr>
      <vt:lpstr>TYPICAL  APPLICATIONS  WITH  SIKALASTIC  ROOFPRO Build up roofing systems on existing or new roof construction </vt:lpstr>
      <vt:lpstr>TYPICAL  APPLICATIONS  WITH  SIKALASTIC  ROOFPRO Plaza Decks and Terraces </vt:lpstr>
      <vt:lpstr>TYPICAL  APPLICATIONS  WITH  SIKALASTIC  ROOFPRO Balconies </vt:lpstr>
      <vt:lpstr>TYPICAL  APPLICATIONS  WITH  SIKALASTIC  ROOFPRO Vegetated hardscape system / green roofs </vt:lpstr>
      <vt:lpstr>TYPICAL  APPLICATIONS  WITH  SIKALASTIC  ROOFPRO Planters </vt:lpstr>
      <vt:lpstr>TYPICAL  APPLICATIONS  WITH  SIKALASTIC  ROOFPRO For complex roof geometries with limited access </vt:lpstr>
      <vt:lpstr>TYPICAL  APPLICATIONS  WITH  SIKALASTIC  ROOFPRO Flashing on sheet membranes, gutters, parapets, etc. </vt:lpstr>
      <vt:lpstr>TYPICAL  APPLICATIONS  WITH  SIKALASTIC  ROOFPRO Façade Preservation / Waterproofing </vt:lpstr>
      <vt:lpstr>TYPICAL  APPLICATIONS  WITH  SIKALASTIC  ROOFPRO Skylights with Sikalastic Clearglaze</vt:lpstr>
      <vt:lpstr>TYPICAL APPLICATIONS</vt:lpstr>
      <vt:lpstr>TYPICAL APPLICATIONS WITH SIKALASTIC ROOFCOAT Overcoat of Metal Roofs </vt:lpstr>
      <vt:lpstr>TYPICAL APPLICATIONS WITH SIKALASTIC ROOFCOAT Overcoat of EPDM Membranes </vt:lpstr>
      <vt:lpstr>TYPICAL APPLICATIONS WITH SIKALASTIC ROOFCOAT Overcoating of Modified Bituminous Membranes </vt:lpstr>
      <vt:lpstr>TYPICAL APPLICATIONS WITH SIKALASTIC ROOFCOAT Overcoating of PVC Membranes </vt:lpstr>
      <vt:lpstr>TYPICAL APPLICATIONS WITH SIKALASTIC ROOFCOAT Overcoating of existing coatings </vt:lpstr>
      <vt:lpstr>PowerPoint Presentation</vt:lpstr>
      <vt:lpstr>WHY CHOOSE  WESTERN FOR LIQUID ROOFING</vt:lpstr>
      <vt:lpstr>PowerPoint Presentation</vt:lpstr>
      <vt:lpstr>WHY LAM</vt:lpstr>
      <vt:lpstr>WHY LAM</vt:lpstr>
      <vt:lpstr>WHY LAM</vt:lpstr>
      <vt:lpstr>WHY LAM</vt:lpstr>
      <vt:lpstr>WHY NOT LAM</vt:lpstr>
      <vt:lpstr>“</vt:lpstr>
      <vt:lpstr>LIQUID  APPLIED MEMBRANE</vt:lpstr>
      <vt:lpstr>LIQUID  APPLIED MEMBRANE</vt:lpstr>
      <vt:lpstr>PROACTIVE VS.  REACTIVE</vt:lpstr>
      <vt:lpstr>BUDGETING</vt:lpstr>
      <vt:lpstr>PowerPoint Presentation</vt:lpstr>
      <vt:lpstr>PROJECT  PROFILE</vt:lpstr>
      <vt:lpstr>PROJECT  CHALLENGES</vt:lpstr>
      <vt:lpstr>PowerPoint Presentation</vt:lpstr>
      <vt:lpstr>PowerPoint Presentation</vt:lpstr>
      <vt:lpstr>PowerPoint Presentation</vt:lpstr>
      <vt:lpstr>PowerPoint Presentation</vt:lpstr>
      <vt:lpstr>PROJECT  PROFILE</vt:lpstr>
      <vt:lpstr>PowerPoint Presentation</vt:lpstr>
      <vt:lpstr>PowerPoint Presentation</vt:lpstr>
      <vt:lpstr>PROJECT  PROFILE</vt:lpstr>
      <vt:lpstr>PowerPoint Presentation</vt:lpstr>
      <vt:lpstr>FIVE DIFFERENT 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What, Why, How &amp; When of</dc:title>
  <dc:creator>Kourtney Graham</dc:creator>
  <cp:lastModifiedBy>Kourtney Graham</cp:lastModifiedBy>
  <cp:revision>44</cp:revision>
  <dcterms:created xsi:type="dcterms:W3CDTF">2022-02-19T06:05:56Z</dcterms:created>
  <dcterms:modified xsi:type="dcterms:W3CDTF">2022-02-23T17:36:33Z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2022-02-19T00:00:00Z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2022-02-19T00:00:00Z</vt:filetime>
  </property>
  <property fmtid="{D5CDD505-2E9C-101B-9397-08002B2CF9AE}" pid="5" name="ContentTypeId">
    <vt:lpwstr>0x0101007AB68DDDB874064385F6A997FC320CE2</vt:lpwstr>
  </property>
  <property fmtid="{D5CDD505-2E9C-101B-9397-08002B2CF9AE}" pid="6" name="Order">
    <vt:lpwstr>300.000000000000</vt:lpwstr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xd_Signature">
    <vt:lpwstr/>
  </property>
</Properties>
</file>