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</p:sldIdLst>
  <p:sldSz cx="7556500" cy="5334000"/>
  <p:notesSz cx="7556500" cy="533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useo Sans 300" panose="02000000000000000000" pitchFamily="50" charset="0"/>
      <p:regular r:id="rId8"/>
      <p:italic r:id="rId9"/>
    </p:embeddedFont>
    <p:embeddedFont>
      <p:font typeface="Museo Sans 700" panose="02000000000000000000" pitchFamily="50" charset="0"/>
      <p:bold r:id="rId10"/>
      <p:boldItalic r:id="rId11"/>
    </p:embeddedFont>
    <p:embeddedFont>
      <p:font typeface="Museo Sans Cond 500" panose="02000000000000000000" pitchFamily="50" charset="0"/>
      <p:regular r:id="rId12"/>
      <p:italic r:id="rId13"/>
    </p:embeddedFont>
    <p:embeddedFont>
      <p:font typeface="Museo Sans Cond 900" panose="02000000000000000000" pitchFamily="50" charset="0"/>
      <p:bold r:id="rId14"/>
      <p:boldItalic r:id="rId15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1800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1653540"/>
            <a:ext cx="6428422" cy="1120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213360"/>
            <a:ext cx="6806565" cy="853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1226820"/>
            <a:ext cx="6806565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4960620"/>
            <a:ext cx="2420112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4960620"/>
            <a:ext cx="1739455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4960620"/>
            <a:ext cx="1739455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openxmlformats.org/officeDocument/2006/relationships/hyperlink" Target="mailto:HR3@WESTERNROUP.COM" TargetMode="External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0" y="2169223"/>
            <a:ext cx="1813560" cy="19165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3776535" y="12"/>
            <a:ext cx="3783469" cy="408548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2166416" y="2671961"/>
            <a:ext cx="1205255" cy="144283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>
            <a:alphaModFix amt="50000"/>
          </a:blip>
          <a:stretch>
            <a:fillRect/>
          </a:stretch>
        </p:blipFill>
        <p:spPr>
          <a:xfrm>
            <a:off x="0" y="2169223"/>
            <a:ext cx="1813560" cy="191627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>
            <a:alphaModFix amt="50000"/>
          </a:blip>
          <a:stretch>
            <a:fillRect/>
          </a:stretch>
        </p:blipFill>
        <p:spPr>
          <a:xfrm>
            <a:off x="3776535" y="12"/>
            <a:ext cx="3788003" cy="4084154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813560" y="0"/>
            <a:ext cx="1963420" cy="2169795"/>
          </a:xfrm>
          <a:custGeom>
            <a:avLst/>
            <a:gdLst/>
            <a:ahLst/>
            <a:cxnLst/>
            <a:rect l="l" t="t" r="r" b="b"/>
            <a:pathLst>
              <a:path w="1963419" h="2169795">
                <a:moveTo>
                  <a:pt x="1962962" y="0"/>
                </a:moveTo>
                <a:lnTo>
                  <a:pt x="0" y="0"/>
                </a:lnTo>
                <a:lnTo>
                  <a:pt x="0" y="2169223"/>
                </a:lnTo>
                <a:lnTo>
                  <a:pt x="1962962" y="2169223"/>
                </a:lnTo>
                <a:lnTo>
                  <a:pt x="1962962" y="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73405" y="852276"/>
            <a:ext cx="471805" cy="471805"/>
          </a:xfrm>
          <a:custGeom>
            <a:avLst/>
            <a:gdLst/>
            <a:ahLst/>
            <a:cxnLst/>
            <a:rect l="l" t="t" r="r" b="b"/>
            <a:pathLst>
              <a:path w="471805" h="471805">
                <a:moveTo>
                  <a:pt x="235712" y="0"/>
                </a:moveTo>
                <a:lnTo>
                  <a:pt x="0" y="235712"/>
                </a:lnTo>
                <a:lnTo>
                  <a:pt x="235712" y="471424"/>
                </a:lnTo>
                <a:lnTo>
                  <a:pt x="471424" y="235712"/>
                </a:lnTo>
                <a:lnTo>
                  <a:pt x="2357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>
            <a:spLocks/>
          </p:cNvSpPr>
          <p:nvPr/>
        </p:nvSpPr>
        <p:spPr>
          <a:xfrm>
            <a:off x="0" y="4174261"/>
            <a:ext cx="3776345" cy="1153795"/>
          </a:xfrm>
          <a:custGeom>
            <a:avLst/>
            <a:gdLst/>
            <a:ahLst/>
            <a:cxnLst/>
            <a:rect l="l" t="t" r="r" b="b"/>
            <a:pathLst>
              <a:path w="3776345" h="1153795">
                <a:moveTo>
                  <a:pt x="3776002" y="0"/>
                </a:moveTo>
                <a:lnTo>
                  <a:pt x="0" y="0"/>
                </a:lnTo>
                <a:lnTo>
                  <a:pt x="0" y="1153744"/>
                </a:lnTo>
                <a:lnTo>
                  <a:pt x="3776002" y="1153744"/>
                </a:lnTo>
                <a:lnTo>
                  <a:pt x="37760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>
            <a:spLocks/>
          </p:cNvSpPr>
          <p:nvPr/>
        </p:nvSpPr>
        <p:spPr>
          <a:xfrm>
            <a:off x="0" y="4085501"/>
            <a:ext cx="7560309" cy="88900"/>
          </a:xfrm>
          <a:custGeom>
            <a:avLst/>
            <a:gdLst/>
            <a:ahLst/>
            <a:cxnLst/>
            <a:rect l="l" t="t" r="r" b="b"/>
            <a:pathLst>
              <a:path w="7560309" h="88900">
                <a:moveTo>
                  <a:pt x="7560005" y="0"/>
                </a:moveTo>
                <a:lnTo>
                  <a:pt x="0" y="0"/>
                </a:lnTo>
                <a:lnTo>
                  <a:pt x="0" y="88760"/>
                </a:lnTo>
                <a:lnTo>
                  <a:pt x="7560005" y="88760"/>
                </a:lnTo>
                <a:lnTo>
                  <a:pt x="7560005" y="0"/>
                </a:lnTo>
                <a:close/>
              </a:path>
            </a:pathLst>
          </a:custGeom>
          <a:solidFill>
            <a:srgbClr val="00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>
            <a:spLocks/>
          </p:cNvSpPr>
          <p:nvPr/>
        </p:nvSpPr>
        <p:spPr>
          <a:xfrm>
            <a:off x="1321308" y="4573360"/>
            <a:ext cx="1780539" cy="0"/>
          </a:xfrm>
          <a:custGeom>
            <a:avLst/>
            <a:gdLst/>
            <a:ahLst/>
            <a:cxnLst/>
            <a:rect l="l" t="t" r="r" b="b"/>
            <a:pathLst>
              <a:path w="1780539">
                <a:moveTo>
                  <a:pt x="0" y="0"/>
                </a:moveTo>
                <a:lnTo>
                  <a:pt x="1780095" y="0"/>
                </a:lnTo>
              </a:path>
            </a:pathLst>
          </a:custGeom>
          <a:ln w="2540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86905" y="457708"/>
            <a:ext cx="1117600" cy="1914525"/>
          </a:xfrm>
          <a:prstGeom prst="rect">
            <a:avLst/>
          </a:prstGeom>
          <a:ln w="38100">
            <a:solidFill>
              <a:srgbClr val="0066CC"/>
            </a:solidFill>
          </a:ln>
        </p:spPr>
        <p:txBody>
          <a:bodyPr vert="horz" wrap="square" lIns="0" tIns="128905" rIns="0" bIns="0" rtlCol="0">
            <a:noAutofit/>
          </a:bodyPr>
          <a:lstStyle/>
          <a:p>
            <a:pPr marL="257175" marR="169545" indent="1270" algn="r">
              <a:lnSpc>
                <a:spcPts val="2500"/>
              </a:lnSpc>
              <a:spcBef>
                <a:spcPts val="1015"/>
              </a:spcBef>
            </a:pPr>
            <a:r>
              <a:rPr lang="en-US" sz="2400" b="1" spc="-75" dirty="0">
                <a:latin typeface="Museo Sans Cond 900"/>
                <a:cs typeface="Museo Sans Cond 900"/>
              </a:rPr>
              <a:t>COME </a:t>
            </a:r>
            <a:r>
              <a:rPr lang="en-US" sz="2400" b="1" spc="-65" dirty="0">
                <a:latin typeface="Museo Sans Cond 900"/>
                <a:cs typeface="Museo Sans Cond 900"/>
              </a:rPr>
              <a:t>HANG </a:t>
            </a:r>
            <a:r>
              <a:rPr lang="en-US" sz="2400" b="1" spc="-20" dirty="0">
                <a:latin typeface="Museo Sans Cond 900"/>
                <a:cs typeface="Museo Sans Cond 900"/>
              </a:rPr>
              <a:t>WITH </a:t>
            </a:r>
            <a:r>
              <a:rPr lang="en-US" sz="2400" b="1" spc="-25" dirty="0">
                <a:latin typeface="Museo Sans Cond 900"/>
                <a:cs typeface="Museo Sans Cond 900"/>
              </a:rPr>
              <a:t>US</a:t>
            </a:r>
            <a:endParaRPr lang="en-US" sz="2400" dirty="0">
              <a:latin typeface="Museo Sans Cond 900"/>
              <a:cs typeface="Museo Sans Cond 90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68905" y="519226"/>
            <a:ext cx="9150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Museo Sans 700"/>
                <a:cs typeface="Museo Sans 700"/>
              </a:rPr>
              <a:t>-</a:t>
            </a:r>
            <a:r>
              <a:rPr sz="1000" b="1" spc="260" dirty="0">
                <a:solidFill>
                  <a:srgbClr val="FFFFFF"/>
                </a:solidFill>
                <a:latin typeface="Museo Sans 700"/>
                <a:cs typeface="Museo Sans 700"/>
              </a:rPr>
              <a:t> </a:t>
            </a:r>
            <a:r>
              <a:rPr sz="1000" b="1" spc="90" dirty="0">
                <a:solidFill>
                  <a:srgbClr val="FFFFFF"/>
                </a:solidFill>
                <a:latin typeface="Museo Sans 700"/>
                <a:cs typeface="Museo Sans 700"/>
              </a:rPr>
              <a:t>BOOTH</a:t>
            </a:r>
            <a:r>
              <a:rPr sz="1000" b="1" spc="260" dirty="0">
                <a:solidFill>
                  <a:srgbClr val="FFFFFF"/>
                </a:solidFill>
                <a:latin typeface="Museo Sans 700"/>
                <a:cs typeface="Museo Sans 700"/>
              </a:rPr>
              <a:t> </a:t>
            </a:r>
            <a:r>
              <a:rPr sz="1000" b="1" spc="35" dirty="0">
                <a:solidFill>
                  <a:srgbClr val="FFFFFF"/>
                </a:solidFill>
                <a:latin typeface="Museo Sans 700"/>
                <a:cs typeface="Museo Sans 700"/>
              </a:rPr>
              <a:t>#? </a:t>
            </a:r>
            <a:endParaRPr sz="1000">
              <a:latin typeface="Museo Sans 700"/>
              <a:cs typeface="Museo Sans 70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68905" y="800515"/>
            <a:ext cx="9245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Museo Sans 700"/>
                <a:cs typeface="Museo Sans 700"/>
              </a:rPr>
              <a:t>-</a:t>
            </a:r>
            <a:r>
              <a:rPr sz="1000" b="1" spc="265" dirty="0">
                <a:solidFill>
                  <a:srgbClr val="FFFFFF"/>
                </a:solidFill>
                <a:latin typeface="Museo Sans 700"/>
                <a:cs typeface="Museo Sans 700"/>
              </a:rPr>
              <a:t> </a:t>
            </a:r>
            <a:r>
              <a:rPr sz="1000" b="1" spc="85" dirty="0">
                <a:solidFill>
                  <a:srgbClr val="FFFFFF"/>
                </a:solidFill>
                <a:latin typeface="Museo Sans 700"/>
                <a:cs typeface="Museo Sans 700"/>
              </a:rPr>
              <a:t>LOCATION </a:t>
            </a:r>
            <a:endParaRPr sz="1000">
              <a:latin typeface="Museo Sans 700"/>
              <a:cs typeface="Museo Sans 70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68905" y="1081804"/>
            <a:ext cx="7531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FFFFFF"/>
                </a:solidFill>
                <a:latin typeface="Museo Sans 700"/>
                <a:cs typeface="Museo Sans 700"/>
              </a:rPr>
              <a:t>-</a:t>
            </a:r>
            <a:r>
              <a:rPr sz="1000" b="1" spc="265" dirty="0">
                <a:solidFill>
                  <a:srgbClr val="FFFFFF"/>
                </a:solidFill>
                <a:latin typeface="Museo Sans 700"/>
                <a:cs typeface="Museo Sans 700"/>
              </a:rPr>
              <a:t> </a:t>
            </a:r>
            <a:r>
              <a:rPr sz="1000" b="1" spc="85" dirty="0">
                <a:solidFill>
                  <a:srgbClr val="FFFFFF"/>
                </a:solidFill>
                <a:latin typeface="Museo Sans 700"/>
                <a:cs typeface="Museo Sans 700"/>
              </a:rPr>
              <a:t>DETAILS </a:t>
            </a:r>
            <a:endParaRPr sz="1000">
              <a:latin typeface="Museo Sans 700"/>
              <a:cs typeface="Museo Sans 70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08608" y="4401185"/>
            <a:ext cx="1809114" cy="69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solidFill>
                  <a:srgbClr val="FFFFFF"/>
                </a:solidFill>
                <a:latin typeface="Museo Sans Cond 900"/>
                <a:cs typeface="Museo Sans Cond 900"/>
              </a:rPr>
              <a:t>HOME</a:t>
            </a:r>
            <a:r>
              <a:rPr sz="900" b="1" spc="175" dirty="0">
                <a:solidFill>
                  <a:srgbClr val="FFFFFF"/>
                </a:solidFill>
                <a:latin typeface="Museo Sans Cond 900"/>
                <a:cs typeface="Museo Sans Cond 900"/>
              </a:rPr>
              <a:t> </a:t>
            </a:r>
            <a:r>
              <a:rPr sz="900" b="1" dirty="0">
                <a:solidFill>
                  <a:srgbClr val="FFFFFF"/>
                </a:solidFill>
                <a:latin typeface="Museo Sans Cond 900"/>
                <a:cs typeface="Museo Sans Cond 900"/>
              </a:rPr>
              <a:t>OFFICE</a:t>
            </a:r>
            <a:r>
              <a:rPr sz="900" b="1" spc="190" dirty="0">
                <a:solidFill>
                  <a:srgbClr val="FFFFFF"/>
                </a:solidFill>
                <a:latin typeface="Museo Sans Cond 900"/>
                <a:cs typeface="Museo Sans Cond 900"/>
              </a:rPr>
              <a:t> </a:t>
            </a:r>
            <a:r>
              <a:rPr sz="900" b="1" dirty="0">
                <a:solidFill>
                  <a:srgbClr val="FFFFFF"/>
                </a:solidFill>
                <a:latin typeface="Museo Sans Cond 900"/>
                <a:cs typeface="Museo Sans Cond 900"/>
              </a:rPr>
              <a:t>RECRUITING</a:t>
            </a:r>
            <a:r>
              <a:rPr sz="900" b="1" spc="190" dirty="0">
                <a:solidFill>
                  <a:srgbClr val="FFFFFF"/>
                </a:solidFill>
                <a:latin typeface="Museo Sans Cond 900"/>
                <a:cs typeface="Museo Sans Cond 900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Museo Sans Cond 900"/>
                <a:cs typeface="Museo Sans Cond 900"/>
              </a:rPr>
              <a:t>LOCATION</a:t>
            </a:r>
            <a:endParaRPr sz="900">
              <a:latin typeface="Museo Sans Cond 900"/>
              <a:cs typeface="Museo Sans Cond 900"/>
            </a:endParaRPr>
          </a:p>
          <a:p>
            <a:pPr marL="159385">
              <a:lnSpc>
                <a:spcPct val="100000"/>
              </a:lnSpc>
              <a:spcBef>
                <a:spcPts val="825"/>
              </a:spcBef>
            </a:pPr>
            <a:r>
              <a:rPr sz="800" spc="80" dirty="0">
                <a:solidFill>
                  <a:srgbClr val="FFFFFF"/>
                </a:solidFill>
                <a:latin typeface="Museo Sans Cond 500"/>
                <a:cs typeface="Museo Sans Cond 500"/>
              </a:rPr>
              <a:t>833-325-</a:t>
            </a:r>
            <a:r>
              <a:rPr sz="800" spc="40" dirty="0">
                <a:solidFill>
                  <a:srgbClr val="FFFFFF"/>
                </a:solidFill>
                <a:latin typeface="Museo Sans Cond 500"/>
                <a:cs typeface="Museo Sans Cond 500"/>
              </a:rPr>
              <a:t>2801</a:t>
            </a:r>
            <a:r>
              <a:rPr sz="800" spc="500" dirty="0">
                <a:solidFill>
                  <a:srgbClr val="FFFFFF"/>
                </a:solidFill>
                <a:latin typeface="Museo Sans Cond 500"/>
                <a:cs typeface="Museo Sans Cond 500"/>
              </a:rPr>
              <a:t> </a:t>
            </a:r>
            <a:endParaRPr sz="800">
              <a:latin typeface="Museo Sans Cond 500"/>
              <a:cs typeface="Museo Sans Cond 500"/>
            </a:endParaRPr>
          </a:p>
          <a:p>
            <a:pPr marL="160020">
              <a:lnSpc>
                <a:spcPct val="100000"/>
              </a:lnSpc>
              <a:spcBef>
                <a:spcPts val="204"/>
              </a:spcBef>
            </a:pPr>
            <a:r>
              <a:rPr sz="800" dirty="0">
                <a:solidFill>
                  <a:srgbClr val="FFFFFF"/>
                </a:solidFill>
                <a:latin typeface="Museo Sans Cond 500"/>
                <a:cs typeface="Museo Sans Cond 500"/>
              </a:rPr>
              <a:t>ST.</a:t>
            </a:r>
            <a:r>
              <a:rPr sz="800" spc="225" dirty="0">
                <a:solidFill>
                  <a:srgbClr val="FFFFFF"/>
                </a:solidFill>
                <a:latin typeface="Museo Sans Cond 500"/>
                <a:cs typeface="Museo Sans Cond 500"/>
              </a:rPr>
              <a:t> </a:t>
            </a:r>
            <a:r>
              <a:rPr sz="800" spc="60" dirty="0">
                <a:solidFill>
                  <a:srgbClr val="FFFFFF"/>
                </a:solidFill>
                <a:latin typeface="Museo Sans Cond 500"/>
                <a:cs typeface="Museo Sans Cond 500"/>
              </a:rPr>
              <a:t>LOUIS,</a:t>
            </a:r>
            <a:r>
              <a:rPr sz="800" spc="225" dirty="0">
                <a:solidFill>
                  <a:srgbClr val="FFFFFF"/>
                </a:solidFill>
                <a:latin typeface="Museo Sans Cond 500"/>
                <a:cs typeface="Museo Sans Cond 500"/>
              </a:rPr>
              <a:t> </a:t>
            </a:r>
            <a:r>
              <a:rPr sz="800" dirty="0">
                <a:solidFill>
                  <a:srgbClr val="FFFFFF"/>
                </a:solidFill>
                <a:latin typeface="Museo Sans Cond 500"/>
                <a:cs typeface="Museo Sans Cond 500"/>
              </a:rPr>
              <a:t>MO</a:t>
            </a:r>
            <a:r>
              <a:rPr sz="800" spc="229" dirty="0">
                <a:solidFill>
                  <a:srgbClr val="FFFFFF"/>
                </a:solidFill>
                <a:latin typeface="Museo Sans Cond 500"/>
                <a:cs typeface="Museo Sans Cond 500"/>
              </a:rPr>
              <a:t> </a:t>
            </a:r>
            <a:r>
              <a:rPr sz="800" spc="40" dirty="0">
                <a:solidFill>
                  <a:srgbClr val="FFFFFF"/>
                </a:solidFill>
                <a:latin typeface="Museo Sans Cond 500"/>
                <a:cs typeface="Museo Sans Cond 500"/>
              </a:rPr>
              <a:t>63132</a:t>
            </a:r>
            <a:r>
              <a:rPr sz="800" spc="500" dirty="0">
                <a:solidFill>
                  <a:srgbClr val="FFFFFF"/>
                </a:solidFill>
                <a:latin typeface="Museo Sans Cond 500"/>
                <a:cs typeface="Museo Sans Cond 500"/>
              </a:rPr>
              <a:t> </a:t>
            </a:r>
            <a:endParaRPr sz="800">
              <a:latin typeface="Museo Sans Cond 500"/>
              <a:cs typeface="Museo Sans Cond 500"/>
            </a:endParaRPr>
          </a:p>
          <a:p>
            <a:pPr marL="447675">
              <a:lnSpc>
                <a:spcPct val="100000"/>
              </a:lnSpc>
              <a:spcBef>
                <a:spcPts val="295"/>
              </a:spcBef>
            </a:pPr>
            <a:r>
              <a:rPr sz="800" spc="60" dirty="0">
                <a:solidFill>
                  <a:srgbClr val="FFFFFF"/>
                </a:solidFill>
                <a:latin typeface="Museo Sans Cond 500"/>
                <a:cs typeface="Museo Sans Cond 500"/>
                <a:hlinkClick r:id="rId7"/>
              </a:rPr>
              <a:t>HR3@WESTERNROUP.COM </a:t>
            </a:r>
            <a:endParaRPr sz="800">
              <a:latin typeface="Museo Sans Cond 500"/>
              <a:cs typeface="Museo Sans Cond 50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490355" y="366422"/>
            <a:ext cx="17068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95" dirty="0">
                <a:solidFill>
                  <a:srgbClr val="FFFFFF"/>
                </a:solidFill>
                <a:latin typeface="Museo Sans 700"/>
                <a:cs typeface="Museo Sans 700"/>
              </a:rPr>
              <a:t>CAULKING</a:t>
            </a:r>
            <a:r>
              <a:rPr sz="1000" b="1" spc="215" dirty="0">
                <a:solidFill>
                  <a:srgbClr val="FFFFFF"/>
                </a:solidFill>
                <a:latin typeface="Museo Sans 700"/>
                <a:cs typeface="Museo Sans 700"/>
              </a:rPr>
              <a:t> </a:t>
            </a:r>
            <a:r>
              <a:rPr sz="1000" b="1" dirty="0">
                <a:solidFill>
                  <a:srgbClr val="FFFFFF"/>
                </a:solidFill>
                <a:latin typeface="Museo Sans 700"/>
                <a:cs typeface="Museo Sans 700"/>
              </a:rPr>
              <a:t>&amp;</a:t>
            </a:r>
            <a:r>
              <a:rPr sz="1000" b="1" spc="220" dirty="0">
                <a:solidFill>
                  <a:srgbClr val="FFFFFF"/>
                </a:solidFill>
                <a:latin typeface="Museo Sans 700"/>
                <a:cs typeface="Museo Sans 700"/>
              </a:rPr>
              <a:t> </a:t>
            </a:r>
            <a:r>
              <a:rPr sz="1000" b="1" spc="80" dirty="0">
                <a:solidFill>
                  <a:srgbClr val="FFFFFF"/>
                </a:solidFill>
                <a:latin typeface="Museo Sans 700"/>
                <a:cs typeface="Museo Sans 700"/>
              </a:rPr>
              <a:t>SEAL</a:t>
            </a:r>
            <a:r>
              <a:rPr sz="1000" b="1" spc="-105" dirty="0">
                <a:solidFill>
                  <a:srgbClr val="FFFFFF"/>
                </a:solidFill>
                <a:latin typeface="Museo Sans 700"/>
                <a:cs typeface="Museo Sans 700"/>
              </a:rPr>
              <a:t> </a:t>
            </a:r>
            <a:r>
              <a:rPr sz="1000" b="1" spc="60" dirty="0">
                <a:solidFill>
                  <a:srgbClr val="FFFFFF"/>
                </a:solidFill>
                <a:latin typeface="Museo Sans 700"/>
                <a:cs typeface="Museo Sans 700"/>
              </a:rPr>
              <a:t>ANTS </a:t>
            </a:r>
            <a:endParaRPr sz="1000">
              <a:latin typeface="Museo Sans 700"/>
              <a:cs typeface="Museo Sans 700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292105" y="652222"/>
            <a:ext cx="19050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95" dirty="0">
                <a:solidFill>
                  <a:srgbClr val="FFFFFF"/>
                </a:solidFill>
                <a:latin typeface="Museo Sans 700"/>
                <a:cs typeface="Museo Sans 700"/>
              </a:rPr>
              <a:t>CONCRETE</a:t>
            </a:r>
            <a:r>
              <a:rPr sz="1000" b="1" spc="210" dirty="0">
                <a:solidFill>
                  <a:srgbClr val="FFFFFF"/>
                </a:solidFill>
                <a:latin typeface="Museo Sans 700"/>
                <a:cs typeface="Museo Sans 700"/>
              </a:rPr>
              <a:t> </a:t>
            </a:r>
            <a:r>
              <a:rPr sz="1000" b="1" spc="85" dirty="0">
                <a:solidFill>
                  <a:srgbClr val="FFFFFF"/>
                </a:solidFill>
                <a:latin typeface="Museo Sans 700"/>
                <a:cs typeface="Museo Sans 700"/>
              </a:rPr>
              <a:t>RESTORATION </a:t>
            </a:r>
            <a:endParaRPr sz="1000">
              <a:latin typeface="Museo Sans 700"/>
              <a:cs typeface="Museo Sans 70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71986" y="938022"/>
            <a:ext cx="18256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90" dirty="0">
                <a:solidFill>
                  <a:srgbClr val="FFFFFF"/>
                </a:solidFill>
                <a:latin typeface="Museo Sans 700"/>
                <a:cs typeface="Museo Sans 700"/>
              </a:rPr>
              <a:t>MASONRY</a:t>
            </a:r>
            <a:r>
              <a:rPr sz="1000" b="1" spc="220" dirty="0">
                <a:solidFill>
                  <a:srgbClr val="FFFFFF"/>
                </a:solidFill>
                <a:latin typeface="Museo Sans 700"/>
                <a:cs typeface="Museo Sans 700"/>
              </a:rPr>
              <a:t> </a:t>
            </a:r>
            <a:r>
              <a:rPr sz="1000" b="1" spc="85" dirty="0">
                <a:solidFill>
                  <a:srgbClr val="FFFFFF"/>
                </a:solidFill>
                <a:latin typeface="Museo Sans 700"/>
                <a:cs typeface="Museo Sans 700"/>
              </a:rPr>
              <a:t>RESTORATION </a:t>
            </a:r>
            <a:endParaRPr sz="1000">
              <a:latin typeface="Museo Sans 700"/>
              <a:cs typeface="Museo Sans 70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893315" y="1223822"/>
            <a:ext cx="130429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85" dirty="0">
                <a:solidFill>
                  <a:srgbClr val="FFFFFF"/>
                </a:solidFill>
                <a:latin typeface="Museo Sans 700"/>
                <a:cs typeface="Museo Sans 700"/>
              </a:rPr>
              <a:t>WATERPROOFING </a:t>
            </a:r>
            <a:endParaRPr sz="1000">
              <a:latin typeface="Museo Sans 700"/>
              <a:cs typeface="Museo Sans 70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931940" y="1509622"/>
            <a:ext cx="22656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100" dirty="0">
                <a:solidFill>
                  <a:srgbClr val="FFFFFF"/>
                </a:solidFill>
                <a:latin typeface="Museo Sans 700"/>
                <a:cs typeface="Museo Sans 700"/>
              </a:rPr>
              <a:t>ARCHITECTURAL</a:t>
            </a:r>
            <a:r>
              <a:rPr sz="1000" b="1" spc="225" dirty="0">
                <a:solidFill>
                  <a:srgbClr val="FFFFFF"/>
                </a:solidFill>
                <a:latin typeface="Museo Sans 700"/>
                <a:cs typeface="Museo Sans 700"/>
              </a:rPr>
              <a:t> </a:t>
            </a:r>
            <a:r>
              <a:rPr sz="1000" b="1" spc="85" dirty="0">
                <a:solidFill>
                  <a:srgbClr val="FFFFFF"/>
                </a:solidFill>
                <a:latin typeface="Museo Sans 700"/>
                <a:cs typeface="Museo Sans 700"/>
              </a:rPr>
              <a:t>SHEET</a:t>
            </a:r>
            <a:r>
              <a:rPr sz="1000" b="1" spc="229" dirty="0">
                <a:solidFill>
                  <a:srgbClr val="FFFFFF"/>
                </a:solidFill>
                <a:latin typeface="Museo Sans 700"/>
                <a:cs typeface="Museo Sans 700"/>
              </a:rPr>
              <a:t> </a:t>
            </a:r>
            <a:r>
              <a:rPr sz="1000" b="1" spc="55" dirty="0">
                <a:solidFill>
                  <a:srgbClr val="FFFFFF"/>
                </a:solidFill>
                <a:latin typeface="Museo Sans 700"/>
                <a:cs typeface="Museo Sans 700"/>
              </a:rPr>
              <a:t>METAL </a:t>
            </a:r>
            <a:endParaRPr sz="1000">
              <a:latin typeface="Museo Sans 700"/>
              <a:cs typeface="Museo Sans 700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451998" y="1795422"/>
            <a:ext cx="174561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95" dirty="0">
                <a:solidFill>
                  <a:srgbClr val="FFFFFF"/>
                </a:solidFill>
                <a:latin typeface="Museo Sans 700"/>
                <a:cs typeface="Museo Sans 700"/>
              </a:rPr>
              <a:t>BUDGETING</a:t>
            </a:r>
            <a:r>
              <a:rPr sz="1000" b="1" spc="225" dirty="0">
                <a:solidFill>
                  <a:srgbClr val="FFFFFF"/>
                </a:solidFill>
                <a:latin typeface="Museo Sans 700"/>
                <a:cs typeface="Museo Sans 700"/>
              </a:rPr>
              <a:t> </a:t>
            </a:r>
            <a:r>
              <a:rPr sz="1000" b="1" dirty="0">
                <a:solidFill>
                  <a:srgbClr val="FFFFFF"/>
                </a:solidFill>
                <a:latin typeface="Museo Sans 700"/>
                <a:cs typeface="Museo Sans 700"/>
              </a:rPr>
              <a:t>&amp;</a:t>
            </a:r>
            <a:r>
              <a:rPr sz="1000" b="1" spc="229" dirty="0">
                <a:solidFill>
                  <a:srgbClr val="FFFFFF"/>
                </a:solidFill>
                <a:latin typeface="Museo Sans 700"/>
                <a:cs typeface="Museo Sans 700"/>
              </a:rPr>
              <a:t> </a:t>
            </a:r>
            <a:r>
              <a:rPr sz="1000" b="1" spc="80" dirty="0">
                <a:solidFill>
                  <a:srgbClr val="FFFFFF"/>
                </a:solidFill>
                <a:latin typeface="Museo Sans 700"/>
                <a:cs typeface="Museo Sans 700"/>
              </a:rPr>
              <a:t>PHASING </a:t>
            </a:r>
            <a:endParaRPr sz="1000">
              <a:latin typeface="Museo Sans 700"/>
              <a:cs typeface="Museo Sans 70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652148" y="2081222"/>
            <a:ext cx="15309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95" dirty="0">
                <a:solidFill>
                  <a:srgbClr val="FFFFFF"/>
                </a:solidFill>
                <a:latin typeface="Museo Sans 700"/>
                <a:cs typeface="Museo Sans 700"/>
              </a:rPr>
              <a:t>DISASTER</a:t>
            </a:r>
            <a:r>
              <a:rPr sz="1000" b="1" spc="225" dirty="0">
                <a:solidFill>
                  <a:srgbClr val="FFFFFF"/>
                </a:solidFill>
                <a:latin typeface="Museo Sans 700"/>
                <a:cs typeface="Museo Sans 700"/>
              </a:rPr>
              <a:t> </a:t>
            </a:r>
            <a:r>
              <a:rPr sz="1000" b="1" spc="80" dirty="0">
                <a:solidFill>
                  <a:srgbClr val="FFFFFF"/>
                </a:solidFill>
                <a:latin typeface="Museo Sans 700"/>
                <a:cs typeface="Museo Sans 700"/>
              </a:rPr>
              <a:t>RECOVERY</a:t>
            </a:r>
            <a:endParaRPr sz="1000">
              <a:latin typeface="Museo Sans 700"/>
              <a:cs typeface="Museo Sans 70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857632" y="2367022"/>
            <a:ext cx="1339850" cy="749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000" b="1" spc="80" dirty="0">
                <a:solidFill>
                  <a:srgbClr val="FFFFFF"/>
                </a:solidFill>
                <a:latin typeface="Museo Sans 700"/>
                <a:cs typeface="Museo Sans 700"/>
              </a:rPr>
              <a:t>DECK</a:t>
            </a:r>
            <a:r>
              <a:rPr sz="1000" b="1" spc="210" dirty="0">
                <a:solidFill>
                  <a:srgbClr val="FFFFFF"/>
                </a:solidFill>
                <a:latin typeface="Museo Sans 700"/>
                <a:cs typeface="Museo Sans 700"/>
              </a:rPr>
              <a:t> </a:t>
            </a:r>
            <a:r>
              <a:rPr sz="1000" b="1" spc="75" dirty="0">
                <a:solidFill>
                  <a:srgbClr val="FFFFFF"/>
                </a:solidFill>
                <a:latin typeface="Museo Sans 700"/>
                <a:cs typeface="Museo Sans 700"/>
              </a:rPr>
              <a:t>COATING </a:t>
            </a:r>
            <a:endParaRPr sz="1000">
              <a:latin typeface="Museo Sans 700"/>
              <a:cs typeface="Museo Sans 700"/>
            </a:endParaRPr>
          </a:p>
          <a:p>
            <a:pPr marL="12700" marR="5080" indent="626110" algn="r">
              <a:lnSpc>
                <a:spcPct val="187500"/>
              </a:lnSpc>
            </a:pPr>
            <a:r>
              <a:rPr sz="1000" b="1" spc="80" dirty="0">
                <a:solidFill>
                  <a:srgbClr val="FFFFFF"/>
                </a:solidFill>
                <a:latin typeface="Museo Sans 700"/>
                <a:cs typeface="Museo Sans 700"/>
              </a:rPr>
              <a:t>ROOFING </a:t>
            </a:r>
            <a:r>
              <a:rPr sz="1000" b="1" spc="70" dirty="0">
                <a:solidFill>
                  <a:srgbClr val="FFFFFF"/>
                </a:solidFill>
                <a:latin typeface="Museo Sans 700"/>
                <a:cs typeface="Museo Sans 700"/>
              </a:rPr>
              <a:t>AND</a:t>
            </a:r>
            <a:r>
              <a:rPr sz="1000" b="1" spc="204" dirty="0">
                <a:solidFill>
                  <a:srgbClr val="FFFFFF"/>
                </a:solidFill>
                <a:latin typeface="Museo Sans 700"/>
                <a:cs typeface="Museo Sans 700"/>
              </a:rPr>
              <a:t> </a:t>
            </a:r>
            <a:r>
              <a:rPr sz="1000" b="1" dirty="0">
                <a:solidFill>
                  <a:srgbClr val="FFFFFF"/>
                </a:solidFill>
                <a:latin typeface="Museo Sans 700"/>
                <a:cs typeface="Museo Sans 700"/>
              </a:rPr>
              <a:t>A</a:t>
            </a:r>
            <a:r>
              <a:rPr sz="1000" b="1" spc="220" dirty="0">
                <a:solidFill>
                  <a:srgbClr val="FFFFFF"/>
                </a:solidFill>
                <a:latin typeface="Museo Sans 700"/>
                <a:cs typeface="Museo Sans 700"/>
              </a:rPr>
              <a:t> </a:t>
            </a:r>
            <a:r>
              <a:rPr sz="1000" b="1" spc="65" dirty="0">
                <a:solidFill>
                  <a:srgbClr val="FFFFFF"/>
                </a:solidFill>
                <a:latin typeface="Museo Sans 700"/>
                <a:cs typeface="Museo Sans 700"/>
              </a:rPr>
              <a:t>LOT</a:t>
            </a:r>
            <a:r>
              <a:rPr sz="1000" b="1" spc="220" dirty="0">
                <a:solidFill>
                  <a:srgbClr val="FFFFFF"/>
                </a:solidFill>
                <a:latin typeface="Museo Sans 700"/>
                <a:cs typeface="Museo Sans 700"/>
              </a:rPr>
              <a:t> </a:t>
            </a:r>
            <a:r>
              <a:rPr sz="1000" b="1" spc="75" dirty="0">
                <a:solidFill>
                  <a:srgbClr val="FFFFFF"/>
                </a:solidFill>
                <a:latin typeface="Museo Sans 700"/>
                <a:cs typeface="Museo Sans 700"/>
              </a:rPr>
              <a:t>MORE! </a:t>
            </a:r>
            <a:endParaRPr sz="1000">
              <a:latin typeface="Museo Sans 700"/>
              <a:cs typeface="Museo Sans 700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240489" y="426114"/>
            <a:ext cx="111760" cy="73025"/>
          </a:xfrm>
          <a:custGeom>
            <a:avLst/>
            <a:gdLst/>
            <a:ahLst/>
            <a:cxnLst/>
            <a:rect l="l" t="t" r="r" b="b"/>
            <a:pathLst>
              <a:path w="111759" h="73025">
                <a:moveTo>
                  <a:pt x="0" y="33197"/>
                </a:moveTo>
                <a:lnTo>
                  <a:pt x="39230" y="72428"/>
                </a:lnTo>
                <a:lnTo>
                  <a:pt x="111671" y="0"/>
                </a:lnTo>
              </a:path>
            </a:pathLst>
          </a:custGeom>
          <a:ln w="1270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40489" y="712946"/>
            <a:ext cx="111760" cy="73025"/>
          </a:xfrm>
          <a:custGeom>
            <a:avLst/>
            <a:gdLst/>
            <a:ahLst/>
            <a:cxnLst/>
            <a:rect l="l" t="t" r="r" b="b"/>
            <a:pathLst>
              <a:path w="111759" h="73025">
                <a:moveTo>
                  <a:pt x="0" y="33197"/>
                </a:moveTo>
                <a:lnTo>
                  <a:pt x="39230" y="72428"/>
                </a:lnTo>
                <a:lnTo>
                  <a:pt x="111671" y="0"/>
                </a:lnTo>
              </a:path>
            </a:pathLst>
          </a:custGeom>
          <a:ln w="1270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40489" y="999779"/>
            <a:ext cx="111760" cy="73025"/>
          </a:xfrm>
          <a:custGeom>
            <a:avLst/>
            <a:gdLst/>
            <a:ahLst/>
            <a:cxnLst/>
            <a:rect l="l" t="t" r="r" b="b"/>
            <a:pathLst>
              <a:path w="111759" h="73025">
                <a:moveTo>
                  <a:pt x="0" y="33197"/>
                </a:moveTo>
                <a:lnTo>
                  <a:pt x="39230" y="72428"/>
                </a:lnTo>
                <a:lnTo>
                  <a:pt x="111671" y="0"/>
                </a:lnTo>
              </a:path>
            </a:pathLst>
          </a:custGeom>
          <a:ln w="1270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40489" y="1857737"/>
            <a:ext cx="111760" cy="73025"/>
          </a:xfrm>
          <a:custGeom>
            <a:avLst/>
            <a:gdLst/>
            <a:ahLst/>
            <a:cxnLst/>
            <a:rect l="l" t="t" r="r" b="b"/>
            <a:pathLst>
              <a:path w="111759" h="73025">
                <a:moveTo>
                  <a:pt x="0" y="33197"/>
                </a:moveTo>
                <a:lnTo>
                  <a:pt x="39230" y="72428"/>
                </a:lnTo>
                <a:lnTo>
                  <a:pt x="111671" y="0"/>
                </a:lnTo>
              </a:path>
            </a:pathLst>
          </a:custGeom>
          <a:ln w="1270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240489" y="1285341"/>
            <a:ext cx="111760" cy="73025"/>
          </a:xfrm>
          <a:custGeom>
            <a:avLst/>
            <a:gdLst/>
            <a:ahLst/>
            <a:cxnLst/>
            <a:rect l="l" t="t" r="r" b="b"/>
            <a:pathLst>
              <a:path w="111759" h="73025">
                <a:moveTo>
                  <a:pt x="0" y="33197"/>
                </a:moveTo>
                <a:lnTo>
                  <a:pt x="39230" y="72428"/>
                </a:lnTo>
                <a:lnTo>
                  <a:pt x="111671" y="0"/>
                </a:lnTo>
              </a:path>
            </a:pathLst>
          </a:custGeom>
          <a:ln w="1270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240489" y="2144570"/>
            <a:ext cx="111760" cy="73025"/>
          </a:xfrm>
          <a:custGeom>
            <a:avLst/>
            <a:gdLst/>
            <a:ahLst/>
            <a:cxnLst/>
            <a:rect l="l" t="t" r="r" b="b"/>
            <a:pathLst>
              <a:path w="111759" h="73025">
                <a:moveTo>
                  <a:pt x="0" y="33197"/>
                </a:moveTo>
                <a:lnTo>
                  <a:pt x="39230" y="72428"/>
                </a:lnTo>
                <a:lnTo>
                  <a:pt x="111671" y="0"/>
                </a:lnTo>
              </a:path>
            </a:pathLst>
          </a:custGeom>
          <a:ln w="1270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240489" y="2689573"/>
            <a:ext cx="111760" cy="73025"/>
          </a:xfrm>
          <a:custGeom>
            <a:avLst/>
            <a:gdLst/>
            <a:ahLst/>
            <a:cxnLst/>
            <a:rect l="l" t="t" r="r" b="b"/>
            <a:pathLst>
              <a:path w="111759" h="73025">
                <a:moveTo>
                  <a:pt x="0" y="33197"/>
                </a:moveTo>
                <a:lnTo>
                  <a:pt x="39230" y="72428"/>
                </a:lnTo>
                <a:lnTo>
                  <a:pt x="111671" y="0"/>
                </a:lnTo>
              </a:path>
            </a:pathLst>
          </a:custGeom>
          <a:ln w="1270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240489" y="1571540"/>
            <a:ext cx="111760" cy="73025"/>
          </a:xfrm>
          <a:custGeom>
            <a:avLst/>
            <a:gdLst/>
            <a:ahLst/>
            <a:cxnLst/>
            <a:rect l="l" t="t" r="r" b="b"/>
            <a:pathLst>
              <a:path w="111759" h="73025">
                <a:moveTo>
                  <a:pt x="0" y="33197"/>
                </a:moveTo>
                <a:lnTo>
                  <a:pt x="39230" y="72428"/>
                </a:lnTo>
                <a:lnTo>
                  <a:pt x="111671" y="0"/>
                </a:lnTo>
              </a:path>
            </a:pathLst>
          </a:custGeom>
          <a:ln w="1270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240489" y="2430767"/>
            <a:ext cx="111760" cy="73025"/>
          </a:xfrm>
          <a:custGeom>
            <a:avLst/>
            <a:gdLst/>
            <a:ahLst/>
            <a:cxnLst/>
            <a:rect l="l" t="t" r="r" b="b"/>
            <a:pathLst>
              <a:path w="111759" h="73025">
                <a:moveTo>
                  <a:pt x="0" y="33197"/>
                </a:moveTo>
                <a:lnTo>
                  <a:pt x="39230" y="72428"/>
                </a:lnTo>
                <a:lnTo>
                  <a:pt x="111671" y="0"/>
                </a:lnTo>
              </a:path>
            </a:pathLst>
          </a:custGeom>
          <a:ln w="1270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240489" y="2975771"/>
            <a:ext cx="111760" cy="73025"/>
          </a:xfrm>
          <a:custGeom>
            <a:avLst/>
            <a:gdLst/>
            <a:ahLst/>
            <a:cxnLst/>
            <a:rect l="l" t="t" r="r" b="b"/>
            <a:pathLst>
              <a:path w="111759" h="73025">
                <a:moveTo>
                  <a:pt x="0" y="33197"/>
                </a:moveTo>
                <a:lnTo>
                  <a:pt x="39230" y="72428"/>
                </a:lnTo>
                <a:lnTo>
                  <a:pt x="111671" y="0"/>
                </a:lnTo>
              </a:path>
            </a:pathLst>
          </a:custGeom>
          <a:ln w="12700">
            <a:solidFill>
              <a:srgbClr val="00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object 49"/>
          <p:cNvGrpSpPr/>
          <p:nvPr/>
        </p:nvGrpSpPr>
        <p:grpSpPr>
          <a:xfrm>
            <a:off x="1321358" y="4193409"/>
            <a:ext cx="6238875" cy="1115695"/>
            <a:chOff x="1321358" y="4193409"/>
            <a:chExt cx="6238875" cy="1115695"/>
          </a:xfrm>
        </p:grpSpPr>
        <p:pic>
          <p:nvPicPr>
            <p:cNvPr id="50" name="object 5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31771" y="4674212"/>
              <a:ext cx="82043" cy="8917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40770" y="4824679"/>
              <a:ext cx="63934" cy="86461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21358" y="4972647"/>
              <a:ext cx="108318" cy="10831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58696" y="4972647"/>
              <a:ext cx="108318" cy="108318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96047" y="4972647"/>
              <a:ext cx="108318" cy="108318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80002" y="4193409"/>
              <a:ext cx="3780002" cy="1115444"/>
            </a:xfrm>
            <a:prstGeom prst="rect">
              <a:avLst/>
            </a:prstGeom>
          </p:spPr>
        </p:pic>
      </p:grp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381D9442-5D0E-D47E-C1AF-592259B1D84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4" y="4423689"/>
            <a:ext cx="686915" cy="686693"/>
          </a:xfrm>
          <a:prstGeom prst="rect">
            <a:avLst/>
          </a:prstGeom>
        </p:spPr>
      </p:pic>
      <p:pic>
        <p:nvPicPr>
          <p:cNvPr id="57" name="Picture 56" descr="Qr code&#10;&#10;Description automatically generated">
            <a:extLst>
              <a:ext uri="{FF2B5EF4-FFF2-40B4-BE49-F238E27FC236}">
                <a16:creationId xmlns:a16="http://schemas.microsoft.com/office/drawing/2014/main" id="{62046FFA-8587-AEE0-F683-8FD1C41733C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81" y="4642197"/>
            <a:ext cx="323822" cy="3238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2046033" y="1459852"/>
            <a:ext cx="5513971" cy="3868153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0"/>
            <a:ext cx="7560309" cy="5328285"/>
          </a:xfrm>
          <a:custGeom>
            <a:avLst/>
            <a:gdLst/>
            <a:ahLst/>
            <a:cxnLst/>
            <a:rect l="l" t="t" r="r" b="b"/>
            <a:pathLst>
              <a:path w="7560309" h="5328285">
                <a:moveTo>
                  <a:pt x="2046033" y="1458633"/>
                </a:moveTo>
                <a:lnTo>
                  <a:pt x="0" y="1458633"/>
                </a:lnTo>
                <a:lnTo>
                  <a:pt x="0" y="5328005"/>
                </a:lnTo>
                <a:lnTo>
                  <a:pt x="2046033" y="5328005"/>
                </a:lnTo>
                <a:lnTo>
                  <a:pt x="2046033" y="1458633"/>
                </a:lnTo>
                <a:close/>
              </a:path>
              <a:path w="7560309" h="5328285">
                <a:moveTo>
                  <a:pt x="7560005" y="0"/>
                </a:moveTo>
                <a:lnTo>
                  <a:pt x="2046033" y="0"/>
                </a:lnTo>
                <a:lnTo>
                  <a:pt x="2046033" y="1458633"/>
                </a:lnTo>
                <a:lnTo>
                  <a:pt x="7560005" y="1458633"/>
                </a:lnTo>
                <a:lnTo>
                  <a:pt x="75600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>
            <a:alphaModFix amt="50000"/>
          </a:blip>
          <a:stretch>
            <a:fillRect/>
          </a:stretch>
        </p:blipFill>
        <p:spPr>
          <a:xfrm>
            <a:off x="2046033" y="1459852"/>
            <a:ext cx="5513959" cy="386815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28041"/>
            <a:ext cx="2046033" cy="60376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19299" y="1712397"/>
            <a:ext cx="1294130" cy="322961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37465" marR="5080">
              <a:lnSpc>
                <a:spcPts val="1600"/>
              </a:lnSpc>
              <a:spcBef>
                <a:spcPts val="320"/>
              </a:spcBef>
            </a:pPr>
            <a:r>
              <a:rPr sz="1500" b="1" spc="100" dirty="0">
                <a:solidFill>
                  <a:srgbClr val="0066CC"/>
                </a:solidFill>
                <a:latin typeface="Museo Sans Cond 900"/>
                <a:cs typeface="Museo Sans Cond 900"/>
              </a:rPr>
              <a:t>WESTERN</a:t>
            </a:r>
            <a:r>
              <a:rPr sz="1500" b="1" spc="220" dirty="0">
                <a:solidFill>
                  <a:srgbClr val="0066CC"/>
                </a:solidFill>
                <a:latin typeface="Museo Sans Cond 900"/>
                <a:cs typeface="Museo Sans Cond 900"/>
              </a:rPr>
              <a:t> </a:t>
            </a:r>
            <a:r>
              <a:rPr sz="1500" b="1" spc="80" dirty="0">
                <a:solidFill>
                  <a:srgbClr val="0066CC"/>
                </a:solidFill>
                <a:latin typeface="Museo Sans Cond 900"/>
                <a:cs typeface="Museo Sans Cond 900"/>
              </a:rPr>
              <a:t>WAS </a:t>
            </a:r>
            <a:r>
              <a:rPr sz="1500" b="1" spc="100" dirty="0">
                <a:solidFill>
                  <a:srgbClr val="0066CC"/>
                </a:solidFill>
                <a:latin typeface="Museo Sans Cond 900"/>
                <a:cs typeface="Museo Sans Cond 900"/>
              </a:rPr>
              <a:t>FOUNDED</a:t>
            </a:r>
            <a:r>
              <a:rPr sz="1500" b="1" spc="245" dirty="0">
                <a:solidFill>
                  <a:srgbClr val="0066CC"/>
                </a:solidFill>
                <a:latin typeface="Museo Sans Cond 900"/>
                <a:cs typeface="Museo Sans Cond 900"/>
              </a:rPr>
              <a:t> </a:t>
            </a:r>
            <a:r>
              <a:rPr sz="1500" b="1" spc="95" dirty="0">
                <a:solidFill>
                  <a:srgbClr val="0066CC"/>
                </a:solidFill>
                <a:latin typeface="Museo Sans Cond 900"/>
                <a:cs typeface="Museo Sans Cond 900"/>
              </a:rPr>
              <a:t>IN</a:t>
            </a:r>
            <a:endParaRPr sz="1500">
              <a:latin typeface="Museo Sans Cond 900"/>
              <a:cs typeface="Museo Sans Cond 900"/>
            </a:endParaRPr>
          </a:p>
          <a:p>
            <a:pPr marL="37465">
              <a:lnSpc>
                <a:spcPts val="1580"/>
              </a:lnSpc>
            </a:pPr>
            <a:r>
              <a:rPr sz="1500" b="1" spc="100" dirty="0">
                <a:solidFill>
                  <a:srgbClr val="0066CC"/>
                </a:solidFill>
                <a:latin typeface="Museo Sans Cond 900"/>
                <a:cs typeface="Museo Sans Cond 900"/>
              </a:rPr>
              <a:t>1915</a:t>
            </a:r>
            <a:endParaRPr sz="1500">
              <a:latin typeface="Museo Sans Cond 900"/>
              <a:cs typeface="Museo Sans Cond 900"/>
            </a:endParaRPr>
          </a:p>
          <a:p>
            <a:pPr marL="12700" marR="132080">
              <a:lnSpc>
                <a:spcPts val="1260"/>
              </a:lnSpc>
              <a:spcBef>
                <a:spcPts val="1365"/>
              </a:spcBef>
            </a:pPr>
            <a:r>
              <a:rPr sz="1300" b="0" dirty="0">
                <a:solidFill>
                  <a:srgbClr val="FFFFFF"/>
                </a:solidFill>
                <a:latin typeface="Museo Sans 300"/>
                <a:cs typeface="Museo Sans 300"/>
              </a:rPr>
              <a:t>A</a:t>
            </a:r>
            <a:r>
              <a:rPr sz="1300" b="0" spc="-25" dirty="0">
                <a:solidFill>
                  <a:srgbClr val="FFFFFF"/>
                </a:solidFill>
                <a:latin typeface="Museo Sans 300"/>
                <a:cs typeface="Museo Sans 300"/>
              </a:rPr>
              <a:t> </a:t>
            </a:r>
            <a:r>
              <a:rPr sz="1300" b="0" dirty="0">
                <a:solidFill>
                  <a:srgbClr val="FFFFFF"/>
                </a:solidFill>
                <a:latin typeface="Museo Sans 300"/>
                <a:cs typeface="Museo Sans 300"/>
              </a:rPr>
              <a:t>lot</a:t>
            </a:r>
            <a:r>
              <a:rPr sz="1300" b="0" spc="-20" dirty="0">
                <a:solidFill>
                  <a:srgbClr val="FFFFFF"/>
                </a:solidFill>
                <a:latin typeface="Museo Sans 300"/>
                <a:cs typeface="Museo Sans 300"/>
              </a:rPr>
              <a:t> </a:t>
            </a:r>
            <a:r>
              <a:rPr sz="1300" b="0" spc="-25" dirty="0">
                <a:solidFill>
                  <a:srgbClr val="FFFFFF"/>
                </a:solidFill>
                <a:latin typeface="Museo Sans 300"/>
                <a:cs typeface="Museo Sans 300"/>
              </a:rPr>
              <a:t>has </a:t>
            </a:r>
            <a:r>
              <a:rPr sz="1300" b="0" dirty="0">
                <a:solidFill>
                  <a:srgbClr val="FFFFFF"/>
                </a:solidFill>
                <a:latin typeface="Museo Sans 300"/>
                <a:cs typeface="Museo Sans 300"/>
              </a:rPr>
              <a:t>changed</a:t>
            </a:r>
            <a:r>
              <a:rPr sz="1300" b="0" spc="-60" dirty="0">
                <a:solidFill>
                  <a:srgbClr val="FFFFFF"/>
                </a:solidFill>
                <a:latin typeface="Museo Sans 300"/>
                <a:cs typeface="Museo Sans 300"/>
              </a:rPr>
              <a:t> </a:t>
            </a:r>
            <a:r>
              <a:rPr sz="1300" b="0" spc="-10" dirty="0">
                <a:solidFill>
                  <a:srgbClr val="FFFFFF"/>
                </a:solidFill>
                <a:latin typeface="Museo Sans 300"/>
                <a:cs typeface="Museo Sans 300"/>
              </a:rPr>
              <a:t>since </a:t>
            </a:r>
            <a:r>
              <a:rPr sz="1300" b="0" dirty="0">
                <a:solidFill>
                  <a:srgbClr val="FFFFFF"/>
                </a:solidFill>
                <a:latin typeface="Museo Sans 300"/>
                <a:cs typeface="Museo Sans 300"/>
              </a:rPr>
              <a:t>then.</a:t>
            </a:r>
            <a:r>
              <a:rPr sz="1300" b="0" spc="-35" dirty="0">
                <a:solidFill>
                  <a:srgbClr val="FFFFFF"/>
                </a:solidFill>
                <a:latin typeface="Museo Sans 300"/>
                <a:cs typeface="Museo Sans 300"/>
              </a:rPr>
              <a:t> </a:t>
            </a:r>
            <a:r>
              <a:rPr sz="1300" b="0" spc="-25" dirty="0">
                <a:solidFill>
                  <a:srgbClr val="FFFFFF"/>
                </a:solidFill>
                <a:latin typeface="Museo Sans 300"/>
                <a:cs typeface="Museo Sans 300"/>
              </a:rPr>
              <a:t>And </a:t>
            </a:r>
            <a:r>
              <a:rPr sz="1300" b="0" spc="-10" dirty="0">
                <a:solidFill>
                  <a:srgbClr val="FFFFFF"/>
                </a:solidFill>
                <a:latin typeface="Museo Sans 300"/>
                <a:cs typeface="Museo Sans 300"/>
              </a:rPr>
              <a:t>Western</a:t>
            </a:r>
            <a:r>
              <a:rPr sz="1300" b="0" spc="-50" dirty="0">
                <a:solidFill>
                  <a:srgbClr val="FFFFFF"/>
                </a:solidFill>
                <a:latin typeface="Museo Sans 300"/>
                <a:cs typeface="Museo Sans 300"/>
              </a:rPr>
              <a:t> </a:t>
            </a:r>
            <a:r>
              <a:rPr sz="1300" b="0" spc="-25" dirty="0">
                <a:solidFill>
                  <a:srgbClr val="FFFFFF"/>
                </a:solidFill>
                <a:latin typeface="Museo Sans 300"/>
                <a:cs typeface="Museo Sans 300"/>
              </a:rPr>
              <a:t>has </a:t>
            </a:r>
            <a:r>
              <a:rPr sz="1300" b="0" dirty="0">
                <a:solidFill>
                  <a:srgbClr val="FFFFFF"/>
                </a:solidFill>
                <a:latin typeface="Museo Sans 300"/>
                <a:cs typeface="Museo Sans 300"/>
              </a:rPr>
              <a:t>been</a:t>
            </a:r>
            <a:r>
              <a:rPr sz="1300" b="0" spc="-40" dirty="0">
                <a:solidFill>
                  <a:srgbClr val="FFFFFF"/>
                </a:solidFill>
                <a:latin typeface="Museo Sans 300"/>
                <a:cs typeface="Museo Sans 300"/>
              </a:rPr>
              <a:t> </a:t>
            </a:r>
            <a:r>
              <a:rPr sz="1300" b="0" dirty="0">
                <a:solidFill>
                  <a:srgbClr val="FFFFFF"/>
                </a:solidFill>
                <a:latin typeface="Museo Sans 300"/>
                <a:cs typeface="Museo Sans 300"/>
              </a:rPr>
              <a:t>right</a:t>
            </a:r>
            <a:r>
              <a:rPr sz="1300" b="0" spc="-35" dirty="0">
                <a:solidFill>
                  <a:srgbClr val="FFFFFF"/>
                </a:solidFill>
                <a:latin typeface="Museo Sans 300"/>
                <a:cs typeface="Museo Sans 300"/>
              </a:rPr>
              <a:t> </a:t>
            </a:r>
            <a:r>
              <a:rPr sz="1300" b="0" spc="-20" dirty="0">
                <a:solidFill>
                  <a:srgbClr val="FFFFFF"/>
                </a:solidFill>
                <a:latin typeface="Museo Sans 300"/>
                <a:cs typeface="Museo Sans 300"/>
              </a:rPr>
              <a:t>here </a:t>
            </a:r>
            <a:r>
              <a:rPr sz="1300" b="0" dirty="0">
                <a:solidFill>
                  <a:srgbClr val="FFFFFF"/>
                </a:solidFill>
                <a:latin typeface="Museo Sans 300"/>
                <a:cs typeface="Museo Sans 300"/>
              </a:rPr>
              <a:t>in</a:t>
            </a:r>
            <a:r>
              <a:rPr sz="1300" b="0" spc="-25" dirty="0">
                <a:solidFill>
                  <a:srgbClr val="FFFFFF"/>
                </a:solidFill>
                <a:latin typeface="Museo Sans 300"/>
                <a:cs typeface="Museo Sans 300"/>
              </a:rPr>
              <a:t> </a:t>
            </a:r>
            <a:r>
              <a:rPr sz="1300" b="0" dirty="0">
                <a:solidFill>
                  <a:srgbClr val="FFFFFF"/>
                </a:solidFill>
                <a:latin typeface="Museo Sans 300"/>
                <a:cs typeface="Museo Sans 300"/>
              </a:rPr>
              <a:t>the</a:t>
            </a:r>
            <a:r>
              <a:rPr sz="1300" b="0" spc="-20" dirty="0">
                <a:solidFill>
                  <a:srgbClr val="FFFFFF"/>
                </a:solidFill>
                <a:latin typeface="Museo Sans 300"/>
                <a:cs typeface="Museo Sans 300"/>
              </a:rPr>
              <a:t> </a:t>
            </a:r>
            <a:r>
              <a:rPr sz="1300" b="0" spc="-10" dirty="0">
                <a:solidFill>
                  <a:srgbClr val="FFFFFF"/>
                </a:solidFill>
                <a:latin typeface="Museo Sans 300"/>
                <a:cs typeface="Museo Sans 300"/>
              </a:rPr>
              <a:t>trenches </a:t>
            </a:r>
            <a:r>
              <a:rPr sz="1300" b="0" dirty="0">
                <a:solidFill>
                  <a:srgbClr val="FFFFFF"/>
                </a:solidFill>
                <a:latin typeface="Museo Sans 300"/>
                <a:cs typeface="Museo Sans 300"/>
              </a:rPr>
              <a:t>the</a:t>
            </a:r>
            <a:r>
              <a:rPr sz="1300" b="0" spc="-30" dirty="0">
                <a:solidFill>
                  <a:srgbClr val="FFFFFF"/>
                </a:solidFill>
                <a:latin typeface="Museo Sans 300"/>
                <a:cs typeface="Museo Sans 300"/>
              </a:rPr>
              <a:t> </a:t>
            </a:r>
            <a:r>
              <a:rPr sz="1300" b="0" spc="-10" dirty="0">
                <a:solidFill>
                  <a:srgbClr val="FFFFFF"/>
                </a:solidFill>
                <a:latin typeface="Museo Sans 300"/>
                <a:cs typeface="Museo Sans 300"/>
              </a:rPr>
              <a:t>entire</a:t>
            </a:r>
            <a:endParaRPr sz="1300">
              <a:latin typeface="Museo Sans 300"/>
              <a:cs typeface="Museo Sans 300"/>
            </a:endParaRPr>
          </a:p>
          <a:p>
            <a:pPr marL="12700">
              <a:lnSpc>
                <a:spcPts val="1090"/>
              </a:lnSpc>
            </a:pPr>
            <a:r>
              <a:rPr sz="1300" b="0" dirty="0">
                <a:solidFill>
                  <a:srgbClr val="FFFFFF"/>
                </a:solidFill>
                <a:latin typeface="Museo Sans 300"/>
                <a:cs typeface="Museo Sans 300"/>
              </a:rPr>
              <a:t>time,</a:t>
            </a:r>
            <a:r>
              <a:rPr sz="1300" b="0" spc="-60" dirty="0">
                <a:solidFill>
                  <a:srgbClr val="FFFFFF"/>
                </a:solidFill>
                <a:latin typeface="Museo Sans 300"/>
                <a:cs typeface="Museo Sans 300"/>
              </a:rPr>
              <a:t> </a:t>
            </a:r>
            <a:r>
              <a:rPr sz="1300" b="0" spc="-10" dirty="0">
                <a:solidFill>
                  <a:srgbClr val="FFFFFF"/>
                </a:solidFill>
                <a:latin typeface="Museo Sans 300"/>
                <a:cs typeface="Museo Sans 300"/>
              </a:rPr>
              <a:t>providing</a:t>
            </a:r>
            <a:endParaRPr sz="1300">
              <a:latin typeface="Museo Sans 300"/>
              <a:cs typeface="Museo Sans 300"/>
            </a:endParaRPr>
          </a:p>
          <a:p>
            <a:pPr marL="12700" marR="109855">
              <a:lnSpc>
                <a:spcPts val="1260"/>
              </a:lnSpc>
              <a:spcBef>
                <a:spcPts val="140"/>
              </a:spcBef>
            </a:pPr>
            <a:r>
              <a:rPr sz="1300" b="0" spc="-10" dirty="0">
                <a:solidFill>
                  <a:srgbClr val="FFFFFF"/>
                </a:solidFill>
                <a:latin typeface="Museo Sans 300"/>
                <a:cs typeface="Museo Sans 300"/>
              </a:rPr>
              <a:t>trusted</a:t>
            </a:r>
            <a:r>
              <a:rPr sz="1300" b="0" spc="-20" dirty="0">
                <a:solidFill>
                  <a:srgbClr val="FFFFFF"/>
                </a:solidFill>
                <a:latin typeface="Museo Sans 300"/>
                <a:cs typeface="Museo Sans 300"/>
              </a:rPr>
              <a:t> </a:t>
            </a:r>
            <a:r>
              <a:rPr sz="1300" b="0" spc="-10" dirty="0">
                <a:solidFill>
                  <a:srgbClr val="FFFFFF"/>
                </a:solidFill>
                <a:latin typeface="Museo Sans 300"/>
                <a:cs typeface="Museo Sans 300"/>
              </a:rPr>
              <a:t>advice </a:t>
            </a:r>
            <a:r>
              <a:rPr sz="1300" b="0" dirty="0">
                <a:solidFill>
                  <a:srgbClr val="FFFFFF"/>
                </a:solidFill>
                <a:latin typeface="Museo Sans 300"/>
                <a:cs typeface="Museo Sans 300"/>
              </a:rPr>
              <a:t>about</a:t>
            </a:r>
            <a:r>
              <a:rPr sz="1300" b="0" spc="-40" dirty="0">
                <a:solidFill>
                  <a:srgbClr val="FFFFFF"/>
                </a:solidFill>
                <a:latin typeface="Museo Sans 300"/>
                <a:cs typeface="Museo Sans 300"/>
              </a:rPr>
              <a:t> </a:t>
            </a:r>
            <a:r>
              <a:rPr sz="1300" b="0" spc="-10" dirty="0">
                <a:solidFill>
                  <a:srgbClr val="FFFFFF"/>
                </a:solidFill>
                <a:latin typeface="Museo Sans 300"/>
                <a:cs typeface="Museo Sans 300"/>
              </a:rPr>
              <a:t>building envelope restoration</a:t>
            </a:r>
            <a:r>
              <a:rPr sz="1300" b="0" spc="-65" dirty="0">
                <a:solidFill>
                  <a:srgbClr val="FFFFFF"/>
                </a:solidFill>
                <a:latin typeface="Museo Sans 300"/>
                <a:cs typeface="Museo Sans 300"/>
              </a:rPr>
              <a:t> </a:t>
            </a:r>
            <a:r>
              <a:rPr sz="1300" b="0" spc="-25" dirty="0">
                <a:solidFill>
                  <a:srgbClr val="FFFFFF"/>
                </a:solidFill>
                <a:latin typeface="Museo Sans 300"/>
                <a:cs typeface="Museo Sans 300"/>
              </a:rPr>
              <a:t>and </a:t>
            </a:r>
            <a:r>
              <a:rPr sz="1300" b="0" spc="-10" dirty="0">
                <a:solidFill>
                  <a:srgbClr val="FFFFFF"/>
                </a:solidFill>
                <a:latin typeface="Museo Sans 300"/>
                <a:cs typeface="Museo Sans 300"/>
              </a:rPr>
              <a:t>maintenance</a:t>
            </a:r>
            <a:r>
              <a:rPr sz="1300" b="0" spc="-55" dirty="0">
                <a:solidFill>
                  <a:srgbClr val="FFFFFF"/>
                </a:solidFill>
                <a:latin typeface="Museo Sans 300"/>
                <a:cs typeface="Museo Sans 300"/>
              </a:rPr>
              <a:t> </a:t>
            </a:r>
            <a:r>
              <a:rPr sz="1300" b="0" spc="-25" dirty="0">
                <a:solidFill>
                  <a:srgbClr val="FFFFFF"/>
                </a:solidFill>
                <a:latin typeface="Museo Sans 300"/>
                <a:cs typeface="Museo Sans 300"/>
              </a:rPr>
              <a:t>to </a:t>
            </a:r>
            <a:r>
              <a:rPr sz="1300" b="0" dirty="0">
                <a:solidFill>
                  <a:srgbClr val="FFFFFF"/>
                </a:solidFill>
                <a:latin typeface="Museo Sans 300"/>
                <a:cs typeface="Museo Sans 300"/>
              </a:rPr>
              <a:t>thousands</a:t>
            </a:r>
            <a:r>
              <a:rPr sz="1300" b="0" spc="-80" dirty="0">
                <a:solidFill>
                  <a:srgbClr val="FFFFFF"/>
                </a:solidFill>
                <a:latin typeface="Museo Sans 300"/>
                <a:cs typeface="Museo Sans 300"/>
              </a:rPr>
              <a:t> </a:t>
            </a:r>
            <a:r>
              <a:rPr sz="1300" b="0" spc="-25" dirty="0">
                <a:solidFill>
                  <a:srgbClr val="FFFFFF"/>
                </a:solidFill>
                <a:latin typeface="Museo Sans 300"/>
                <a:cs typeface="Museo Sans 300"/>
              </a:rPr>
              <a:t>of </a:t>
            </a:r>
            <a:r>
              <a:rPr sz="1300" b="0" spc="-10" dirty="0">
                <a:solidFill>
                  <a:srgbClr val="FFFFFF"/>
                </a:solidFill>
                <a:latin typeface="Museo Sans 300"/>
                <a:cs typeface="Museo Sans 300"/>
              </a:rPr>
              <a:t>people.</a:t>
            </a:r>
            <a:endParaRPr sz="1300">
              <a:latin typeface="Museo Sans 300"/>
              <a:cs typeface="Museo Sans 30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69489" y="1841677"/>
            <a:ext cx="234950" cy="38100"/>
          </a:xfrm>
          <a:custGeom>
            <a:avLst/>
            <a:gdLst/>
            <a:ahLst/>
            <a:cxnLst/>
            <a:rect l="l" t="t" r="r" b="b"/>
            <a:pathLst>
              <a:path w="234950" h="38100">
                <a:moveTo>
                  <a:pt x="234581" y="0"/>
                </a:moveTo>
                <a:lnTo>
                  <a:pt x="0" y="0"/>
                </a:lnTo>
                <a:lnTo>
                  <a:pt x="0" y="37515"/>
                </a:lnTo>
                <a:lnTo>
                  <a:pt x="234581" y="37515"/>
                </a:lnTo>
                <a:lnTo>
                  <a:pt x="234581" y="0"/>
                </a:lnTo>
                <a:close/>
              </a:path>
            </a:pathLst>
          </a:custGeom>
          <a:solidFill>
            <a:srgbClr val="B7D1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49342" y="174796"/>
            <a:ext cx="4854575" cy="1112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80" dirty="0">
                <a:solidFill>
                  <a:srgbClr val="0066CC"/>
                </a:solidFill>
                <a:latin typeface="Museo Sans Cond 900"/>
                <a:cs typeface="Museo Sans Cond 900"/>
              </a:rPr>
              <a:t>OUR</a:t>
            </a:r>
            <a:r>
              <a:rPr sz="1500" b="1" spc="250" dirty="0">
                <a:solidFill>
                  <a:srgbClr val="0066CC"/>
                </a:solidFill>
                <a:latin typeface="Museo Sans Cond 900"/>
                <a:cs typeface="Museo Sans Cond 900"/>
              </a:rPr>
              <a:t> </a:t>
            </a:r>
            <a:r>
              <a:rPr sz="1500" b="1" spc="105" dirty="0">
                <a:solidFill>
                  <a:srgbClr val="0066CC"/>
                </a:solidFill>
                <a:latin typeface="Museo Sans Cond 900"/>
                <a:cs typeface="Museo Sans Cond 900"/>
              </a:rPr>
              <a:t>INTERNSHIP</a:t>
            </a:r>
            <a:r>
              <a:rPr sz="1500" b="1" spc="220" dirty="0">
                <a:solidFill>
                  <a:srgbClr val="0066CC"/>
                </a:solidFill>
                <a:latin typeface="Museo Sans Cond 900"/>
                <a:cs typeface="Museo Sans Cond 900"/>
              </a:rPr>
              <a:t> </a:t>
            </a:r>
            <a:r>
              <a:rPr sz="1500" b="1" spc="110" dirty="0">
                <a:solidFill>
                  <a:srgbClr val="0066CC"/>
                </a:solidFill>
                <a:latin typeface="Museo Sans Cond 900"/>
                <a:cs typeface="Museo Sans Cond 900"/>
              </a:rPr>
              <a:t>PROGRAM</a:t>
            </a:r>
            <a:endParaRPr sz="1500">
              <a:latin typeface="Museo Sans Cond 900"/>
              <a:cs typeface="Museo Sans Cond 900"/>
            </a:endParaRPr>
          </a:p>
          <a:p>
            <a:pPr marL="12700" marR="5080">
              <a:lnSpc>
                <a:spcPts val="1410"/>
              </a:lnSpc>
              <a:spcBef>
                <a:spcPts val="1170"/>
              </a:spcBef>
            </a:pPr>
            <a:r>
              <a:rPr sz="1200" b="0" dirty="0">
                <a:solidFill>
                  <a:srgbClr val="FFFFFF"/>
                </a:solidFill>
                <a:latin typeface="Museo Sans 300"/>
                <a:cs typeface="Museo Sans 300"/>
              </a:rPr>
              <a:t>Western</a:t>
            </a:r>
            <a:r>
              <a:rPr sz="1200" b="0" spc="-5" dirty="0">
                <a:solidFill>
                  <a:srgbClr val="FFFFFF"/>
                </a:solidFill>
                <a:latin typeface="Museo Sans 300"/>
                <a:cs typeface="Museo Sans 300"/>
              </a:rPr>
              <a:t> </a:t>
            </a:r>
            <a:r>
              <a:rPr sz="1200" b="0" dirty="0">
                <a:solidFill>
                  <a:srgbClr val="FFFFFF"/>
                </a:solidFill>
                <a:latin typeface="Museo Sans 300"/>
                <a:cs typeface="Museo Sans 300"/>
              </a:rPr>
              <a:t>Specialty</a:t>
            </a:r>
            <a:r>
              <a:rPr sz="1200" b="0" spc="-5" dirty="0">
                <a:solidFill>
                  <a:srgbClr val="FFFFFF"/>
                </a:solidFill>
                <a:latin typeface="Museo Sans 300"/>
                <a:cs typeface="Museo Sans 300"/>
              </a:rPr>
              <a:t> </a:t>
            </a:r>
            <a:r>
              <a:rPr sz="1200" b="0" dirty="0">
                <a:solidFill>
                  <a:srgbClr val="FFFFFF"/>
                </a:solidFill>
                <a:latin typeface="Museo Sans 300"/>
                <a:cs typeface="Museo Sans 300"/>
              </a:rPr>
              <a:t>Contractors’</a:t>
            </a:r>
            <a:r>
              <a:rPr sz="1200" b="0" spc="-5" dirty="0">
                <a:solidFill>
                  <a:srgbClr val="FFFFFF"/>
                </a:solidFill>
                <a:latin typeface="Museo Sans 300"/>
                <a:cs typeface="Museo Sans 300"/>
              </a:rPr>
              <a:t> </a:t>
            </a:r>
            <a:r>
              <a:rPr sz="1200" b="0" dirty="0">
                <a:solidFill>
                  <a:srgbClr val="FFFFFF"/>
                </a:solidFill>
                <a:latin typeface="Museo Sans 300"/>
                <a:cs typeface="Museo Sans 300"/>
              </a:rPr>
              <a:t>Internship</a:t>
            </a:r>
            <a:r>
              <a:rPr sz="1200" b="0" spc="-5" dirty="0">
                <a:solidFill>
                  <a:srgbClr val="FFFFFF"/>
                </a:solidFill>
                <a:latin typeface="Museo Sans 300"/>
                <a:cs typeface="Museo Sans 300"/>
              </a:rPr>
              <a:t> </a:t>
            </a:r>
            <a:r>
              <a:rPr sz="1200" b="0" dirty="0">
                <a:solidFill>
                  <a:srgbClr val="FFFFFF"/>
                </a:solidFill>
                <a:latin typeface="Museo Sans 300"/>
                <a:cs typeface="Museo Sans 300"/>
              </a:rPr>
              <a:t>Program</a:t>
            </a:r>
            <a:r>
              <a:rPr sz="1200" b="0" spc="-5" dirty="0">
                <a:solidFill>
                  <a:srgbClr val="FFFFFF"/>
                </a:solidFill>
                <a:latin typeface="Museo Sans 300"/>
                <a:cs typeface="Museo Sans 300"/>
              </a:rPr>
              <a:t> </a:t>
            </a:r>
            <a:r>
              <a:rPr sz="1200" b="0" dirty="0">
                <a:solidFill>
                  <a:srgbClr val="FFFFFF"/>
                </a:solidFill>
                <a:latin typeface="Museo Sans 300"/>
                <a:cs typeface="Museo Sans 300"/>
              </a:rPr>
              <a:t>is</a:t>
            </a:r>
            <a:r>
              <a:rPr sz="1200" b="0" spc="-5" dirty="0">
                <a:solidFill>
                  <a:srgbClr val="FFFFFF"/>
                </a:solidFill>
                <a:latin typeface="Museo Sans 300"/>
                <a:cs typeface="Museo Sans 300"/>
              </a:rPr>
              <a:t> </a:t>
            </a:r>
            <a:r>
              <a:rPr sz="1200" b="0" dirty="0">
                <a:solidFill>
                  <a:srgbClr val="FFFFFF"/>
                </a:solidFill>
                <a:latin typeface="Museo Sans 300"/>
                <a:cs typeface="Museo Sans 300"/>
              </a:rPr>
              <a:t>designed</a:t>
            </a:r>
            <a:r>
              <a:rPr sz="1200" b="0" spc="-5" dirty="0">
                <a:solidFill>
                  <a:srgbClr val="FFFFFF"/>
                </a:solidFill>
                <a:latin typeface="Museo Sans 300"/>
                <a:cs typeface="Museo Sans 300"/>
              </a:rPr>
              <a:t> </a:t>
            </a:r>
            <a:r>
              <a:rPr sz="1200" b="0" spc="-25" dirty="0">
                <a:solidFill>
                  <a:srgbClr val="FFFFFF"/>
                </a:solidFill>
                <a:latin typeface="Museo Sans 300"/>
                <a:cs typeface="Museo Sans 300"/>
              </a:rPr>
              <a:t>to </a:t>
            </a:r>
            <a:r>
              <a:rPr sz="1200" b="0" dirty="0">
                <a:solidFill>
                  <a:srgbClr val="FFFFFF"/>
                </a:solidFill>
                <a:latin typeface="Museo Sans 300"/>
                <a:cs typeface="Museo Sans 300"/>
              </a:rPr>
              <a:t>expose</a:t>
            </a:r>
            <a:r>
              <a:rPr sz="1200" b="0" spc="-5" dirty="0">
                <a:solidFill>
                  <a:srgbClr val="FFFFFF"/>
                </a:solidFill>
                <a:latin typeface="Museo Sans 300"/>
                <a:cs typeface="Museo Sans 300"/>
              </a:rPr>
              <a:t> </a:t>
            </a:r>
            <a:r>
              <a:rPr sz="1200" b="0" dirty="0">
                <a:solidFill>
                  <a:srgbClr val="FFFFFF"/>
                </a:solidFill>
                <a:latin typeface="Museo Sans 300"/>
                <a:cs typeface="Museo Sans 300"/>
              </a:rPr>
              <a:t>students to both field and office experiences.</a:t>
            </a:r>
            <a:r>
              <a:rPr sz="1200" b="0" spc="320" dirty="0">
                <a:solidFill>
                  <a:srgbClr val="FFFFFF"/>
                </a:solidFill>
                <a:latin typeface="Museo Sans 300"/>
                <a:cs typeface="Museo Sans 300"/>
              </a:rPr>
              <a:t> </a:t>
            </a:r>
            <a:r>
              <a:rPr sz="1200" b="0" dirty="0">
                <a:solidFill>
                  <a:srgbClr val="FFFFFF"/>
                </a:solidFill>
                <a:latin typeface="Museo Sans 300"/>
                <a:cs typeface="Museo Sans 300"/>
              </a:rPr>
              <a:t>During </a:t>
            </a:r>
            <a:r>
              <a:rPr sz="1200" b="0" spc="-20" dirty="0">
                <a:solidFill>
                  <a:srgbClr val="FFFFFF"/>
                </a:solidFill>
                <a:latin typeface="Museo Sans 300"/>
                <a:cs typeface="Museo Sans 300"/>
              </a:rPr>
              <a:t>this </a:t>
            </a:r>
            <a:r>
              <a:rPr sz="1200" b="0" dirty="0">
                <a:solidFill>
                  <a:srgbClr val="FFFFFF"/>
                </a:solidFill>
                <a:latin typeface="Museo Sans 300"/>
                <a:cs typeface="Museo Sans 300"/>
              </a:rPr>
              <a:t>time,</a:t>
            </a:r>
            <a:r>
              <a:rPr sz="1200" b="0" spc="-5" dirty="0">
                <a:solidFill>
                  <a:srgbClr val="FFFFFF"/>
                </a:solidFill>
                <a:latin typeface="Museo Sans 300"/>
                <a:cs typeface="Museo Sans 300"/>
              </a:rPr>
              <a:t> </a:t>
            </a:r>
            <a:r>
              <a:rPr sz="1200" b="0" dirty="0">
                <a:solidFill>
                  <a:srgbClr val="FFFFFF"/>
                </a:solidFill>
                <a:latin typeface="Museo Sans 300"/>
                <a:cs typeface="Museo Sans 300"/>
              </a:rPr>
              <a:t>students will learn valuable skills</a:t>
            </a:r>
            <a:r>
              <a:rPr sz="1200" b="0" spc="-5" dirty="0">
                <a:solidFill>
                  <a:srgbClr val="FFFFFF"/>
                </a:solidFill>
                <a:latin typeface="Museo Sans 300"/>
                <a:cs typeface="Museo Sans 300"/>
              </a:rPr>
              <a:t> </a:t>
            </a:r>
            <a:r>
              <a:rPr sz="1200" b="0" dirty="0">
                <a:solidFill>
                  <a:srgbClr val="FFFFFF"/>
                </a:solidFill>
                <a:latin typeface="Museo Sans 300"/>
                <a:cs typeface="Museo Sans 300"/>
              </a:rPr>
              <a:t>which can be utilized to </a:t>
            </a:r>
            <a:r>
              <a:rPr sz="1200" b="0" spc="-10" dirty="0">
                <a:solidFill>
                  <a:srgbClr val="FFFFFF"/>
                </a:solidFill>
                <a:latin typeface="Museo Sans 300"/>
                <a:cs typeface="Museo Sans 300"/>
              </a:rPr>
              <a:t>further </a:t>
            </a:r>
            <a:r>
              <a:rPr sz="1200" b="0" dirty="0">
                <a:solidFill>
                  <a:srgbClr val="FFFFFF"/>
                </a:solidFill>
                <a:latin typeface="Museo Sans 300"/>
                <a:cs typeface="Museo Sans 300"/>
              </a:rPr>
              <a:t>their</a:t>
            </a:r>
            <a:r>
              <a:rPr sz="1200" b="0" spc="-15" dirty="0">
                <a:solidFill>
                  <a:srgbClr val="FFFFFF"/>
                </a:solidFill>
                <a:latin typeface="Museo Sans 300"/>
                <a:cs typeface="Museo Sans 300"/>
              </a:rPr>
              <a:t> </a:t>
            </a:r>
            <a:r>
              <a:rPr sz="1200" b="0" dirty="0">
                <a:solidFill>
                  <a:srgbClr val="FFFFFF"/>
                </a:solidFill>
                <a:latin typeface="Museo Sans 300"/>
                <a:cs typeface="Museo Sans 300"/>
              </a:rPr>
              <a:t>potential for full-time employment with </a:t>
            </a:r>
            <a:r>
              <a:rPr sz="1200" b="0" spc="-10" dirty="0">
                <a:solidFill>
                  <a:srgbClr val="FFFFFF"/>
                </a:solidFill>
                <a:latin typeface="Museo Sans 300"/>
                <a:cs typeface="Museo Sans 300"/>
              </a:rPr>
              <a:t>Western.</a:t>
            </a:r>
            <a:endParaRPr sz="1200">
              <a:latin typeface="Museo Sans 300"/>
              <a:cs typeface="Museo Sans 30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56789" y="1864219"/>
            <a:ext cx="2578100" cy="263207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1143000">
              <a:lnSpc>
                <a:spcPts val="1900"/>
              </a:lnSpc>
              <a:spcBef>
                <a:spcPts val="380"/>
              </a:spcBef>
            </a:pPr>
            <a:r>
              <a:rPr sz="1800" b="1" spc="-45" dirty="0">
                <a:solidFill>
                  <a:srgbClr val="FFFFFF"/>
                </a:solidFill>
                <a:latin typeface="Museo Sans Cond 900"/>
                <a:cs typeface="Museo Sans Cond 900"/>
              </a:rPr>
              <a:t>PEOPLE</a:t>
            </a:r>
            <a:r>
              <a:rPr sz="1800" b="1" spc="-70" dirty="0">
                <a:solidFill>
                  <a:srgbClr val="FFFFFF"/>
                </a:solidFill>
                <a:latin typeface="Museo Sans Cond 900"/>
                <a:cs typeface="Museo Sans Cond 900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Museo Sans Cond 900"/>
                <a:cs typeface="Museo Sans Cond 900"/>
              </a:rPr>
              <a:t>ARE </a:t>
            </a:r>
            <a:r>
              <a:rPr sz="1800" b="1" spc="-10" dirty="0">
                <a:solidFill>
                  <a:srgbClr val="FFFFFF"/>
                </a:solidFill>
                <a:latin typeface="Museo Sans Cond 900"/>
                <a:cs typeface="Museo Sans Cond 900"/>
              </a:rPr>
              <a:t>WESTERN’S </a:t>
            </a:r>
            <a:r>
              <a:rPr sz="1800" b="1" spc="-30" dirty="0">
                <a:solidFill>
                  <a:srgbClr val="FFFFFF"/>
                </a:solidFill>
                <a:latin typeface="Museo Sans Cond 900"/>
                <a:cs typeface="Museo Sans Cond 900"/>
              </a:rPr>
              <a:t>MOST</a:t>
            </a:r>
            <a:r>
              <a:rPr sz="1800" b="1" spc="-120" dirty="0">
                <a:solidFill>
                  <a:srgbClr val="FFFFFF"/>
                </a:solidFill>
                <a:latin typeface="Museo Sans Cond 900"/>
                <a:cs typeface="Museo Sans Cond 900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Museo Sans Cond 900"/>
                <a:cs typeface="Museo Sans Cond 900"/>
              </a:rPr>
              <a:t>PRECIOUS</a:t>
            </a:r>
            <a:endParaRPr sz="1800">
              <a:latin typeface="Museo Sans Cond 900"/>
              <a:cs typeface="Museo Sans Cond 900"/>
            </a:endParaRPr>
          </a:p>
          <a:p>
            <a:pPr marL="12700" marR="513715">
              <a:lnSpc>
                <a:spcPts val="1900"/>
              </a:lnSpc>
            </a:pPr>
            <a:r>
              <a:rPr sz="1800" b="1" spc="-25" dirty="0">
                <a:solidFill>
                  <a:srgbClr val="FFFFFF"/>
                </a:solidFill>
                <a:latin typeface="Museo Sans Cond 900"/>
                <a:cs typeface="Museo Sans Cond 900"/>
              </a:rPr>
              <a:t>ASSET.</a:t>
            </a:r>
            <a:r>
              <a:rPr sz="1800" b="1" spc="70" dirty="0">
                <a:solidFill>
                  <a:srgbClr val="FFFFFF"/>
                </a:solidFill>
                <a:latin typeface="Museo Sans Cond 900"/>
                <a:cs typeface="Museo Sans Cond 900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Museo Sans Cond 900"/>
                <a:cs typeface="Museo Sans Cond 900"/>
              </a:rPr>
              <a:t>THE</a:t>
            </a:r>
            <a:r>
              <a:rPr sz="1800" b="1" spc="-75" dirty="0">
                <a:solidFill>
                  <a:srgbClr val="FFFFFF"/>
                </a:solidFill>
                <a:latin typeface="Museo Sans Cond 900"/>
                <a:cs typeface="Museo Sans Cond 900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Museo Sans Cond 900"/>
                <a:cs typeface="Museo Sans Cond 900"/>
              </a:rPr>
              <a:t>SUCCESS </a:t>
            </a:r>
            <a:r>
              <a:rPr sz="1800" b="1" spc="-30" dirty="0">
                <a:solidFill>
                  <a:srgbClr val="FFFFFF"/>
                </a:solidFill>
                <a:latin typeface="Museo Sans Cond 900"/>
                <a:cs typeface="Museo Sans Cond 900"/>
              </a:rPr>
              <a:t>AND</a:t>
            </a:r>
            <a:r>
              <a:rPr sz="1800" b="1" spc="-45" dirty="0">
                <a:solidFill>
                  <a:srgbClr val="FFFFFF"/>
                </a:solidFill>
                <a:latin typeface="Museo Sans Cond 900"/>
                <a:cs typeface="Museo Sans Cond 900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Museo Sans Cond 900"/>
                <a:cs typeface="Museo Sans Cond 900"/>
              </a:rPr>
              <a:t>LONGEVITY</a:t>
            </a:r>
            <a:r>
              <a:rPr sz="1800" b="1" spc="-105" dirty="0">
                <a:solidFill>
                  <a:srgbClr val="FFFFFF"/>
                </a:solidFill>
                <a:latin typeface="Museo Sans Cond 900"/>
                <a:cs typeface="Museo Sans Cond 900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Museo Sans Cond 900"/>
                <a:cs typeface="Museo Sans Cond 900"/>
              </a:rPr>
              <a:t>OF</a:t>
            </a:r>
            <a:r>
              <a:rPr sz="1800" b="1" spc="-125" dirty="0">
                <a:solidFill>
                  <a:srgbClr val="FFFFFF"/>
                </a:solidFill>
                <a:latin typeface="Museo Sans Cond 900"/>
                <a:cs typeface="Museo Sans Cond 900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Museo Sans Cond 900"/>
                <a:cs typeface="Museo Sans Cond 900"/>
              </a:rPr>
              <a:t>THE</a:t>
            </a:r>
            <a:endParaRPr sz="1800">
              <a:latin typeface="Museo Sans Cond 900"/>
              <a:cs typeface="Museo Sans Cond 900"/>
            </a:endParaRPr>
          </a:p>
          <a:p>
            <a:pPr marL="12700" marR="5080">
              <a:lnSpc>
                <a:spcPts val="1900"/>
              </a:lnSpc>
            </a:pPr>
            <a:r>
              <a:rPr sz="1800" b="1" spc="-55" dirty="0">
                <a:solidFill>
                  <a:srgbClr val="FFFFFF"/>
                </a:solidFill>
                <a:latin typeface="Museo Sans Cond 900"/>
                <a:cs typeface="Museo Sans Cond 900"/>
              </a:rPr>
              <a:t>COMPANY</a:t>
            </a:r>
            <a:r>
              <a:rPr sz="1800" b="1" spc="-110" dirty="0">
                <a:solidFill>
                  <a:srgbClr val="FFFFFF"/>
                </a:solidFill>
                <a:latin typeface="Museo Sans Cond 900"/>
                <a:cs typeface="Museo Sans Cond 900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Museo Sans Cond 900"/>
                <a:cs typeface="Museo Sans Cond 900"/>
              </a:rPr>
              <a:t>IS</a:t>
            </a:r>
            <a:r>
              <a:rPr sz="1800" b="1" spc="-95" dirty="0">
                <a:solidFill>
                  <a:srgbClr val="FFFFFF"/>
                </a:solidFill>
                <a:latin typeface="Museo Sans Cond 900"/>
                <a:cs typeface="Museo Sans Cond 900"/>
              </a:rPr>
              <a:t> </a:t>
            </a:r>
            <a:r>
              <a:rPr sz="1800" b="1" dirty="0">
                <a:solidFill>
                  <a:srgbClr val="FFFFFF"/>
                </a:solidFill>
                <a:latin typeface="Museo Sans Cond 900"/>
                <a:cs typeface="Museo Sans Cond 900"/>
              </a:rPr>
              <a:t>A</a:t>
            </a:r>
            <a:r>
              <a:rPr sz="1800" b="1" spc="-95" dirty="0">
                <a:solidFill>
                  <a:srgbClr val="FFFFFF"/>
                </a:solidFill>
                <a:latin typeface="Museo Sans Cond 900"/>
                <a:cs typeface="Museo Sans Cond 900"/>
              </a:rPr>
              <a:t> </a:t>
            </a:r>
            <a:r>
              <a:rPr sz="1800" b="1" spc="-45" dirty="0">
                <a:solidFill>
                  <a:srgbClr val="FFFFFF"/>
                </a:solidFill>
                <a:latin typeface="Museo Sans Cond 900"/>
                <a:cs typeface="Museo Sans Cond 900"/>
              </a:rPr>
              <a:t>DIRECT</a:t>
            </a:r>
            <a:r>
              <a:rPr sz="1800" b="1" spc="-90" dirty="0">
                <a:solidFill>
                  <a:srgbClr val="FFFFFF"/>
                </a:solidFill>
                <a:latin typeface="Museo Sans Cond 900"/>
                <a:cs typeface="Museo Sans Cond 900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Museo Sans Cond 900"/>
                <a:cs typeface="Museo Sans Cond 900"/>
              </a:rPr>
              <a:t>RESULT </a:t>
            </a:r>
            <a:r>
              <a:rPr sz="1800" b="1" spc="-20" dirty="0">
                <a:solidFill>
                  <a:srgbClr val="FFFFFF"/>
                </a:solidFill>
                <a:latin typeface="Museo Sans Cond 900"/>
                <a:cs typeface="Museo Sans Cond 900"/>
              </a:rPr>
              <a:t>OF</a:t>
            </a:r>
            <a:r>
              <a:rPr sz="1800" b="1" spc="-85" dirty="0">
                <a:solidFill>
                  <a:srgbClr val="FFFFFF"/>
                </a:solidFill>
                <a:latin typeface="Museo Sans Cond 900"/>
                <a:cs typeface="Museo Sans Cond 900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Museo Sans Cond 900"/>
                <a:cs typeface="Museo Sans Cond 900"/>
              </a:rPr>
              <a:t>GENERATIONS</a:t>
            </a:r>
            <a:r>
              <a:rPr sz="1800" b="1" spc="-55" dirty="0">
                <a:solidFill>
                  <a:srgbClr val="FFFFFF"/>
                </a:solidFill>
                <a:latin typeface="Museo Sans Cond 900"/>
                <a:cs typeface="Museo Sans Cond 900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Museo Sans Cond 900"/>
                <a:cs typeface="Museo Sans Cond 900"/>
              </a:rPr>
              <a:t>OF</a:t>
            </a:r>
            <a:r>
              <a:rPr sz="1800" b="1" spc="-80" dirty="0">
                <a:solidFill>
                  <a:srgbClr val="FFFFFF"/>
                </a:solidFill>
                <a:latin typeface="Museo Sans Cond 900"/>
                <a:cs typeface="Museo Sans Cond 900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Museo Sans Cond 900"/>
                <a:cs typeface="Museo Sans Cond 900"/>
              </a:rPr>
              <a:t>HARD </a:t>
            </a:r>
            <a:r>
              <a:rPr sz="1800" b="1" spc="-45" dirty="0">
                <a:solidFill>
                  <a:srgbClr val="FFFFFF"/>
                </a:solidFill>
                <a:latin typeface="Museo Sans Cond 900"/>
                <a:cs typeface="Museo Sans Cond 900"/>
              </a:rPr>
              <a:t>WORKING</a:t>
            </a:r>
            <a:r>
              <a:rPr sz="1800" b="1" spc="-90" dirty="0">
                <a:solidFill>
                  <a:srgbClr val="FFFFFF"/>
                </a:solidFill>
                <a:latin typeface="Museo Sans Cond 900"/>
                <a:cs typeface="Museo Sans Cond 900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Museo Sans Cond 900"/>
                <a:cs typeface="Museo Sans Cond 900"/>
              </a:rPr>
              <a:t>AND </a:t>
            </a:r>
            <a:r>
              <a:rPr sz="1800" b="1" spc="-10" dirty="0">
                <a:solidFill>
                  <a:srgbClr val="FFFFFF"/>
                </a:solidFill>
                <a:latin typeface="Museo Sans Cond 900"/>
                <a:cs typeface="Museo Sans Cond 900"/>
              </a:rPr>
              <a:t>DEDICATED </a:t>
            </a:r>
            <a:r>
              <a:rPr sz="1800" b="1" spc="-55" dirty="0">
                <a:solidFill>
                  <a:srgbClr val="FFFFFF"/>
                </a:solidFill>
                <a:latin typeface="Museo Sans Cond 900"/>
                <a:cs typeface="Museo Sans Cond 900"/>
              </a:rPr>
              <a:t>EMPLOYEES.</a:t>
            </a:r>
            <a:r>
              <a:rPr sz="1800" b="1" spc="-30" dirty="0">
                <a:solidFill>
                  <a:srgbClr val="FFFFFF"/>
                </a:solidFill>
                <a:latin typeface="Museo Sans Cond 900"/>
                <a:cs typeface="Museo Sans Cond 900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Museo Sans Cond 900"/>
                <a:cs typeface="Museo Sans Cond 900"/>
              </a:rPr>
              <a:t>WITHOUT</a:t>
            </a:r>
            <a:endParaRPr sz="1800">
              <a:latin typeface="Museo Sans Cond 900"/>
              <a:cs typeface="Museo Sans Cond 900"/>
            </a:endParaRPr>
          </a:p>
          <a:p>
            <a:pPr marL="12700">
              <a:lnSpc>
                <a:spcPts val="1880"/>
              </a:lnSpc>
            </a:pPr>
            <a:r>
              <a:rPr sz="1800" b="1" spc="-40" dirty="0">
                <a:solidFill>
                  <a:srgbClr val="FFFFFF"/>
                </a:solidFill>
                <a:latin typeface="Museo Sans Cond 900"/>
                <a:cs typeface="Museo Sans Cond 900"/>
              </a:rPr>
              <a:t>THEM,</a:t>
            </a:r>
            <a:r>
              <a:rPr sz="1800" b="1" spc="-100" dirty="0">
                <a:solidFill>
                  <a:srgbClr val="FFFFFF"/>
                </a:solidFill>
                <a:latin typeface="Museo Sans Cond 900"/>
                <a:cs typeface="Museo Sans Cond 900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Museo Sans Cond 900"/>
                <a:cs typeface="Museo Sans Cond 900"/>
              </a:rPr>
              <a:t>WE</a:t>
            </a:r>
            <a:r>
              <a:rPr sz="1800" b="1" spc="-105" dirty="0">
                <a:solidFill>
                  <a:srgbClr val="FFFFFF"/>
                </a:solidFill>
                <a:latin typeface="Museo Sans Cond 900"/>
                <a:cs typeface="Museo Sans Cond 900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Museo Sans Cond 900"/>
                <a:cs typeface="Museo Sans Cond 900"/>
              </a:rPr>
              <a:t>ARE</a:t>
            </a:r>
            <a:r>
              <a:rPr sz="1800" b="1" spc="-55" dirty="0">
                <a:solidFill>
                  <a:srgbClr val="FFFFFF"/>
                </a:solidFill>
                <a:latin typeface="Museo Sans Cond 900"/>
                <a:cs typeface="Museo Sans Cond 900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Museo Sans Cond 900"/>
                <a:cs typeface="Museo Sans Cond 900"/>
              </a:rPr>
              <a:t>NOTHING.</a:t>
            </a:r>
            <a:endParaRPr sz="1800">
              <a:latin typeface="Museo Sans Cond 900"/>
              <a:cs typeface="Museo Sans Cond 900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900" b="1" dirty="0">
                <a:solidFill>
                  <a:srgbClr val="B7D1ED"/>
                </a:solidFill>
                <a:latin typeface="Museo Sans Cond 900"/>
                <a:cs typeface="Museo Sans Cond 900"/>
              </a:rPr>
              <a:t>TOM</a:t>
            </a:r>
            <a:r>
              <a:rPr sz="900" b="1" spc="90" dirty="0">
                <a:solidFill>
                  <a:srgbClr val="B7D1ED"/>
                </a:solidFill>
                <a:latin typeface="Museo Sans Cond 900"/>
                <a:cs typeface="Museo Sans Cond 900"/>
              </a:rPr>
              <a:t> </a:t>
            </a:r>
            <a:r>
              <a:rPr sz="900" b="1" dirty="0">
                <a:solidFill>
                  <a:srgbClr val="B7D1ED"/>
                </a:solidFill>
                <a:latin typeface="Museo Sans Cond 900"/>
                <a:cs typeface="Museo Sans Cond 900"/>
              </a:rPr>
              <a:t>BROOKS,</a:t>
            </a:r>
            <a:r>
              <a:rPr sz="900" b="1" spc="90" dirty="0">
                <a:solidFill>
                  <a:srgbClr val="B7D1ED"/>
                </a:solidFill>
                <a:latin typeface="Museo Sans Cond 900"/>
                <a:cs typeface="Museo Sans Cond 900"/>
              </a:rPr>
              <a:t> </a:t>
            </a:r>
            <a:r>
              <a:rPr sz="900" b="1" dirty="0">
                <a:solidFill>
                  <a:srgbClr val="B7D1ED"/>
                </a:solidFill>
                <a:latin typeface="Museo Sans Cond 900"/>
                <a:cs typeface="Museo Sans Cond 900"/>
              </a:rPr>
              <a:t>CHIEF</a:t>
            </a:r>
            <a:r>
              <a:rPr sz="900" b="1" spc="75" dirty="0">
                <a:solidFill>
                  <a:srgbClr val="B7D1ED"/>
                </a:solidFill>
                <a:latin typeface="Museo Sans Cond 900"/>
                <a:cs typeface="Museo Sans Cond 900"/>
              </a:rPr>
              <a:t> </a:t>
            </a:r>
            <a:r>
              <a:rPr sz="900" b="1" dirty="0">
                <a:solidFill>
                  <a:srgbClr val="B7D1ED"/>
                </a:solidFill>
                <a:latin typeface="Museo Sans Cond 900"/>
                <a:cs typeface="Museo Sans Cond 900"/>
              </a:rPr>
              <a:t>OPERATING</a:t>
            </a:r>
            <a:r>
              <a:rPr sz="900" b="1" spc="95" dirty="0">
                <a:solidFill>
                  <a:srgbClr val="B7D1ED"/>
                </a:solidFill>
                <a:latin typeface="Museo Sans Cond 900"/>
                <a:cs typeface="Museo Sans Cond 900"/>
              </a:rPr>
              <a:t> </a:t>
            </a:r>
            <a:r>
              <a:rPr sz="900" b="1" spc="-10" dirty="0">
                <a:solidFill>
                  <a:srgbClr val="B7D1ED"/>
                </a:solidFill>
                <a:latin typeface="Museo Sans Cond 900"/>
                <a:cs typeface="Museo Sans Cond 900"/>
              </a:rPr>
              <a:t>OFFICER</a:t>
            </a:r>
            <a:endParaRPr sz="900">
              <a:latin typeface="Museo Sans Cond 900"/>
              <a:cs typeface="Museo Sans Cond 90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56789" y="4601290"/>
            <a:ext cx="207137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175" dirty="0">
                <a:solidFill>
                  <a:srgbClr val="FFFFFF"/>
                </a:solidFill>
                <a:latin typeface="Museo Sans Cond 900"/>
                <a:cs typeface="Museo Sans Cond 900"/>
              </a:rPr>
              <a:t>(833)</a:t>
            </a:r>
            <a:r>
              <a:rPr sz="2200" b="1" spc="440" dirty="0">
                <a:solidFill>
                  <a:srgbClr val="FFFFFF"/>
                </a:solidFill>
                <a:latin typeface="Museo Sans Cond 900"/>
                <a:cs typeface="Museo Sans Cond 900"/>
              </a:rPr>
              <a:t> </a:t>
            </a:r>
            <a:r>
              <a:rPr sz="2200" b="1" spc="220" dirty="0">
                <a:solidFill>
                  <a:srgbClr val="FFFFFF"/>
                </a:solidFill>
                <a:latin typeface="Museo Sans Cond 900"/>
                <a:cs typeface="Museo Sans Cond 900"/>
              </a:rPr>
              <a:t>325-</a:t>
            </a:r>
            <a:r>
              <a:rPr sz="2200" b="1" spc="145" dirty="0">
                <a:solidFill>
                  <a:srgbClr val="FFFFFF"/>
                </a:solidFill>
                <a:latin typeface="Museo Sans Cond 900"/>
                <a:cs typeface="Museo Sans Cond 900"/>
              </a:rPr>
              <a:t>2801 </a:t>
            </a:r>
            <a:endParaRPr sz="2200">
              <a:latin typeface="Museo Sans Cond 900"/>
              <a:cs typeface="Museo Sans Cond 90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B68DDDB874064385F6A997FC320CE2" ma:contentTypeVersion="12" ma:contentTypeDescription="Create a new document." ma:contentTypeScope="" ma:versionID="3b9e77a1be07f0afc54a084fc497a31e">
  <xsd:schema xmlns:xsd="http://www.w3.org/2001/XMLSchema" xmlns:xs="http://www.w3.org/2001/XMLSchema" xmlns:p="http://schemas.microsoft.com/office/2006/metadata/properties" xmlns:ns2="235b0896-b16a-4ba5-9fd3-fb262dda2dfe" targetNamespace="http://schemas.microsoft.com/office/2006/metadata/properties" ma:root="true" ma:fieldsID="efb3226ab4979fcdbc4ddb6dc0c4decd" ns2:_="">
    <xsd:import namespace="235b0896-b16a-4ba5-9fd3-fb262dda2d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5b0896-b16a-4ba5-9fd3-fb262dda2d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e53b0b4-347e-4bed-b3c6-d521107d16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5b0896-b16a-4ba5-9fd3-fb262dda2df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5A2A882-3B2D-4C54-AE4B-51D297C684C9}"/>
</file>

<file path=customXml/itemProps2.xml><?xml version="1.0" encoding="utf-8"?>
<ds:datastoreItem xmlns:ds="http://schemas.openxmlformats.org/officeDocument/2006/customXml" ds:itemID="{E09E105D-F2D5-4FC2-A661-B38C76140410}"/>
</file>

<file path=customXml/itemProps3.xml><?xml version="1.0" encoding="utf-8"?>
<ds:datastoreItem xmlns:ds="http://schemas.openxmlformats.org/officeDocument/2006/customXml" ds:itemID="{A9BA66E4-3998-4510-AF0E-E06BD8FF806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179</Words>
  <Application>Microsoft Office PowerPoint</Application>
  <PresentationFormat>Custom</PresentationFormat>
  <Paragraphs>30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Museo Sans 300</vt:lpstr>
      <vt:lpstr>Calibri</vt:lpstr>
      <vt:lpstr>Museo Sans Cond 900</vt:lpstr>
      <vt:lpstr>Museo Sans 700</vt:lpstr>
      <vt:lpstr>Museo Sans Cond 500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Bequette</dc:creator>
  <cp:lastModifiedBy>Sara Bequette</cp:lastModifiedBy>
  <cp:revision>5</cp:revision>
  <dcterms:created xsi:type="dcterms:W3CDTF">2022-09-16T19:31:45Z</dcterms:created>
  <dcterms:modified xsi:type="dcterms:W3CDTF">2022-09-16T21:40:57Z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2022-09-16T00:00:00Z</vt:filetime>
  </property>
  <property fmtid="{D5CDD505-2E9C-101B-9397-08002B2CF9AE}" pid="3" name="Creator">
    <vt:lpwstr>Adobe InDesign 17.4 (Windows)</vt:lpwstr>
  </property>
  <property fmtid="{D5CDD505-2E9C-101B-9397-08002B2CF9AE}" pid="4" name="LastSaved">
    <vt:filetime>2022-09-16T00:00:00Z</vt:filetime>
  </property>
  <property fmtid="{D5CDD505-2E9C-101B-9397-08002B2CF9AE}" pid="5" name="Producer">
    <vt:lpwstr>Adobe PDF Library 16.0.7</vt:lpwstr>
  </property>
  <property fmtid="{D5CDD505-2E9C-101B-9397-08002B2CF9AE}" pid="6" name="ContentTypeId">
    <vt:lpwstr>0x0101007AB68DDDB874064385F6A997FC320CE2</vt:lpwstr>
  </property>
  <property fmtid="{D5CDD505-2E9C-101B-9397-08002B2CF9AE}" pid="7" name="Order">
    <vt:r8>53572700</vt:r8>
  </property>
  <property fmtid="{D5CDD505-2E9C-101B-9397-08002B2CF9AE}" pid="8" name="MediaServiceImageTags">
    <vt:lpwstr/>
  </property>
  <property fmtid="{D5CDD505-2E9C-101B-9397-08002B2CF9AE}" pid="9" name="ComplianceAssetId">
    <vt:lpwstr/>
  </property>
  <property fmtid="{D5CDD505-2E9C-101B-9397-08002B2CF9AE}" pid="10" name="_ExtendedDescription">
    <vt:lpwstr/>
  </property>
</Properties>
</file>