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91.jpg" ContentType="image/jpg"/>
  <Override PartName="/ppt/media/image92.jpg" ContentType="image/jpg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  <p:sldMasterId id="2147483678" r:id="rId6"/>
  </p:sldMasterIdLst>
  <p:notesMasterIdLst>
    <p:notesMasterId r:id="rId47"/>
  </p:notesMasterIdLst>
  <p:sldIdLst>
    <p:sldId id="256" r:id="rId7"/>
    <p:sldId id="257" r:id="rId8"/>
    <p:sldId id="258" r:id="rId9"/>
    <p:sldId id="259" r:id="rId10"/>
    <p:sldId id="260" r:id="rId11"/>
    <p:sldId id="820" r:id="rId12"/>
    <p:sldId id="325" r:id="rId13"/>
    <p:sldId id="337" r:id="rId14"/>
    <p:sldId id="410" r:id="rId15"/>
    <p:sldId id="377" r:id="rId16"/>
    <p:sldId id="803" r:id="rId17"/>
    <p:sldId id="3140" r:id="rId18"/>
    <p:sldId id="372" r:id="rId19"/>
    <p:sldId id="386" r:id="rId20"/>
    <p:sldId id="3242" r:id="rId21"/>
    <p:sldId id="3110" r:id="rId22"/>
    <p:sldId id="3111" r:id="rId23"/>
    <p:sldId id="3199" r:id="rId24"/>
    <p:sldId id="3197" r:id="rId25"/>
    <p:sldId id="3259" r:id="rId26"/>
    <p:sldId id="3196" r:id="rId27"/>
    <p:sldId id="907" r:id="rId28"/>
    <p:sldId id="906" r:id="rId29"/>
    <p:sldId id="3405" r:id="rId30"/>
    <p:sldId id="3395" r:id="rId31"/>
    <p:sldId id="3406" r:id="rId32"/>
    <p:sldId id="3398" r:id="rId33"/>
    <p:sldId id="3407" r:id="rId34"/>
    <p:sldId id="3262" r:id="rId35"/>
    <p:sldId id="3153" r:id="rId36"/>
    <p:sldId id="3387" r:id="rId37"/>
    <p:sldId id="3154" r:id="rId38"/>
    <p:sldId id="3408" r:id="rId39"/>
    <p:sldId id="3410" r:id="rId40"/>
    <p:sldId id="3411" r:id="rId41"/>
    <p:sldId id="289" r:id="rId42"/>
    <p:sldId id="290" r:id="rId43"/>
    <p:sldId id="3148" r:id="rId44"/>
    <p:sldId id="3200" r:id="rId45"/>
    <p:sldId id="293" r:id="rId46"/>
  </p:sldIdLst>
  <p:sldSz cx="20104100" cy="11309350"/>
  <p:notesSz cx="11309350" cy="2010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5ABECD-4A09-41B2-86CD-E8F73C0EB287}" v="3" dt="2026-03-03T21:06:26.71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97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svg"/><Relationship Id="rId2" Type="http://schemas.openxmlformats.org/officeDocument/2006/relationships/image" Target="../media/image94.svg"/><Relationship Id="rId1" Type="http://schemas.openxmlformats.org/officeDocument/2006/relationships/image" Target="../media/image93.png"/><Relationship Id="rId6" Type="http://schemas.openxmlformats.org/officeDocument/2006/relationships/image" Target="../media/image98.sv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svg"/><Relationship Id="rId4" Type="http://schemas.openxmlformats.org/officeDocument/2006/relationships/image" Target="../media/image96.svg"/><Relationship Id="rId9" Type="http://schemas.openxmlformats.org/officeDocument/2006/relationships/image" Target="../media/image101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svg"/><Relationship Id="rId2" Type="http://schemas.openxmlformats.org/officeDocument/2006/relationships/image" Target="../media/image94.svg"/><Relationship Id="rId1" Type="http://schemas.openxmlformats.org/officeDocument/2006/relationships/image" Target="../media/image93.png"/><Relationship Id="rId6" Type="http://schemas.openxmlformats.org/officeDocument/2006/relationships/image" Target="../media/image98.sv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svg"/><Relationship Id="rId4" Type="http://schemas.openxmlformats.org/officeDocument/2006/relationships/image" Target="../media/image96.svg"/><Relationship Id="rId9" Type="http://schemas.openxmlformats.org/officeDocument/2006/relationships/image" Target="../media/image10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81E640-F1E7-42A9-98AC-00600DE190C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189F61-B2DE-44F2-87CB-C0842E9324CB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3-5 Years</a:t>
          </a:r>
        </a:p>
      </dgm:t>
    </dgm:pt>
    <dgm:pt modelId="{5D6CC93A-FD2E-493E-A3E1-C18E07230CB7}" type="parTrans" cxnId="{F1F7535C-0177-4A45-A4B7-66ADB2DAFC3D}">
      <dgm:prSet/>
      <dgm:spPr/>
      <dgm:t>
        <a:bodyPr/>
        <a:lstStyle/>
        <a:p>
          <a:endParaRPr lang="en-US"/>
        </a:p>
      </dgm:t>
    </dgm:pt>
    <dgm:pt modelId="{57AE04F7-BDB8-4BDB-AFC4-778B007F33AD}" type="sibTrans" cxnId="{F1F7535C-0177-4A45-A4B7-66ADB2DAFC3D}">
      <dgm:prSet/>
      <dgm:spPr/>
      <dgm:t>
        <a:bodyPr/>
        <a:lstStyle/>
        <a:p>
          <a:endParaRPr lang="en-US"/>
        </a:p>
      </dgm:t>
    </dgm:pt>
    <dgm:pt modelId="{483474AD-2C11-444A-8E1A-A517AD7B6F3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Building cleaning and sealing</a:t>
          </a:r>
        </a:p>
      </dgm:t>
    </dgm:pt>
    <dgm:pt modelId="{261C6D19-B069-4D71-BF41-95F20AE06C24}" type="parTrans" cxnId="{56E83E7A-8C69-4A40-A832-F5F99AFDB18C}">
      <dgm:prSet/>
      <dgm:spPr/>
      <dgm:t>
        <a:bodyPr/>
        <a:lstStyle/>
        <a:p>
          <a:endParaRPr lang="en-US"/>
        </a:p>
      </dgm:t>
    </dgm:pt>
    <dgm:pt modelId="{5B5E111F-5A37-4ECB-9438-CE367A64BB33}" type="sibTrans" cxnId="{56E83E7A-8C69-4A40-A832-F5F99AFDB18C}">
      <dgm:prSet/>
      <dgm:spPr/>
      <dgm:t>
        <a:bodyPr/>
        <a:lstStyle/>
        <a:p>
          <a:endParaRPr lang="en-US"/>
        </a:p>
      </dgm:t>
    </dgm:pt>
    <dgm:pt modelId="{368F972F-2B72-46DC-9BBA-89238E053379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Urethane sealant replacement</a:t>
          </a:r>
        </a:p>
      </dgm:t>
    </dgm:pt>
    <dgm:pt modelId="{C739624F-76C4-42DC-B844-582960AFD31D}" type="parTrans" cxnId="{682DA80D-B839-4414-AAAA-DB8AC5C34747}">
      <dgm:prSet/>
      <dgm:spPr/>
      <dgm:t>
        <a:bodyPr/>
        <a:lstStyle/>
        <a:p>
          <a:endParaRPr lang="en-US"/>
        </a:p>
      </dgm:t>
    </dgm:pt>
    <dgm:pt modelId="{30919BF6-090F-4A9A-906B-A8FE88D7E034}" type="sibTrans" cxnId="{682DA80D-B839-4414-AAAA-DB8AC5C34747}">
      <dgm:prSet/>
      <dgm:spPr/>
      <dgm:t>
        <a:bodyPr/>
        <a:lstStyle/>
        <a:p>
          <a:endParaRPr lang="en-US"/>
        </a:p>
      </dgm:t>
    </dgm:pt>
    <dgm:pt modelId="{7D20AE7B-29B2-4F18-B8D8-1509B664A24C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15-20 Years</a:t>
          </a:r>
        </a:p>
      </dgm:t>
    </dgm:pt>
    <dgm:pt modelId="{FE36F307-5052-4A30-9C59-BD1177CC0693}" type="parTrans" cxnId="{8DB814F4-050E-435C-AB4F-7F1B50946D03}">
      <dgm:prSet/>
      <dgm:spPr/>
      <dgm:t>
        <a:bodyPr/>
        <a:lstStyle/>
        <a:p>
          <a:endParaRPr lang="en-US"/>
        </a:p>
      </dgm:t>
    </dgm:pt>
    <dgm:pt modelId="{FB2CAC8A-67E6-47B8-8389-B6B5B27EC916}" type="sibTrans" cxnId="{8DB814F4-050E-435C-AB4F-7F1B50946D03}">
      <dgm:prSet/>
      <dgm:spPr/>
      <dgm:t>
        <a:bodyPr/>
        <a:lstStyle/>
        <a:p>
          <a:endParaRPr lang="en-US"/>
        </a:p>
      </dgm:t>
    </dgm:pt>
    <dgm:pt modelId="{335DA73E-5A0E-47F6-A4D0-3614AA065881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Silicone sealant replacement</a:t>
          </a:r>
        </a:p>
      </dgm:t>
    </dgm:pt>
    <dgm:pt modelId="{1368869B-35D5-474C-A4A1-0542945D4541}" type="parTrans" cxnId="{68BAA407-DA02-40F4-9783-6F7F0CAE6641}">
      <dgm:prSet/>
      <dgm:spPr/>
      <dgm:t>
        <a:bodyPr/>
        <a:lstStyle/>
        <a:p>
          <a:endParaRPr lang="en-US"/>
        </a:p>
      </dgm:t>
    </dgm:pt>
    <dgm:pt modelId="{25CD215F-BD94-405A-B1B5-34DC934500F1}" type="sibTrans" cxnId="{68BAA407-DA02-40F4-9783-6F7F0CAE6641}">
      <dgm:prSet/>
      <dgm:spPr/>
      <dgm:t>
        <a:bodyPr/>
        <a:lstStyle/>
        <a:p>
          <a:endParaRPr lang="en-US"/>
        </a:p>
      </dgm:t>
    </dgm:pt>
    <dgm:pt modelId="{03BCF655-D39B-4B11-9A72-A90BE57DD253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20-25 Years</a:t>
          </a:r>
        </a:p>
      </dgm:t>
    </dgm:pt>
    <dgm:pt modelId="{8B33AEE2-D6F4-4A7C-B784-1C95D59C6B92}" type="parTrans" cxnId="{B9AEFDBC-DC17-4E6F-B31E-5AD6A79A2C3B}">
      <dgm:prSet/>
      <dgm:spPr/>
      <dgm:t>
        <a:bodyPr/>
        <a:lstStyle/>
        <a:p>
          <a:endParaRPr lang="en-US"/>
        </a:p>
      </dgm:t>
    </dgm:pt>
    <dgm:pt modelId="{6024AB07-5761-4E00-B4A0-69425BD07DE7}" type="sibTrans" cxnId="{B9AEFDBC-DC17-4E6F-B31E-5AD6A79A2C3B}">
      <dgm:prSet/>
      <dgm:spPr/>
      <dgm:t>
        <a:bodyPr/>
        <a:lstStyle/>
        <a:p>
          <a:endParaRPr lang="en-US"/>
        </a:p>
      </dgm:t>
    </dgm:pt>
    <dgm:pt modelId="{7079D387-0006-47F8-B1D3-6D1F259169E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Tuckpointing</a:t>
          </a:r>
        </a:p>
      </dgm:t>
    </dgm:pt>
    <dgm:pt modelId="{6F045D5F-E13D-43F6-B6B6-46CF69F86325}" type="parTrans" cxnId="{7F39CFB2-C249-4D7F-8367-E037759F543D}">
      <dgm:prSet/>
      <dgm:spPr/>
      <dgm:t>
        <a:bodyPr/>
        <a:lstStyle/>
        <a:p>
          <a:endParaRPr lang="en-US"/>
        </a:p>
      </dgm:t>
    </dgm:pt>
    <dgm:pt modelId="{7F46E376-A782-4071-B052-8BC57F090636}" type="sibTrans" cxnId="{7F39CFB2-C249-4D7F-8367-E037759F543D}">
      <dgm:prSet/>
      <dgm:spPr/>
      <dgm:t>
        <a:bodyPr/>
        <a:lstStyle/>
        <a:p>
          <a:endParaRPr lang="en-US"/>
        </a:p>
      </dgm:t>
    </dgm:pt>
    <dgm:pt modelId="{EC97BEDB-34B4-4057-B486-EA372F94C9D7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Masonry restoration</a:t>
          </a:r>
        </a:p>
      </dgm:t>
    </dgm:pt>
    <dgm:pt modelId="{8E354B68-51A4-45F1-A9D2-5EBEEE893B4F}" type="parTrans" cxnId="{08C08600-AE4A-47CA-9A28-84F718E33A0C}">
      <dgm:prSet/>
      <dgm:spPr/>
      <dgm:t>
        <a:bodyPr/>
        <a:lstStyle/>
        <a:p>
          <a:endParaRPr lang="en-US"/>
        </a:p>
      </dgm:t>
    </dgm:pt>
    <dgm:pt modelId="{85710C70-2603-4F1B-9B90-027BC86AD048}" type="sibTrans" cxnId="{08C08600-AE4A-47CA-9A28-84F718E33A0C}">
      <dgm:prSet/>
      <dgm:spPr/>
      <dgm:t>
        <a:bodyPr/>
        <a:lstStyle/>
        <a:p>
          <a:endParaRPr lang="en-US"/>
        </a:p>
      </dgm:t>
    </dgm:pt>
    <dgm:pt modelId="{8C1952C2-8CA0-42C7-9F0E-14DD8128306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Structural – steel and pinning</a:t>
          </a:r>
        </a:p>
      </dgm:t>
    </dgm:pt>
    <dgm:pt modelId="{8F50C8F8-73D9-422F-85F4-E58E28778AA1}" type="parTrans" cxnId="{08F3C0D6-A50A-4841-AB1C-9C0E408CBB34}">
      <dgm:prSet/>
      <dgm:spPr/>
      <dgm:t>
        <a:bodyPr/>
        <a:lstStyle/>
        <a:p>
          <a:endParaRPr lang="en-US"/>
        </a:p>
      </dgm:t>
    </dgm:pt>
    <dgm:pt modelId="{708A9F2E-2E61-4B0A-8B0B-E5029BB9C60C}" type="sibTrans" cxnId="{08F3C0D6-A50A-4841-AB1C-9C0E408CBB34}">
      <dgm:prSet/>
      <dgm:spPr/>
      <dgm:t>
        <a:bodyPr/>
        <a:lstStyle/>
        <a:p>
          <a:endParaRPr lang="en-US"/>
        </a:p>
      </dgm:t>
    </dgm:pt>
    <dgm:pt modelId="{1EA24B34-A668-4E7E-9B46-71914249FB8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Replicas – FRP &amp; GFRC</a:t>
          </a:r>
        </a:p>
      </dgm:t>
    </dgm:pt>
    <dgm:pt modelId="{6FCB5365-C7DE-4425-9E64-E46BC267F609}" type="parTrans" cxnId="{C522628E-9B29-49EA-B0B3-036D30042B2A}">
      <dgm:prSet/>
      <dgm:spPr/>
      <dgm:t>
        <a:bodyPr/>
        <a:lstStyle/>
        <a:p>
          <a:endParaRPr lang="en-US"/>
        </a:p>
      </dgm:t>
    </dgm:pt>
    <dgm:pt modelId="{E4F95BA7-35FF-4314-9471-FE2CCB5895EC}" type="sibTrans" cxnId="{C522628E-9B29-49EA-B0B3-036D30042B2A}">
      <dgm:prSet/>
      <dgm:spPr/>
      <dgm:t>
        <a:bodyPr/>
        <a:lstStyle/>
        <a:p>
          <a:endParaRPr lang="en-US"/>
        </a:p>
      </dgm:t>
    </dgm:pt>
    <dgm:pt modelId="{50E73FFB-8567-4FC7-8BE7-3E78BDD29F12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5-10 Years</a:t>
          </a:r>
        </a:p>
      </dgm:t>
    </dgm:pt>
    <dgm:pt modelId="{ED50B8AE-5167-4488-8F7D-99079A969926}" type="parTrans" cxnId="{6D50A2F7-4136-4BD8-84BD-5E7986C563F5}">
      <dgm:prSet/>
      <dgm:spPr/>
      <dgm:t>
        <a:bodyPr/>
        <a:lstStyle/>
        <a:p>
          <a:endParaRPr lang="en-US"/>
        </a:p>
      </dgm:t>
    </dgm:pt>
    <dgm:pt modelId="{40D0DEFA-EB1F-40C4-9E47-B07D6B6469DC}" type="sibTrans" cxnId="{6D50A2F7-4136-4BD8-84BD-5E7986C563F5}">
      <dgm:prSet/>
      <dgm:spPr/>
      <dgm:t>
        <a:bodyPr/>
        <a:lstStyle/>
        <a:p>
          <a:endParaRPr lang="en-US"/>
        </a:p>
      </dgm:t>
    </dgm:pt>
    <dgm:pt modelId="{F60C9306-37C1-4AC1-8D01-3C9F9480DD4F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Flashing</a:t>
          </a:r>
        </a:p>
      </dgm:t>
    </dgm:pt>
    <dgm:pt modelId="{26B05191-1ABC-4B02-B5C0-5593775222FD}" type="parTrans" cxnId="{26178B33-9C45-4CC0-ABE6-2177C46A2042}">
      <dgm:prSet/>
      <dgm:spPr/>
      <dgm:t>
        <a:bodyPr/>
        <a:lstStyle/>
        <a:p>
          <a:endParaRPr lang="en-US"/>
        </a:p>
      </dgm:t>
    </dgm:pt>
    <dgm:pt modelId="{1B13C631-ACF5-49DE-BFC2-A530E2BDD239}" type="sibTrans" cxnId="{26178B33-9C45-4CC0-ABE6-2177C46A2042}">
      <dgm:prSet/>
      <dgm:spPr/>
      <dgm:t>
        <a:bodyPr/>
        <a:lstStyle/>
        <a:p>
          <a:endParaRPr lang="en-US"/>
        </a:p>
      </dgm:t>
    </dgm:pt>
    <dgm:pt modelId="{91EC0C5E-D6C9-48BC-BB35-D818F06C04DE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Wet Seal / Wet Glaze</a:t>
          </a:r>
        </a:p>
      </dgm:t>
    </dgm:pt>
    <dgm:pt modelId="{D0413FA2-7A86-473A-9A99-6345F4FDFCA0}" type="parTrans" cxnId="{18733DFF-EBB9-42E1-8313-CBDE283389EC}">
      <dgm:prSet/>
      <dgm:spPr/>
      <dgm:t>
        <a:bodyPr/>
        <a:lstStyle/>
        <a:p>
          <a:endParaRPr lang="en-US"/>
        </a:p>
      </dgm:t>
    </dgm:pt>
    <dgm:pt modelId="{DEC54C3F-7F25-482E-917D-0A78C264570D}" type="sibTrans" cxnId="{18733DFF-EBB9-42E1-8313-CBDE283389EC}">
      <dgm:prSet/>
      <dgm:spPr/>
      <dgm:t>
        <a:bodyPr/>
        <a:lstStyle/>
        <a:p>
          <a:endParaRPr lang="en-US"/>
        </a:p>
      </dgm:t>
    </dgm:pt>
    <dgm:pt modelId="{7AB0D783-D8EF-4F6C-BE3E-D97F4C70D517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Support steel replacement</a:t>
          </a:r>
        </a:p>
      </dgm:t>
    </dgm:pt>
    <dgm:pt modelId="{65552BD0-33D0-4F33-AD56-63BD4B5F7408}" type="parTrans" cxnId="{5CDD1CB0-D99B-4073-A958-3D7C77BEC0BD}">
      <dgm:prSet/>
      <dgm:spPr/>
      <dgm:t>
        <a:bodyPr/>
        <a:lstStyle/>
        <a:p>
          <a:endParaRPr lang="en-US"/>
        </a:p>
      </dgm:t>
    </dgm:pt>
    <dgm:pt modelId="{A4231DAC-C83A-4035-9D8C-F9ADC384E611}" type="sibTrans" cxnId="{5CDD1CB0-D99B-4073-A958-3D7C77BEC0BD}">
      <dgm:prSet/>
      <dgm:spPr/>
      <dgm:t>
        <a:bodyPr/>
        <a:lstStyle/>
        <a:p>
          <a:endParaRPr lang="en-US"/>
        </a:p>
      </dgm:t>
    </dgm:pt>
    <dgm:pt modelId="{870225B6-4F4C-4F84-9808-4374BC2DFBA1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Lintels and shelf angles</a:t>
          </a:r>
        </a:p>
      </dgm:t>
    </dgm:pt>
    <dgm:pt modelId="{60ABA047-7F70-496E-86FC-E3862FF0AB5E}" type="parTrans" cxnId="{10DBBC6C-DC2E-440A-A23B-9A86E9860D55}">
      <dgm:prSet/>
      <dgm:spPr/>
      <dgm:t>
        <a:bodyPr/>
        <a:lstStyle/>
        <a:p>
          <a:endParaRPr lang="en-US"/>
        </a:p>
      </dgm:t>
    </dgm:pt>
    <dgm:pt modelId="{AB5EC515-F35C-49B0-8D72-C9A67F6E0A4D}" type="sibTrans" cxnId="{10DBBC6C-DC2E-440A-A23B-9A86E9860D55}">
      <dgm:prSet/>
      <dgm:spPr/>
      <dgm:t>
        <a:bodyPr/>
        <a:lstStyle/>
        <a:p>
          <a:endParaRPr lang="en-US"/>
        </a:p>
      </dgm:t>
    </dgm:pt>
    <dgm:pt modelId="{64B0B96C-6753-4F71-9C2B-9ADDF28F3E15}" type="pres">
      <dgm:prSet presAssocID="{7B81E640-F1E7-42A9-98AC-00600DE190CD}" presName="linear" presStyleCnt="0">
        <dgm:presLayoutVars>
          <dgm:dir/>
          <dgm:animLvl val="lvl"/>
          <dgm:resizeHandles val="exact"/>
        </dgm:presLayoutVars>
      </dgm:prSet>
      <dgm:spPr/>
    </dgm:pt>
    <dgm:pt modelId="{9A8378C0-AF2E-4C34-A2E5-8737A18E4702}" type="pres">
      <dgm:prSet presAssocID="{92189F61-B2DE-44F2-87CB-C0842E9324CB}" presName="parentLin" presStyleCnt="0"/>
      <dgm:spPr/>
    </dgm:pt>
    <dgm:pt modelId="{289329F1-AF29-42AC-9F36-6BF8FC7095B5}" type="pres">
      <dgm:prSet presAssocID="{92189F61-B2DE-44F2-87CB-C0842E9324CB}" presName="parentLeftMargin" presStyleLbl="node1" presStyleIdx="0" presStyleCnt="4"/>
      <dgm:spPr/>
    </dgm:pt>
    <dgm:pt modelId="{50AC19E5-D349-499C-A237-BC4A93D019AE}" type="pres">
      <dgm:prSet presAssocID="{92189F61-B2DE-44F2-87CB-C0842E9324C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E9A09A2-ED6B-4C52-B75A-2B1960DF143F}" type="pres">
      <dgm:prSet presAssocID="{92189F61-B2DE-44F2-87CB-C0842E9324CB}" presName="negativeSpace" presStyleCnt="0"/>
      <dgm:spPr/>
    </dgm:pt>
    <dgm:pt modelId="{62ACC2EE-5404-441D-AFBC-7FD600025CD0}" type="pres">
      <dgm:prSet presAssocID="{92189F61-B2DE-44F2-87CB-C0842E9324CB}" presName="childText" presStyleLbl="conFgAcc1" presStyleIdx="0" presStyleCnt="4">
        <dgm:presLayoutVars>
          <dgm:bulletEnabled val="1"/>
        </dgm:presLayoutVars>
      </dgm:prSet>
      <dgm:spPr/>
    </dgm:pt>
    <dgm:pt modelId="{7B27EE7A-D963-402E-8947-2EBCDCB3B807}" type="pres">
      <dgm:prSet presAssocID="{57AE04F7-BDB8-4BDB-AFC4-778B007F33AD}" presName="spaceBetweenRectangles" presStyleCnt="0"/>
      <dgm:spPr/>
    </dgm:pt>
    <dgm:pt modelId="{97EABBA1-7722-47F2-9A22-6C6ABB3D58A4}" type="pres">
      <dgm:prSet presAssocID="{50E73FFB-8567-4FC7-8BE7-3E78BDD29F12}" presName="parentLin" presStyleCnt="0"/>
      <dgm:spPr/>
    </dgm:pt>
    <dgm:pt modelId="{6EC5B4F9-7F36-4FD8-8AD7-132A41D8A825}" type="pres">
      <dgm:prSet presAssocID="{50E73FFB-8567-4FC7-8BE7-3E78BDD29F12}" presName="parentLeftMargin" presStyleLbl="node1" presStyleIdx="0" presStyleCnt="4"/>
      <dgm:spPr/>
    </dgm:pt>
    <dgm:pt modelId="{B9234E69-E655-4B34-AF8A-2953E33111E9}" type="pres">
      <dgm:prSet presAssocID="{50E73FFB-8567-4FC7-8BE7-3E78BDD29F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93B6397-1F35-49CF-9EA9-F1A6519676E2}" type="pres">
      <dgm:prSet presAssocID="{50E73FFB-8567-4FC7-8BE7-3E78BDD29F12}" presName="negativeSpace" presStyleCnt="0"/>
      <dgm:spPr/>
    </dgm:pt>
    <dgm:pt modelId="{737C755E-EAAD-41FA-9DF1-840E585392B4}" type="pres">
      <dgm:prSet presAssocID="{50E73FFB-8567-4FC7-8BE7-3E78BDD29F12}" presName="childText" presStyleLbl="conFgAcc1" presStyleIdx="1" presStyleCnt="4">
        <dgm:presLayoutVars>
          <dgm:bulletEnabled val="1"/>
        </dgm:presLayoutVars>
      </dgm:prSet>
      <dgm:spPr/>
    </dgm:pt>
    <dgm:pt modelId="{BB22DA81-9B56-4D00-89B6-094CDA80C752}" type="pres">
      <dgm:prSet presAssocID="{40D0DEFA-EB1F-40C4-9E47-B07D6B6469DC}" presName="spaceBetweenRectangles" presStyleCnt="0"/>
      <dgm:spPr/>
    </dgm:pt>
    <dgm:pt modelId="{9E1713D8-02C5-459B-84DC-03460244D384}" type="pres">
      <dgm:prSet presAssocID="{7D20AE7B-29B2-4F18-B8D8-1509B664A24C}" presName="parentLin" presStyleCnt="0"/>
      <dgm:spPr/>
    </dgm:pt>
    <dgm:pt modelId="{2AFE0753-68B8-4FFF-B57D-0057739B621E}" type="pres">
      <dgm:prSet presAssocID="{7D20AE7B-29B2-4F18-B8D8-1509B664A24C}" presName="parentLeftMargin" presStyleLbl="node1" presStyleIdx="1" presStyleCnt="4"/>
      <dgm:spPr/>
    </dgm:pt>
    <dgm:pt modelId="{C77772E0-3CAA-4953-88A6-DFD23D300715}" type="pres">
      <dgm:prSet presAssocID="{7D20AE7B-29B2-4F18-B8D8-1509B664A24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3669C83-FD45-496E-96AB-5CAC61690A28}" type="pres">
      <dgm:prSet presAssocID="{7D20AE7B-29B2-4F18-B8D8-1509B664A24C}" presName="negativeSpace" presStyleCnt="0"/>
      <dgm:spPr/>
    </dgm:pt>
    <dgm:pt modelId="{6125BC5B-E7D6-4355-AEE9-52DA4A782F93}" type="pres">
      <dgm:prSet presAssocID="{7D20AE7B-29B2-4F18-B8D8-1509B664A24C}" presName="childText" presStyleLbl="conFgAcc1" presStyleIdx="2" presStyleCnt="4">
        <dgm:presLayoutVars>
          <dgm:bulletEnabled val="1"/>
        </dgm:presLayoutVars>
      </dgm:prSet>
      <dgm:spPr/>
    </dgm:pt>
    <dgm:pt modelId="{70119F77-1B3F-46DE-A223-AFD2C331DD3A}" type="pres">
      <dgm:prSet presAssocID="{FB2CAC8A-67E6-47B8-8389-B6B5B27EC916}" presName="spaceBetweenRectangles" presStyleCnt="0"/>
      <dgm:spPr/>
    </dgm:pt>
    <dgm:pt modelId="{EAC72C38-F091-4BFD-BE8C-5AF196279895}" type="pres">
      <dgm:prSet presAssocID="{03BCF655-D39B-4B11-9A72-A90BE57DD253}" presName="parentLin" presStyleCnt="0"/>
      <dgm:spPr/>
    </dgm:pt>
    <dgm:pt modelId="{03031F95-3C5A-4A82-879E-11E554B9EC86}" type="pres">
      <dgm:prSet presAssocID="{03BCF655-D39B-4B11-9A72-A90BE57DD253}" presName="parentLeftMargin" presStyleLbl="node1" presStyleIdx="2" presStyleCnt="4"/>
      <dgm:spPr/>
    </dgm:pt>
    <dgm:pt modelId="{DB37AF46-FD30-40D0-AE04-BB340E513A1A}" type="pres">
      <dgm:prSet presAssocID="{03BCF655-D39B-4B11-9A72-A90BE57DD25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C41EB58-436F-4D59-ADF0-9BA48A4502E7}" type="pres">
      <dgm:prSet presAssocID="{03BCF655-D39B-4B11-9A72-A90BE57DD253}" presName="negativeSpace" presStyleCnt="0"/>
      <dgm:spPr/>
    </dgm:pt>
    <dgm:pt modelId="{1871D1CB-42B5-4D38-A8A3-49400FECC936}" type="pres">
      <dgm:prSet presAssocID="{03BCF655-D39B-4B11-9A72-A90BE57DD25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D5A3600-DF85-4E0C-81E5-73B6B844C557}" type="presOf" srcId="{03BCF655-D39B-4B11-9A72-A90BE57DD253}" destId="{DB37AF46-FD30-40D0-AE04-BB340E513A1A}" srcOrd="1" destOrd="0" presId="urn:microsoft.com/office/officeart/2005/8/layout/list1"/>
    <dgm:cxn modelId="{08C08600-AE4A-47CA-9A28-84F718E33A0C}" srcId="{03BCF655-D39B-4B11-9A72-A90BE57DD253}" destId="{EC97BEDB-34B4-4057-B486-EA372F94C9D7}" srcOrd="1" destOrd="0" parTransId="{8E354B68-51A4-45F1-A9D2-5EBEEE893B4F}" sibTransId="{85710C70-2603-4F1B-9B90-027BC86AD048}"/>
    <dgm:cxn modelId="{68BAA407-DA02-40F4-9783-6F7F0CAE6641}" srcId="{7D20AE7B-29B2-4F18-B8D8-1509B664A24C}" destId="{335DA73E-5A0E-47F6-A4D0-3614AA065881}" srcOrd="0" destOrd="0" parTransId="{1368869B-35D5-474C-A4A1-0542945D4541}" sibTransId="{25CD215F-BD94-405A-B1B5-34DC934500F1}"/>
    <dgm:cxn modelId="{73BFB407-088E-44D2-B15C-5DF2C9D4C8E3}" type="presOf" srcId="{335DA73E-5A0E-47F6-A4D0-3614AA065881}" destId="{6125BC5B-E7D6-4355-AEE9-52DA4A782F93}" srcOrd="0" destOrd="0" presId="urn:microsoft.com/office/officeart/2005/8/layout/list1"/>
    <dgm:cxn modelId="{682DA80D-B839-4414-AAAA-DB8AC5C34747}" srcId="{92189F61-B2DE-44F2-87CB-C0842E9324CB}" destId="{368F972F-2B72-46DC-9BBA-89238E053379}" srcOrd="1" destOrd="0" parTransId="{C739624F-76C4-42DC-B844-582960AFD31D}" sibTransId="{30919BF6-090F-4A9A-906B-A8FE88D7E034}"/>
    <dgm:cxn modelId="{93E0690E-2A47-4FB9-A64C-15DB2408BD85}" type="presOf" srcId="{7B81E640-F1E7-42A9-98AC-00600DE190CD}" destId="{64B0B96C-6753-4F71-9C2B-9ADDF28F3E15}" srcOrd="0" destOrd="0" presId="urn:microsoft.com/office/officeart/2005/8/layout/list1"/>
    <dgm:cxn modelId="{1D97B10E-1064-4950-9851-0D601C2431CE}" type="presOf" srcId="{92189F61-B2DE-44F2-87CB-C0842E9324CB}" destId="{289329F1-AF29-42AC-9F36-6BF8FC7095B5}" srcOrd="0" destOrd="0" presId="urn:microsoft.com/office/officeart/2005/8/layout/list1"/>
    <dgm:cxn modelId="{06E3E621-FA20-47A2-9CDE-8ED3DE9F5CBE}" type="presOf" srcId="{870225B6-4F4C-4F84-9808-4374BC2DFBA1}" destId="{1871D1CB-42B5-4D38-A8A3-49400FECC936}" srcOrd="0" destOrd="5" presId="urn:microsoft.com/office/officeart/2005/8/layout/list1"/>
    <dgm:cxn modelId="{9AF8CC28-57DC-4630-B99E-8912FBB5D313}" type="presOf" srcId="{1EA24B34-A668-4E7E-9B46-71914249FB8D}" destId="{1871D1CB-42B5-4D38-A8A3-49400FECC936}" srcOrd="0" destOrd="4" presId="urn:microsoft.com/office/officeart/2005/8/layout/list1"/>
    <dgm:cxn modelId="{AAC80929-9683-4C61-9A96-8D6B2BB104FB}" type="presOf" srcId="{03BCF655-D39B-4B11-9A72-A90BE57DD253}" destId="{03031F95-3C5A-4A82-879E-11E554B9EC86}" srcOrd="0" destOrd="0" presId="urn:microsoft.com/office/officeart/2005/8/layout/list1"/>
    <dgm:cxn modelId="{26178B33-9C45-4CC0-ABE6-2177C46A2042}" srcId="{50E73FFB-8567-4FC7-8BE7-3E78BDD29F12}" destId="{F60C9306-37C1-4AC1-8D01-3C9F9480DD4F}" srcOrd="0" destOrd="0" parTransId="{26B05191-1ABC-4B02-B5C0-5593775222FD}" sibTransId="{1B13C631-ACF5-49DE-BFC2-A530E2BDD239}"/>
    <dgm:cxn modelId="{BDD96735-279C-48F6-8443-5A37D6AFC782}" type="presOf" srcId="{50E73FFB-8567-4FC7-8BE7-3E78BDD29F12}" destId="{6EC5B4F9-7F36-4FD8-8AD7-132A41D8A825}" srcOrd="0" destOrd="0" presId="urn:microsoft.com/office/officeart/2005/8/layout/list1"/>
    <dgm:cxn modelId="{F1F7535C-0177-4A45-A4B7-66ADB2DAFC3D}" srcId="{7B81E640-F1E7-42A9-98AC-00600DE190CD}" destId="{92189F61-B2DE-44F2-87CB-C0842E9324CB}" srcOrd="0" destOrd="0" parTransId="{5D6CC93A-FD2E-493E-A3E1-C18E07230CB7}" sibTransId="{57AE04F7-BDB8-4BDB-AFC4-778B007F33AD}"/>
    <dgm:cxn modelId="{47DCE25F-D496-4391-B940-6263CCE10F61}" type="presOf" srcId="{7D20AE7B-29B2-4F18-B8D8-1509B664A24C}" destId="{C77772E0-3CAA-4953-88A6-DFD23D300715}" srcOrd="1" destOrd="0" presId="urn:microsoft.com/office/officeart/2005/8/layout/list1"/>
    <dgm:cxn modelId="{B4B29B41-5679-4BE4-9C03-677FC88E62D7}" type="presOf" srcId="{483474AD-2C11-444A-8E1A-A517AD7B6F3D}" destId="{62ACC2EE-5404-441D-AFBC-7FD600025CD0}" srcOrd="0" destOrd="0" presId="urn:microsoft.com/office/officeart/2005/8/layout/list1"/>
    <dgm:cxn modelId="{E8FDF267-8093-4E2E-BC7E-F6902A750F3D}" type="presOf" srcId="{7079D387-0006-47F8-B1D3-6D1F259169ED}" destId="{1871D1CB-42B5-4D38-A8A3-49400FECC936}" srcOrd="0" destOrd="0" presId="urn:microsoft.com/office/officeart/2005/8/layout/list1"/>
    <dgm:cxn modelId="{10DBBC6C-DC2E-440A-A23B-9A86E9860D55}" srcId="{03BCF655-D39B-4B11-9A72-A90BE57DD253}" destId="{870225B6-4F4C-4F84-9808-4374BC2DFBA1}" srcOrd="5" destOrd="0" parTransId="{60ABA047-7F70-496E-86FC-E3862FF0AB5E}" sibTransId="{AB5EC515-F35C-49B0-8D72-C9A67F6E0A4D}"/>
    <dgm:cxn modelId="{B1552F70-E096-425F-A7D7-5AED2D359D63}" type="presOf" srcId="{7AB0D783-D8EF-4F6C-BE3E-D97F4C70D517}" destId="{1871D1CB-42B5-4D38-A8A3-49400FECC936}" srcOrd="0" destOrd="2" presId="urn:microsoft.com/office/officeart/2005/8/layout/list1"/>
    <dgm:cxn modelId="{56E83E7A-8C69-4A40-A832-F5F99AFDB18C}" srcId="{92189F61-B2DE-44F2-87CB-C0842E9324CB}" destId="{483474AD-2C11-444A-8E1A-A517AD7B6F3D}" srcOrd="0" destOrd="0" parTransId="{261C6D19-B069-4D71-BF41-95F20AE06C24}" sibTransId="{5B5E111F-5A37-4ECB-9438-CE367A64BB33}"/>
    <dgm:cxn modelId="{5DF9D787-C028-4AE3-B903-3EF8B7730AFC}" type="presOf" srcId="{EC97BEDB-34B4-4057-B486-EA372F94C9D7}" destId="{1871D1CB-42B5-4D38-A8A3-49400FECC936}" srcOrd="0" destOrd="1" presId="urn:microsoft.com/office/officeart/2005/8/layout/list1"/>
    <dgm:cxn modelId="{178E2088-5016-4ECB-96BD-934A28211F8E}" type="presOf" srcId="{92189F61-B2DE-44F2-87CB-C0842E9324CB}" destId="{50AC19E5-D349-499C-A237-BC4A93D019AE}" srcOrd="1" destOrd="0" presId="urn:microsoft.com/office/officeart/2005/8/layout/list1"/>
    <dgm:cxn modelId="{C522628E-9B29-49EA-B0B3-036D30042B2A}" srcId="{03BCF655-D39B-4B11-9A72-A90BE57DD253}" destId="{1EA24B34-A668-4E7E-9B46-71914249FB8D}" srcOrd="4" destOrd="0" parTransId="{6FCB5365-C7DE-4425-9E64-E46BC267F609}" sibTransId="{E4F95BA7-35FF-4314-9471-FE2CCB5895EC}"/>
    <dgm:cxn modelId="{5CDD1CB0-D99B-4073-A958-3D7C77BEC0BD}" srcId="{03BCF655-D39B-4B11-9A72-A90BE57DD253}" destId="{7AB0D783-D8EF-4F6C-BE3E-D97F4C70D517}" srcOrd="2" destOrd="0" parTransId="{65552BD0-33D0-4F33-AD56-63BD4B5F7408}" sibTransId="{A4231DAC-C83A-4035-9D8C-F9ADC384E611}"/>
    <dgm:cxn modelId="{7F39CFB2-C249-4D7F-8367-E037759F543D}" srcId="{03BCF655-D39B-4B11-9A72-A90BE57DD253}" destId="{7079D387-0006-47F8-B1D3-6D1F259169ED}" srcOrd="0" destOrd="0" parTransId="{6F045D5F-E13D-43F6-B6B6-46CF69F86325}" sibTransId="{7F46E376-A782-4071-B052-8BC57F090636}"/>
    <dgm:cxn modelId="{B9AEFDBC-DC17-4E6F-B31E-5AD6A79A2C3B}" srcId="{7B81E640-F1E7-42A9-98AC-00600DE190CD}" destId="{03BCF655-D39B-4B11-9A72-A90BE57DD253}" srcOrd="3" destOrd="0" parTransId="{8B33AEE2-D6F4-4A7C-B784-1C95D59C6B92}" sibTransId="{6024AB07-5761-4E00-B4A0-69425BD07DE7}"/>
    <dgm:cxn modelId="{C2B862C5-49A0-4E00-B116-8BF8737D3822}" type="presOf" srcId="{8C1952C2-8CA0-42C7-9F0E-14DD8128306D}" destId="{1871D1CB-42B5-4D38-A8A3-49400FECC936}" srcOrd="0" destOrd="3" presId="urn:microsoft.com/office/officeart/2005/8/layout/list1"/>
    <dgm:cxn modelId="{7D9D09CF-6BD0-4D08-9E5D-A6A1057075AA}" type="presOf" srcId="{F60C9306-37C1-4AC1-8D01-3C9F9480DD4F}" destId="{737C755E-EAAD-41FA-9DF1-840E585392B4}" srcOrd="0" destOrd="0" presId="urn:microsoft.com/office/officeart/2005/8/layout/list1"/>
    <dgm:cxn modelId="{E6CB34D2-1662-4AF5-832C-31A3AC93E5EC}" type="presOf" srcId="{368F972F-2B72-46DC-9BBA-89238E053379}" destId="{62ACC2EE-5404-441D-AFBC-7FD600025CD0}" srcOrd="0" destOrd="1" presId="urn:microsoft.com/office/officeart/2005/8/layout/list1"/>
    <dgm:cxn modelId="{248CF8D2-181C-4CBA-B102-9E58C92800E3}" type="presOf" srcId="{7D20AE7B-29B2-4F18-B8D8-1509B664A24C}" destId="{2AFE0753-68B8-4FFF-B57D-0057739B621E}" srcOrd="0" destOrd="0" presId="urn:microsoft.com/office/officeart/2005/8/layout/list1"/>
    <dgm:cxn modelId="{08F3C0D6-A50A-4841-AB1C-9C0E408CBB34}" srcId="{03BCF655-D39B-4B11-9A72-A90BE57DD253}" destId="{8C1952C2-8CA0-42C7-9F0E-14DD8128306D}" srcOrd="3" destOrd="0" parTransId="{8F50C8F8-73D9-422F-85F4-E58E28778AA1}" sibTransId="{708A9F2E-2E61-4B0A-8B0B-E5029BB9C60C}"/>
    <dgm:cxn modelId="{9D254CDB-93C1-41F2-BC7D-0F4307C3E2B2}" type="presOf" srcId="{50E73FFB-8567-4FC7-8BE7-3E78BDD29F12}" destId="{B9234E69-E655-4B34-AF8A-2953E33111E9}" srcOrd="1" destOrd="0" presId="urn:microsoft.com/office/officeart/2005/8/layout/list1"/>
    <dgm:cxn modelId="{8DB814F4-050E-435C-AB4F-7F1B50946D03}" srcId="{7B81E640-F1E7-42A9-98AC-00600DE190CD}" destId="{7D20AE7B-29B2-4F18-B8D8-1509B664A24C}" srcOrd="2" destOrd="0" parTransId="{FE36F307-5052-4A30-9C59-BD1177CC0693}" sibTransId="{FB2CAC8A-67E6-47B8-8389-B6B5B27EC916}"/>
    <dgm:cxn modelId="{268785F5-A692-474C-848E-2068544DEE1D}" type="presOf" srcId="{91EC0C5E-D6C9-48BC-BB35-D818F06C04DE}" destId="{737C755E-EAAD-41FA-9DF1-840E585392B4}" srcOrd="0" destOrd="1" presId="urn:microsoft.com/office/officeart/2005/8/layout/list1"/>
    <dgm:cxn modelId="{6D50A2F7-4136-4BD8-84BD-5E7986C563F5}" srcId="{7B81E640-F1E7-42A9-98AC-00600DE190CD}" destId="{50E73FFB-8567-4FC7-8BE7-3E78BDD29F12}" srcOrd="1" destOrd="0" parTransId="{ED50B8AE-5167-4488-8F7D-99079A969926}" sibTransId="{40D0DEFA-EB1F-40C4-9E47-B07D6B6469DC}"/>
    <dgm:cxn modelId="{18733DFF-EBB9-42E1-8313-CBDE283389EC}" srcId="{50E73FFB-8567-4FC7-8BE7-3E78BDD29F12}" destId="{91EC0C5E-D6C9-48BC-BB35-D818F06C04DE}" srcOrd="1" destOrd="0" parTransId="{D0413FA2-7A86-473A-9A99-6345F4FDFCA0}" sibTransId="{DEC54C3F-7F25-482E-917D-0A78C264570D}"/>
    <dgm:cxn modelId="{CC5CD920-474A-4FB6-BDD4-00133999CD0C}" type="presParOf" srcId="{64B0B96C-6753-4F71-9C2B-9ADDF28F3E15}" destId="{9A8378C0-AF2E-4C34-A2E5-8737A18E4702}" srcOrd="0" destOrd="0" presId="urn:microsoft.com/office/officeart/2005/8/layout/list1"/>
    <dgm:cxn modelId="{6F87DC8C-DC5A-49CF-92B3-74334F1DD29F}" type="presParOf" srcId="{9A8378C0-AF2E-4C34-A2E5-8737A18E4702}" destId="{289329F1-AF29-42AC-9F36-6BF8FC7095B5}" srcOrd="0" destOrd="0" presId="urn:microsoft.com/office/officeart/2005/8/layout/list1"/>
    <dgm:cxn modelId="{6ED79CF5-908E-4EDC-9430-22E6F766473B}" type="presParOf" srcId="{9A8378C0-AF2E-4C34-A2E5-8737A18E4702}" destId="{50AC19E5-D349-499C-A237-BC4A93D019AE}" srcOrd="1" destOrd="0" presId="urn:microsoft.com/office/officeart/2005/8/layout/list1"/>
    <dgm:cxn modelId="{18C08388-8E89-4166-B8C7-4B97A058C5AE}" type="presParOf" srcId="{64B0B96C-6753-4F71-9C2B-9ADDF28F3E15}" destId="{2E9A09A2-ED6B-4C52-B75A-2B1960DF143F}" srcOrd="1" destOrd="0" presId="urn:microsoft.com/office/officeart/2005/8/layout/list1"/>
    <dgm:cxn modelId="{7124B9C6-8F26-4B0D-8214-C7F11F92E804}" type="presParOf" srcId="{64B0B96C-6753-4F71-9C2B-9ADDF28F3E15}" destId="{62ACC2EE-5404-441D-AFBC-7FD600025CD0}" srcOrd="2" destOrd="0" presId="urn:microsoft.com/office/officeart/2005/8/layout/list1"/>
    <dgm:cxn modelId="{A181CFF5-5C82-45C6-A657-EA95E8BA46A3}" type="presParOf" srcId="{64B0B96C-6753-4F71-9C2B-9ADDF28F3E15}" destId="{7B27EE7A-D963-402E-8947-2EBCDCB3B807}" srcOrd="3" destOrd="0" presId="urn:microsoft.com/office/officeart/2005/8/layout/list1"/>
    <dgm:cxn modelId="{9464DA11-9D8F-43B0-BC6B-9FD8A72A6FB3}" type="presParOf" srcId="{64B0B96C-6753-4F71-9C2B-9ADDF28F3E15}" destId="{97EABBA1-7722-47F2-9A22-6C6ABB3D58A4}" srcOrd="4" destOrd="0" presId="urn:microsoft.com/office/officeart/2005/8/layout/list1"/>
    <dgm:cxn modelId="{59623E89-E388-4FE7-AF8D-E5CEA37B7B2B}" type="presParOf" srcId="{97EABBA1-7722-47F2-9A22-6C6ABB3D58A4}" destId="{6EC5B4F9-7F36-4FD8-8AD7-132A41D8A825}" srcOrd="0" destOrd="0" presId="urn:microsoft.com/office/officeart/2005/8/layout/list1"/>
    <dgm:cxn modelId="{B576303F-E0BE-4F46-988E-AE9E805B7739}" type="presParOf" srcId="{97EABBA1-7722-47F2-9A22-6C6ABB3D58A4}" destId="{B9234E69-E655-4B34-AF8A-2953E33111E9}" srcOrd="1" destOrd="0" presId="urn:microsoft.com/office/officeart/2005/8/layout/list1"/>
    <dgm:cxn modelId="{6A2292E1-2DDF-4571-A1B9-2B1DB3AA4C64}" type="presParOf" srcId="{64B0B96C-6753-4F71-9C2B-9ADDF28F3E15}" destId="{493B6397-1F35-49CF-9EA9-F1A6519676E2}" srcOrd="5" destOrd="0" presId="urn:microsoft.com/office/officeart/2005/8/layout/list1"/>
    <dgm:cxn modelId="{0350143B-5CB8-4103-88F6-09E1BA28C40B}" type="presParOf" srcId="{64B0B96C-6753-4F71-9C2B-9ADDF28F3E15}" destId="{737C755E-EAAD-41FA-9DF1-840E585392B4}" srcOrd="6" destOrd="0" presId="urn:microsoft.com/office/officeart/2005/8/layout/list1"/>
    <dgm:cxn modelId="{8A304A06-804B-4420-89F7-0056AF1E8046}" type="presParOf" srcId="{64B0B96C-6753-4F71-9C2B-9ADDF28F3E15}" destId="{BB22DA81-9B56-4D00-89B6-094CDA80C752}" srcOrd="7" destOrd="0" presId="urn:microsoft.com/office/officeart/2005/8/layout/list1"/>
    <dgm:cxn modelId="{6DD6358B-34D2-4A2D-AAA4-CAEB9AC39FBD}" type="presParOf" srcId="{64B0B96C-6753-4F71-9C2B-9ADDF28F3E15}" destId="{9E1713D8-02C5-459B-84DC-03460244D384}" srcOrd="8" destOrd="0" presId="urn:microsoft.com/office/officeart/2005/8/layout/list1"/>
    <dgm:cxn modelId="{53F4E3EE-2AF1-45BA-946C-476D1FF6D4B6}" type="presParOf" srcId="{9E1713D8-02C5-459B-84DC-03460244D384}" destId="{2AFE0753-68B8-4FFF-B57D-0057739B621E}" srcOrd="0" destOrd="0" presId="urn:microsoft.com/office/officeart/2005/8/layout/list1"/>
    <dgm:cxn modelId="{769494A7-BF77-4BE7-8892-5E74620A5E29}" type="presParOf" srcId="{9E1713D8-02C5-459B-84DC-03460244D384}" destId="{C77772E0-3CAA-4953-88A6-DFD23D300715}" srcOrd="1" destOrd="0" presId="urn:microsoft.com/office/officeart/2005/8/layout/list1"/>
    <dgm:cxn modelId="{042E7B8F-6342-4EBE-BE07-C56EA0229D29}" type="presParOf" srcId="{64B0B96C-6753-4F71-9C2B-9ADDF28F3E15}" destId="{F3669C83-FD45-496E-96AB-5CAC61690A28}" srcOrd="9" destOrd="0" presId="urn:microsoft.com/office/officeart/2005/8/layout/list1"/>
    <dgm:cxn modelId="{C94B160C-F689-4127-9C70-E9C1A6C0C4EB}" type="presParOf" srcId="{64B0B96C-6753-4F71-9C2B-9ADDF28F3E15}" destId="{6125BC5B-E7D6-4355-AEE9-52DA4A782F93}" srcOrd="10" destOrd="0" presId="urn:microsoft.com/office/officeart/2005/8/layout/list1"/>
    <dgm:cxn modelId="{277867DF-11F3-48BC-A945-31A3006C5FAB}" type="presParOf" srcId="{64B0B96C-6753-4F71-9C2B-9ADDF28F3E15}" destId="{70119F77-1B3F-46DE-A223-AFD2C331DD3A}" srcOrd="11" destOrd="0" presId="urn:microsoft.com/office/officeart/2005/8/layout/list1"/>
    <dgm:cxn modelId="{FDE1EB9E-F276-4580-832F-28E7A14B0D74}" type="presParOf" srcId="{64B0B96C-6753-4F71-9C2B-9ADDF28F3E15}" destId="{EAC72C38-F091-4BFD-BE8C-5AF196279895}" srcOrd="12" destOrd="0" presId="urn:microsoft.com/office/officeart/2005/8/layout/list1"/>
    <dgm:cxn modelId="{FDCB69AC-1383-4D00-827B-0BE59AC75E2C}" type="presParOf" srcId="{EAC72C38-F091-4BFD-BE8C-5AF196279895}" destId="{03031F95-3C5A-4A82-879E-11E554B9EC86}" srcOrd="0" destOrd="0" presId="urn:microsoft.com/office/officeart/2005/8/layout/list1"/>
    <dgm:cxn modelId="{A9CC2125-F47E-4203-8B14-E44B80F6B6E7}" type="presParOf" srcId="{EAC72C38-F091-4BFD-BE8C-5AF196279895}" destId="{DB37AF46-FD30-40D0-AE04-BB340E513A1A}" srcOrd="1" destOrd="0" presId="urn:microsoft.com/office/officeart/2005/8/layout/list1"/>
    <dgm:cxn modelId="{E5BE0C0C-307D-4F9F-AD1A-059DEE328726}" type="presParOf" srcId="{64B0B96C-6753-4F71-9C2B-9ADDF28F3E15}" destId="{BC41EB58-436F-4D59-ADF0-9BA48A4502E7}" srcOrd="13" destOrd="0" presId="urn:microsoft.com/office/officeart/2005/8/layout/list1"/>
    <dgm:cxn modelId="{29AAB78F-81AB-497A-82AD-64E152BF7FF1}" type="presParOf" srcId="{64B0B96C-6753-4F71-9C2B-9ADDF28F3E15}" destId="{1871D1CB-42B5-4D38-A8A3-49400FECC93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81E640-F1E7-42A9-98AC-00600DE190C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189F61-B2DE-44F2-87CB-C0842E9324CB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3-5 Years</a:t>
          </a:r>
        </a:p>
      </dgm:t>
    </dgm:pt>
    <dgm:pt modelId="{5D6CC93A-FD2E-493E-A3E1-C18E07230CB7}" type="parTrans" cxnId="{F1F7535C-0177-4A45-A4B7-66ADB2DAFC3D}">
      <dgm:prSet/>
      <dgm:spPr/>
      <dgm:t>
        <a:bodyPr/>
        <a:lstStyle/>
        <a:p>
          <a:endParaRPr lang="en-US"/>
        </a:p>
      </dgm:t>
    </dgm:pt>
    <dgm:pt modelId="{57AE04F7-BDB8-4BDB-AFC4-778B007F33AD}" type="sibTrans" cxnId="{F1F7535C-0177-4A45-A4B7-66ADB2DAFC3D}">
      <dgm:prSet/>
      <dgm:spPr/>
      <dgm:t>
        <a:bodyPr/>
        <a:lstStyle/>
        <a:p>
          <a:endParaRPr lang="en-US"/>
        </a:p>
      </dgm:t>
    </dgm:pt>
    <dgm:pt modelId="{483474AD-2C11-444A-8E1A-A517AD7B6F3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Urethane Sealant Replacement</a:t>
          </a:r>
        </a:p>
      </dgm:t>
    </dgm:pt>
    <dgm:pt modelId="{261C6D19-B069-4D71-BF41-95F20AE06C24}" type="parTrans" cxnId="{56E83E7A-8C69-4A40-A832-F5F99AFDB18C}">
      <dgm:prSet/>
      <dgm:spPr/>
      <dgm:t>
        <a:bodyPr/>
        <a:lstStyle/>
        <a:p>
          <a:endParaRPr lang="en-US"/>
        </a:p>
      </dgm:t>
    </dgm:pt>
    <dgm:pt modelId="{5B5E111F-5A37-4ECB-9438-CE367A64BB33}" type="sibTrans" cxnId="{56E83E7A-8C69-4A40-A832-F5F99AFDB18C}">
      <dgm:prSet/>
      <dgm:spPr/>
      <dgm:t>
        <a:bodyPr/>
        <a:lstStyle/>
        <a:p>
          <a:endParaRPr lang="en-US"/>
        </a:p>
      </dgm:t>
    </dgm:pt>
    <dgm:pt modelId="{7D20AE7B-29B2-4F18-B8D8-1509B664A24C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5-10 Years</a:t>
          </a:r>
        </a:p>
      </dgm:t>
    </dgm:pt>
    <dgm:pt modelId="{FE36F307-5052-4A30-9C59-BD1177CC0693}" type="parTrans" cxnId="{8DB814F4-050E-435C-AB4F-7F1B50946D03}">
      <dgm:prSet/>
      <dgm:spPr/>
      <dgm:t>
        <a:bodyPr/>
        <a:lstStyle/>
        <a:p>
          <a:endParaRPr lang="en-US"/>
        </a:p>
      </dgm:t>
    </dgm:pt>
    <dgm:pt modelId="{FB2CAC8A-67E6-47B8-8389-B6B5B27EC916}" type="sibTrans" cxnId="{8DB814F4-050E-435C-AB4F-7F1B50946D03}">
      <dgm:prSet/>
      <dgm:spPr/>
      <dgm:t>
        <a:bodyPr/>
        <a:lstStyle/>
        <a:p>
          <a:endParaRPr lang="en-US"/>
        </a:p>
      </dgm:t>
    </dgm:pt>
    <dgm:pt modelId="{335DA73E-5A0E-47F6-A4D0-3614AA065881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Wall coatings</a:t>
          </a:r>
        </a:p>
      </dgm:t>
    </dgm:pt>
    <dgm:pt modelId="{1368869B-35D5-474C-A4A1-0542945D4541}" type="parTrans" cxnId="{68BAA407-DA02-40F4-9783-6F7F0CAE6641}">
      <dgm:prSet/>
      <dgm:spPr/>
      <dgm:t>
        <a:bodyPr/>
        <a:lstStyle/>
        <a:p>
          <a:endParaRPr lang="en-US"/>
        </a:p>
      </dgm:t>
    </dgm:pt>
    <dgm:pt modelId="{25CD215F-BD94-405A-B1B5-34DC934500F1}" type="sibTrans" cxnId="{68BAA407-DA02-40F4-9783-6F7F0CAE6641}">
      <dgm:prSet/>
      <dgm:spPr/>
      <dgm:t>
        <a:bodyPr/>
        <a:lstStyle/>
        <a:p>
          <a:endParaRPr lang="en-US"/>
        </a:p>
      </dgm:t>
    </dgm:pt>
    <dgm:pt modelId="{03BCF655-D39B-4B11-9A72-A90BE57DD253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10-15 Years</a:t>
          </a:r>
        </a:p>
      </dgm:t>
    </dgm:pt>
    <dgm:pt modelId="{8B33AEE2-D6F4-4A7C-B784-1C95D59C6B92}" type="parTrans" cxnId="{B9AEFDBC-DC17-4E6F-B31E-5AD6A79A2C3B}">
      <dgm:prSet/>
      <dgm:spPr/>
      <dgm:t>
        <a:bodyPr/>
        <a:lstStyle/>
        <a:p>
          <a:endParaRPr lang="en-US"/>
        </a:p>
      </dgm:t>
    </dgm:pt>
    <dgm:pt modelId="{6024AB07-5761-4E00-B4A0-69425BD07DE7}" type="sibTrans" cxnId="{B9AEFDBC-DC17-4E6F-B31E-5AD6A79A2C3B}">
      <dgm:prSet/>
      <dgm:spPr/>
      <dgm:t>
        <a:bodyPr/>
        <a:lstStyle/>
        <a:p>
          <a:endParaRPr lang="en-US"/>
        </a:p>
      </dgm:t>
    </dgm:pt>
    <dgm:pt modelId="{7079D387-0006-47F8-B1D3-6D1F259169E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Failed corner bead</a:t>
          </a:r>
        </a:p>
      </dgm:t>
    </dgm:pt>
    <dgm:pt modelId="{6F045D5F-E13D-43F6-B6B6-46CF69F86325}" type="parTrans" cxnId="{7F39CFB2-C249-4D7F-8367-E037759F543D}">
      <dgm:prSet/>
      <dgm:spPr/>
      <dgm:t>
        <a:bodyPr/>
        <a:lstStyle/>
        <a:p>
          <a:endParaRPr lang="en-US"/>
        </a:p>
      </dgm:t>
    </dgm:pt>
    <dgm:pt modelId="{7F46E376-A782-4071-B052-8BC57F090636}" type="sibTrans" cxnId="{7F39CFB2-C249-4D7F-8367-E037759F543D}">
      <dgm:prSet/>
      <dgm:spPr/>
      <dgm:t>
        <a:bodyPr/>
        <a:lstStyle/>
        <a:p>
          <a:endParaRPr lang="en-US"/>
        </a:p>
      </dgm:t>
    </dgm:pt>
    <dgm:pt modelId="{785461BD-D7DF-4895-8EBC-F4861AF9C810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Crack/spall repair</a:t>
          </a:r>
        </a:p>
      </dgm:t>
    </dgm:pt>
    <dgm:pt modelId="{3D5A216B-91B4-447F-A12C-9CD55FAD13B9}" type="parTrans" cxnId="{82F92B25-34E8-46FB-BE36-3EBC2D6B8EA4}">
      <dgm:prSet/>
      <dgm:spPr/>
      <dgm:t>
        <a:bodyPr/>
        <a:lstStyle/>
        <a:p>
          <a:endParaRPr lang="en-US"/>
        </a:p>
      </dgm:t>
    </dgm:pt>
    <dgm:pt modelId="{7082F03A-9120-431A-93BE-003C760F332D}" type="sibTrans" cxnId="{82F92B25-34E8-46FB-BE36-3EBC2D6B8EA4}">
      <dgm:prSet/>
      <dgm:spPr/>
      <dgm:t>
        <a:bodyPr/>
        <a:lstStyle/>
        <a:p>
          <a:endParaRPr lang="en-US"/>
        </a:p>
      </dgm:t>
    </dgm:pt>
    <dgm:pt modelId="{898881DA-D4DF-4406-847F-F9EAA67AA9C0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Lathe replacement/patching</a:t>
          </a:r>
        </a:p>
      </dgm:t>
    </dgm:pt>
    <dgm:pt modelId="{AB10E806-7A96-4A48-A862-5E32CADB0B0E}" type="parTrans" cxnId="{6CD00C6C-5210-4463-9287-92D1DF0BAA14}">
      <dgm:prSet/>
      <dgm:spPr/>
      <dgm:t>
        <a:bodyPr/>
        <a:lstStyle/>
        <a:p>
          <a:endParaRPr lang="en-US"/>
        </a:p>
      </dgm:t>
    </dgm:pt>
    <dgm:pt modelId="{7480DF6D-7B6B-46F2-9FDB-D0F026B44F59}" type="sibTrans" cxnId="{6CD00C6C-5210-4463-9287-92D1DF0BAA14}">
      <dgm:prSet/>
      <dgm:spPr/>
      <dgm:t>
        <a:bodyPr/>
        <a:lstStyle/>
        <a:p>
          <a:endParaRPr lang="en-US"/>
        </a:p>
      </dgm:t>
    </dgm:pt>
    <dgm:pt modelId="{B5EBFC32-26E4-44B6-89B7-B8B24A1D3DF1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Vapor barrier</a:t>
          </a:r>
        </a:p>
      </dgm:t>
    </dgm:pt>
    <dgm:pt modelId="{A0A69176-8AF7-49BE-BA05-829C9EB5382E}" type="parTrans" cxnId="{28018A27-1B7F-48A9-AE52-F5B1C957E2F2}">
      <dgm:prSet/>
      <dgm:spPr/>
      <dgm:t>
        <a:bodyPr/>
        <a:lstStyle/>
        <a:p>
          <a:endParaRPr lang="en-US"/>
        </a:p>
      </dgm:t>
    </dgm:pt>
    <dgm:pt modelId="{805F4000-AFDC-47D3-AF12-EE2885588412}" type="sibTrans" cxnId="{28018A27-1B7F-48A9-AE52-F5B1C957E2F2}">
      <dgm:prSet/>
      <dgm:spPr/>
      <dgm:t>
        <a:bodyPr/>
        <a:lstStyle/>
        <a:p>
          <a:endParaRPr lang="en-US"/>
        </a:p>
      </dgm:t>
    </dgm:pt>
    <dgm:pt modelId="{580D7D0C-2EAF-4931-B55C-501B49380E7C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Flashings</a:t>
          </a:r>
        </a:p>
      </dgm:t>
    </dgm:pt>
    <dgm:pt modelId="{18F505ED-6852-4460-AA31-805EEF323179}" type="parTrans" cxnId="{19520890-F8A9-4A3F-B680-AEDC9ECE495A}">
      <dgm:prSet/>
      <dgm:spPr/>
      <dgm:t>
        <a:bodyPr/>
        <a:lstStyle/>
        <a:p>
          <a:endParaRPr lang="en-US"/>
        </a:p>
      </dgm:t>
    </dgm:pt>
    <dgm:pt modelId="{167559F7-7061-4779-B059-FF5166765A9F}" type="sibTrans" cxnId="{19520890-F8A9-4A3F-B680-AEDC9ECE495A}">
      <dgm:prSet/>
      <dgm:spPr/>
      <dgm:t>
        <a:bodyPr/>
        <a:lstStyle/>
        <a:p>
          <a:endParaRPr lang="en-US"/>
        </a:p>
      </dgm:t>
    </dgm:pt>
    <dgm:pt modelId="{FF899DE4-6FD6-407B-827B-30ABEA3310D7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Repair of insulating material and mesh</a:t>
          </a:r>
        </a:p>
      </dgm:t>
    </dgm:pt>
    <dgm:pt modelId="{769BBF06-0820-44A0-A5A2-57DD3D06003A}" type="parTrans" cxnId="{C13EF16C-DDD4-48A6-B6AB-015A93678743}">
      <dgm:prSet/>
      <dgm:spPr/>
      <dgm:t>
        <a:bodyPr/>
        <a:lstStyle/>
        <a:p>
          <a:endParaRPr lang="en-US"/>
        </a:p>
      </dgm:t>
    </dgm:pt>
    <dgm:pt modelId="{6F38B916-65C6-4C38-9640-DE4E9C4E0D73}" type="sibTrans" cxnId="{C13EF16C-DDD4-48A6-B6AB-015A93678743}">
      <dgm:prSet/>
      <dgm:spPr/>
      <dgm:t>
        <a:bodyPr/>
        <a:lstStyle/>
        <a:p>
          <a:endParaRPr lang="en-US"/>
        </a:p>
      </dgm:t>
    </dgm:pt>
    <dgm:pt modelId="{61A4998D-A030-4F6D-B78B-0EED2E0D6D0F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Finish Coat Replacement and Patching</a:t>
          </a:r>
        </a:p>
      </dgm:t>
    </dgm:pt>
    <dgm:pt modelId="{2374CC7B-AEE5-48D5-A48E-017D5AB233F0}" type="parTrans" cxnId="{40FB1289-257F-41E1-BBED-ECEDB0AEDA1D}">
      <dgm:prSet/>
      <dgm:spPr/>
      <dgm:t>
        <a:bodyPr/>
        <a:lstStyle/>
        <a:p>
          <a:endParaRPr lang="en-US"/>
        </a:p>
      </dgm:t>
    </dgm:pt>
    <dgm:pt modelId="{97985CC7-C457-4AA9-B7EC-DBF3D27C3C25}" type="sibTrans" cxnId="{40FB1289-257F-41E1-BBED-ECEDB0AEDA1D}">
      <dgm:prSet/>
      <dgm:spPr/>
      <dgm:t>
        <a:bodyPr/>
        <a:lstStyle/>
        <a:p>
          <a:endParaRPr lang="en-US"/>
        </a:p>
      </dgm:t>
    </dgm:pt>
    <dgm:pt modelId="{FD07BEF1-893C-45ED-A568-5EDD00440EA4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Punctured and damaged EIFS</a:t>
          </a:r>
        </a:p>
      </dgm:t>
    </dgm:pt>
    <dgm:pt modelId="{025EA4DE-07A6-4588-A9E1-FCC1F353BEF7}" type="parTrans" cxnId="{41011936-274F-4428-A1AD-1F25B444FDD4}">
      <dgm:prSet/>
      <dgm:spPr/>
      <dgm:t>
        <a:bodyPr/>
        <a:lstStyle/>
        <a:p>
          <a:endParaRPr lang="en-US"/>
        </a:p>
      </dgm:t>
    </dgm:pt>
    <dgm:pt modelId="{FF1EDD5A-9C84-4AE1-9C6E-AAE3D68282AB}" type="sibTrans" cxnId="{41011936-274F-4428-A1AD-1F25B444FDD4}">
      <dgm:prSet/>
      <dgm:spPr/>
      <dgm:t>
        <a:bodyPr/>
        <a:lstStyle/>
        <a:p>
          <a:endParaRPr lang="en-US"/>
        </a:p>
      </dgm:t>
    </dgm:pt>
    <dgm:pt modelId="{64B0B96C-6753-4F71-9C2B-9ADDF28F3E15}" type="pres">
      <dgm:prSet presAssocID="{7B81E640-F1E7-42A9-98AC-00600DE190CD}" presName="linear" presStyleCnt="0">
        <dgm:presLayoutVars>
          <dgm:dir/>
          <dgm:animLvl val="lvl"/>
          <dgm:resizeHandles val="exact"/>
        </dgm:presLayoutVars>
      </dgm:prSet>
      <dgm:spPr/>
    </dgm:pt>
    <dgm:pt modelId="{9A8378C0-AF2E-4C34-A2E5-8737A18E4702}" type="pres">
      <dgm:prSet presAssocID="{92189F61-B2DE-44F2-87CB-C0842E9324CB}" presName="parentLin" presStyleCnt="0"/>
      <dgm:spPr/>
    </dgm:pt>
    <dgm:pt modelId="{289329F1-AF29-42AC-9F36-6BF8FC7095B5}" type="pres">
      <dgm:prSet presAssocID="{92189F61-B2DE-44F2-87CB-C0842E9324CB}" presName="parentLeftMargin" presStyleLbl="node1" presStyleIdx="0" presStyleCnt="3"/>
      <dgm:spPr/>
    </dgm:pt>
    <dgm:pt modelId="{50AC19E5-D349-499C-A237-BC4A93D019AE}" type="pres">
      <dgm:prSet presAssocID="{92189F61-B2DE-44F2-87CB-C0842E9324C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E9A09A2-ED6B-4C52-B75A-2B1960DF143F}" type="pres">
      <dgm:prSet presAssocID="{92189F61-B2DE-44F2-87CB-C0842E9324CB}" presName="negativeSpace" presStyleCnt="0"/>
      <dgm:spPr/>
    </dgm:pt>
    <dgm:pt modelId="{62ACC2EE-5404-441D-AFBC-7FD600025CD0}" type="pres">
      <dgm:prSet presAssocID="{92189F61-B2DE-44F2-87CB-C0842E9324CB}" presName="childText" presStyleLbl="conFgAcc1" presStyleIdx="0" presStyleCnt="3">
        <dgm:presLayoutVars>
          <dgm:bulletEnabled val="1"/>
        </dgm:presLayoutVars>
      </dgm:prSet>
      <dgm:spPr/>
    </dgm:pt>
    <dgm:pt modelId="{7B27EE7A-D963-402E-8947-2EBCDCB3B807}" type="pres">
      <dgm:prSet presAssocID="{57AE04F7-BDB8-4BDB-AFC4-778B007F33AD}" presName="spaceBetweenRectangles" presStyleCnt="0"/>
      <dgm:spPr/>
    </dgm:pt>
    <dgm:pt modelId="{9E1713D8-02C5-459B-84DC-03460244D384}" type="pres">
      <dgm:prSet presAssocID="{7D20AE7B-29B2-4F18-B8D8-1509B664A24C}" presName="parentLin" presStyleCnt="0"/>
      <dgm:spPr/>
    </dgm:pt>
    <dgm:pt modelId="{2AFE0753-68B8-4FFF-B57D-0057739B621E}" type="pres">
      <dgm:prSet presAssocID="{7D20AE7B-29B2-4F18-B8D8-1509B664A24C}" presName="parentLeftMargin" presStyleLbl="node1" presStyleIdx="0" presStyleCnt="3"/>
      <dgm:spPr/>
    </dgm:pt>
    <dgm:pt modelId="{C77772E0-3CAA-4953-88A6-DFD23D300715}" type="pres">
      <dgm:prSet presAssocID="{7D20AE7B-29B2-4F18-B8D8-1509B664A2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3669C83-FD45-496E-96AB-5CAC61690A28}" type="pres">
      <dgm:prSet presAssocID="{7D20AE7B-29B2-4F18-B8D8-1509B664A24C}" presName="negativeSpace" presStyleCnt="0"/>
      <dgm:spPr/>
    </dgm:pt>
    <dgm:pt modelId="{6125BC5B-E7D6-4355-AEE9-52DA4A782F93}" type="pres">
      <dgm:prSet presAssocID="{7D20AE7B-29B2-4F18-B8D8-1509B664A24C}" presName="childText" presStyleLbl="conFgAcc1" presStyleIdx="1" presStyleCnt="3">
        <dgm:presLayoutVars>
          <dgm:bulletEnabled val="1"/>
        </dgm:presLayoutVars>
      </dgm:prSet>
      <dgm:spPr/>
    </dgm:pt>
    <dgm:pt modelId="{70119F77-1B3F-46DE-A223-AFD2C331DD3A}" type="pres">
      <dgm:prSet presAssocID="{FB2CAC8A-67E6-47B8-8389-B6B5B27EC916}" presName="spaceBetweenRectangles" presStyleCnt="0"/>
      <dgm:spPr/>
    </dgm:pt>
    <dgm:pt modelId="{EAC72C38-F091-4BFD-BE8C-5AF196279895}" type="pres">
      <dgm:prSet presAssocID="{03BCF655-D39B-4B11-9A72-A90BE57DD253}" presName="parentLin" presStyleCnt="0"/>
      <dgm:spPr/>
    </dgm:pt>
    <dgm:pt modelId="{03031F95-3C5A-4A82-879E-11E554B9EC86}" type="pres">
      <dgm:prSet presAssocID="{03BCF655-D39B-4B11-9A72-A90BE57DD253}" presName="parentLeftMargin" presStyleLbl="node1" presStyleIdx="1" presStyleCnt="3"/>
      <dgm:spPr/>
    </dgm:pt>
    <dgm:pt modelId="{DB37AF46-FD30-40D0-AE04-BB340E513A1A}" type="pres">
      <dgm:prSet presAssocID="{03BCF655-D39B-4B11-9A72-A90BE57DD25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C41EB58-436F-4D59-ADF0-9BA48A4502E7}" type="pres">
      <dgm:prSet presAssocID="{03BCF655-D39B-4B11-9A72-A90BE57DD253}" presName="negativeSpace" presStyleCnt="0"/>
      <dgm:spPr/>
    </dgm:pt>
    <dgm:pt modelId="{1871D1CB-42B5-4D38-A8A3-49400FECC936}" type="pres">
      <dgm:prSet presAssocID="{03BCF655-D39B-4B11-9A72-A90BE57DD25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D5A3600-DF85-4E0C-81E5-73B6B844C557}" type="presOf" srcId="{03BCF655-D39B-4B11-9A72-A90BE57DD253}" destId="{DB37AF46-FD30-40D0-AE04-BB340E513A1A}" srcOrd="1" destOrd="0" presId="urn:microsoft.com/office/officeart/2005/8/layout/list1"/>
    <dgm:cxn modelId="{68BAA407-DA02-40F4-9783-6F7F0CAE6641}" srcId="{7D20AE7B-29B2-4F18-B8D8-1509B664A24C}" destId="{335DA73E-5A0E-47F6-A4D0-3614AA065881}" srcOrd="0" destOrd="0" parTransId="{1368869B-35D5-474C-A4A1-0542945D4541}" sibTransId="{25CD215F-BD94-405A-B1B5-34DC934500F1}"/>
    <dgm:cxn modelId="{73BFB407-088E-44D2-B15C-5DF2C9D4C8E3}" type="presOf" srcId="{335DA73E-5A0E-47F6-A4D0-3614AA065881}" destId="{6125BC5B-E7D6-4355-AEE9-52DA4A782F93}" srcOrd="0" destOrd="0" presId="urn:microsoft.com/office/officeart/2005/8/layout/list1"/>
    <dgm:cxn modelId="{93E0690E-2A47-4FB9-A64C-15DB2408BD85}" type="presOf" srcId="{7B81E640-F1E7-42A9-98AC-00600DE190CD}" destId="{64B0B96C-6753-4F71-9C2B-9ADDF28F3E15}" srcOrd="0" destOrd="0" presId="urn:microsoft.com/office/officeart/2005/8/layout/list1"/>
    <dgm:cxn modelId="{1D97B10E-1064-4950-9851-0D601C2431CE}" type="presOf" srcId="{92189F61-B2DE-44F2-87CB-C0842E9324CB}" destId="{289329F1-AF29-42AC-9F36-6BF8FC7095B5}" srcOrd="0" destOrd="0" presId="urn:microsoft.com/office/officeart/2005/8/layout/list1"/>
    <dgm:cxn modelId="{82F92B25-34E8-46FB-BE36-3EBC2D6B8EA4}" srcId="{7D20AE7B-29B2-4F18-B8D8-1509B664A24C}" destId="{785461BD-D7DF-4895-8EBC-F4861AF9C810}" srcOrd="1" destOrd="0" parTransId="{3D5A216B-91B4-447F-A12C-9CD55FAD13B9}" sibTransId="{7082F03A-9120-431A-93BE-003C760F332D}"/>
    <dgm:cxn modelId="{28018A27-1B7F-48A9-AE52-F5B1C957E2F2}" srcId="{7D20AE7B-29B2-4F18-B8D8-1509B664A24C}" destId="{B5EBFC32-26E4-44B6-89B7-B8B24A1D3DF1}" srcOrd="3" destOrd="0" parTransId="{A0A69176-8AF7-49BE-BA05-829C9EB5382E}" sibTransId="{805F4000-AFDC-47D3-AF12-EE2885588412}"/>
    <dgm:cxn modelId="{AAC80929-9683-4C61-9A96-8D6B2BB104FB}" type="presOf" srcId="{03BCF655-D39B-4B11-9A72-A90BE57DD253}" destId="{03031F95-3C5A-4A82-879E-11E554B9EC86}" srcOrd="0" destOrd="0" presId="urn:microsoft.com/office/officeart/2005/8/layout/list1"/>
    <dgm:cxn modelId="{4B18892B-85B2-4C07-8B4D-B8D14DB88993}" type="presOf" srcId="{61A4998D-A030-4F6D-B78B-0EED2E0D6D0F}" destId="{1871D1CB-42B5-4D38-A8A3-49400FECC936}" srcOrd="0" destOrd="2" presId="urn:microsoft.com/office/officeart/2005/8/layout/list1"/>
    <dgm:cxn modelId="{41011936-274F-4428-A1AD-1F25B444FDD4}" srcId="{7D20AE7B-29B2-4F18-B8D8-1509B664A24C}" destId="{FD07BEF1-893C-45ED-A568-5EDD00440EA4}" srcOrd="5" destOrd="0" parTransId="{025EA4DE-07A6-4588-A9E1-FCC1F353BEF7}" sibTransId="{FF1EDD5A-9C84-4AE1-9C6E-AAE3D68282AB}"/>
    <dgm:cxn modelId="{13489238-7362-4D7F-B369-299A24E8993C}" type="presOf" srcId="{B5EBFC32-26E4-44B6-89B7-B8B24A1D3DF1}" destId="{6125BC5B-E7D6-4355-AEE9-52DA4A782F93}" srcOrd="0" destOrd="3" presId="urn:microsoft.com/office/officeart/2005/8/layout/list1"/>
    <dgm:cxn modelId="{F1F7535C-0177-4A45-A4B7-66ADB2DAFC3D}" srcId="{7B81E640-F1E7-42A9-98AC-00600DE190CD}" destId="{92189F61-B2DE-44F2-87CB-C0842E9324CB}" srcOrd="0" destOrd="0" parTransId="{5D6CC93A-FD2E-493E-A3E1-C18E07230CB7}" sibTransId="{57AE04F7-BDB8-4BDB-AFC4-778B007F33AD}"/>
    <dgm:cxn modelId="{47DCE25F-D496-4391-B940-6263CCE10F61}" type="presOf" srcId="{7D20AE7B-29B2-4F18-B8D8-1509B664A24C}" destId="{C77772E0-3CAA-4953-88A6-DFD23D300715}" srcOrd="1" destOrd="0" presId="urn:microsoft.com/office/officeart/2005/8/layout/list1"/>
    <dgm:cxn modelId="{B4B29B41-5679-4BE4-9C03-677FC88E62D7}" type="presOf" srcId="{483474AD-2C11-444A-8E1A-A517AD7B6F3D}" destId="{62ACC2EE-5404-441D-AFBC-7FD600025CD0}" srcOrd="0" destOrd="0" presId="urn:microsoft.com/office/officeart/2005/8/layout/list1"/>
    <dgm:cxn modelId="{E8FDF267-8093-4E2E-BC7E-F6902A750F3D}" type="presOf" srcId="{7079D387-0006-47F8-B1D3-6D1F259169ED}" destId="{1871D1CB-42B5-4D38-A8A3-49400FECC936}" srcOrd="0" destOrd="0" presId="urn:microsoft.com/office/officeart/2005/8/layout/list1"/>
    <dgm:cxn modelId="{6CD00C6C-5210-4463-9287-92D1DF0BAA14}" srcId="{7D20AE7B-29B2-4F18-B8D8-1509B664A24C}" destId="{898881DA-D4DF-4406-847F-F9EAA67AA9C0}" srcOrd="2" destOrd="0" parTransId="{AB10E806-7A96-4A48-A862-5E32CADB0B0E}" sibTransId="{7480DF6D-7B6B-46F2-9FDB-D0F026B44F59}"/>
    <dgm:cxn modelId="{C13EF16C-DDD4-48A6-B6AB-015A93678743}" srcId="{03BCF655-D39B-4B11-9A72-A90BE57DD253}" destId="{FF899DE4-6FD6-407B-827B-30ABEA3310D7}" srcOrd="1" destOrd="0" parTransId="{769BBF06-0820-44A0-A5A2-57DD3D06003A}" sibTransId="{6F38B916-65C6-4C38-9640-DE4E9C4E0D73}"/>
    <dgm:cxn modelId="{5904C552-0107-495E-AC46-EFF961718ACA}" type="presOf" srcId="{898881DA-D4DF-4406-847F-F9EAA67AA9C0}" destId="{6125BC5B-E7D6-4355-AEE9-52DA4A782F93}" srcOrd="0" destOrd="2" presId="urn:microsoft.com/office/officeart/2005/8/layout/list1"/>
    <dgm:cxn modelId="{0D62F776-9A31-4F41-8A67-072912139148}" type="presOf" srcId="{FF899DE4-6FD6-407B-827B-30ABEA3310D7}" destId="{1871D1CB-42B5-4D38-A8A3-49400FECC936}" srcOrd="0" destOrd="1" presId="urn:microsoft.com/office/officeart/2005/8/layout/list1"/>
    <dgm:cxn modelId="{56E83E7A-8C69-4A40-A832-F5F99AFDB18C}" srcId="{92189F61-B2DE-44F2-87CB-C0842E9324CB}" destId="{483474AD-2C11-444A-8E1A-A517AD7B6F3D}" srcOrd="0" destOrd="0" parTransId="{261C6D19-B069-4D71-BF41-95F20AE06C24}" sibTransId="{5B5E111F-5A37-4ECB-9438-CE367A64BB33}"/>
    <dgm:cxn modelId="{C285667E-4FD4-44AE-AF70-DF68D0AB6838}" type="presOf" srcId="{785461BD-D7DF-4895-8EBC-F4861AF9C810}" destId="{6125BC5B-E7D6-4355-AEE9-52DA4A782F93}" srcOrd="0" destOrd="1" presId="urn:microsoft.com/office/officeart/2005/8/layout/list1"/>
    <dgm:cxn modelId="{178E2088-5016-4ECB-96BD-934A28211F8E}" type="presOf" srcId="{92189F61-B2DE-44F2-87CB-C0842E9324CB}" destId="{50AC19E5-D349-499C-A237-BC4A93D019AE}" srcOrd="1" destOrd="0" presId="urn:microsoft.com/office/officeart/2005/8/layout/list1"/>
    <dgm:cxn modelId="{40FB1289-257F-41E1-BBED-ECEDB0AEDA1D}" srcId="{03BCF655-D39B-4B11-9A72-A90BE57DD253}" destId="{61A4998D-A030-4F6D-B78B-0EED2E0D6D0F}" srcOrd="2" destOrd="0" parTransId="{2374CC7B-AEE5-48D5-A48E-017D5AB233F0}" sibTransId="{97985CC7-C457-4AA9-B7EC-DBF3D27C3C25}"/>
    <dgm:cxn modelId="{012B3F8C-89D9-412C-8DBE-BF50AD7F0BF0}" type="presOf" srcId="{FD07BEF1-893C-45ED-A568-5EDD00440EA4}" destId="{6125BC5B-E7D6-4355-AEE9-52DA4A782F93}" srcOrd="0" destOrd="5" presId="urn:microsoft.com/office/officeart/2005/8/layout/list1"/>
    <dgm:cxn modelId="{19520890-F8A9-4A3F-B680-AEDC9ECE495A}" srcId="{7D20AE7B-29B2-4F18-B8D8-1509B664A24C}" destId="{580D7D0C-2EAF-4931-B55C-501B49380E7C}" srcOrd="4" destOrd="0" parTransId="{18F505ED-6852-4460-AA31-805EEF323179}" sibTransId="{167559F7-7061-4779-B059-FF5166765A9F}"/>
    <dgm:cxn modelId="{7F39CFB2-C249-4D7F-8367-E037759F543D}" srcId="{03BCF655-D39B-4B11-9A72-A90BE57DD253}" destId="{7079D387-0006-47F8-B1D3-6D1F259169ED}" srcOrd="0" destOrd="0" parTransId="{6F045D5F-E13D-43F6-B6B6-46CF69F86325}" sibTransId="{7F46E376-A782-4071-B052-8BC57F090636}"/>
    <dgm:cxn modelId="{B9AEFDBC-DC17-4E6F-B31E-5AD6A79A2C3B}" srcId="{7B81E640-F1E7-42A9-98AC-00600DE190CD}" destId="{03BCF655-D39B-4B11-9A72-A90BE57DD253}" srcOrd="2" destOrd="0" parTransId="{8B33AEE2-D6F4-4A7C-B784-1C95D59C6B92}" sibTransId="{6024AB07-5761-4E00-B4A0-69425BD07DE7}"/>
    <dgm:cxn modelId="{6AA18ACF-1FDB-4FA5-9D50-CB30C699FCE2}" type="presOf" srcId="{580D7D0C-2EAF-4931-B55C-501B49380E7C}" destId="{6125BC5B-E7D6-4355-AEE9-52DA4A782F93}" srcOrd="0" destOrd="4" presId="urn:microsoft.com/office/officeart/2005/8/layout/list1"/>
    <dgm:cxn modelId="{248CF8D2-181C-4CBA-B102-9E58C92800E3}" type="presOf" srcId="{7D20AE7B-29B2-4F18-B8D8-1509B664A24C}" destId="{2AFE0753-68B8-4FFF-B57D-0057739B621E}" srcOrd="0" destOrd="0" presId="urn:microsoft.com/office/officeart/2005/8/layout/list1"/>
    <dgm:cxn modelId="{8DB814F4-050E-435C-AB4F-7F1B50946D03}" srcId="{7B81E640-F1E7-42A9-98AC-00600DE190CD}" destId="{7D20AE7B-29B2-4F18-B8D8-1509B664A24C}" srcOrd="1" destOrd="0" parTransId="{FE36F307-5052-4A30-9C59-BD1177CC0693}" sibTransId="{FB2CAC8A-67E6-47B8-8389-B6B5B27EC916}"/>
    <dgm:cxn modelId="{CC5CD920-474A-4FB6-BDD4-00133999CD0C}" type="presParOf" srcId="{64B0B96C-6753-4F71-9C2B-9ADDF28F3E15}" destId="{9A8378C0-AF2E-4C34-A2E5-8737A18E4702}" srcOrd="0" destOrd="0" presId="urn:microsoft.com/office/officeart/2005/8/layout/list1"/>
    <dgm:cxn modelId="{6F87DC8C-DC5A-49CF-92B3-74334F1DD29F}" type="presParOf" srcId="{9A8378C0-AF2E-4C34-A2E5-8737A18E4702}" destId="{289329F1-AF29-42AC-9F36-6BF8FC7095B5}" srcOrd="0" destOrd="0" presId="urn:microsoft.com/office/officeart/2005/8/layout/list1"/>
    <dgm:cxn modelId="{6ED79CF5-908E-4EDC-9430-22E6F766473B}" type="presParOf" srcId="{9A8378C0-AF2E-4C34-A2E5-8737A18E4702}" destId="{50AC19E5-D349-499C-A237-BC4A93D019AE}" srcOrd="1" destOrd="0" presId="urn:microsoft.com/office/officeart/2005/8/layout/list1"/>
    <dgm:cxn modelId="{18C08388-8E89-4166-B8C7-4B97A058C5AE}" type="presParOf" srcId="{64B0B96C-6753-4F71-9C2B-9ADDF28F3E15}" destId="{2E9A09A2-ED6B-4C52-B75A-2B1960DF143F}" srcOrd="1" destOrd="0" presId="urn:microsoft.com/office/officeart/2005/8/layout/list1"/>
    <dgm:cxn modelId="{7124B9C6-8F26-4B0D-8214-C7F11F92E804}" type="presParOf" srcId="{64B0B96C-6753-4F71-9C2B-9ADDF28F3E15}" destId="{62ACC2EE-5404-441D-AFBC-7FD600025CD0}" srcOrd="2" destOrd="0" presId="urn:microsoft.com/office/officeart/2005/8/layout/list1"/>
    <dgm:cxn modelId="{A181CFF5-5C82-45C6-A657-EA95E8BA46A3}" type="presParOf" srcId="{64B0B96C-6753-4F71-9C2B-9ADDF28F3E15}" destId="{7B27EE7A-D963-402E-8947-2EBCDCB3B807}" srcOrd="3" destOrd="0" presId="urn:microsoft.com/office/officeart/2005/8/layout/list1"/>
    <dgm:cxn modelId="{6DD6358B-34D2-4A2D-AAA4-CAEB9AC39FBD}" type="presParOf" srcId="{64B0B96C-6753-4F71-9C2B-9ADDF28F3E15}" destId="{9E1713D8-02C5-459B-84DC-03460244D384}" srcOrd="4" destOrd="0" presId="urn:microsoft.com/office/officeart/2005/8/layout/list1"/>
    <dgm:cxn modelId="{53F4E3EE-2AF1-45BA-946C-476D1FF6D4B6}" type="presParOf" srcId="{9E1713D8-02C5-459B-84DC-03460244D384}" destId="{2AFE0753-68B8-4FFF-B57D-0057739B621E}" srcOrd="0" destOrd="0" presId="urn:microsoft.com/office/officeart/2005/8/layout/list1"/>
    <dgm:cxn modelId="{769494A7-BF77-4BE7-8892-5E74620A5E29}" type="presParOf" srcId="{9E1713D8-02C5-459B-84DC-03460244D384}" destId="{C77772E0-3CAA-4953-88A6-DFD23D300715}" srcOrd="1" destOrd="0" presId="urn:microsoft.com/office/officeart/2005/8/layout/list1"/>
    <dgm:cxn modelId="{042E7B8F-6342-4EBE-BE07-C56EA0229D29}" type="presParOf" srcId="{64B0B96C-6753-4F71-9C2B-9ADDF28F3E15}" destId="{F3669C83-FD45-496E-96AB-5CAC61690A28}" srcOrd="5" destOrd="0" presId="urn:microsoft.com/office/officeart/2005/8/layout/list1"/>
    <dgm:cxn modelId="{C94B160C-F689-4127-9C70-E9C1A6C0C4EB}" type="presParOf" srcId="{64B0B96C-6753-4F71-9C2B-9ADDF28F3E15}" destId="{6125BC5B-E7D6-4355-AEE9-52DA4A782F93}" srcOrd="6" destOrd="0" presId="urn:microsoft.com/office/officeart/2005/8/layout/list1"/>
    <dgm:cxn modelId="{277867DF-11F3-48BC-A945-31A3006C5FAB}" type="presParOf" srcId="{64B0B96C-6753-4F71-9C2B-9ADDF28F3E15}" destId="{70119F77-1B3F-46DE-A223-AFD2C331DD3A}" srcOrd="7" destOrd="0" presId="urn:microsoft.com/office/officeart/2005/8/layout/list1"/>
    <dgm:cxn modelId="{FDE1EB9E-F276-4580-832F-28E7A14B0D74}" type="presParOf" srcId="{64B0B96C-6753-4F71-9C2B-9ADDF28F3E15}" destId="{EAC72C38-F091-4BFD-BE8C-5AF196279895}" srcOrd="8" destOrd="0" presId="urn:microsoft.com/office/officeart/2005/8/layout/list1"/>
    <dgm:cxn modelId="{FDCB69AC-1383-4D00-827B-0BE59AC75E2C}" type="presParOf" srcId="{EAC72C38-F091-4BFD-BE8C-5AF196279895}" destId="{03031F95-3C5A-4A82-879E-11E554B9EC86}" srcOrd="0" destOrd="0" presId="urn:microsoft.com/office/officeart/2005/8/layout/list1"/>
    <dgm:cxn modelId="{A9CC2125-F47E-4203-8B14-E44B80F6B6E7}" type="presParOf" srcId="{EAC72C38-F091-4BFD-BE8C-5AF196279895}" destId="{DB37AF46-FD30-40D0-AE04-BB340E513A1A}" srcOrd="1" destOrd="0" presId="urn:microsoft.com/office/officeart/2005/8/layout/list1"/>
    <dgm:cxn modelId="{E5BE0C0C-307D-4F9F-AD1A-059DEE328726}" type="presParOf" srcId="{64B0B96C-6753-4F71-9C2B-9ADDF28F3E15}" destId="{BC41EB58-436F-4D59-ADF0-9BA48A4502E7}" srcOrd="9" destOrd="0" presId="urn:microsoft.com/office/officeart/2005/8/layout/list1"/>
    <dgm:cxn modelId="{29AAB78F-81AB-497A-82AD-64E152BF7FF1}" type="presParOf" srcId="{64B0B96C-6753-4F71-9C2B-9ADDF28F3E15}" destId="{1871D1CB-42B5-4D38-A8A3-49400FECC93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74BCC9-DF3F-4D5B-AF98-958FA546E8D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D50C9F0-2941-4100-8E12-833A4D233D7D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The same scope of work </a:t>
          </a:r>
        </a:p>
      </dgm:t>
    </dgm:pt>
    <dgm:pt modelId="{BF41A606-C69F-406B-BE22-40455DCE3656}" type="parTrans" cxnId="{D682056F-E617-4A27-B1EF-3B86D4907E1F}">
      <dgm:prSet/>
      <dgm:spPr/>
      <dgm:t>
        <a:bodyPr/>
        <a:lstStyle/>
        <a:p>
          <a:endParaRPr lang="en-US"/>
        </a:p>
      </dgm:t>
    </dgm:pt>
    <dgm:pt modelId="{AAF881C2-296E-407E-93ED-B167226D8C97}" type="sibTrans" cxnId="{D682056F-E617-4A27-B1EF-3B86D4907E1F}">
      <dgm:prSet/>
      <dgm:spPr/>
      <dgm:t>
        <a:bodyPr/>
        <a:lstStyle/>
        <a:p>
          <a:endParaRPr lang="en-US"/>
        </a:p>
      </dgm:t>
    </dgm:pt>
    <dgm:pt modelId="{6BBA28C0-3072-45DE-BEF7-5475032B0D59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Same type of material</a:t>
          </a:r>
        </a:p>
      </dgm:t>
    </dgm:pt>
    <dgm:pt modelId="{DD53A9AC-9C36-4628-8BC5-F5024B619780}" type="parTrans" cxnId="{C1D72D55-B265-41E8-8EAB-763A365BE282}">
      <dgm:prSet/>
      <dgm:spPr/>
      <dgm:t>
        <a:bodyPr/>
        <a:lstStyle/>
        <a:p>
          <a:endParaRPr lang="en-US"/>
        </a:p>
      </dgm:t>
    </dgm:pt>
    <dgm:pt modelId="{466713BB-E78B-43C5-B3AA-855CFC0E2539}" type="sibTrans" cxnId="{C1D72D55-B265-41E8-8EAB-763A365BE282}">
      <dgm:prSet/>
      <dgm:spPr/>
      <dgm:t>
        <a:bodyPr/>
        <a:lstStyle/>
        <a:p>
          <a:endParaRPr lang="en-US"/>
        </a:p>
      </dgm:t>
    </dgm:pt>
    <dgm:pt modelId="{52908D8E-4F14-4C91-84EA-5A36FB5A79AB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Warranty </a:t>
          </a:r>
          <a:r>
            <a:rPr lang="en-US" sz="1100" dirty="0">
              <a:latin typeface="Verdana" panose="020B0604030504040204" pitchFamily="34" charset="0"/>
              <a:ea typeface="Verdana" panose="020B0604030504040204" pitchFamily="34" charset="0"/>
            </a:rPr>
            <a:t>(contractor standing behind their work)</a:t>
          </a:r>
          <a:endParaRPr lang="en-US" sz="20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FFD1899-E01C-4E4E-B676-42F9051FD5A2}" type="parTrans" cxnId="{6D82822E-CB66-4613-BF0A-ED9BAEA34AF6}">
      <dgm:prSet/>
      <dgm:spPr/>
      <dgm:t>
        <a:bodyPr/>
        <a:lstStyle/>
        <a:p>
          <a:endParaRPr lang="en-US"/>
        </a:p>
      </dgm:t>
    </dgm:pt>
    <dgm:pt modelId="{A137AA67-71DB-41B4-9AB6-839D463E7CAF}" type="sibTrans" cxnId="{6D82822E-CB66-4613-BF0A-ED9BAEA34AF6}">
      <dgm:prSet/>
      <dgm:spPr/>
      <dgm:t>
        <a:bodyPr/>
        <a:lstStyle/>
        <a:p>
          <a:endParaRPr lang="en-US"/>
        </a:p>
      </dgm:t>
    </dgm:pt>
    <dgm:pt modelId="{DD2F7626-AC54-4CC9-8AA3-5647424E598F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Quantity of repair </a:t>
          </a:r>
          <a:r>
            <a:rPr lang="en-US" sz="800" dirty="0">
              <a:latin typeface="Verdana" panose="020B0604030504040204" pitchFamily="34" charset="0"/>
              <a:ea typeface="Verdana" panose="020B0604030504040204" pitchFamily="34" charset="0"/>
            </a:rPr>
            <a:t>(quantified as linear feet, cubic feet, or square feet) </a:t>
          </a:r>
          <a:endParaRPr lang="en-US" sz="20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B49FA90-7C2F-4DD2-B17D-4D36AA478087}" type="parTrans" cxnId="{08C967F7-0FFE-44F1-99F4-F0AB3C4586BD}">
      <dgm:prSet/>
      <dgm:spPr/>
      <dgm:t>
        <a:bodyPr/>
        <a:lstStyle/>
        <a:p>
          <a:endParaRPr lang="en-US"/>
        </a:p>
      </dgm:t>
    </dgm:pt>
    <dgm:pt modelId="{1EA96418-3650-4CC1-85A0-F6980EE8A3EA}" type="sibTrans" cxnId="{08C967F7-0FFE-44F1-99F4-F0AB3C4586BD}">
      <dgm:prSet/>
      <dgm:spPr/>
      <dgm:t>
        <a:bodyPr/>
        <a:lstStyle/>
        <a:p>
          <a:endParaRPr lang="en-US"/>
        </a:p>
      </dgm:t>
    </dgm:pt>
    <dgm:pt modelId="{C4F3D84B-F69E-41A6-B205-10A78854A1DB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Verbiage on material utilization</a:t>
          </a:r>
        </a:p>
      </dgm:t>
    </dgm:pt>
    <dgm:pt modelId="{457ACACF-E543-4FE4-9374-372EC464F835}" type="parTrans" cxnId="{C05A458F-2B36-4981-AF94-79E79805AA5B}">
      <dgm:prSet/>
      <dgm:spPr/>
      <dgm:t>
        <a:bodyPr/>
        <a:lstStyle/>
        <a:p>
          <a:endParaRPr lang="en-US"/>
        </a:p>
      </dgm:t>
    </dgm:pt>
    <dgm:pt modelId="{1B83BF86-EBAF-4D47-89D2-8EE5C4E8FD3C}" type="sibTrans" cxnId="{C05A458F-2B36-4981-AF94-79E79805AA5B}">
      <dgm:prSet/>
      <dgm:spPr/>
      <dgm:t>
        <a:bodyPr/>
        <a:lstStyle/>
        <a:p>
          <a:endParaRPr lang="en-US"/>
        </a:p>
      </dgm:t>
    </dgm:pt>
    <dgm:pt modelId="{65F1980D-15A1-4A4A-8F36-77661D2A7520}" type="pres">
      <dgm:prSet presAssocID="{CD74BCC9-DF3F-4D5B-AF98-958FA546E8DC}" presName="linear" presStyleCnt="0">
        <dgm:presLayoutVars>
          <dgm:dir/>
          <dgm:animLvl val="lvl"/>
          <dgm:resizeHandles val="exact"/>
        </dgm:presLayoutVars>
      </dgm:prSet>
      <dgm:spPr/>
    </dgm:pt>
    <dgm:pt modelId="{243A12F3-BADE-4332-A49D-09C46C081EBF}" type="pres">
      <dgm:prSet presAssocID="{ED50C9F0-2941-4100-8E12-833A4D233D7D}" presName="parentLin" presStyleCnt="0"/>
      <dgm:spPr/>
    </dgm:pt>
    <dgm:pt modelId="{14D6B970-3243-428F-A7F1-40F295340849}" type="pres">
      <dgm:prSet presAssocID="{ED50C9F0-2941-4100-8E12-833A4D233D7D}" presName="parentLeftMargin" presStyleLbl="node1" presStyleIdx="0" presStyleCnt="5"/>
      <dgm:spPr/>
    </dgm:pt>
    <dgm:pt modelId="{2667FCB9-459C-4F9C-843B-D2C4BD5B6762}" type="pres">
      <dgm:prSet presAssocID="{ED50C9F0-2941-4100-8E12-833A4D233D7D}" presName="parentText" presStyleLbl="node1" presStyleIdx="0" presStyleCnt="5" custScaleX="124187" custScaleY="110240">
        <dgm:presLayoutVars>
          <dgm:chMax val="0"/>
          <dgm:bulletEnabled val="1"/>
        </dgm:presLayoutVars>
      </dgm:prSet>
      <dgm:spPr/>
    </dgm:pt>
    <dgm:pt modelId="{905CF657-16BA-49C9-A2B3-45DC3F4BDEC0}" type="pres">
      <dgm:prSet presAssocID="{ED50C9F0-2941-4100-8E12-833A4D233D7D}" presName="negativeSpace" presStyleCnt="0"/>
      <dgm:spPr/>
    </dgm:pt>
    <dgm:pt modelId="{D2C9D9F2-874A-4B8F-B69B-E551CCC4C270}" type="pres">
      <dgm:prSet presAssocID="{ED50C9F0-2941-4100-8E12-833A4D233D7D}" presName="childText" presStyleLbl="conFgAcc1" presStyleIdx="0" presStyleCnt="5">
        <dgm:presLayoutVars>
          <dgm:bulletEnabled val="1"/>
        </dgm:presLayoutVars>
      </dgm:prSet>
      <dgm:spPr/>
    </dgm:pt>
    <dgm:pt modelId="{9D30B7AA-4260-465F-ACA9-15A0034F3BA0}" type="pres">
      <dgm:prSet presAssocID="{AAF881C2-296E-407E-93ED-B167226D8C97}" presName="spaceBetweenRectangles" presStyleCnt="0"/>
      <dgm:spPr/>
    </dgm:pt>
    <dgm:pt modelId="{3A68869A-DF89-4A9D-B111-BBAAE4C4210D}" type="pres">
      <dgm:prSet presAssocID="{6BBA28C0-3072-45DE-BEF7-5475032B0D59}" presName="parentLin" presStyleCnt="0"/>
      <dgm:spPr/>
    </dgm:pt>
    <dgm:pt modelId="{52BB1AFE-FB7B-4528-8056-DD12319DA44E}" type="pres">
      <dgm:prSet presAssocID="{6BBA28C0-3072-45DE-BEF7-5475032B0D59}" presName="parentLeftMargin" presStyleLbl="node1" presStyleIdx="0" presStyleCnt="5"/>
      <dgm:spPr/>
    </dgm:pt>
    <dgm:pt modelId="{38B8A784-8673-4BB3-A11C-21CAAF6B9504}" type="pres">
      <dgm:prSet presAssocID="{6BBA28C0-3072-45DE-BEF7-5475032B0D59}" presName="parentText" presStyleLbl="node1" presStyleIdx="1" presStyleCnt="5" custScaleX="124187">
        <dgm:presLayoutVars>
          <dgm:chMax val="0"/>
          <dgm:bulletEnabled val="1"/>
        </dgm:presLayoutVars>
      </dgm:prSet>
      <dgm:spPr/>
    </dgm:pt>
    <dgm:pt modelId="{674BB0EE-77CC-4057-8BAD-4F94A7E38A56}" type="pres">
      <dgm:prSet presAssocID="{6BBA28C0-3072-45DE-BEF7-5475032B0D59}" presName="negativeSpace" presStyleCnt="0"/>
      <dgm:spPr/>
    </dgm:pt>
    <dgm:pt modelId="{AFA2EB88-2033-4A97-BA2C-1513F973025D}" type="pres">
      <dgm:prSet presAssocID="{6BBA28C0-3072-45DE-BEF7-5475032B0D59}" presName="childText" presStyleLbl="conFgAcc1" presStyleIdx="1" presStyleCnt="5">
        <dgm:presLayoutVars>
          <dgm:bulletEnabled val="1"/>
        </dgm:presLayoutVars>
      </dgm:prSet>
      <dgm:spPr/>
    </dgm:pt>
    <dgm:pt modelId="{1A506758-79E5-4963-8C0A-AFFA749269BA}" type="pres">
      <dgm:prSet presAssocID="{466713BB-E78B-43C5-B3AA-855CFC0E2539}" presName="spaceBetweenRectangles" presStyleCnt="0"/>
      <dgm:spPr/>
    </dgm:pt>
    <dgm:pt modelId="{FDA9734F-18A9-4406-A3CA-9569A9B12AC2}" type="pres">
      <dgm:prSet presAssocID="{52908D8E-4F14-4C91-84EA-5A36FB5A79AB}" presName="parentLin" presStyleCnt="0"/>
      <dgm:spPr/>
    </dgm:pt>
    <dgm:pt modelId="{5057FFC6-B493-4D6F-93C4-DE6E2E7D40E7}" type="pres">
      <dgm:prSet presAssocID="{52908D8E-4F14-4C91-84EA-5A36FB5A79AB}" presName="parentLeftMargin" presStyleLbl="node1" presStyleIdx="1" presStyleCnt="5"/>
      <dgm:spPr/>
    </dgm:pt>
    <dgm:pt modelId="{72898B6F-39CA-461F-85F2-B73833567DCD}" type="pres">
      <dgm:prSet presAssocID="{52908D8E-4F14-4C91-84EA-5A36FB5A79AB}" presName="parentText" presStyleLbl="node1" presStyleIdx="2" presStyleCnt="5" custScaleX="124187">
        <dgm:presLayoutVars>
          <dgm:chMax val="0"/>
          <dgm:bulletEnabled val="1"/>
        </dgm:presLayoutVars>
      </dgm:prSet>
      <dgm:spPr/>
    </dgm:pt>
    <dgm:pt modelId="{C6E51DA8-3DC7-4ADE-BC13-73953262BA84}" type="pres">
      <dgm:prSet presAssocID="{52908D8E-4F14-4C91-84EA-5A36FB5A79AB}" presName="negativeSpace" presStyleCnt="0"/>
      <dgm:spPr/>
    </dgm:pt>
    <dgm:pt modelId="{2C294EB4-C900-4A0B-A432-8A5FF3A8D402}" type="pres">
      <dgm:prSet presAssocID="{52908D8E-4F14-4C91-84EA-5A36FB5A79AB}" presName="childText" presStyleLbl="conFgAcc1" presStyleIdx="2" presStyleCnt="5">
        <dgm:presLayoutVars>
          <dgm:bulletEnabled val="1"/>
        </dgm:presLayoutVars>
      </dgm:prSet>
      <dgm:spPr/>
    </dgm:pt>
    <dgm:pt modelId="{8FD7F5D4-D4D4-41ED-AB75-E10BEB3A97F9}" type="pres">
      <dgm:prSet presAssocID="{A137AA67-71DB-41B4-9AB6-839D463E7CAF}" presName="spaceBetweenRectangles" presStyleCnt="0"/>
      <dgm:spPr/>
    </dgm:pt>
    <dgm:pt modelId="{CACE88ED-E934-461F-907C-7C494E448BE0}" type="pres">
      <dgm:prSet presAssocID="{DD2F7626-AC54-4CC9-8AA3-5647424E598F}" presName="parentLin" presStyleCnt="0"/>
      <dgm:spPr/>
    </dgm:pt>
    <dgm:pt modelId="{329F7725-381A-41C9-A0AC-98437908C39E}" type="pres">
      <dgm:prSet presAssocID="{DD2F7626-AC54-4CC9-8AA3-5647424E598F}" presName="parentLeftMargin" presStyleLbl="node1" presStyleIdx="2" presStyleCnt="5"/>
      <dgm:spPr/>
    </dgm:pt>
    <dgm:pt modelId="{C6D781D9-E74B-49FC-8F92-A857C67ABA7E}" type="pres">
      <dgm:prSet presAssocID="{DD2F7626-AC54-4CC9-8AA3-5647424E598F}" presName="parentText" presStyleLbl="node1" presStyleIdx="3" presStyleCnt="5" custScaleX="124187">
        <dgm:presLayoutVars>
          <dgm:chMax val="0"/>
          <dgm:bulletEnabled val="1"/>
        </dgm:presLayoutVars>
      </dgm:prSet>
      <dgm:spPr/>
    </dgm:pt>
    <dgm:pt modelId="{184B28AA-DFD8-4714-86F4-265BD609377A}" type="pres">
      <dgm:prSet presAssocID="{DD2F7626-AC54-4CC9-8AA3-5647424E598F}" presName="negativeSpace" presStyleCnt="0"/>
      <dgm:spPr/>
    </dgm:pt>
    <dgm:pt modelId="{D3821E63-B0A5-4076-88F9-1732C1B29CE7}" type="pres">
      <dgm:prSet presAssocID="{DD2F7626-AC54-4CC9-8AA3-5647424E598F}" presName="childText" presStyleLbl="conFgAcc1" presStyleIdx="3" presStyleCnt="5">
        <dgm:presLayoutVars>
          <dgm:bulletEnabled val="1"/>
        </dgm:presLayoutVars>
      </dgm:prSet>
      <dgm:spPr/>
    </dgm:pt>
    <dgm:pt modelId="{A4202900-6DD4-452E-8715-B4AF6353BB88}" type="pres">
      <dgm:prSet presAssocID="{1EA96418-3650-4CC1-85A0-F6980EE8A3EA}" presName="spaceBetweenRectangles" presStyleCnt="0"/>
      <dgm:spPr/>
    </dgm:pt>
    <dgm:pt modelId="{EF1CFF72-7952-449F-953E-96B56EBFA570}" type="pres">
      <dgm:prSet presAssocID="{C4F3D84B-F69E-41A6-B205-10A78854A1DB}" presName="parentLin" presStyleCnt="0"/>
      <dgm:spPr/>
    </dgm:pt>
    <dgm:pt modelId="{863202BD-4D6F-48B5-8166-217A6B10F0DE}" type="pres">
      <dgm:prSet presAssocID="{C4F3D84B-F69E-41A6-B205-10A78854A1DB}" presName="parentLeftMargin" presStyleLbl="node1" presStyleIdx="3" presStyleCnt="5"/>
      <dgm:spPr/>
    </dgm:pt>
    <dgm:pt modelId="{181BBAED-D0FD-4E09-BE76-7565195AD1E8}" type="pres">
      <dgm:prSet presAssocID="{C4F3D84B-F69E-41A6-B205-10A78854A1DB}" presName="parentText" presStyleLbl="node1" presStyleIdx="4" presStyleCnt="5" custScaleX="124187">
        <dgm:presLayoutVars>
          <dgm:chMax val="0"/>
          <dgm:bulletEnabled val="1"/>
        </dgm:presLayoutVars>
      </dgm:prSet>
      <dgm:spPr/>
    </dgm:pt>
    <dgm:pt modelId="{47227822-2031-4961-AB38-D415E4420EF1}" type="pres">
      <dgm:prSet presAssocID="{C4F3D84B-F69E-41A6-B205-10A78854A1DB}" presName="negativeSpace" presStyleCnt="0"/>
      <dgm:spPr/>
    </dgm:pt>
    <dgm:pt modelId="{D4DBEA0E-C6E8-4CCE-B101-008E28B56A8D}" type="pres">
      <dgm:prSet presAssocID="{C4F3D84B-F69E-41A6-B205-10A78854A1DB}" presName="childText" presStyleLbl="conFgAcc1" presStyleIdx="4" presStyleCnt="5" custScaleX="100000" custScaleY="99857">
        <dgm:presLayoutVars>
          <dgm:bulletEnabled val="1"/>
        </dgm:presLayoutVars>
      </dgm:prSet>
      <dgm:spPr/>
    </dgm:pt>
  </dgm:ptLst>
  <dgm:cxnLst>
    <dgm:cxn modelId="{FB508612-005B-43F3-BE95-A3E4A731D95E}" type="presOf" srcId="{DD2F7626-AC54-4CC9-8AA3-5647424E598F}" destId="{C6D781D9-E74B-49FC-8F92-A857C67ABA7E}" srcOrd="1" destOrd="0" presId="urn:microsoft.com/office/officeart/2005/8/layout/list1"/>
    <dgm:cxn modelId="{6D82822E-CB66-4613-BF0A-ED9BAEA34AF6}" srcId="{CD74BCC9-DF3F-4D5B-AF98-958FA546E8DC}" destId="{52908D8E-4F14-4C91-84EA-5A36FB5A79AB}" srcOrd="2" destOrd="0" parTransId="{AFFD1899-E01C-4E4E-B676-42F9051FD5A2}" sibTransId="{A137AA67-71DB-41B4-9AB6-839D463E7CAF}"/>
    <dgm:cxn modelId="{81C82A35-B470-4E20-ACE1-7DE232EB0FB6}" type="presOf" srcId="{DD2F7626-AC54-4CC9-8AA3-5647424E598F}" destId="{329F7725-381A-41C9-A0AC-98437908C39E}" srcOrd="0" destOrd="0" presId="urn:microsoft.com/office/officeart/2005/8/layout/list1"/>
    <dgm:cxn modelId="{772FAB60-E77E-4761-BBAA-B1DB9A5EAD5F}" type="presOf" srcId="{C4F3D84B-F69E-41A6-B205-10A78854A1DB}" destId="{863202BD-4D6F-48B5-8166-217A6B10F0DE}" srcOrd="0" destOrd="0" presId="urn:microsoft.com/office/officeart/2005/8/layout/list1"/>
    <dgm:cxn modelId="{10D6ED6E-912D-4F8A-90C8-B51DB1036D5E}" type="presOf" srcId="{CD74BCC9-DF3F-4D5B-AF98-958FA546E8DC}" destId="{65F1980D-15A1-4A4A-8F36-77661D2A7520}" srcOrd="0" destOrd="0" presId="urn:microsoft.com/office/officeart/2005/8/layout/list1"/>
    <dgm:cxn modelId="{D682056F-E617-4A27-B1EF-3B86D4907E1F}" srcId="{CD74BCC9-DF3F-4D5B-AF98-958FA546E8DC}" destId="{ED50C9F0-2941-4100-8E12-833A4D233D7D}" srcOrd="0" destOrd="0" parTransId="{BF41A606-C69F-406B-BE22-40455DCE3656}" sibTransId="{AAF881C2-296E-407E-93ED-B167226D8C97}"/>
    <dgm:cxn modelId="{C1D72D55-B265-41E8-8EAB-763A365BE282}" srcId="{CD74BCC9-DF3F-4D5B-AF98-958FA546E8DC}" destId="{6BBA28C0-3072-45DE-BEF7-5475032B0D59}" srcOrd="1" destOrd="0" parTransId="{DD53A9AC-9C36-4628-8BC5-F5024B619780}" sibTransId="{466713BB-E78B-43C5-B3AA-855CFC0E2539}"/>
    <dgm:cxn modelId="{81CE9258-EBF6-40EA-A560-C001AABE7818}" type="presOf" srcId="{ED50C9F0-2941-4100-8E12-833A4D233D7D}" destId="{2667FCB9-459C-4F9C-843B-D2C4BD5B6762}" srcOrd="1" destOrd="0" presId="urn:microsoft.com/office/officeart/2005/8/layout/list1"/>
    <dgm:cxn modelId="{C05A458F-2B36-4981-AF94-79E79805AA5B}" srcId="{CD74BCC9-DF3F-4D5B-AF98-958FA546E8DC}" destId="{C4F3D84B-F69E-41A6-B205-10A78854A1DB}" srcOrd="4" destOrd="0" parTransId="{457ACACF-E543-4FE4-9374-372EC464F835}" sibTransId="{1B83BF86-EBAF-4D47-89D2-8EE5C4E8FD3C}"/>
    <dgm:cxn modelId="{8FF576B0-C245-4F79-930E-59E3EF77D763}" type="presOf" srcId="{52908D8E-4F14-4C91-84EA-5A36FB5A79AB}" destId="{72898B6F-39CA-461F-85F2-B73833567DCD}" srcOrd="1" destOrd="0" presId="urn:microsoft.com/office/officeart/2005/8/layout/list1"/>
    <dgm:cxn modelId="{40FEE3BB-E8CF-4E6D-B504-98B5F2B76D7A}" type="presOf" srcId="{6BBA28C0-3072-45DE-BEF7-5475032B0D59}" destId="{52BB1AFE-FB7B-4528-8056-DD12319DA44E}" srcOrd="0" destOrd="0" presId="urn:microsoft.com/office/officeart/2005/8/layout/list1"/>
    <dgm:cxn modelId="{619939D2-0568-4D82-B096-786BD4DA1C8F}" type="presOf" srcId="{ED50C9F0-2941-4100-8E12-833A4D233D7D}" destId="{14D6B970-3243-428F-A7F1-40F295340849}" srcOrd="0" destOrd="0" presId="urn:microsoft.com/office/officeart/2005/8/layout/list1"/>
    <dgm:cxn modelId="{3F6339E1-C868-4CFF-BD31-EDBF0B708989}" type="presOf" srcId="{6BBA28C0-3072-45DE-BEF7-5475032B0D59}" destId="{38B8A784-8673-4BB3-A11C-21CAAF6B9504}" srcOrd="1" destOrd="0" presId="urn:microsoft.com/office/officeart/2005/8/layout/list1"/>
    <dgm:cxn modelId="{979692E7-EA8C-4716-87EE-7671E3BC8D85}" type="presOf" srcId="{52908D8E-4F14-4C91-84EA-5A36FB5A79AB}" destId="{5057FFC6-B493-4D6F-93C4-DE6E2E7D40E7}" srcOrd="0" destOrd="0" presId="urn:microsoft.com/office/officeart/2005/8/layout/list1"/>
    <dgm:cxn modelId="{7B9103EB-DFA4-4759-986B-7B887F26589F}" type="presOf" srcId="{C4F3D84B-F69E-41A6-B205-10A78854A1DB}" destId="{181BBAED-D0FD-4E09-BE76-7565195AD1E8}" srcOrd="1" destOrd="0" presId="urn:microsoft.com/office/officeart/2005/8/layout/list1"/>
    <dgm:cxn modelId="{08C967F7-0FFE-44F1-99F4-F0AB3C4586BD}" srcId="{CD74BCC9-DF3F-4D5B-AF98-958FA546E8DC}" destId="{DD2F7626-AC54-4CC9-8AA3-5647424E598F}" srcOrd="3" destOrd="0" parTransId="{6B49FA90-7C2F-4DD2-B17D-4D36AA478087}" sibTransId="{1EA96418-3650-4CC1-85A0-F6980EE8A3EA}"/>
    <dgm:cxn modelId="{613BB16B-94D5-4B4D-89F6-5B0FDB763E0B}" type="presParOf" srcId="{65F1980D-15A1-4A4A-8F36-77661D2A7520}" destId="{243A12F3-BADE-4332-A49D-09C46C081EBF}" srcOrd="0" destOrd="0" presId="urn:microsoft.com/office/officeart/2005/8/layout/list1"/>
    <dgm:cxn modelId="{23A34BCC-6091-4C98-919B-3085383AC724}" type="presParOf" srcId="{243A12F3-BADE-4332-A49D-09C46C081EBF}" destId="{14D6B970-3243-428F-A7F1-40F295340849}" srcOrd="0" destOrd="0" presId="urn:microsoft.com/office/officeart/2005/8/layout/list1"/>
    <dgm:cxn modelId="{2611C8BD-BAD8-4F05-A007-2BCF0CAAFE67}" type="presParOf" srcId="{243A12F3-BADE-4332-A49D-09C46C081EBF}" destId="{2667FCB9-459C-4F9C-843B-D2C4BD5B6762}" srcOrd="1" destOrd="0" presId="urn:microsoft.com/office/officeart/2005/8/layout/list1"/>
    <dgm:cxn modelId="{A4282976-27BF-44C8-9644-CEF5CEA573E8}" type="presParOf" srcId="{65F1980D-15A1-4A4A-8F36-77661D2A7520}" destId="{905CF657-16BA-49C9-A2B3-45DC3F4BDEC0}" srcOrd="1" destOrd="0" presId="urn:microsoft.com/office/officeart/2005/8/layout/list1"/>
    <dgm:cxn modelId="{3BD00A9D-AEF2-4F82-BB78-6B7833628F24}" type="presParOf" srcId="{65F1980D-15A1-4A4A-8F36-77661D2A7520}" destId="{D2C9D9F2-874A-4B8F-B69B-E551CCC4C270}" srcOrd="2" destOrd="0" presId="urn:microsoft.com/office/officeart/2005/8/layout/list1"/>
    <dgm:cxn modelId="{23AEF092-E3E9-4BCD-96DC-48770C1490B8}" type="presParOf" srcId="{65F1980D-15A1-4A4A-8F36-77661D2A7520}" destId="{9D30B7AA-4260-465F-ACA9-15A0034F3BA0}" srcOrd="3" destOrd="0" presId="urn:microsoft.com/office/officeart/2005/8/layout/list1"/>
    <dgm:cxn modelId="{2AD127EC-C6C3-4995-AA25-A4BD04A3772F}" type="presParOf" srcId="{65F1980D-15A1-4A4A-8F36-77661D2A7520}" destId="{3A68869A-DF89-4A9D-B111-BBAAE4C4210D}" srcOrd="4" destOrd="0" presId="urn:microsoft.com/office/officeart/2005/8/layout/list1"/>
    <dgm:cxn modelId="{D08FD98A-6BAF-4ABE-8CDF-A7F941F23CC4}" type="presParOf" srcId="{3A68869A-DF89-4A9D-B111-BBAAE4C4210D}" destId="{52BB1AFE-FB7B-4528-8056-DD12319DA44E}" srcOrd="0" destOrd="0" presId="urn:microsoft.com/office/officeart/2005/8/layout/list1"/>
    <dgm:cxn modelId="{028C3326-3B5B-43F8-9EED-9C228CC22DC8}" type="presParOf" srcId="{3A68869A-DF89-4A9D-B111-BBAAE4C4210D}" destId="{38B8A784-8673-4BB3-A11C-21CAAF6B9504}" srcOrd="1" destOrd="0" presId="urn:microsoft.com/office/officeart/2005/8/layout/list1"/>
    <dgm:cxn modelId="{B2016E61-7562-4ACD-BBA4-A158F3732AEB}" type="presParOf" srcId="{65F1980D-15A1-4A4A-8F36-77661D2A7520}" destId="{674BB0EE-77CC-4057-8BAD-4F94A7E38A56}" srcOrd="5" destOrd="0" presId="urn:microsoft.com/office/officeart/2005/8/layout/list1"/>
    <dgm:cxn modelId="{A76602C7-5BE0-4A80-889B-DAC01C713D17}" type="presParOf" srcId="{65F1980D-15A1-4A4A-8F36-77661D2A7520}" destId="{AFA2EB88-2033-4A97-BA2C-1513F973025D}" srcOrd="6" destOrd="0" presId="urn:microsoft.com/office/officeart/2005/8/layout/list1"/>
    <dgm:cxn modelId="{55524C0D-5E97-48BE-81AE-45330F26A290}" type="presParOf" srcId="{65F1980D-15A1-4A4A-8F36-77661D2A7520}" destId="{1A506758-79E5-4963-8C0A-AFFA749269BA}" srcOrd="7" destOrd="0" presId="urn:microsoft.com/office/officeart/2005/8/layout/list1"/>
    <dgm:cxn modelId="{9FEB4829-D354-4EA8-BCFA-95C111D30068}" type="presParOf" srcId="{65F1980D-15A1-4A4A-8F36-77661D2A7520}" destId="{FDA9734F-18A9-4406-A3CA-9569A9B12AC2}" srcOrd="8" destOrd="0" presId="urn:microsoft.com/office/officeart/2005/8/layout/list1"/>
    <dgm:cxn modelId="{9AC5D1B2-5968-4405-8067-0128FD6A93E9}" type="presParOf" srcId="{FDA9734F-18A9-4406-A3CA-9569A9B12AC2}" destId="{5057FFC6-B493-4D6F-93C4-DE6E2E7D40E7}" srcOrd="0" destOrd="0" presId="urn:microsoft.com/office/officeart/2005/8/layout/list1"/>
    <dgm:cxn modelId="{85C8D764-79D4-4404-9156-F36A45558345}" type="presParOf" srcId="{FDA9734F-18A9-4406-A3CA-9569A9B12AC2}" destId="{72898B6F-39CA-461F-85F2-B73833567DCD}" srcOrd="1" destOrd="0" presId="urn:microsoft.com/office/officeart/2005/8/layout/list1"/>
    <dgm:cxn modelId="{AA17AF7E-4943-41CE-A7D3-841281D9CCF9}" type="presParOf" srcId="{65F1980D-15A1-4A4A-8F36-77661D2A7520}" destId="{C6E51DA8-3DC7-4ADE-BC13-73953262BA84}" srcOrd="9" destOrd="0" presId="urn:microsoft.com/office/officeart/2005/8/layout/list1"/>
    <dgm:cxn modelId="{72F11B47-0558-4A8D-A6DC-31B4452526CF}" type="presParOf" srcId="{65F1980D-15A1-4A4A-8F36-77661D2A7520}" destId="{2C294EB4-C900-4A0B-A432-8A5FF3A8D402}" srcOrd="10" destOrd="0" presId="urn:microsoft.com/office/officeart/2005/8/layout/list1"/>
    <dgm:cxn modelId="{68463C4B-9DAB-4AD0-85B9-0A7B4F9C39A8}" type="presParOf" srcId="{65F1980D-15A1-4A4A-8F36-77661D2A7520}" destId="{8FD7F5D4-D4D4-41ED-AB75-E10BEB3A97F9}" srcOrd="11" destOrd="0" presId="urn:microsoft.com/office/officeart/2005/8/layout/list1"/>
    <dgm:cxn modelId="{B9FF4B43-4230-428A-89BF-702B6F05EAB8}" type="presParOf" srcId="{65F1980D-15A1-4A4A-8F36-77661D2A7520}" destId="{CACE88ED-E934-461F-907C-7C494E448BE0}" srcOrd="12" destOrd="0" presId="urn:microsoft.com/office/officeart/2005/8/layout/list1"/>
    <dgm:cxn modelId="{44330E2A-1BBA-4B55-9929-799CFA6B8711}" type="presParOf" srcId="{CACE88ED-E934-461F-907C-7C494E448BE0}" destId="{329F7725-381A-41C9-A0AC-98437908C39E}" srcOrd="0" destOrd="0" presId="urn:microsoft.com/office/officeart/2005/8/layout/list1"/>
    <dgm:cxn modelId="{6F8F1CB6-CCEC-4765-A589-4D468B365CE0}" type="presParOf" srcId="{CACE88ED-E934-461F-907C-7C494E448BE0}" destId="{C6D781D9-E74B-49FC-8F92-A857C67ABA7E}" srcOrd="1" destOrd="0" presId="urn:microsoft.com/office/officeart/2005/8/layout/list1"/>
    <dgm:cxn modelId="{F158B30B-D1B0-4808-A18F-BE494E485E94}" type="presParOf" srcId="{65F1980D-15A1-4A4A-8F36-77661D2A7520}" destId="{184B28AA-DFD8-4714-86F4-265BD609377A}" srcOrd="13" destOrd="0" presId="urn:microsoft.com/office/officeart/2005/8/layout/list1"/>
    <dgm:cxn modelId="{BF0BF50B-75C9-41CB-8C16-BD47A7887EFC}" type="presParOf" srcId="{65F1980D-15A1-4A4A-8F36-77661D2A7520}" destId="{D3821E63-B0A5-4076-88F9-1732C1B29CE7}" srcOrd="14" destOrd="0" presId="urn:microsoft.com/office/officeart/2005/8/layout/list1"/>
    <dgm:cxn modelId="{65CB01E7-03F7-477A-90C6-C05D2CD743E6}" type="presParOf" srcId="{65F1980D-15A1-4A4A-8F36-77661D2A7520}" destId="{A4202900-6DD4-452E-8715-B4AF6353BB88}" srcOrd="15" destOrd="0" presId="urn:microsoft.com/office/officeart/2005/8/layout/list1"/>
    <dgm:cxn modelId="{AF02DA51-24FB-4A71-ADA5-442D06ECABD1}" type="presParOf" srcId="{65F1980D-15A1-4A4A-8F36-77661D2A7520}" destId="{EF1CFF72-7952-449F-953E-96B56EBFA570}" srcOrd="16" destOrd="0" presId="urn:microsoft.com/office/officeart/2005/8/layout/list1"/>
    <dgm:cxn modelId="{60F01F6D-91E3-4B51-81E5-2A7AACEC2062}" type="presParOf" srcId="{EF1CFF72-7952-449F-953E-96B56EBFA570}" destId="{863202BD-4D6F-48B5-8166-217A6B10F0DE}" srcOrd="0" destOrd="0" presId="urn:microsoft.com/office/officeart/2005/8/layout/list1"/>
    <dgm:cxn modelId="{4C05BAFC-7BAC-497D-ADAA-4815B14EC929}" type="presParOf" srcId="{EF1CFF72-7952-449F-953E-96B56EBFA570}" destId="{181BBAED-D0FD-4E09-BE76-7565195AD1E8}" srcOrd="1" destOrd="0" presId="urn:microsoft.com/office/officeart/2005/8/layout/list1"/>
    <dgm:cxn modelId="{E76D3356-24CA-4A81-AC5C-00A1F135D042}" type="presParOf" srcId="{65F1980D-15A1-4A4A-8F36-77661D2A7520}" destId="{47227822-2031-4961-AB38-D415E4420EF1}" srcOrd="17" destOrd="0" presId="urn:microsoft.com/office/officeart/2005/8/layout/list1"/>
    <dgm:cxn modelId="{9B4F5535-2BD9-44C8-87B6-36EB7FAADC47}" type="presParOf" srcId="{65F1980D-15A1-4A4A-8F36-77661D2A7520}" destId="{D4DBEA0E-C6E8-4CCE-B101-008E28B56A8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81E640-F1E7-42A9-98AC-00600DE190C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189F61-B2DE-44F2-87CB-C0842E9324CB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Annually</a:t>
          </a:r>
        </a:p>
      </dgm:t>
    </dgm:pt>
    <dgm:pt modelId="{5D6CC93A-FD2E-493E-A3E1-C18E07230CB7}" type="parTrans" cxnId="{F1F7535C-0177-4A45-A4B7-66ADB2DAFC3D}">
      <dgm:prSet/>
      <dgm:spPr/>
      <dgm:t>
        <a:bodyPr/>
        <a:lstStyle/>
        <a:p>
          <a:endParaRPr lang="en-US"/>
        </a:p>
      </dgm:t>
    </dgm:pt>
    <dgm:pt modelId="{57AE04F7-BDB8-4BDB-AFC4-778B007F33AD}" type="sibTrans" cxnId="{F1F7535C-0177-4A45-A4B7-66ADB2DAFC3D}">
      <dgm:prSet/>
      <dgm:spPr/>
      <dgm:t>
        <a:bodyPr/>
        <a:lstStyle/>
        <a:p>
          <a:endParaRPr lang="en-US"/>
        </a:p>
      </dgm:t>
    </dgm:pt>
    <dgm:pt modelId="{483474AD-2C11-444A-8E1A-A517AD7B6F3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Maintenance Items:</a:t>
          </a:r>
        </a:p>
      </dgm:t>
    </dgm:pt>
    <dgm:pt modelId="{261C6D19-B069-4D71-BF41-95F20AE06C24}" type="parTrans" cxnId="{56E83E7A-8C69-4A40-A832-F5F99AFDB18C}">
      <dgm:prSet/>
      <dgm:spPr/>
      <dgm:t>
        <a:bodyPr/>
        <a:lstStyle/>
        <a:p>
          <a:endParaRPr lang="en-US"/>
        </a:p>
      </dgm:t>
    </dgm:pt>
    <dgm:pt modelId="{5B5E111F-5A37-4ECB-9438-CE367A64BB33}" type="sibTrans" cxnId="{56E83E7A-8C69-4A40-A832-F5F99AFDB18C}">
      <dgm:prSet/>
      <dgm:spPr/>
      <dgm:t>
        <a:bodyPr/>
        <a:lstStyle/>
        <a:p>
          <a:endParaRPr lang="en-US"/>
        </a:p>
      </dgm:t>
    </dgm:pt>
    <dgm:pt modelId="{7D20AE7B-29B2-4F18-B8D8-1509B664A24C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5-10 Years</a:t>
          </a:r>
        </a:p>
      </dgm:t>
    </dgm:pt>
    <dgm:pt modelId="{FE36F307-5052-4A30-9C59-BD1177CC0693}" type="parTrans" cxnId="{8DB814F4-050E-435C-AB4F-7F1B50946D03}">
      <dgm:prSet/>
      <dgm:spPr/>
      <dgm:t>
        <a:bodyPr/>
        <a:lstStyle/>
        <a:p>
          <a:endParaRPr lang="en-US"/>
        </a:p>
      </dgm:t>
    </dgm:pt>
    <dgm:pt modelId="{FB2CAC8A-67E6-47B8-8389-B6B5B27EC916}" type="sibTrans" cxnId="{8DB814F4-050E-435C-AB4F-7F1B50946D03}">
      <dgm:prSet/>
      <dgm:spPr/>
      <dgm:t>
        <a:bodyPr/>
        <a:lstStyle/>
        <a:p>
          <a:endParaRPr lang="en-US"/>
        </a:p>
      </dgm:t>
    </dgm:pt>
    <dgm:pt modelId="{335DA73E-5A0E-47F6-A4D0-3614AA065881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Deck Coatings</a:t>
          </a:r>
        </a:p>
      </dgm:t>
    </dgm:pt>
    <dgm:pt modelId="{1368869B-35D5-474C-A4A1-0542945D4541}" type="parTrans" cxnId="{68BAA407-DA02-40F4-9783-6F7F0CAE6641}">
      <dgm:prSet/>
      <dgm:spPr/>
      <dgm:t>
        <a:bodyPr/>
        <a:lstStyle/>
        <a:p>
          <a:endParaRPr lang="en-US"/>
        </a:p>
      </dgm:t>
    </dgm:pt>
    <dgm:pt modelId="{25CD215F-BD94-405A-B1B5-34DC934500F1}" type="sibTrans" cxnId="{68BAA407-DA02-40F4-9783-6F7F0CAE6641}">
      <dgm:prSet/>
      <dgm:spPr/>
      <dgm:t>
        <a:bodyPr/>
        <a:lstStyle/>
        <a:p>
          <a:endParaRPr lang="en-US"/>
        </a:p>
      </dgm:t>
    </dgm:pt>
    <dgm:pt modelId="{03BCF655-D39B-4B11-9A72-A90BE57DD253}">
      <dgm:prSet custT="1"/>
      <dgm:spPr/>
      <dgm:t>
        <a:bodyPr/>
        <a:lstStyle/>
        <a:p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15-20 Years</a:t>
          </a:r>
        </a:p>
      </dgm:t>
    </dgm:pt>
    <dgm:pt modelId="{8B33AEE2-D6F4-4A7C-B784-1C95D59C6B92}" type="parTrans" cxnId="{B9AEFDBC-DC17-4E6F-B31E-5AD6A79A2C3B}">
      <dgm:prSet/>
      <dgm:spPr/>
      <dgm:t>
        <a:bodyPr/>
        <a:lstStyle/>
        <a:p>
          <a:endParaRPr lang="en-US"/>
        </a:p>
      </dgm:t>
    </dgm:pt>
    <dgm:pt modelId="{6024AB07-5761-4E00-B4A0-69425BD07DE7}" type="sibTrans" cxnId="{B9AEFDBC-DC17-4E6F-B31E-5AD6A79A2C3B}">
      <dgm:prSet/>
      <dgm:spPr/>
      <dgm:t>
        <a:bodyPr/>
        <a:lstStyle/>
        <a:p>
          <a:endParaRPr lang="en-US"/>
        </a:p>
      </dgm:t>
    </dgm:pt>
    <dgm:pt modelId="{7079D387-0006-47F8-B1D3-6D1F259169ED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Continued concrete maintenance</a:t>
          </a:r>
        </a:p>
      </dgm:t>
    </dgm:pt>
    <dgm:pt modelId="{6F045D5F-E13D-43F6-B6B6-46CF69F86325}" type="parTrans" cxnId="{7F39CFB2-C249-4D7F-8367-E037759F543D}">
      <dgm:prSet/>
      <dgm:spPr/>
      <dgm:t>
        <a:bodyPr/>
        <a:lstStyle/>
        <a:p>
          <a:endParaRPr lang="en-US"/>
        </a:p>
      </dgm:t>
    </dgm:pt>
    <dgm:pt modelId="{7F46E376-A782-4071-B052-8BC57F090636}" type="sibTrans" cxnId="{7F39CFB2-C249-4D7F-8367-E037759F543D}">
      <dgm:prSet/>
      <dgm:spPr/>
      <dgm:t>
        <a:bodyPr/>
        <a:lstStyle/>
        <a:p>
          <a:endParaRPr lang="en-US"/>
        </a:p>
      </dgm:t>
    </dgm:pt>
    <dgm:pt modelId="{CF6EE2F5-0824-48A7-BC9B-387FF4FAEC6E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Delaminated, cracking, and/or falling concrete</a:t>
          </a:r>
        </a:p>
      </dgm:t>
    </dgm:pt>
    <dgm:pt modelId="{6942A529-30B6-457F-ADEB-1C670FCF04E2}" type="parTrans" cxnId="{41D302A9-4057-4A8A-942B-527E439D5C82}">
      <dgm:prSet/>
      <dgm:spPr/>
      <dgm:t>
        <a:bodyPr/>
        <a:lstStyle/>
        <a:p>
          <a:endParaRPr lang="en-US"/>
        </a:p>
      </dgm:t>
    </dgm:pt>
    <dgm:pt modelId="{877D9DCF-A7B6-4BF1-8C3F-7764DF2A4D69}" type="sibTrans" cxnId="{41D302A9-4057-4A8A-942B-527E439D5C82}">
      <dgm:prSet/>
      <dgm:spPr/>
      <dgm:t>
        <a:bodyPr/>
        <a:lstStyle/>
        <a:p>
          <a:endParaRPr lang="en-US"/>
        </a:p>
      </dgm:t>
    </dgm:pt>
    <dgm:pt modelId="{DD2FBCDF-7839-4E83-8FC7-183B8B10C855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Immediate Safety Concerns</a:t>
          </a:r>
        </a:p>
      </dgm:t>
    </dgm:pt>
    <dgm:pt modelId="{BC739451-DDFD-4F05-BC55-68B3273F4553}" type="parTrans" cxnId="{F69A971C-A1B3-46FA-87FE-6CC13272B4C2}">
      <dgm:prSet/>
      <dgm:spPr/>
      <dgm:t>
        <a:bodyPr/>
        <a:lstStyle/>
        <a:p>
          <a:endParaRPr lang="en-US"/>
        </a:p>
      </dgm:t>
    </dgm:pt>
    <dgm:pt modelId="{4FFAE8EA-FBB9-46D6-B621-4D96F779ED30}" type="sibTrans" cxnId="{F69A971C-A1B3-46FA-87FE-6CC13272B4C2}">
      <dgm:prSet/>
      <dgm:spPr/>
      <dgm:t>
        <a:bodyPr/>
        <a:lstStyle/>
        <a:p>
          <a:endParaRPr lang="en-US"/>
        </a:p>
      </dgm:t>
    </dgm:pt>
    <dgm:pt modelId="{3C8C6997-467E-45DD-B614-720070AEA531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Stall striping visibility</a:t>
          </a:r>
        </a:p>
      </dgm:t>
    </dgm:pt>
    <dgm:pt modelId="{85057347-27BC-4A5A-BC92-833D191BC6CC}" type="parTrans" cxnId="{B74CD73D-3FCC-4AE7-A89F-8B6EC163F918}">
      <dgm:prSet/>
      <dgm:spPr/>
      <dgm:t>
        <a:bodyPr/>
        <a:lstStyle/>
        <a:p>
          <a:endParaRPr lang="en-US"/>
        </a:p>
      </dgm:t>
    </dgm:pt>
    <dgm:pt modelId="{AA31491C-8E07-4079-999B-5A0C793A26C4}" type="sibTrans" cxnId="{B74CD73D-3FCC-4AE7-A89F-8B6EC163F918}">
      <dgm:prSet/>
      <dgm:spPr/>
      <dgm:t>
        <a:bodyPr/>
        <a:lstStyle/>
        <a:p>
          <a:endParaRPr lang="en-US"/>
        </a:p>
      </dgm:t>
    </dgm:pt>
    <dgm:pt modelId="{9DF9D1E6-6DC4-420A-9216-15EDA4FD10DC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Sealants</a:t>
          </a:r>
        </a:p>
      </dgm:t>
    </dgm:pt>
    <dgm:pt modelId="{2BD2E1D4-14D7-4337-BF7C-6508D7E8D34E}" type="parTrans" cxnId="{73819E9A-79B6-44FA-87A0-FFC00C3EC8B0}">
      <dgm:prSet/>
      <dgm:spPr/>
      <dgm:t>
        <a:bodyPr/>
        <a:lstStyle/>
        <a:p>
          <a:endParaRPr lang="en-US"/>
        </a:p>
      </dgm:t>
    </dgm:pt>
    <dgm:pt modelId="{7CBD094D-EFD3-4678-91D0-67280D3306C3}" type="sibTrans" cxnId="{73819E9A-79B6-44FA-87A0-FFC00C3EC8B0}">
      <dgm:prSet/>
      <dgm:spPr/>
      <dgm:t>
        <a:bodyPr/>
        <a:lstStyle/>
        <a:p>
          <a:endParaRPr lang="en-US"/>
        </a:p>
      </dgm:t>
    </dgm:pt>
    <dgm:pt modelId="{4A29F244-11CC-454B-8FDD-943D9041EFAF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Concrete cracking maintenance</a:t>
          </a:r>
        </a:p>
      </dgm:t>
    </dgm:pt>
    <dgm:pt modelId="{B6AFF831-7E0F-42BD-92A3-27D8B87BA254}" type="parTrans" cxnId="{4F524A66-714B-4D53-8991-00E994B26170}">
      <dgm:prSet/>
      <dgm:spPr/>
      <dgm:t>
        <a:bodyPr/>
        <a:lstStyle/>
        <a:p>
          <a:endParaRPr lang="en-US"/>
        </a:p>
      </dgm:t>
    </dgm:pt>
    <dgm:pt modelId="{9AAE6410-8F2E-4E93-A4AE-385EE042F531}" type="sibTrans" cxnId="{4F524A66-714B-4D53-8991-00E994B26170}">
      <dgm:prSet/>
      <dgm:spPr/>
      <dgm:t>
        <a:bodyPr/>
        <a:lstStyle/>
        <a:p>
          <a:endParaRPr lang="en-US"/>
        </a:p>
      </dgm:t>
    </dgm:pt>
    <dgm:pt modelId="{E14069D5-CCE7-46E3-B509-4DBC2990EDA9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Maintaining striping/signage is withing ADA compliance</a:t>
          </a:r>
        </a:p>
      </dgm:t>
    </dgm:pt>
    <dgm:pt modelId="{50E8FF69-2AD4-4CE4-94B2-2AABCB1FB609}" type="parTrans" cxnId="{451AA056-026E-4042-BB31-37A77D91F7CE}">
      <dgm:prSet/>
      <dgm:spPr/>
      <dgm:t>
        <a:bodyPr/>
        <a:lstStyle/>
        <a:p>
          <a:endParaRPr lang="en-US"/>
        </a:p>
      </dgm:t>
    </dgm:pt>
    <dgm:pt modelId="{48446F93-1747-4F05-ADAE-F5BC5384CEF0}" type="sibTrans" cxnId="{451AA056-026E-4042-BB31-37A77D91F7CE}">
      <dgm:prSet/>
      <dgm:spPr/>
      <dgm:t>
        <a:bodyPr/>
        <a:lstStyle/>
        <a:p>
          <a:endParaRPr lang="en-US"/>
        </a:p>
      </dgm:t>
    </dgm:pt>
    <dgm:pt modelId="{87BF711B-3D60-4CAB-A5BA-8889E51110D8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Preventative maintenance: add sealers or protective coatings</a:t>
          </a:r>
        </a:p>
      </dgm:t>
    </dgm:pt>
    <dgm:pt modelId="{3FD4D46F-BC06-483B-BD18-141F15FB6C62}" type="parTrans" cxnId="{59886003-453A-4371-B6FA-69E5654231BA}">
      <dgm:prSet/>
      <dgm:spPr/>
      <dgm:t>
        <a:bodyPr/>
        <a:lstStyle/>
        <a:p>
          <a:endParaRPr lang="en-US"/>
        </a:p>
      </dgm:t>
    </dgm:pt>
    <dgm:pt modelId="{8DC365FF-432D-4FE3-88B9-BE5B112C9459}" type="sibTrans" cxnId="{59886003-453A-4371-B6FA-69E5654231BA}">
      <dgm:prSet/>
      <dgm:spPr/>
      <dgm:t>
        <a:bodyPr/>
        <a:lstStyle/>
        <a:p>
          <a:endParaRPr lang="en-US"/>
        </a:p>
      </dgm:t>
    </dgm:pt>
    <dgm:pt modelId="{94DCD96D-7A88-4EDB-8135-AF7F6CB37AAC}">
      <dgm:prSet custT="1"/>
      <dgm:spPr/>
      <dgm:t>
        <a:bodyPr/>
        <a:lstStyle/>
        <a:p>
          <a:r>
            <a:rPr lang="en-US" sz="16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Exposed structural steel components</a:t>
          </a:r>
        </a:p>
      </dgm:t>
    </dgm:pt>
    <dgm:pt modelId="{203A2EFB-9C43-4F7C-964F-8C4AD42ABE60}" type="parTrans" cxnId="{F665BB58-073C-4EAB-93E6-738AAD8CD063}">
      <dgm:prSet/>
      <dgm:spPr/>
      <dgm:t>
        <a:bodyPr/>
        <a:lstStyle/>
        <a:p>
          <a:endParaRPr lang="en-US"/>
        </a:p>
      </dgm:t>
    </dgm:pt>
    <dgm:pt modelId="{D52F20DC-70B3-41E3-8B83-B9529678BEE8}" type="sibTrans" cxnId="{F665BB58-073C-4EAB-93E6-738AAD8CD063}">
      <dgm:prSet/>
      <dgm:spPr/>
      <dgm:t>
        <a:bodyPr/>
        <a:lstStyle/>
        <a:p>
          <a:endParaRPr lang="en-US"/>
        </a:p>
      </dgm:t>
    </dgm:pt>
    <dgm:pt modelId="{64B0B96C-6753-4F71-9C2B-9ADDF28F3E15}" type="pres">
      <dgm:prSet presAssocID="{7B81E640-F1E7-42A9-98AC-00600DE190CD}" presName="linear" presStyleCnt="0">
        <dgm:presLayoutVars>
          <dgm:dir/>
          <dgm:animLvl val="lvl"/>
          <dgm:resizeHandles val="exact"/>
        </dgm:presLayoutVars>
      </dgm:prSet>
      <dgm:spPr/>
    </dgm:pt>
    <dgm:pt modelId="{9A8378C0-AF2E-4C34-A2E5-8737A18E4702}" type="pres">
      <dgm:prSet presAssocID="{92189F61-B2DE-44F2-87CB-C0842E9324CB}" presName="parentLin" presStyleCnt="0"/>
      <dgm:spPr/>
    </dgm:pt>
    <dgm:pt modelId="{289329F1-AF29-42AC-9F36-6BF8FC7095B5}" type="pres">
      <dgm:prSet presAssocID="{92189F61-B2DE-44F2-87CB-C0842E9324CB}" presName="parentLeftMargin" presStyleLbl="node1" presStyleIdx="0" presStyleCnt="3"/>
      <dgm:spPr/>
    </dgm:pt>
    <dgm:pt modelId="{50AC19E5-D349-499C-A237-BC4A93D019AE}" type="pres">
      <dgm:prSet presAssocID="{92189F61-B2DE-44F2-87CB-C0842E9324C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E9A09A2-ED6B-4C52-B75A-2B1960DF143F}" type="pres">
      <dgm:prSet presAssocID="{92189F61-B2DE-44F2-87CB-C0842E9324CB}" presName="negativeSpace" presStyleCnt="0"/>
      <dgm:spPr/>
    </dgm:pt>
    <dgm:pt modelId="{62ACC2EE-5404-441D-AFBC-7FD600025CD0}" type="pres">
      <dgm:prSet presAssocID="{92189F61-B2DE-44F2-87CB-C0842E9324CB}" presName="childText" presStyleLbl="conFgAcc1" presStyleIdx="0" presStyleCnt="3">
        <dgm:presLayoutVars>
          <dgm:bulletEnabled val="1"/>
        </dgm:presLayoutVars>
      </dgm:prSet>
      <dgm:spPr/>
    </dgm:pt>
    <dgm:pt modelId="{7B27EE7A-D963-402E-8947-2EBCDCB3B807}" type="pres">
      <dgm:prSet presAssocID="{57AE04F7-BDB8-4BDB-AFC4-778B007F33AD}" presName="spaceBetweenRectangles" presStyleCnt="0"/>
      <dgm:spPr/>
    </dgm:pt>
    <dgm:pt modelId="{9E1713D8-02C5-459B-84DC-03460244D384}" type="pres">
      <dgm:prSet presAssocID="{7D20AE7B-29B2-4F18-B8D8-1509B664A24C}" presName="parentLin" presStyleCnt="0"/>
      <dgm:spPr/>
    </dgm:pt>
    <dgm:pt modelId="{2AFE0753-68B8-4FFF-B57D-0057739B621E}" type="pres">
      <dgm:prSet presAssocID="{7D20AE7B-29B2-4F18-B8D8-1509B664A24C}" presName="parentLeftMargin" presStyleLbl="node1" presStyleIdx="0" presStyleCnt="3"/>
      <dgm:spPr/>
    </dgm:pt>
    <dgm:pt modelId="{C77772E0-3CAA-4953-88A6-DFD23D300715}" type="pres">
      <dgm:prSet presAssocID="{7D20AE7B-29B2-4F18-B8D8-1509B664A2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3669C83-FD45-496E-96AB-5CAC61690A28}" type="pres">
      <dgm:prSet presAssocID="{7D20AE7B-29B2-4F18-B8D8-1509B664A24C}" presName="negativeSpace" presStyleCnt="0"/>
      <dgm:spPr/>
    </dgm:pt>
    <dgm:pt modelId="{6125BC5B-E7D6-4355-AEE9-52DA4A782F93}" type="pres">
      <dgm:prSet presAssocID="{7D20AE7B-29B2-4F18-B8D8-1509B664A24C}" presName="childText" presStyleLbl="conFgAcc1" presStyleIdx="1" presStyleCnt="3">
        <dgm:presLayoutVars>
          <dgm:bulletEnabled val="1"/>
        </dgm:presLayoutVars>
      </dgm:prSet>
      <dgm:spPr/>
    </dgm:pt>
    <dgm:pt modelId="{70119F77-1B3F-46DE-A223-AFD2C331DD3A}" type="pres">
      <dgm:prSet presAssocID="{FB2CAC8A-67E6-47B8-8389-B6B5B27EC916}" presName="spaceBetweenRectangles" presStyleCnt="0"/>
      <dgm:spPr/>
    </dgm:pt>
    <dgm:pt modelId="{EAC72C38-F091-4BFD-BE8C-5AF196279895}" type="pres">
      <dgm:prSet presAssocID="{03BCF655-D39B-4B11-9A72-A90BE57DD253}" presName="parentLin" presStyleCnt="0"/>
      <dgm:spPr/>
    </dgm:pt>
    <dgm:pt modelId="{03031F95-3C5A-4A82-879E-11E554B9EC86}" type="pres">
      <dgm:prSet presAssocID="{03BCF655-D39B-4B11-9A72-A90BE57DD253}" presName="parentLeftMargin" presStyleLbl="node1" presStyleIdx="1" presStyleCnt="3"/>
      <dgm:spPr/>
    </dgm:pt>
    <dgm:pt modelId="{DB37AF46-FD30-40D0-AE04-BB340E513A1A}" type="pres">
      <dgm:prSet presAssocID="{03BCF655-D39B-4B11-9A72-A90BE57DD25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C41EB58-436F-4D59-ADF0-9BA48A4502E7}" type="pres">
      <dgm:prSet presAssocID="{03BCF655-D39B-4B11-9A72-A90BE57DD253}" presName="negativeSpace" presStyleCnt="0"/>
      <dgm:spPr/>
    </dgm:pt>
    <dgm:pt modelId="{1871D1CB-42B5-4D38-A8A3-49400FECC936}" type="pres">
      <dgm:prSet presAssocID="{03BCF655-D39B-4B11-9A72-A90BE57DD25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D5A3600-DF85-4E0C-81E5-73B6B844C557}" type="presOf" srcId="{03BCF655-D39B-4B11-9A72-A90BE57DD253}" destId="{DB37AF46-FD30-40D0-AE04-BB340E513A1A}" srcOrd="1" destOrd="0" presId="urn:microsoft.com/office/officeart/2005/8/layout/list1"/>
    <dgm:cxn modelId="{59886003-453A-4371-B6FA-69E5654231BA}" srcId="{03BCF655-D39B-4B11-9A72-A90BE57DD253}" destId="{87BF711B-3D60-4CAB-A5BA-8889E51110D8}" srcOrd="1" destOrd="0" parTransId="{3FD4D46F-BC06-483B-BD18-141F15FB6C62}" sibTransId="{8DC365FF-432D-4FE3-88B9-BE5B112C9459}"/>
    <dgm:cxn modelId="{68BAA407-DA02-40F4-9783-6F7F0CAE6641}" srcId="{7D20AE7B-29B2-4F18-B8D8-1509B664A24C}" destId="{335DA73E-5A0E-47F6-A4D0-3614AA065881}" srcOrd="0" destOrd="0" parTransId="{1368869B-35D5-474C-A4A1-0542945D4541}" sibTransId="{25CD215F-BD94-405A-B1B5-34DC934500F1}"/>
    <dgm:cxn modelId="{73BFB407-088E-44D2-B15C-5DF2C9D4C8E3}" type="presOf" srcId="{335DA73E-5A0E-47F6-A4D0-3614AA065881}" destId="{6125BC5B-E7D6-4355-AEE9-52DA4A782F93}" srcOrd="0" destOrd="0" presId="urn:microsoft.com/office/officeart/2005/8/layout/list1"/>
    <dgm:cxn modelId="{93E0690E-2A47-4FB9-A64C-15DB2408BD85}" type="presOf" srcId="{7B81E640-F1E7-42A9-98AC-00600DE190CD}" destId="{64B0B96C-6753-4F71-9C2B-9ADDF28F3E15}" srcOrd="0" destOrd="0" presId="urn:microsoft.com/office/officeart/2005/8/layout/list1"/>
    <dgm:cxn modelId="{1D97B10E-1064-4950-9851-0D601C2431CE}" type="presOf" srcId="{92189F61-B2DE-44F2-87CB-C0842E9324CB}" destId="{289329F1-AF29-42AC-9F36-6BF8FC7095B5}" srcOrd="0" destOrd="0" presId="urn:microsoft.com/office/officeart/2005/8/layout/list1"/>
    <dgm:cxn modelId="{F69A971C-A1B3-46FA-87FE-6CC13272B4C2}" srcId="{483474AD-2C11-444A-8E1A-A517AD7B6F3D}" destId="{DD2FBCDF-7839-4E83-8FC7-183B8B10C855}" srcOrd="1" destOrd="0" parTransId="{BC739451-DDFD-4F05-BC55-68B3273F4553}" sibTransId="{4FFAE8EA-FBB9-46D6-B621-4D96F779ED30}"/>
    <dgm:cxn modelId="{AAC80929-9683-4C61-9A96-8D6B2BB104FB}" type="presOf" srcId="{03BCF655-D39B-4B11-9A72-A90BE57DD253}" destId="{03031F95-3C5A-4A82-879E-11E554B9EC86}" srcOrd="0" destOrd="0" presId="urn:microsoft.com/office/officeart/2005/8/layout/list1"/>
    <dgm:cxn modelId="{7F85EA2A-49A8-41E7-92F0-5760FC4E9DE3}" type="presOf" srcId="{E14069D5-CCE7-46E3-B509-4DBC2990EDA9}" destId="{6125BC5B-E7D6-4355-AEE9-52DA4A782F93}" srcOrd="0" destOrd="3" presId="urn:microsoft.com/office/officeart/2005/8/layout/list1"/>
    <dgm:cxn modelId="{B74CD73D-3FCC-4AE7-A89F-8B6EC163F918}" srcId="{483474AD-2C11-444A-8E1A-A517AD7B6F3D}" destId="{3C8C6997-467E-45DD-B614-720070AEA531}" srcOrd="2" destOrd="0" parTransId="{85057347-27BC-4A5A-BC92-833D191BC6CC}" sibTransId="{AA31491C-8E07-4079-999B-5A0C793A26C4}"/>
    <dgm:cxn modelId="{F1F7535C-0177-4A45-A4B7-66ADB2DAFC3D}" srcId="{7B81E640-F1E7-42A9-98AC-00600DE190CD}" destId="{92189F61-B2DE-44F2-87CB-C0842E9324CB}" srcOrd="0" destOrd="0" parTransId="{5D6CC93A-FD2E-493E-A3E1-C18E07230CB7}" sibTransId="{57AE04F7-BDB8-4BDB-AFC4-778B007F33AD}"/>
    <dgm:cxn modelId="{47DCE25F-D496-4391-B940-6263CCE10F61}" type="presOf" srcId="{7D20AE7B-29B2-4F18-B8D8-1509B664A24C}" destId="{C77772E0-3CAA-4953-88A6-DFD23D300715}" srcOrd="1" destOrd="0" presId="urn:microsoft.com/office/officeart/2005/8/layout/list1"/>
    <dgm:cxn modelId="{B4B29B41-5679-4BE4-9C03-677FC88E62D7}" type="presOf" srcId="{483474AD-2C11-444A-8E1A-A517AD7B6F3D}" destId="{62ACC2EE-5404-441D-AFBC-7FD600025CD0}" srcOrd="0" destOrd="0" presId="urn:microsoft.com/office/officeart/2005/8/layout/list1"/>
    <dgm:cxn modelId="{A3C14765-8961-42AD-B910-4B1FE5A7A36C}" type="presOf" srcId="{3C8C6997-467E-45DD-B614-720070AEA531}" destId="{62ACC2EE-5404-441D-AFBC-7FD600025CD0}" srcOrd="0" destOrd="3" presId="urn:microsoft.com/office/officeart/2005/8/layout/list1"/>
    <dgm:cxn modelId="{4F524A66-714B-4D53-8991-00E994B26170}" srcId="{7D20AE7B-29B2-4F18-B8D8-1509B664A24C}" destId="{4A29F244-11CC-454B-8FDD-943D9041EFAF}" srcOrd="2" destOrd="0" parTransId="{B6AFF831-7E0F-42BD-92A3-27D8B87BA254}" sibTransId="{9AAE6410-8F2E-4E93-A4AE-385EE042F531}"/>
    <dgm:cxn modelId="{E8FDF267-8093-4E2E-BC7E-F6902A750F3D}" type="presOf" srcId="{7079D387-0006-47F8-B1D3-6D1F259169ED}" destId="{1871D1CB-42B5-4D38-A8A3-49400FECC936}" srcOrd="0" destOrd="0" presId="urn:microsoft.com/office/officeart/2005/8/layout/list1"/>
    <dgm:cxn modelId="{780F0352-8378-4AB1-8022-D5929A3E95CE}" type="presOf" srcId="{94DCD96D-7A88-4EDB-8135-AF7F6CB37AAC}" destId="{1871D1CB-42B5-4D38-A8A3-49400FECC936}" srcOrd="0" destOrd="2" presId="urn:microsoft.com/office/officeart/2005/8/layout/list1"/>
    <dgm:cxn modelId="{451AA056-026E-4042-BB31-37A77D91F7CE}" srcId="{7D20AE7B-29B2-4F18-B8D8-1509B664A24C}" destId="{E14069D5-CCE7-46E3-B509-4DBC2990EDA9}" srcOrd="3" destOrd="0" parTransId="{50E8FF69-2AD4-4CE4-94B2-2AABCB1FB609}" sibTransId="{48446F93-1747-4F05-ADAE-F5BC5384CEF0}"/>
    <dgm:cxn modelId="{F665BB58-073C-4EAB-93E6-738AAD8CD063}" srcId="{03BCF655-D39B-4B11-9A72-A90BE57DD253}" destId="{94DCD96D-7A88-4EDB-8135-AF7F6CB37AAC}" srcOrd="2" destOrd="0" parTransId="{203A2EFB-9C43-4F7C-964F-8C4AD42ABE60}" sibTransId="{D52F20DC-70B3-41E3-8B83-B9529678BEE8}"/>
    <dgm:cxn modelId="{56E83E7A-8C69-4A40-A832-F5F99AFDB18C}" srcId="{92189F61-B2DE-44F2-87CB-C0842E9324CB}" destId="{483474AD-2C11-444A-8E1A-A517AD7B6F3D}" srcOrd="0" destOrd="0" parTransId="{261C6D19-B069-4D71-BF41-95F20AE06C24}" sibTransId="{5B5E111F-5A37-4ECB-9438-CE367A64BB33}"/>
    <dgm:cxn modelId="{692D9585-94EF-4B1D-9937-BADAF0031B43}" type="presOf" srcId="{CF6EE2F5-0824-48A7-BC9B-387FF4FAEC6E}" destId="{62ACC2EE-5404-441D-AFBC-7FD600025CD0}" srcOrd="0" destOrd="1" presId="urn:microsoft.com/office/officeart/2005/8/layout/list1"/>
    <dgm:cxn modelId="{178E2088-5016-4ECB-96BD-934A28211F8E}" type="presOf" srcId="{92189F61-B2DE-44F2-87CB-C0842E9324CB}" destId="{50AC19E5-D349-499C-A237-BC4A93D019AE}" srcOrd="1" destOrd="0" presId="urn:microsoft.com/office/officeart/2005/8/layout/list1"/>
    <dgm:cxn modelId="{C9D9F290-B636-4220-83F6-69E0F2524ECD}" type="presOf" srcId="{87BF711B-3D60-4CAB-A5BA-8889E51110D8}" destId="{1871D1CB-42B5-4D38-A8A3-49400FECC936}" srcOrd="0" destOrd="1" presId="urn:microsoft.com/office/officeart/2005/8/layout/list1"/>
    <dgm:cxn modelId="{73819E9A-79B6-44FA-87A0-FFC00C3EC8B0}" srcId="{7D20AE7B-29B2-4F18-B8D8-1509B664A24C}" destId="{9DF9D1E6-6DC4-420A-9216-15EDA4FD10DC}" srcOrd="1" destOrd="0" parTransId="{2BD2E1D4-14D7-4337-BF7C-6508D7E8D34E}" sibTransId="{7CBD094D-EFD3-4678-91D0-67280D3306C3}"/>
    <dgm:cxn modelId="{624709A0-40DB-4E0B-B81B-66B719AB4CE1}" type="presOf" srcId="{DD2FBCDF-7839-4E83-8FC7-183B8B10C855}" destId="{62ACC2EE-5404-441D-AFBC-7FD600025CD0}" srcOrd="0" destOrd="2" presId="urn:microsoft.com/office/officeart/2005/8/layout/list1"/>
    <dgm:cxn modelId="{38BCFCA5-0E39-46EA-8CDC-6783448035E4}" type="presOf" srcId="{4A29F244-11CC-454B-8FDD-943D9041EFAF}" destId="{6125BC5B-E7D6-4355-AEE9-52DA4A782F93}" srcOrd="0" destOrd="2" presId="urn:microsoft.com/office/officeart/2005/8/layout/list1"/>
    <dgm:cxn modelId="{41D302A9-4057-4A8A-942B-527E439D5C82}" srcId="{483474AD-2C11-444A-8E1A-A517AD7B6F3D}" destId="{CF6EE2F5-0824-48A7-BC9B-387FF4FAEC6E}" srcOrd="0" destOrd="0" parTransId="{6942A529-30B6-457F-ADEB-1C670FCF04E2}" sibTransId="{877D9DCF-A7B6-4BF1-8C3F-7764DF2A4D69}"/>
    <dgm:cxn modelId="{7F39CFB2-C249-4D7F-8367-E037759F543D}" srcId="{03BCF655-D39B-4B11-9A72-A90BE57DD253}" destId="{7079D387-0006-47F8-B1D3-6D1F259169ED}" srcOrd="0" destOrd="0" parTransId="{6F045D5F-E13D-43F6-B6B6-46CF69F86325}" sibTransId="{7F46E376-A782-4071-B052-8BC57F090636}"/>
    <dgm:cxn modelId="{B9AEFDBC-DC17-4E6F-B31E-5AD6A79A2C3B}" srcId="{7B81E640-F1E7-42A9-98AC-00600DE190CD}" destId="{03BCF655-D39B-4B11-9A72-A90BE57DD253}" srcOrd="2" destOrd="0" parTransId="{8B33AEE2-D6F4-4A7C-B784-1C95D59C6B92}" sibTransId="{6024AB07-5761-4E00-B4A0-69425BD07DE7}"/>
    <dgm:cxn modelId="{248CF8D2-181C-4CBA-B102-9E58C92800E3}" type="presOf" srcId="{7D20AE7B-29B2-4F18-B8D8-1509B664A24C}" destId="{2AFE0753-68B8-4FFF-B57D-0057739B621E}" srcOrd="0" destOrd="0" presId="urn:microsoft.com/office/officeart/2005/8/layout/list1"/>
    <dgm:cxn modelId="{1F2913DC-C0FD-428A-AF3C-A79EC2540DF4}" type="presOf" srcId="{9DF9D1E6-6DC4-420A-9216-15EDA4FD10DC}" destId="{6125BC5B-E7D6-4355-AEE9-52DA4A782F93}" srcOrd="0" destOrd="1" presId="urn:microsoft.com/office/officeart/2005/8/layout/list1"/>
    <dgm:cxn modelId="{8DB814F4-050E-435C-AB4F-7F1B50946D03}" srcId="{7B81E640-F1E7-42A9-98AC-00600DE190CD}" destId="{7D20AE7B-29B2-4F18-B8D8-1509B664A24C}" srcOrd="1" destOrd="0" parTransId="{FE36F307-5052-4A30-9C59-BD1177CC0693}" sibTransId="{FB2CAC8A-67E6-47B8-8389-B6B5B27EC916}"/>
    <dgm:cxn modelId="{CC5CD920-474A-4FB6-BDD4-00133999CD0C}" type="presParOf" srcId="{64B0B96C-6753-4F71-9C2B-9ADDF28F3E15}" destId="{9A8378C0-AF2E-4C34-A2E5-8737A18E4702}" srcOrd="0" destOrd="0" presId="urn:microsoft.com/office/officeart/2005/8/layout/list1"/>
    <dgm:cxn modelId="{6F87DC8C-DC5A-49CF-92B3-74334F1DD29F}" type="presParOf" srcId="{9A8378C0-AF2E-4C34-A2E5-8737A18E4702}" destId="{289329F1-AF29-42AC-9F36-6BF8FC7095B5}" srcOrd="0" destOrd="0" presId="urn:microsoft.com/office/officeart/2005/8/layout/list1"/>
    <dgm:cxn modelId="{6ED79CF5-908E-4EDC-9430-22E6F766473B}" type="presParOf" srcId="{9A8378C0-AF2E-4C34-A2E5-8737A18E4702}" destId="{50AC19E5-D349-499C-A237-BC4A93D019AE}" srcOrd="1" destOrd="0" presId="urn:microsoft.com/office/officeart/2005/8/layout/list1"/>
    <dgm:cxn modelId="{18C08388-8E89-4166-B8C7-4B97A058C5AE}" type="presParOf" srcId="{64B0B96C-6753-4F71-9C2B-9ADDF28F3E15}" destId="{2E9A09A2-ED6B-4C52-B75A-2B1960DF143F}" srcOrd="1" destOrd="0" presId="urn:microsoft.com/office/officeart/2005/8/layout/list1"/>
    <dgm:cxn modelId="{7124B9C6-8F26-4B0D-8214-C7F11F92E804}" type="presParOf" srcId="{64B0B96C-6753-4F71-9C2B-9ADDF28F3E15}" destId="{62ACC2EE-5404-441D-AFBC-7FD600025CD0}" srcOrd="2" destOrd="0" presId="urn:microsoft.com/office/officeart/2005/8/layout/list1"/>
    <dgm:cxn modelId="{A181CFF5-5C82-45C6-A657-EA95E8BA46A3}" type="presParOf" srcId="{64B0B96C-6753-4F71-9C2B-9ADDF28F3E15}" destId="{7B27EE7A-D963-402E-8947-2EBCDCB3B807}" srcOrd="3" destOrd="0" presId="urn:microsoft.com/office/officeart/2005/8/layout/list1"/>
    <dgm:cxn modelId="{6DD6358B-34D2-4A2D-AAA4-CAEB9AC39FBD}" type="presParOf" srcId="{64B0B96C-6753-4F71-9C2B-9ADDF28F3E15}" destId="{9E1713D8-02C5-459B-84DC-03460244D384}" srcOrd="4" destOrd="0" presId="urn:microsoft.com/office/officeart/2005/8/layout/list1"/>
    <dgm:cxn modelId="{53F4E3EE-2AF1-45BA-946C-476D1FF6D4B6}" type="presParOf" srcId="{9E1713D8-02C5-459B-84DC-03460244D384}" destId="{2AFE0753-68B8-4FFF-B57D-0057739B621E}" srcOrd="0" destOrd="0" presId="urn:microsoft.com/office/officeart/2005/8/layout/list1"/>
    <dgm:cxn modelId="{769494A7-BF77-4BE7-8892-5E74620A5E29}" type="presParOf" srcId="{9E1713D8-02C5-459B-84DC-03460244D384}" destId="{C77772E0-3CAA-4953-88A6-DFD23D300715}" srcOrd="1" destOrd="0" presId="urn:microsoft.com/office/officeart/2005/8/layout/list1"/>
    <dgm:cxn modelId="{042E7B8F-6342-4EBE-BE07-C56EA0229D29}" type="presParOf" srcId="{64B0B96C-6753-4F71-9C2B-9ADDF28F3E15}" destId="{F3669C83-FD45-496E-96AB-5CAC61690A28}" srcOrd="5" destOrd="0" presId="urn:microsoft.com/office/officeart/2005/8/layout/list1"/>
    <dgm:cxn modelId="{C94B160C-F689-4127-9C70-E9C1A6C0C4EB}" type="presParOf" srcId="{64B0B96C-6753-4F71-9C2B-9ADDF28F3E15}" destId="{6125BC5B-E7D6-4355-AEE9-52DA4A782F93}" srcOrd="6" destOrd="0" presId="urn:microsoft.com/office/officeart/2005/8/layout/list1"/>
    <dgm:cxn modelId="{277867DF-11F3-48BC-A945-31A3006C5FAB}" type="presParOf" srcId="{64B0B96C-6753-4F71-9C2B-9ADDF28F3E15}" destId="{70119F77-1B3F-46DE-A223-AFD2C331DD3A}" srcOrd="7" destOrd="0" presId="urn:microsoft.com/office/officeart/2005/8/layout/list1"/>
    <dgm:cxn modelId="{FDE1EB9E-F276-4580-832F-28E7A14B0D74}" type="presParOf" srcId="{64B0B96C-6753-4F71-9C2B-9ADDF28F3E15}" destId="{EAC72C38-F091-4BFD-BE8C-5AF196279895}" srcOrd="8" destOrd="0" presId="urn:microsoft.com/office/officeart/2005/8/layout/list1"/>
    <dgm:cxn modelId="{FDCB69AC-1383-4D00-827B-0BE59AC75E2C}" type="presParOf" srcId="{EAC72C38-F091-4BFD-BE8C-5AF196279895}" destId="{03031F95-3C5A-4A82-879E-11E554B9EC86}" srcOrd="0" destOrd="0" presId="urn:microsoft.com/office/officeart/2005/8/layout/list1"/>
    <dgm:cxn modelId="{A9CC2125-F47E-4203-8B14-E44B80F6B6E7}" type="presParOf" srcId="{EAC72C38-F091-4BFD-BE8C-5AF196279895}" destId="{DB37AF46-FD30-40D0-AE04-BB340E513A1A}" srcOrd="1" destOrd="0" presId="urn:microsoft.com/office/officeart/2005/8/layout/list1"/>
    <dgm:cxn modelId="{E5BE0C0C-307D-4F9F-AD1A-059DEE328726}" type="presParOf" srcId="{64B0B96C-6753-4F71-9C2B-9ADDF28F3E15}" destId="{BC41EB58-436F-4D59-ADF0-9BA48A4502E7}" srcOrd="9" destOrd="0" presId="urn:microsoft.com/office/officeart/2005/8/layout/list1"/>
    <dgm:cxn modelId="{29AAB78F-81AB-497A-82AD-64E152BF7FF1}" type="presParOf" srcId="{64B0B96C-6753-4F71-9C2B-9ADDF28F3E15}" destId="{1871D1CB-42B5-4D38-A8A3-49400FECC93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A6EDDC-6653-4298-AC67-5F1DF6D33C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BBA3768-1C25-40FA-8284-32EAF853457A}">
      <dgm:prSet custT="1"/>
      <dgm:spPr/>
      <dgm:t>
        <a:bodyPr/>
        <a:lstStyle/>
        <a:p>
          <a:r>
            <a:rPr lang="en-US" sz="20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$$$$ savings</a:t>
          </a:r>
        </a:p>
      </dgm:t>
    </dgm:pt>
    <dgm:pt modelId="{05AF5C0F-562D-4E7B-AC78-D92DFAE79CCB}" type="parTrans" cxnId="{61734636-1B54-45B2-9E78-DC33630FA13E}">
      <dgm:prSet/>
      <dgm:spPr/>
      <dgm:t>
        <a:bodyPr/>
        <a:lstStyle/>
        <a:p>
          <a:endParaRPr lang="en-US"/>
        </a:p>
      </dgm:t>
    </dgm:pt>
    <dgm:pt modelId="{196FE725-371B-4999-B9D5-592871637461}" type="sibTrans" cxnId="{61734636-1B54-45B2-9E78-DC33630FA13E}">
      <dgm:prSet/>
      <dgm:spPr/>
      <dgm:t>
        <a:bodyPr/>
        <a:lstStyle/>
        <a:p>
          <a:endParaRPr lang="en-US"/>
        </a:p>
      </dgm:t>
    </dgm:pt>
    <dgm:pt modelId="{92E6E58F-2FBF-4042-9D70-1DCDBF4C6FA5}">
      <dgm:prSet custT="1"/>
      <dgm:spPr/>
      <dgm:t>
        <a:bodyPr/>
        <a:lstStyle/>
        <a:p>
          <a:r>
            <a:rPr lang="en-US" sz="20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Strategic approach</a:t>
          </a:r>
        </a:p>
      </dgm:t>
    </dgm:pt>
    <dgm:pt modelId="{BDB565D4-2399-442C-8464-3824CE72B8EE}" type="parTrans" cxnId="{A5338100-5E3E-4757-9493-B5CE0C3D74A4}">
      <dgm:prSet/>
      <dgm:spPr/>
      <dgm:t>
        <a:bodyPr/>
        <a:lstStyle/>
        <a:p>
          <a:endParaRPr lang="en-US"/>
        </a:p>
      </dgm:t>
    </dgm:pt>
    <dgm:pt modelId="{D1425B57-4663-4724-A64B-1858C98680D2}" type="sibTrans" cxnId="{A5338100-5E3E-4757-9493-B5CE0C3D74A4}">
      <dgm:prSet/>
      <dgm:spPr/>
      <dgm:t>
        <a:bodyPr/>
        <a:lstStyle/>
        <a:p>
          <a:endParaRPr lang="en-US"/>
        </a:p>
      </dgm:t>
    </dgm:pt>
    <dgm:pt modelId="{455BB23C-64B7-499C-BCC8-773F2C37920B}">
      <dgm:prSet custT="1"/>
      <dgm:spPr/>
      <dgm:t>
        <a:bodyPr/>
        <a:lstStyle/>
        <a:p>
          <a:r>
            <a:rPr lang="en-US" sz="200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More time planning = less time dealing with emergencies</a:t>
          </a:r>
        </a:p>
      </dgm:t>
    </dgm:pt>
    <dgm:pt modelId="{3ED8358E-AF50-4BB5-A786-B86C16D564FB}" type="parTrans" cxnId="{C03A1163-E5D3-4786-A522-4C2D5982BB53}">
      <dgm:prSet/>
      <dgm:spPr/>
      <dgm:t>
        <a:bodyPr/>
        <a:lstStyle/>
        <a:p>
          <a:endParaRPr lang="en-US"/>
        </a:p>
      </dgm:t>
    </dgm:pt>
    <dgm:pt modelId="{74486A24-9BAB-4ABA-A86A-21958DF5FFBF}" type="sibTrans" cxnId="{C03A1163-E5D3-4786-A522-4C2D5982BB53}">
      <dgm:prSet/>
      <dgm:spPr/>
      <dgm:t>
        <a:bodyPr/>
        <a:lstStyle/>
        <a:p>
          <a:endParaRPr lang="en-US"/>
        </a:p>
      </dgm:t>
    </dgm:pt>
    <dgm:pt modelId="{6C8B4C75-9443-4F46-8244-7A2601FAE173}">
      <dgm:prSet custT="1"/>
      <dgm:spPr/>
      <dgm:t>
        <a:bodyPr/>
        <a:lstStyle/>
        <a:p>
          <a:r>
            <a:rPr lang="en-US" sz="200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Asset life extended</a:t>
          </a:r>
        </a:p>
      </dgm:t>
    </dgm:pt>
    <dgm:pt modelId="{7C753494-669B-404D-98B1-7EEBBFEC0DA4}" type="parTrans" cxnId="{2FD70054-DF98-405C-80C7-8E0FAEDFCCB2}">
      <dgm:prSet/>
      <dgm:spPr/>
      <dgm:t>
        <a:bodyPr/>
        <a:lstStyle/>
        <a:p>
          <a:endParaRPr lang="en-US"/>
        </a:p>
      </dgm:t>
    </dgm:pt>
    <dgm:pt modelId="{077BC271-2F31-4649-A07F-5358EBC652DF}" type="sibTrans" cxnId="{2FD70054-DF98-405C-80C7-8E0FAEDFCCB2}">
      <dgm:prSet/>
      <dgm:spPr/>
      <dgm:t>
        <a:bodyPr/>
        <a:lstStyle/>
        <a:p>
          <a:endParaRPr lang="en-US"/>
        </a:p>
      </dgm:t>
    </dgm:pt>
    <dgm:pt modelId="{215310C3-B653-4F02-9EB1-9596DF99EFB1}">
      <dgm:prSet custT="1"/>
      <dgm:spPr/>
      <dgm:t>
        <a:bodyPr/>
        <a:lstStyle/>
        <a:p>
          <a:r>
            <a:rPr lang="en-US" sz="20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Downtime / inconvenience to tenants are reduced</a:t>
          </a:r>
        </a:p>
      </dgm:t>
    </dgm:pt>
    <dgm:pt modelId="{72A10E37-4F83-4646-8E0D-80BC44448AE0}" type="parTrans" cxnId="{2A1C9B45-DE00-4406-82BD-2BC553CD3ECA}">
      <dgm:prSet/>
      <dgm:spPr/>
      <dgm:t>
        <a:bodyPr/>
        <a:lstStyle/>
        <a:p>
          <a:endParaRPr lang="en-US"/>
        </a:p>
      </dgm:t>
    </dgm:pt>
    <dgm:pt modelId="{C9D287A6-68A5-48BC-968A-C50F4D887BE2}" type="sibTrans" cxnId="{2A1C9B45-DE00-4406-82BD-2BC553CD3ECA}">
      <dgm:prSet/>
      <dgm:spPr/>
      <dgm:t>
        <a:bodyPr/>
        <a:lstStyle/>
        <a:p>
          <a:endParaRPr lang="en-US"/>
        </a:p>
      </dgm:t>
    </dgm:pt>
    <dgm:pt modelId="{90822FB6-D9DB-47CE-9826-4DB71CB0DC37}">
      <dgm:prSet custT="1"/>
      <dgm:spPr/>
      <dgm:t>
        <a:bodyPr/>
        <a:lstStyle/>
        <a:p>
          <a:r>
            <a:rPr lang="en-US" sz="20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Budgeting control</a:t>
          </a:r>
        </a:p>
      </dgm:t>
    </dgm:pt>
    <dgm:pt modelId="{C45D83AA-6D11-4D1B-9081-CBC61AF35D9B}" type="parTrans" cxnId="{27D2F3BD-1C5A-4AB1-A5A1-AC2F0BACC182}">
      <dgm:prSet/>
      <dgm:spPr/>
      <dgm:t>
        <a:bodyPr/>
        <a:lstStyle/>
        <a:p>
          <a:endParaRPr lang="en-US"/>
        </a:p>
      </dgm:t>
    </dgm:pt>
    <dgm:pt modelId="{97760DB0-8161-4EB2-8764-A6B8300C4609}" type="sibTrans" cxnId="{27D2F3BD-1C5A-4AB1-A5A1-AC2F0BACC182}">
      <dgm:prSet/>
      <dgm:spPr/>
      <dgm:t>
        <a:bodyPr/>
        <a:lstStyle/>
        <a:p>
          <a:endParaRPr lang="en-US"/>
        </a:p>
      </dgm:t>
    </dgm:pt>
    <dgm:pt modelId="{5433D31C-3558-4AFB-899D-B97EA1D5E46A}" type="pres">
      <dgm:prSet presAssocID="{FBA6EDDC-6653-4298-AC67-5F1DF6D33C86}" presName="root" presStyleCnt="0">
        <dgm:presLayoutVars>
          <dgm:dir/>
          <dgm:resizeHandles val="exact"/>
        </dgm:presLayoutVars>
      </dgm:prSet>
      <dgm:spPr/>
    </dgm:pt>
    <dgm:pt modelId="{7BAAB8D2-EDBD-4CFB-8C34-00D6910FA73C}" type="pres">
      <dgm:prSet presAssocID="{5BBA3768-1C25-40FA-8284-32EAF853457A}" presName="compNode" presStyleCnt="0"/>
      <dgm:spPr/>
    </dgm:pt>
    <dgm:pt modelId="{E4A25ECC-605A-4A80-8430-6E80DF381DC0}" type="pres">
      <dgm:prSet presAssocID="{5BBA3768-1C25-40FA-8284-32EAF853457A}" presName="bgRect" presStyleLbl="bgShp" presStyleIdx="0" presStyleCnt="6"/>
      <dgm:spPr/>
    </dgm:pt>
    <dgm:pt modelId="{B4E7E63A-6164-479E-B95F-2900066AE1F0}" type="pres">
      <dgm:prSet presAssocID="{5BBA3768-1C25-40FA-8284-32EAF853457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774216B7-9FAF-4A0E-BCFF-B0393978C030}" type="pres">
      <dgm:prSet presAssocID="{5BBA3768-1C25-40FA-8284-32EAF853457A}" presName="spaceRect" presStyleCnt="0"/>
      <dgm:spPr/>
    </dgm:pt>
    <dgm:pt modelId="{0F3ED7F1-EA52-476F-9DA0-A490A6F610D5}" type="pres">
      <dgm:prSet presAssocID="{5BBA3768-1C25-40FA-8284-32EAF853457A}" presName="parTx" presStyleLbl="revTx" presStyleIdx="0" presStyleCnt="6">
        <dgm:presLayoutVars>
          <dgm:chMax val="0"/>
          <dgm:chPref val="0"/>
        </dgm:presLayoutVars>
      </dgm:prSet>
      <dgm:spPr/>
    </dgm:pt>
    <dgm:pt modelId="{88BBAC56-AC3D-4B30-92DF-FD9F21B25F73}" type="pres">
      <dgm:prSet presAssocID="{196FE725-371B-4999-B9D5-592871637461}" presName="sibTrans" presStyleCnt="0"/>
      <dgm:spPr/>
    </dgm:pt>
    <dgm:pt modelId="{16D714A5-3D0E-4801-96B7-C4688DE31557}" type="pres">
      <dgm:prSet presAssocID="{92E6E58F-2FBF-4042-9D70-1DCDBF4C6FA5}" presName="compNode" presStyleCnt="0"/>
      <dgm:spPr/>
    </dgm:pt>
    <dgm:pt modelId="{545C9382-315F-4CC6-90F5-002F01D5DC80}" type="pres">
      <dgm:prSet presAssocID="{92E6E58F-2FBF-4042-9D70-1DCDBF4C6FA5}" presName="bgRect" presStyleLbl="bgShp" presStyleIdx="1" presStyleCnt="6"/>
      <dgm:spPr/>
    </dgm:pt>
    <dgm:pt modelId="{5CA3EC0E-04FD-462C-A525-63B4C07A9746}" type="pres">
      <dgm:prSet presAssocID="{92E6E58F-2FBF-4042-9D70-1DCDBF4C6FA5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9E529EA1-F2B8-4FAD-A4E0-AA9284C16369}" type="pres">
      <dgm:prSet presAssocID="{92E6E58F-2FBF-4042-9D70-1DCDBF4C6FA5}" presName="spaceRect" presStyleCnt="0"/>
      <dgm:spPr/>
    </dgm:pt>
    <dgm:pt modelId="{B5247DE7-A8EF-41EE-9CC9-C2F9ADCC59B0}" type="pres">
      <dgm:prSet presAssocID="{92E6E58F-2FBF-4042-9D70-1DCDBF4C6FA5}" presName="parTx" presStyleLbl="revTx" presStyleIdx="1" presStyleCnt="6">
        <dgm:presLayoutVars>
          <dgm:chMax val="0"/>
          <dgm:chPref val="0"/>
        </dgm:presLayoutVars>
      </dgm:prSet>
      <dgm:spPr/>
    </dgm:pt>
    <dgm:pt modelId="{635A606E-9EBE-49D9-BB09-277AF46AE230}" type="pres">
      <dgm:prSet presAssocID="{D1425B57-4663-4724-A64B-1858C98680D2}" presName="sibTrans" presStyleCnt="0"/>
      <dgm:spPr/>
    </dgm:pt>
    <dgm:pt modelId="{152DD8FC-2021-4E69-AE56-C876200E5329}" type="pres">
      <dgm:prSet presAssocID="{455BB23C-64B7-499C-BCC8-773F2C37920B}" presName="compNode" presStyleCnt="0"/>
      <dgm:spPr/>
    </dgm:pt>
    <dgm:pt modelId="{2BE095F6-3B0A-41D7-BB5A-DB89035EA344}" type="pres">
      <dgm:prSet presAssocID="{455BB23C-64B7-499C-BCC8-773F2C37920B}" presName="bgRect" presStyleLbl="bgShp" presStyleIdx="2" presStyleCnt="6"/>
      <dgm:spPr/>
    </dgm:pt>
    <dgm:pt modelId="{39695A0A-8556-4A61-AC71-84D11B53A1EC}" type="pres">
      <dgm:prSet presAssocID="{455BB23C-64B7-499C-BCC8-773F2C37920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2D75810-0E92-4804-B3B9-778DC91A2638}" type="pres">
      <dgm:prSet presAssocID="{455BB23C-64B7-499C-BCC8-773F2C37920B}" presName="spaceRect" presStyleCnt="0"/>
      <dgm:spPr/>
    </dgm:pt>
    <dgm:pt modelId="{149DDF53-8BB1-41F7-B26E-732DAA04B2EC}" type="pres">
      <dgm:prSet presAssocID="{455BB23C-64B7-499C-BCC8-773F2C37920B}" presName="parTx" presStyleLbl="revTx" presStyleIdx="2" presStyleCnt="6">
        <dgm:presLayoutVars>
          <dgm:chMax val="0"/>
          <dgm:chPref val="0"/>
        </dgm:presLayoutVars>
      </dgm:prSet>
      <dgm:spPr/>
    </dgm:pt>
    <dgm:pt modelId="{7B4164EE-6A6E-42A1-9879-6C34AEE0A4E1}" type="pres">
      <dgm:prSet presAssocID="{74486A24-9BAB-4ABA-A86A-21958DF5FFBF}" presName="sibTrans" presStyleCnt="0"/>
      <dgm:spPr/>
    </dgm:pt>
    <dgm:pt modelId="{07FC7992-B407-48BE-ABED-07A1124F0B73}" type="pres">
      <dgm:prSet presAssocID="{6C8B4C75-9443-4F46-8244-7A2601FAE173}" presName="compNode" presStyleCnt="0"/>
      <dgm:spPr/>
    </dgm:pt>
    <dgm:pt modelId="{5C05F34A-B0BC-4BB3-9993-EA6D940C5B2B}" type="pres">
      <dgm:prSet presAssocID="{6C8B4C75-9443-4F46-8244-7A2601FAE173}" presName="bgRect" presStyleLbl="bgShp" presStyleIdx="3" presStyleCnt="6"/>
      <dgm:spPr/>
    </dgm:pt>
    <dgm:pt modelId="{94B3E39E-BF45-47B6-8579-9D3E36F2859D}" type="pres">
      <dgm:prSet presAssocID="{6C8B4C75-9443-4F46-8244-7A2601FAE173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ightLoss2"/>
        </a:ext>
      </dgm:extLst>
    </dgm:pt>
    <dgm:pt modelId="{5B3D6487-60BE-4804-B9B1-82E1E07F4D82}" type="pres">
      <dgm:prSet presAssocID="{6C8B4C75-9443-4F46-8244-7A2601FAE173}" presName="spaceRect" presStyleCnt="0"/>
      <dgm:spPr/>
    </dgm:pt>
    <dgm:pt modelId="{4242DD04-CCA1-45BA-BE9A-B1A381372448}" type="pres">
      <dgm:prSet presAssocID="{6C8B4C75-9443-4F46-8244-7A2601FAE173}" presName="parTx" presStyleLbl="revTx" presStyleIdx="3" presStyleCnt="6">
        <dgm:presLayoutVars>
          <dgm:chMax val="0"/>
          <dgm:chPref val="0"/>
        </dgm:presLayoutVars>
      </dgm:prSet>
      <dgm:spPr/>
    </dgm:pt>
    <dgm:pt modelId="{1A68A3B4-83DC-4D30-9BAA-706712461F9E}" type="pres">
      <dgm:prSet presAssocID="{077BC271-2F31-4649-A07F-5358EBC652DF}" presName="sibTrans" presStyleCnt="0"/>
      <dgm:spPr/>
    </dgm:pt>
    <dgm:pt modelId="{96006BC7-8E3F-48FB-994F-DD2B53FF6C3F}" type="pres">
      <dgm:prSet presAssocID="{215310C3-B653-4F02-9EB1-9596DF99EFB1}" presName="compNode" presStyleCnt="0"/>
      <dgm:spPr/>
    </dgm:pt>
    <dgm:pt modelId="{08B4CFC9-E36C-4821-BA01-225D044CE2CD}" type="pres">
      <dgm:prSet presAssocID="{215310C3-B653-4F02-9EB1-9596DF99EFB1}" presName="bgRect" presStyleLbl="bgShp" presStyleIdx="4" presStyleCnt="6"/>
      <dgm:spPr/>
    </dgm:pt>
    <dgm:pt modelId="{652E958D-EC1C-4E70-B472-90693E58F2E0}" type="pres">
      <dgm:prSet presAssocID="{215310C3-B653-4F02-9EB1-9596DF99EFB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ning bolt"/>
        </a:ext>
      </dgm:extLst>
    </dgm:pt>
    <dgm:pt modelId="{F2049E0F-A788-4FF9-96C4-2D56B11D1650}" type="pres">
      <dgm:prSet presAssocID="{215310C3-B653-4F02-9EB1-9596DF99EFB1}" presName="spaceRect" presStyleCnt="0"/>
      <dgm:spPr/>
    </dgm:pt>
    <dgm:pt modelId="{E6C04B68-BDFF-4F76-BC6B-72D6373565B0}" type="pres">
      <dgm:prSet presAssocID="{215310C3-B653-4F02-9EB1-9596DF99EFB1}" presName="parTx" presStyleLbl="revTx" presStyleIdx="4" presStyleCnt="6">
        <dgm:presLayoutVars>
          <dgm:chMax val="0"/>
          <dgm:chPref val="0"/>
        </dgm:presLayoutVars>
      </dgm:prSet>
      <dgm:spPr/>
    </dgm:pt>
    <dgm:pt modelId="{36604332-E16B-4F0F-9006-2716AE293624}" type="pres">
      <dgm:prSet presAssocID="{C9D287A6-68A5-48BC-968A-C50F4D887BE2}" presName="sibTrans" presStyleCnt="0"/>
      <dgm:spPr/>
    </dgm:pt>
    <dgm:pt modelId="{FEE2A4B3-409C-4B3F-9DD6-1B3388BD6556}" type="pres">
      <dgm:prSet presAssocID="{90822FB6-D9DB-47CE-9826-4DB71CB0DC37}" presName="compNode" presStyleCnt="0"/>
      <dgm:spPr/>
    </dgm:pt>
    <dgm:pt modelId="{5CFE832D-F94B-4A74-9403-34512769AA87}" type="pres">
      <dgm:prSet presAssocID="{90822FB6-D9DB-47CE-9826-4DB71CB0DC37}" presName="bgRect" presStyleLbl="bgShp" presStyleIdx="5" presStyleCnt="6"/>
      <dgm:spPr/>
    </dgm:pt>
    <dgm:pt modelId="{CB8EBE26-6270-423B-9128-1DE8CF0F6CB8}" type="pres">
      <dgm:prSet presAssocID="{90822FB6-D9DB-47CE-9826-4DB71CB0DC3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4333159-28A0-44DD-BC0D-437FE20470B3}" type="pres">
      <dgm:prSet presAssocID="{90822FB6-D9DB-47CE-9826-4DB71CB0DC37}" presName="spaceRect" presStyleCnt="0"/>
      <dgm:spPr/>
    </dgm:pt>
    <dgm:pt modelId="{82E0F09C-DF46-4554-A3A7-643FB0D41387}" type="pres">
      <dgm:prSet presAssocID="{90822FB6-D9DB-47CE-9826-4DB71CB0DC37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A5338100-5E3E-4757-9493-B5CE0C3D74A4}" srcId="{FBA6EDDC-6653-4298-AC67-5F1DF6D33C86}" destId="{92E6E58F-2FBF-4042-9D70-1DCDBF4C6FA5}" srcOrd="1" destOrd="0" parTransId="{BDB565D4-2399-442C-8464-3824CE72B8EE}" sibTransId="{D1425B57-4663-4724-A64B-1858C98680D2}"/>
    <dgm:cxn modelId="{90E0D214-3F1A-4BA3-9526-4B7F7115DA4B}" type="presOf" srcId="{FBA6EDDC-6653-4298-AC67-5F1DF6D33C86}" destId="{5433D31C-3558-4AFB-899D-B97EA1D5E46A}" srcOrd="0" destOrd="0" presId="urn:microsoft.com/office/officeart/2018/2/layout/IconVerticalSolidList"/>
    <dgm:cxn modelId="{61734636-1B54-45B2-9E78-DC33630FA13E}" srcId="{FBA6EDDC-6653-4298-AC67-5F1DF6D33C86}" destId="{5BBA3768-1C25-40FA-8284-32EAF853457A}" srcOrd="0" destOrd="0" parTransId="{05AF5C0F-562D-4E7B-AC78-D92DFAE79CCB}" sibTransId="{196FE725-371B-4999-B9D5-592871637461}"/>
    <dgm:cxn modelId="{3A78BE3C-67D8-4009-A885-20FF45D55CD5}" type="presOf" srcId="{215310C3-B653-4F02-9EB1-9596DF99EFB1}" destId="{E6C04B68-BDFF-4F76-BC6B-72D6373565B0}" srcOrd="0" destOrd="0" presId="urn:microsoft.com/office/officeart/2018/2/layout/IconVerticalSolidList"/>
    <dgm:cxn modelId="{C03A1163-E5D3-4786-A522-4C2D5982BB53}" srcId="{FBA6EDDC-6653-4298-AC67-5F1DF6D33C86}" destId="{455BB23C-64B7-499C-BCC8-773F2C37920B}" srcOrd="2" destOrd="0" parTransId="{3ED8358E-AF50-4BB5-A786-B86C16D564FB}" sibTransId="{74486A24-9BAB-4ABA-A86A-21958DF5FFBF}"/>
    <dgm:cxn modelId="{28E34865-637F-4EC5-ADD6-2FD6C3D18F88}" type="presOf" srcId="{90822FB6-D9DB-47CE-9826-4DB71CB0DC37}" destId="{82E0F09C-DF46-4554-A3A7-643FB0D41387}" srcOrd="0" destOrd="0" presId="urn:microsoft.com/office/officeart/2018/2/layout/IconVerticalSolidList"/>
    <dgm:cxn modelId="{2A1C9B45-DE00-4406-82BD-2BC553CD3ECA}" srcId="{FBA6EDDC-6653-4298-AC67-5F1DF6D33C86}" destId="{215310C3-B653-4F02-9EB1-9596DF99EFB1}" srcOrd="4" destOrd="0" parTransId="{72A10E37-4F83-4646-8E0D-80BC44448AE0}" sibTransId="{C9D287A6-68A5-48BC-968A-C50F4D887BE2}"/>
    <dgm:cxn modelId="{2FD70054-DF98-405C-80C7-8E0FAEDFCCB2}" srcId="{FBA6EDDC-6653-4298-AC67-5F1DF6D33C86}" destId="{6C8B4C75-9443-4F46-8244-7A2601FAE173}" srcOrd="3" destOrd="0" parTransId="{7C753494-669B-404D-98B1-7EEBBFEC0DA4}" sibTransId="{077BC271-2F31-4649-A07F-5358EBC652DF}"/>
    <dgm:cxn modelId="{1AA4B1A5-8F68-45E8-8646-0F1E07339E21}" type="presOf" srcId="{455BB23C-64B7-499C-BCC8-773F2C37920B}" destId="{149DDF53-8BB1-41F7-B26E-732DAA04B2EC}" srcOrd="0" destOrd="0" presId="urn:microsoft.com/office/officeart/2018/2/layout/IconVerticalSolidList"/>
    <dgm:cxn modelId="{C069A6AF-5F1A-4F49-BFFC-589CDED0448F}" type="presOf" srcId="{92E6E58F-2FBF-4042-9D70-1DCDBF4C6FA5}" destId="{B5247DE7-A8EF-41EE-9CC9-C2F9ADCC59B0}" srcOrd="0" destOrd="0" presId="urn:microsoft.com/office/officeart/2018/2/layout/IconVerticalSolidList"/>
    <dgm:cxn modelId="{27D2F3BD-1C5A-4AB1-A5A1-AC2F0BACC182}" srcId="{FBA6EDDC-6653-4298-AC67-5F1DF6D33C86}" destId="{90822FB6-D9DB-47CE-9826-4DB71CB0DC37}" srcOrd="5" destOrd="0" parTransId="{C45D83AA-6D11-4D1B-9081-CBC61AF35D9B}" sibTransId="{97760DB0-8161-4EB2-8764-A6B8300C4609}"/>
    <dgm:cxn modelId="{9F8399D6-95BF-43B3-AD11-FEF2C7400552}" type="presOf" srcId="{5BBA3768-1C25-40FA-8284-32EAF853457A}" destId="{0F3ED7F1-EA52-476F-9DA0-A490A6F610D5}" srcOrd="0" destOrd="0" presId="urn:microsoft.com/office/officeart/2018/2/layout/IconVerticalSolidList"/>
    <dgm:cxn modelId="{C761EEF4-392F-43EB-B213-6E27E6A604A0}" type="presOf" srcId="{6C8B4C75-9443-4F46-8244-7A2601FAE173}" destId="{4242DD04-CCA1-45BA-BE9A-B1A381372448}" srcOrd="0" destOrd="0" presId="urn:microsoft.com/office/officeart/2018/2/layout/IconVerticalSolidList"/>
    <dgm:cxn modelId="{1769C8A3-ACE6-4C5F-9C2B-7760856210EE}" type="presParOf" srcId="{5433D31C-3558-4AFB-899D-B97EA1D5E46A}" destId="{7BAAB8D2-EDBD-4CFB-8C34-00D6910FA73C}" srcOrd="0" destOrd="0" presId="urn:microsoft.com/office/officeart/2018/2/layout/IconVerticalSolidList"/>
    <dgm:cxn modelId="{D8DF5FF5-E1A9-48A7-89F3-518524315498}" type="presParOf" srcId="{7BAAB8D2-EDBD-4CFB-8C34-00D6910FA73C}" destId="{E4A25ECC-605A-4A80-8430-6E80DF381DC0}" srcOrd="0" destOrd="0" presId="urn:microsoft.com/office/officeart/2018/2/layout/IconVerticalSolidList"/>
    <dgm:cxn modelId="{D4772245-B2AF-430F-BAF1-B231DDC13389}" type="presParOf" srcId="{7BAAB8D2-EDBD-4CFB-8C34-00D6910FA73C}" destId="{B4E7E63A-6164-479E-B95F-2900066AE1F0}" srcOrd="1" destOrd="0" presId="urn:microsoft.com/office/officeart/2018/2/layout/IconVerticalSolidList"/>
    <dgm:cxn modelId="{925A6CCF-55B8-4104-98B4-82D882A66B54}" type="presParOf" srcId="{7BAAB8D2-EDBD-4CFB-8C34-00D6910FA73C}" destId="{774216B7-9FAF-4A0E-BCFF-B0393978C030}" srcOrd="2" destOrd="0" presId="urn:microsoft.com/office/officeart/2018/2/layout/IconVerticalSolidList"/>
    <dgm:cxn modelId="{359CBCF0-70DA-42A9-802C-6BBA254A7F2D}" type="presParOf" srcId="{7BAAB8D2-EDBD-4CFB-8C34-00D6910FA73C}" destId="{0F3ED7F1-EA52-476F-9DA0-A490A6F610D5}" srcOrd="3" destOrd="0" presId="urn:microsoft.com/office/officeart/2018/2/layout/IconVerticalSolidList"/>
    <dgm:cxn modelId="{1689C4F4-576A-43C8-8712-C1B1B7EDB883}" type="presParOf" srcId="{5433D31C-3558-4AFB-899D-B97EA1D5E46A}" destId="{88BBAC56-AC3D-4B30-92DF-FD9F21B25F73}" srcOrd="1" destOrd="0" presId="urn:microsoft.com/office/officeart/2018/2/layout/IconVerticalSolidList"/>
    <dgm:cxn modelId="{A8223D04-3727-4E71-8E9D-2FB095970895}" type="presParOf" srcId="{5433D31C-3558-4AFB-899D-B97EA1D5E46A}" destId="{16D714A5-3D0E-4801-96B7-C4688DE31557}" srcOrd="2" destOrd="0" presId="urn:microsoft.com/office/officeart/2018/2/layout/IconVerticalSolidList"/>
    <dgm:cxn modelId="{F8CF150C-ED21-4391-BBEC-ABD4B9215FE3}" type="presParOf" srcId="{16D714A5-3D0E-4801-96B7-C4688DE31557}" destId="{545C9382-315F-4CC6-90F5-002F01D5DC80}" srcOrd="0" destOrd="0" presId="urn:microsoft.com/office/officeart/2018/2/layout/IconVerticalSolidList"/>
    <dgm:cxn modelId="{5E2B2DAA-B80B-4865-A2B7-15CA232F0E54}" type="presParOf" srcId="{16D714A5-3D0E-4801-96B7-C4688DE31557}" destId="{5CA3EC0E-04FD-462C-A525-63B4C07A9746}" srcOrd="1" destOrd="0" presId="urn:microsoft.com/office/officeart/2018/2/layout/IconVerticalSolidList"/>
    <dgm:cxn modelId="{4E37A50D-38D4-43B2-8D49-E5DB31BE6497}" type="presParOf" srcId="{16D714A5-3D0E-4801-96B7-C4688DE31557}" destId="{9E529EA1-F2B8-4FAD-A4E0-AA9284C16369}" srcOrd="2" destOrd="0" presId="urn:microsoft.com/office/officeart/2018/2/layout/IconVerticalSolidList"/>
    <dgm:cxn modelId="{35323CB8-7275-491E-9C22-0A0B9DE89B97}" type="presParOf" srcId="{16D714A5-3D0E-4801-96B7-C4688DE31557}" destId="{B5247DE7-A8EF-41EE-9CC9-C2F9ADCC59B0}" srcOrd="3" destOrd="0" presId="urn:microsoft.com/office/officeart/2018/2/layout/IconVerticalSolidList"/>
    <dgm:cxn modelId="{B2D48962-68A3-4E15-A669-17788678BC06}" type="presParOf" srcId="{5433D31C-3558-4AFB-899D-B97EA1D5E46A}" destId="{635A606E-9EBE-49D9-BB09-277AF46AE230}" srcOrd="3" destOrd="0" presId="urn:microsoft.com/office/officeart/2018/2/layout/IconVerticalSolidList"/>
    <dgm:cxn modelId="{F7B0E63C-8A63-4CD5-B274-0E1D65B53FDD}" type="presParOf" srcId="{5433D31C-3558-4AFB-899D-B97EA1D5E46A}" destId="{152DD8FC-2021-4E69-AE56-C876200E5329}" srcOrd="4" destOrd="0" presId="urn:microsoft.com/office/officeart/2018/2/layout/IconVerticalSolidList"/>
    <dgm:cxn modelId="{27466783-8682-4CC8-A636-0F6A64C13337}" type="presParOf" srcId="{152DD8FC-2021-4E69-AE56-C876200E5329}" destId="{2BE095F6-3B0A-41D7-BB5A-DB89035EA344}" srcOrd="0" destOrd="0" presId="urn:microsoft.com/office/officeart/2018/2/layout/IconVerticalSolidList"/>
    <dgm:cxn modelId="{652783F2-1198-4326-994D-6CAAF5EA3431}" type="presParOf" srcId="{152DD8FC-2021-4E69-AE56-C876200E5329}" destId="{39695A0A-8556-4A61-AC71-84D11B53A1EC}" srcOrd="1" destOrd="0" presId="urn:microsoft.com/office/officeart/2018/2/layout/IconVerticalSolidList"/>
    <dgm:cxn modelId="{D9DF2787-7B25-44E6-AF35-0C5F324562A7}" type="presParOf" srcId="{152DD8FC-2021-4E69-AE56-C876200E5329}" destId="{52D75810-0E92-4804-B3B9-778DC91A2638}" srcOrd="2" destOrd="0" presId="urn:microsoft.com/office/officeart/2018/2/layout/IconVerticalSolidList"/>
    <dgm:cxn modelId="{F0BD8242-E74C-44F0-9DC4-98CA36C7831C}" type="presParOf" srcId="{152DD8FC-2021-4E69-AE56-C876200E5329}" destId="{149DDF53-8BB1-41F7-B26E-732DAA04B2EC}" srcOrd="3" destOrd="0" presId="urn:microsoft.com/office/officeart/2018/2/layout/IconVerticalSolidList"/>
    <dgm:cxn modelId="{5DE1E66A-737F-4678-AF26-E36C31A9E962}" type="presParOf" srcId="{5433D31C-3558-4AFB-899D-B97EA1D5E46A}" destId="{7B4164EE-6A6E-42A1-9879-6C34AEE0A4E1}" srcOrd="5" destOrd="0" presId="urn:microsoft.com/office/officeart/2018/2/layout/IconVerticalSolidList"/>
    <dgm:cxn modelId="{1C84B3B2-8449-4FE2-B56A-8C16FD5B6550}" type="presParOf" srcId="{5433D31C-3558-4AFB-899D-B97EA1D5E46A}" destId="{07FC7992-B407-48BE-ABED-07A1124F0B73}" srcOrd="6" destOrd="0" presId="urn:microsoft.com/office/officeart/2018/2/layout/IconVerticalSolidList"/>
    <dgm:cxn modelId="{AAD208A2-56D8-45CF-8B8D-49DC0C830261}" type="presParOf" srcId="{07FC7992-B407-48BE-ABED-07A1124F0B73}" destId="{5C05F34A-B0BC-4BB3-9993-EA6D940C5B2B}" srcOrd="0" destOrd="0" presId="urn:microsoft.com/office/officeart/2018/2/layout/IconVerticalSolidList"/>
    <dgm:cxn modelId="{33AFBCFA-B4D9-45C1-BE6A-AE0BA49CCDC9}" type="presParOf" srcId="{07FC7992-B407-48BE-ABED-07A1124F0B73}" destId="{94B3E39E-BF45-47B6-8579-9D3E36F2859D}" srcOrd="1" destOrd="0" presId="urn:microsoft.com/office/officeart/2018/2/layout/IconVerticalSolidList"/>
    <dgm:cxn modelId="{60E89D43-8226-46CC-9683-F446F85CD17A}" type="presParOf" srcId="{07FC7992-B407-48BE-ABED-07A1124F0B73}" destId="{5B3D6487-60BE-4804-B9B1-82E1E07F4D82}" srcOrd="2" destOrd="0" presId="urn:microsoft.com/office/officeart/2018/2/layout/IconVerticalSolidList"/>
    <dgm:cxn modelId="{D40344D8-F388-496B-9D7F-6DAC5C947933}" type="presParOf" srcId="{07FC7992-B407-48BE-ABED-07A1124F0B73}" destId="{4242DD04-CCA1-45BA-BE9A-B1A381372448}" srcOrd="3" destOrd="0" presId="urn:microsoft.com/office/officeart/2018/2/layout/IconVerticalSolidList"/>
    <dgm:cxn modelId="{1ED419CB-9956-4CD9-8CC4-4914ADAC8621}" type="presParOf" srcId="{5433D31C-3558-4AFB-899D-B97EA1D5E46A}" destId="{1A68A3B4-83DC-4D30-9BAA-706712461F9E}" srcOrd="7" destOrd="0" presId="urn:microsoft.com/office/officeart/2018/2/layout/IconVerticalSolidList"/>
    <dgm:cxn modelId="{0395955D-2AC8-4432-96BC-C153D8FEF598}" type="presParOf" srcId="{5433D31C-3558-4AFB-899D-B97EA1D5E46A}" destId="{96006BC7-8E3F-48FB-994F-DD2B53FF6C3F}" srcOrd="8" destOrd="0" presId="urn:microsoft.com/office/officeart/2018/2/layout/IconVerticalSolidList"/>
    <dgm:cxn modelId="{49A43256-35F0-4547-9002-A393DFFE455A}" type="presParOf" srcId="{96006BC7-8E3F-48FB-994F-DD2B53FF6C3F}" destId="{08B4CFC9-E36C-4821-BA01-225D044CE2CD}" srcOrd="0" destOrd="0" presId="urn:microsoft.com/office/officeart/2018/2/layout/IconVerticalSolidList"/>
    <dgm:cxn modelId="{097E11F7-6138-46B6-8798-581E498051FA}" type="presParOf" srcId="{96006BC7-8E3F-48FB-994F-DD2B53FF6C3F}" destId="{652E958D-EC1C-4E70-B472-90693E58F2E0}" srcOrd="1" destOrd="0" presId="urn:microsoft.com/office/officeart/2018/2/layout/IconVerticalSolidList"/>
    <dgm:cxn modelId="{C5DE4D58-313F-4D53-814E-86CC3F039647}" type="presParOf" srcId="{96006BC7-8E3F-48FB-994F-DD2B53FF6C3F}" destId="{F2049E0F-A788-4FF9-96C4-2D56B11D1650}" srcOrd="2" destOrd="0" presId="urn:microsoft.com/office/officeart/2018/2/layout/IconVerticalSolidList"/>
    <dgm:cxn modelId="{7CBD81CC-5B91-45B6-96C6-00775E3D5D20}" type="presParOf" srcId="{96006BC7-8E3F-48FB-994F-DD2B53FF6C3F}" destId="{E6C04B68-BDFF-4F76-BC6B-72D6373565B0}" srcOrd="3" destOrd="0" presId="urn:microsoft.com/office/officeart/2018/2/layout/IconVerticalSolidList"/>
    <dgm:cxn modelId="{DB594BFB-3B65-412D-A600-EE43B4451C66}" type="presParOf" srcId="{5433D31C-3558-4AFB-899D-B97EA1D5E46A}" destId="{36604332-E16B-4F0F-9006-2716AE293624}" srcOrd="9" destOrd="0" presId="urn:microsoft.com/office/officeart/2018/2/layout/IconVerticalSolidList"/>
    <dgm:cxn modelId="{0B2FD64F-7276-4EFB-84CE-9D4F32BB364A}" type="presParOf" srcId="{5433D31C-3558-4AFB-899D-B97EA1D5E46A}" destId="{FEE2A4B3-409C-4B3F-9DD6-1B3388BD6556}" srcOrd="10" destOrd="0" presId="urn:microsoft.com/office/officeart/2018/2/layout/IconVerticalSolidList"/>
    <dgm:cxn modelId="{32D0F823-32F5-40B7-A1F3-A27F3A3790B4}" type="presParOf" srcId="{FEE2A4B3-409C-4B3F-9DD6-1B3388BD6556}" destId="{5CFE832D-F94B-4A74-9403-34512769AA87}" srcOrd="0" destOrd="0" presId="urn:microsoft.com/office/officeart/2018/2/layout/IconVerticalSolidList"/>
    <dgm:cxn modelId="{4F92AF1D-A343-44A3-AFCD-6946DC63735C}" type="presParOf" srcId="{FEE2A4B3-409C-4B3F-9DD6-1B3388BD6556}" destId="{CB8EBE26-6270-423B-9128-1DE8CF0F6CB8}" srcOrd="1" destOrd="0" presId="urn:microsoft.com/office/officeart/2018/2/layout/IconVerticalSolidList"/>
    <dgm:cxn modelId="{57DD21E4-5544-45D0-91F7-83171CFF7535}" type="presParOf" srcId="{FEE2A4B3-409C-4B3F-9DD6-1B3388BD6556}" destId="{54333159-28A0-44DD-BC0D-437FE20470B3}" srcOrd="2" destOrd="0" presId="urn:microsoft.com/office/officeart/2018/2/layout/IconVerticalSolidList"/>
    <dgm:cxn modelId="{76EA6CA8-6E38-4A6A-9911-7F32A7F2C6F8}" type="presParOf" srcId="{FEE2A4B3-409C-4B3F-9DD6-1B3388BD6556}" destId="{82E0F09C-DF46-4554-A3A7-643FB0D4138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26955E-50BD-49AB-AA06-FCE9A17D9474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35B8310-F4A7-4707-B219-B7C8268C8567}">
      <dgm:prSet/>
      <dgm:spPr/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Components</a:t>
          </a:r>
        </a:p>
      </dgm:t>
    </dgm:pt>
    <dgm:pt modelId="{AD199D15-0C2F-4723-8E00-BD5F7CB4AC01}" type="parTrans" cxnId="{5D608DF2-85EB-409C-A4B2-985C83243620}">
      <dgm:prSet/>
      <dgm:spPr/>
      <dgm:t>
        <a:bodyPr/>
        <a:lstStyle/>
        <a:p>
          <a:endParaRPr lang="en-US"/>
        </a:p>
      </dgm:t>
    </dgm:pt>
    <dgm:pt modelId="{543C5CD7-3A0F-4A16-AADF-EDBCD9382920}" type="sibTrans" cxnId="{5D608DF2-85EB-409C-A4B2-985C83243620}">
      <dgm:prSet/>
      <dgm:spPr/>
      <dgm:t>
        <a:bodyPr/>
        <a:lstStyle/>
        <a:p>
          <a:endParaRPr lang="en-US"/>
        </a:p>
      </dgm:t>
    </dgm:pt>
    <dgm:pt modelId="{C7501BF2-B224-45E8-AAF8-68BA1C7B7235}">
      <dgm:prSet custT="1"/>
      <dgm:spPr/>
      <dgm:t>
        <a:bodyPr/>
        <a:lstStyle/>
        <a:p>
          <a:r>
            <a:rPr lang="en-US" sz="1800">
              <a:latin typeface="Verdana" panose="020B0604030504040204" pitchFamily="34" charset="0"/>
              <a:ea typeface="Verdana" panose="020B0604030504040204" pitchFamily="34" charset="0"/>
            </a:rPr>
            <a:t>Get to know the components that make up the exterior of portfolio</a:t>
          </a:r>
        </a:p>
      </dgm:t>
    </dgm:pt>
    <dgm:pt modelId="{B0CC90D4-5889-4861-9D75-68705EB4B34C}" type="parTrans" cxnId="{68F09515-1412-4B11-A6BE-6DCC711071D0}">
      <dgm:prSet/>
      <dgm:spPr/>
      <dgm:t>
        <a:bodyPr/>
        <a:lstStyle/>
        <a:p>
          <a:endParaRPr lang="en-US"/>
        </a:p>
      </dgm:t>
    </dgm:pt>
    <dgm:pt modelId="{E1623439-5384-444D-B681-1286B53B589E}" type="sibTrans" cxnId="{68F09515-1412-4B11-A6BE-6DCC711071D0}">
      <dgm:prSet/>
      <dgm:spPr/>
      <dgm:t>
        <a:bodyPr/>
        <a:lstStyle/>
        <a:p>
          <a:endParaRPr lang="en-US"/>
        </a:p>
      </dgm:t>
    </dgm:pt>
    <dgm:pt modelId="{A4355257-16EC-4B07-B1DC-876C32C956DA}">
      <dgm:prSet/>
      <dgm:spPr/>
      <dgm:t>
        <a:bodyPr/>
        <a:lstStyle/>
        <a:p>
          <a:r>
            <a:rPr lang="en-US">
              <a:latin typeface="Verdana" panose="020B0604030504040204" pitchFamily="34" charset="0"/>
              <a:ea typeface="Verdana" panose="020B0604030504040204" pitchFamily="34" charset="0"/>
            </a:rPr>
            <a:t>Understand</a:t>
          </a:r>
        </a:p>
      </dgm:t>
    </dgm:pt>
    <dgm:pt modelId="{9E246C9D-5DF0-4342-B705-CD15C4088B82}" type="parTrans" cxnId="{9A7DE597-17EE-499F-AEDC-93F0B9D89E10}">
      <dgm:prSet/>
      <dgm:spPr/>
      <dgm:t>
        <a:bodyPr/>
        <a:lstStyle/>
        <a:p>
          <a:endParaRPr lang="en-US"/>
        </a:p>
      </dgm:t>
    </dgm:pt>
    <dgm:pt modelId="{A84B4204-B8CA-475E-8094-5AA418B98469}" type="sibTrans" cxnId="{9A7DE597-17EE-499F-AEDC-93F0B9D89E10}">
      <dgm:prSet/>
      <dgm:spPr/>
      <dgm:t>
        <a:bodyPr/>
        <a:lstStyle/>
        <a:p>
          <a:endParaRPr lang="en-US"/>
        </a:p>
      </dgm:t>
    </dgm:pt>
    <dgm:pt modelId="{1ACEFCF7-7F5A-4651-AA4E-4D01BD78CFB0}">
      <dgm:prSet custT="1"/>
      <dgm:spPr/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Understand age and remaining useful life of components</a:t>
          </a:r>
        </a:p>
      </dgm:t>
    </dgm:pt>
    <dgm:pt modelId="{F7554960-9B5E-42F2-A092-258FBF8CB15C}" type="parTrans" cxnId="{92734764-D27C-48E6-9A1A-B2BB170AEEA2}">
      <dgm:prSet/>
      <dgm:spPr/>
      <dgm:t>
        <a:bodyPr/>
        <a:lstStyle/>
        <a:p>
          <a:endParaRPr lang="en-US"/>
        </a:p>
      </dgm:t>
    </dgm:pt>
    <dgm:pt modelId="{9EEE236C-87C4-40B2-91F3-2C3C9F9406C0}" type="sibTrans" cxnId="{92734764-D27C-48E6-9A1A-B2BB170AEEA2}">
      <dgm:prSet/>
      <dgm:spPr/>
      <dgm:t>
        <a:bodyPr/>
        <a:lstStyle/>
        <a:p>
          <a:endParaRPr lang="en-US"/>
        </a:p>
      </dgm:t>
    </dgm:pt>
    <dgm:pt modelId="{B92AA3C5-20BC-45C1-AB74-3D7A6B143505}">
      <dgm:prSet/>
      <dgm:spPr/>
      <dgm:t>
        <a:bodyPr/>
        <a:lstStyle/>
        <a:p>
          <a:r>
            <a:rPr lang="en-US">
              <a:latin typeface="Verdana" panose="020B0604030504040204" pitchFamily="34" charset="0"/>
              <a:ea typeface="Verdana" panose="020B0604030504040204" pitchFamily="34" charset="0"/>
            </a:rPr>
            <a:t>Work</a:t>
          </a:r>
        </a:p>
      </dgm:t>
    </dgm:pt>
    <dgm:pt modelId="{F289854B-61B5-41DC-93D6-E289F5F20674}" type="parTrans" cxnId="{194A6B45-AFCF-4015-B18F-297E250C5D99}">
      <dgm:prSet/>
      <dgm:spPr/>
      <dgm:t>
        <a:bodyPr/>
        <a:lstStyle/>
        <a:p>
          <a:endParaRPr lang="en-US"/>
        </a:p>
      </dgm:t>
    </dgm:pt>
    <dgm:pt modelId="{3B14E16E-A1EA-45F2-87CA-3443A044D3FD}" type="sibTrans" cxnId="{194A6B45-AFCF-4015-B18F-297E250C5D99}">
      <dgm:prSet/>
      <dgm:spPr/>
      <dgm:t>
        <a:bodyPr/>
        <a:lstStyle/>
        <a:p>
          <a:endParaRPr lang="en-US"/>
        </a:p>
      </dgm:t>
    </dgm:pt>
    <dgm:pt modelId="{47B687B5-13FF-4E9C-971A-5186C12049B3}">
      <dgm:prSet custT="1"/>
      <dgm:spPr/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Work with contractors / consultant / engineer to identify issues early</a:t>
          </a:r>
        </a:p>
      </dgm:t>
    </dgm:pt>
    <dgm:pt modelId="{332EDA72-9851-436B-8FCB-41986CA4CE81}" type="parTrans" cxnId="{FC5762BA-02C4-43D8-BDC3-4AC13BC70575}">
      <dgm:prSet/>
      <dgm:spPr/>
      <dgm:t>
        <a:bodyPr/>
        <a:lstStyle/>
        <a:p>
          <a:endParaRPr lang="en-US"/>
        </a:p>
      </dgm:t>
    </dgm:pt>
    <dgm:pt modelId="{44CCE123-6191-4C06-97B1-B84A20379B89}" type="sibTrans" cxnId="{FC5762BA-02C4-43D8-BDC3-4AC13BC70575}">
      <dgm:prSet/>
      <dgm:spPr/>
      <dgm:t>
        <a:bodyPr/>
        <a:lstStyle/>
        <a:p>
          <a:endParaRPr lang="en-US"/>
        </a:p>
      </dgm:t>
    </dgm:pt>
    <dgm:pt modelId="{E5D07411-3744-4BF3-B8B5-A6C3E89B6A70}">
      <dgm:prSet/>
      <dgm:spPr/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Inquire</a:t>
          </a:r>
        </a:p>
      </dgm:t>
    </dgm:pt>
    <dgm:pt modelId="{D68BF131-914D-4D67-97F0-516985997CD0}" type="parTrans" cxnId="{41F8B5D0-C294-4C4B-A7DA-E74C78D59776}">
      <dgm:prSet/>
      <dgm:spPr/>
      <dgm:t>
        <a:bodyPr/>
        <a:lstStyle/>
        <a:p>
          <a:endParaRPr lang="en-US"/>
        </a:p>
      </dgm:t>
    </dgm:pt>
    <dgm:pt modelId="{AF0C4BBB-5B62-4C4E-9CC2-290A81038B5A}" type="sibTrans" cxnId="{41F8B5D0-C294-4C4B-A7DA-E74C78D59776}">
      <dgm:prSet/>
      <dgm:spPr/>
      <dgm:t>
        <a:bodyPr/>
        <a:lstStyle/>
        <a:p>
          <a:endParaRPr lang="en-US"/>
        </a:p>
      </dgm:t>
    </dgm:pt>
    <dgm:pt modelId="{CE4B145C-04EB-4E7A-AAE0-F01F8DFA8850}">
      <dgm:prSet custT="1"/>
      <dgm:spPr/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Inquire about phasing options to minimize financial impact  </a:t>
          </a:r>
        </a:p>
      </dgm:t>
    </dgm:pt>
    <dgm:pt modelId="{C496F4B0-463A-4E81-B5A1-A129F11FA4EC}" type="parTrans" cxnId="{3A87A2AC-584A-4C82-84BA-17B71492C53E}">
      <dgm:prSet/>
      <dgm:spPr/>
      <dgm:t>
        <a:bodyPr/>
        <a:lstStyle/>
        <a:p>
          <a:endParaRPr lang="en-US"/>
        </a:p>
      </dgm:t>
    </dgm:pt>
    <dgm:pt modelId="{12773DFC-0092-45CB-B791-CBA136F4B9C6}" type="sibTrans" cxnId="{3A87A2AC-584A-4C82-84BA-17B71492C53E}">
      <dgm:prSet/>
      <dgm:spPr/>
      <dgm:t>
        <a:bodyPr/>
        <a:lstStyle/>
        <a:p>
          <a:endParaRPr lang="en-US"/>
        </a:p>
      </dgm:t>
    </dgm:pt>
    <dgm:pt modelId="{E78C8745-45F4-4B0A-B6C9-4C256AD8CD04}">
      <dgm:prSet/>
      <dgm:spPr/>
      <dgm:t>
        <a:bodyPr/>
        <a:lstStyle/>
        <a:p>
          <a:r>
            <a:rPr lang="en-US">
              <a:latin typeface="Verdana" panose="020B0604030504040204" pitchFamily="34" charset="0"/>
              <a:ea typeface="Verdana" panose="020B0604030504040204" pitchFamily="34" charset="0"/>
            </a:rPr>
            <a:t>Advantage</a:t>
          </a:r>
        </a:p>
      </dgm:t>
    </dgm:pt>
    <dgm:pt modelId="{CEB7EF8E-DD25-46C5-BAAE-71C8A0C39BE3}" type="parTrans" cxnId="{0545BFFD-38C6-47E5-B8C1-09AA25B0EDA5}">
      <dgm:prSet/>
      <dgm:spPr/>
      <dgm:t>
        <a:bodyPr/>
        <a:lstStyle/>
        <a:p>
          <a:endParaRPr lang="en-US"/>
        </a:p>
      </dgm:t>
    </dgm:pt>
    <dgm:pt modelId="{69ABB0D0-BC37-4692-B041-C3F25DAF995E}" type="sibTrans" cxnId="{0545BFFD-38C6-47E5-B8C1-09AA25B0EDA5}">
      <dgm:prSet/>
      <dgm:spPr/>
      <dgm:t>
        <a:bodyPr/>
        <a:lstStyle/>
        <a:p>
          <a:endParaRPr lang="en-US"/>
        </a:p>
      </dgm:t>
    </dgm:pt>
    <dgm:pt modelId="{A914AAAB-F1BD-410B-989C-2E0CE7DE9376}">
      <dgm:prSet custT="1"/>
      <dgm:spPr/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Advantage in allowing contractors adequate time to prepare scopes and pricing</a:t>
          </a:r>
        </a:p>
      </dgm:t>
    </dgm:pt>
    <dgm:pt modelId="{AB752735-59FF-44E7-99AD-242620527B1E}" type="parTrans" cxnId="{1F5934CA-1735-4092-A12E-FB07757750FD}">
      <dgm:prSet/>
      <dgm:spPr/>
      <dgm:t>
        <a:bodyPr/>
        <a:lstStyle/>
        <a:p>
          <a:endParaRPr lang="en-US"/>
        </a:p>
      </dgm:t>
    </dgm:pt>
    <dgm:pt modelId="{76B12BFA-441C-495C-BB9B-8DB6DC0F8BB5}" type="sibTrans" cxnId="{1F5934CA-1735-4092-A12E-FB07757750FD}">
      <dgm:prSet/>
      <dgm:spPr/>
      <dgm:t>
        <a:bodyPr/>
        <a:lstStyle/>
        <a:p>
          <a:endParaRPr lang="en-US"/>
        </a:p>
      </dgm:t>
    </dgm:pt>
    <dgm:pt modelId="{21803641-2C0F-4318-883A-A7306287728E}" type="pres">
      <dgm:prSet presAssocID="{0126955E-50BD-49AB-AA06-FCE9A17D9474}" presName="Name0" presStyleCnt="0">
        <dgm:presLayoutVars>
          <dgm:dir/>
          <dgm:animLvl val="lvl"/>
          <dgm:resizeHandles val="exact"/>
        </dgm:presLayoutVars>
      </dgm:prSet>
      <dgm:spPr/>
    </dgm:pt>
    <dgm:pt modelId="{5E5FB9D3-D78B-40D8-AA23-B4B5B99FA7CB}" type="pres">
      <dgm:prSet presAssocID="{B35B8310-F4A7-4707-B219-B7C8268C8567}" presName="linNode" presStyleCnt="0"/>
      <dgm:spPr/>
    </dgm:pt>
    <dgm:pt modelId="{66082F69-5B76-4539-B1EA-89BCF459F5DA}" type="pres">
      <dgm:prSet presAssocID="{B35B8310-F4A7-4707-B219-B7C8268C8567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13DE815E-EB6E-490E-B41B-3EEF256207ED}" type="pres">
      <dgm:prSet presAssocID="{B35B8310-F4A7-4707-B219-B7C8268C8567}" presName="descendantText" presStyleLbl="alignAccFollowNode1" presStyleIdx="0" presStyleCnt="5">
        <dgm:presLayoutVars>
          <dgm:bulletEnabled/>
        </dgm:presLayoutVars>
      </dgm:prSet>
      <dgm:spPr/>
    </dgm:pt>
    <dgm:pt modelId="{B7176EC2-F55D-4F52-AA99-3E514ADF8D50}" type="pres">
      <dgm:prSet presAssocID="{543C5CD7-3A0F-4A16-AADF-EDBCD9382920}" presName="sp" presStyleCnt="0"/>
      <dgm:spPr/>
    </dgm:pt>
    <dgm:pt modelId="{A8DD8438-A698-4475-8340-AF7F3BA43FCD}" type="pres">
      <dgm:prSet presAssocID="{A4355257-16EC-4B07-B1DC-876C32C956DA}" presName="linNode" presStyleCnt="0"/>
      <dgm:spPr/>
    </dgm:pt>
    <dgm:pt modelId="{0DAD216F-286B-4AB0-B164-70E22E9274AE}" type="pres">
      <dgm:prSet presAssocID="{A4355257-16EC-4B07-B1DC-876C32C956DA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16368271-A002-42DC-A65E-739A8E1D6778}" type="pres">
      <dgm:prSet presAssocID="{A4355257-16EC-4B07-B1DC-876C32C956DA}" presName="descendantText" presStyleLbl="alignAccFollowNode1" presStyleIdx="1" presStyleCnt="5">
        <dgm:presLayoutVars>
          <dgm:bulletEnabled/>
        </dgm:presLayoutVars>
      </dgm:prSet>
      <dgm:spPr/>
    </dgm:pt>
    <dgm:pt modelId="{B7D3D45A-EC58-4E35-8C83-B44E9C128610}" type="pres">
      <dgm:prSet presAssocID="{A84B4204-B8CA-475E-8094-5AA418B98469}" presName="sp" presStyleCnt="0"/>
      <dgm:spPr/>
    </dgm:pt>
    <dgm:pt modelId="{04B217D2-9FBA-415B-A461-FBA161001DCE}" type="pres">
      <dgm:prSet presAssocID="{B92AA3C5-20BC-45C1-AB74-3D7A6B143505}" presName="linNode" presStyleCnt="0"/>
      <dgm:spPr/>
    </dgm:pt>
    <dgm:pt modelId="{937AB5CF-EAE0-43ED-84CC-3E1CD9450283}" type="pres">
      <dgm:prSet presAssocID="{B92AA3C5-20BC-45C1-AB74-3D7A6B143505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3D1F979A-BD54-4539-BD61-F4AE18EC237E}" type="pres">
      <dgm:prSet presAssocID="{B92AA3C5-20BC-45C1-AB74-3D7A6B143505}" presName="descendantText" presStyleLbl="alignAccFollowNode1" presStyleIdx="2" presStyleCnt="5">
        <dgm:presLayoutVars>
          <dgm:bulletEnabled/>
        </dgm:presLayoutVars>
      </dgm:prSet>
      <dgm:spPr/>
    </dgm:pt>
    <dgm:pt modelId="{2FADDC82-6EDA-4C23-A0CC-81F7922822F7}" type="pres">
      <dgm:prSet presAssocID="{3B14E16E-A1EA-45F2-87CA-3443A044D3FD}" presName="sp" presStyleCnt="0"/>
      <dgm:spPr/>
    </dgm:pt>
    <dgm:pt modelId="{6665F68B-C02A-48FC-A831-7D6ED3023B3D}" type="pres">
      <dgm:prSet presAssocID="{E5D07411-3744-4BF3-B8B5-A6C3E89B6A70}" presName="linNode" presStyleCnt="0"/>
      <dgm:spPr/>
    </dgm:pt>
    <dgm:pt modelId="{F25D407E-B7B8-4F77-B67B-BDDC69A830DF}" type="pres">
      <dgm:prSet presAssocID="{E5D07411-3744-4BF3-B8B5-A6C3E89B6A70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178274DC-BAB8-4F92-98E5-9D39BBA3F991}" type="pres">
      <dgm:prSet presAssocID="{E5D07411-3744-4BF3-B8B5-A6C3E89B6A70}" presName="descendantText" presStyleLbl="alignAccFollowNode1" presStyleIdx="3" presStyleCnt="5">
        <dgm:presLayoutVars>
          <dgm:bulletEnabled/>
        </dgm:presLayoutVars>
      </dgm:prSet>
      <dgm:spPr/>
    </dgm:pt>
    <dgm:pt modelId="{FCAABD92-BD41-44DF-846E-4A0C33E25BB6}" type="pres">
      <dgm:prSet presAssocID="{AF0C4BBB-5B62-4C4E-9CC2-290A81038B5A}" presName="sp" presStyleCnt="0"/>
      <dgm:spPr/>
    </dgm:pt>
    <dgm:pt modelId="{1D13A5D0-58AD-4E12-8593-D4E0A83919C2}" type="pres">
      <dgm:prSet presAssocID="{E78C8745-45F4-4B0A-B6C9-4C256AD8CD04}" presName="linNode" presStyleCnt="0"/>
      <dgm:spPr/>
    </dgm:pt>
    <dgm:pt modelId="{1977F363-F817-483B-B9A0-7F93E6EB95C1}" type="pres">
      <dgm:prSet presAssocID="{E78C8745-45F4-4B0A-B6C9-4C256AD8CD04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E2F96B5A-BD26-4708-9634-C7C9877DCD45}" type="pres">
      <dgm:prSet presAssocID="{E78C8745-45F4-4B0A-B6C9-4C256AD8CD04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68F09515-1412-4B11-A6BE-6DCC711071D0}" srcId="{B35B8310-F4A7-4707-B219-B7C8268C8567}" destId="{C7501BF2-B224-45E8-AAF8-68BA1C7B7235}" srcOrd="0" destOrd="0" parTransId="{B0CC90D4-5889-4861-9D75-68705EB4B34C}" sibTransId="{E1623439-5384-444D-B681-1286B53B589E}"/>
    <dgm:cxn modelId="{58756625-F734-4AC8-8A0E-BC5146313CB1}" type="presOf" srcId="{B35B8310-F4A7-4707-B219-B7C8268C8567}" destId="{66082F69-5B76-4539-B1EA-89BCF459F5DA}" srcOrd="0" destOrd="0" presId="urn:microsoft.com/office/officeart/2016/7/layout/VerticalSolidActionList"/>
    <dgm:cxn modelId="{5488E826-9966-45F3-B26D-954124E04286}" type="presOf" srcId="{C7501BF2-B224-45E8-AAF8-68BA1C7B7235}" destId="{13DE815E-EB6E-490E-B41B-3EEF256207ED}" srcOrd="0" destOrd="0" presId="urn:microsoft.com/office/officeart/2016/7/layout/VerticalSolidActionList"/>
    <dgm:cxn modelId="{A0D2202C-75B2-4C3E-B3A3-80FF9B049CB7}" type="presOf" srcId="{0126955E-50BD-49AB-AA06-FCE9A17D9474}" destId="{21803641-2C0F-4318-883A-A7306287728E}" srcOrd="0" destOrd="0" presId="urn:microsoft.com/office/officeart/2016/7/layout/VerticalSolidActionList"/>
    <dgm:cxn modelId="{5D9EF23C-E207-4E5B-A58B-93CBE820E0BA}" type="presOf" srcId="{CE4B145C-04EB-4E7A-AAE0-F01F8DFA8850}" destId="{178274DC-BAB8-4F92-98E5-9D39BBA3F991}" srcOrd="0" destOrd="0" presId="urn:microsoft.com/office/officeart/2016/7/layout/VerticalSolidActionList"/>
    <dgm:cxn modelId="{92734764-D27C-48E6-9A1A-B2BB170AEEA2}" srcId="{A4355257-16EC-4B07-B1DC-876C32C956DA}" destId="{1ACEFCF7-7F5A-4651-AA4E-4D01BD78CFB0}" srcOrd="0" destOrd="0" parTransId="{F7554960-9B5E-42F2-A092-258FBF8CB15C}" sibTransId="{9EEE236C-87C4-40B2-91F3-2C3C9F9406C0}"/>
    <dgm:cxn modelId="{194A6B45-AFCF-4015-B18F-297E250C5D99}" srcId="{0126955E-50BD-49AB-AA06-FCE9A17D9474}" destId="{B92AA3C5-20BC-45C1-AB74-3D7A6B143505}" srcOrd="2" destOrd="0" parTransId="{F289854B-61B5-41DC-93D6-E289F5F20674}" sibTransId="{3B14E16E-A1EA-45F2-87CA-3443A044D3FD}"/>
    <dgm:cxn modelId="{1059D869-F0F5-45A0-8EB2-53F202974C2D}" type="presOf" srcId="{E78C8745-45F4-4B0A-B6C9-4C256AD8CD04}" destId="{1977F363-F817-483B-B9A0-7F93E6EB95C1}" srcOrd="0" destOrd="0" presId="urn:microsoft.com/office/officeart/2016/7/layout/VerticalSolidActionList"/>
    <dgm:cxn modelId="{5ADA5D4D-751A-4247-9F82-6F62F4830AEF}" type="presOf" srcId="{A914AAAB-F1BD-410B-989C-2E0CE7DE9376}" destId="{E2F96B5A-BD26-4708-9634-C7C9877DCD45}" srcOrd="0" destOrd="0" presId="urn:microsoft.com/office/officeart/2016/7/layout/VerticalSolidActionList"/>
    <dgm:cxn modelId="{59973380-9DC5-40E5-A174-76F9DC329D6B}" type="presOf" srcId="{A4355257-16EC-4B07-B1DC-876C32C956DA}" destId="{0DAD216F-286B-4AB0-B164-70E22E9274AE}" srcOrd="0" destOrd="0" presId="urn:microsoft.com/office/officeart/2016/7/layout/VerticalSolidActionList"/>
    <dgm:cxn modelId="{C18E208F-6072-4A7A-A7EF-4BF616656CCB}" type="presOf" srcId="{1ACEFCF7-7F5A-4651-AA4E-4D01BD78CFB0}" destId="{16368271-A002-42DC-A65E-739A8E1D6778}" srcOrd="0" destOrd="0" presId="urn:microsoft.com/office/officeart/2016/7/layout/VerticalSolidActionList"/>
    <dgm:cxn modelId="{9A7DE597-17EE-499F-AEDC-93F0B9D89E10}" srcId="{0126955E-50BD-49AB-AA06-FCE9A17D9474}" destId="{A4355257-16EC-4B07-B1DC-876C32C956DA}" srcOrd="1" destOrd="0" parTransId="{9E246C9D-5DF0-4342-B705-CD15C4088B82}" sibTransId="{A84B4204-B8CA-475E-8094-5AA418B98469}"/>
    <dgm:cxn modelId="{3A87A2AC-584A-4C82-84BA-17B71492C53E}" srcId="{E5D07411-3744-4BF3-B8B5-A6C3E89B6A70}" destId="{CE4B145C-04EB-4E7A-AAE0-F01F8DFA8850}" srcOrd="0" destOrd="0" parTransId="{C496F4B0-463A-4E81-B5A1-A129F11FA4EC}" sibTransId="{12773DFC-0092-45CB-B791-CBA136F4B9C6}"/>
    <dgm:cxn modelId="{FC5762BA-02C4-43D8-BDC3-4AC13BC70575}" srcId="{B92AA3C5-20BC-45C1-AB74-3D7A6B143505}" destId="{47B687B5-13FF-4E9C-971A-5186C12049B3}" srcOrd="0" destOrd="0" parTransId="{332EDA72-9851-436B-8FCB-41986CA4CE81}" sibTransId="{44CCE123-6191-4C06-97B1-B84A20379B89}"/>
    <dgm:cxn modelId="{AA8C40C9-8863-4972-A410-798FA3CEE2C4}" type="presOf" srcId="{E5D07411-3744-4BF3-B8B5-A6C3E89B6A70}" destId="{F25D407E-B7B8-4F77-B67B-BDDC69A830DF}" srcOrd="0" destOrd="0" presId="urn:microsoft.com/office/officeart/2016/7/layout/VerticalSolidActionList"/>
    <dgm:cxn modelId="{1F5934CA-1735-4092-A12E-FB07757750FD}" srcId="{E78C8745-45F4-4B0A-B6C9-4C256AD8CD04}" destId="{A914AAAB-F1BD-410B-989C-2E0CE7DE9376}" srcOrd="0" destOrd="0" parTransId="{AB752735-59FF-44E7-99AD-242620527B1E}" sibTransId="{76B12BFA-441C-495C-BB9B-8DB6DC0F8BB5}"/>
    <dgm:cxn modelId="{41F8B5D0-C294-4C4B-A7DA-E74C78D59776}" srcId="{0126955E-50BD-49AB-AA06-FCE9A17D9474}" destId="{E5D07411-3744-4BF3-B8B5-A6C3E89B6A70}" srcOrd="3" destOrd="0" parTransId="{D68BF131-914D-4D67-97F0-516985997CD0}" sibTransId="{AF0C4BBB-5B62-4C4E-9CC2-290A81038B5A}"/>
    <dgm:cxn modelId="{5D608DF2-85EB-409C-A4B2-985C83243620}" srcId="{0126955E-50BD-49AB-AA06-FCE9A17D9474}" destId="{B35B8310-F4A7-4707-B219-B7C8268C8567}" srcOrd="0" destOrd="0" parTransId="{AD199D15-0C2F-4723-8E00-BD5F7CB4AC01}" sibTransId="{543C5CD7-3A0F-4A16-AADF-EDBCD9382920}"/>
    <dgm:cxn modelId="{D8CF32FB-3A6A-486C-919D-C29FB6D524FD}" type="presOf" srcId="{47B687B5-13FF-4E9C-971A-5186C12049B3}" destId="{3D1F979A-BD54-4539-BD61-F4AE18EC237E}" srcOrd="0" destOrd="0" presId="urn:microsoft.com/office/officeart/2016/7/layout/VerticalSolidActionList"/>
    <dgm:cxn modelId="{0545BFFD-38C6-47E5-B8C1-09AA25B0EDA5}" srcId="{0126955E-50BD-49AB-AA06-FCE9A17D9474}" destId="{E78C8745-45F4-4B0A-B6C9-4C256AD8CD04}" srcOrd="4" destOrd="0" parTransId="{CEB7EF8E-DD25-46C5-BAAE-71C8A0C39BE3}" sibTransId="{69ABB0D0-BC37-4692-B041-C3F25DAF995E}"/>
    <dgm:cxn modelId="{4F03BAFF-ECF1-470B-B49C-4977E23174C2}" type="presOf" srcId="{B92AA3C5-20BC-45C1-AB74-3D7A6B143505}" destId="{937AB5CF-EAE0-43ED-84CC-3E1CD9450283}" srcOrd="0" destOrd="0" presId="urn:microsoft.com/office/officeart/2016/7/layout/VerticalSolidActionList"/>
    <dgm:cxn modelId="{F08D6A9B-2E22-41DE-8441-34C146C20DD0}" type="presParOf" srcId="{21803641-2C0F-4318-883A-A7306287728E}" destId="{5E5FB9D3-D78B-40D8-AA23-B4B5B99FA7CB}" srcOrd="0" destOrd="0" presId="urn:microsoft.com/office/officeart/2016/7/layout/VerticalSolidActionList"/>
    <dgm:cxn modelId="{DF46CED3-A809-4224-9EB7-8C6886F51E11}" type="presParOf" srcId="{5E5FB9D3-D78B-40D8-AA23-B4B5B99FA7CB}" destId="{66082F69-5B76-4539-B1EA-89BCF459F5DA}" srcOrd="0" destOrd="0" presId="urn:microsoft.com/office/officeart/2016/7/layout/VerticalSolidActionList"/>
    <dgm:cxn modelId="{DBB5504A-5685-48AE-A389-F13F7F1EC592}" type="presParOf" srcId="{5E5FB9D3-D78B-40D8-AA23-B4B5B99FA7CB}" destId="{13DE815E-EB6E-490E-B41B-3EEF256207ED}" srcOrd="1" destOrd="0" presId="urn:microsoft.com/office/officeart/2016/7/layout/VerticalSolidActionList"/>
    <dgm:cxn modelId="{B61630CC-123C-489C-B28C-C4B5BAF0E1FE}" type="presParOf" srcId="{21803641-2C0F-4318-883A-A7306287728E}" destId="{B7176EC2-F55D-4F52-AA99-3E514ADF8D50}" srcOrd="1" destOrd="0" presId="urn:microsoft.com/office/officeart/2016/7/layout/VerticalSolidActionList"/>
    <dgm:cxn modelId="{447AF1E4-0A32-4C8F-98A3-E2F5F655AB02}" type="presParOf" srcId="{21803641-2C0F-4318-883A-A7306287728E}" destId="{A8DD8438-A698-4475-8340-AF7F3BA43FCD}" srcOrd="2" destOrd="0" presId="urn:microsoft.com/office/officeart/2016/7/layout/VerticalSolidActionList"/>
    <dgm:cxn modelId="{6E399394-776F-4C36-82D5-648906DD93D3}" type="presParOf" srcId="{A8DD8438-A698-4475-8340-AF7F3BA43FCD}" destId="{0DAD216F-286B-4AB0-B164-70E22E9274AE}" srcOrd="0" destOrd="0" presId="urn:microsoft.com/office/officeart/2016/7/layout/VerticalSolidActionList"/>
    <dgm:cxn modelId="{0573ACB4-3C96-4728-B76E-3A559ADD3209}" type="presParOf" srcId="{A8DD8438-A698-4475-8340-AF7F3BA43FCD}" destId="{16368271-A002-42DC-A65E-739A8E1D6778}" srcOrd="1" destOrd="0" presId="urn:microsoft.com/office/officeart/2016/7/layout/VerticalSolidActionList"/>
    <dgm:cxn modelId="{28DEA154-4BB8-4282-AA7F-92A69F112B3B}" type="presParOf" srcId="{21803641-2C0F-4318-883A-A7306287728E}" destId="{B7D3D45A-EC58-4E35-8C83-B44E9C128610}" srcOrd="3" destOrd="0" presId="urn:microsoft.com/office/officeart/2016/7/layout/VerticalSolidActionList"/>
    <dgm:cxn modelId="{C34DAF73-F460-4AE3-BA43-39CB78F6E398}" type="presParOf" srcId="{21803641-2C0F-4318-883A-A7306287728E}" destId="{04B217D2-9FBA-415B-A461-FBA161001DCE}" srcOrd="4" destOrd="0" presId="urn:microsoft.com/office/officeart/2016/7/layout/VerticalSolidActionList"/>
    <dgm:cxn modelId="{562ED778-76AD-44C6-9531-0C6C9901EDE1}" type="presParOf" srcId="{04B217D2-9FBA-415B-A461-FBA161001DCE}" destId="{937AB5CF-EAE0-43ED-84CC-3E1CD9450283}" srcOrd="0" destOrd="0" presId="urn:microsoft.com/office/officeart/2016/7/layout/VerticalSolidActionList"/>
    <dgm:cxn modelId="{FC2C502B-6D43-475B-BEE8-9E1955E81F82}" type="presParOf" srcId="{04B217D2-9FBA-415B-A461-FBA161001DCE}" destId="{3D1F979A-BD54-4539-BD61-F4AE18EC237E}" srcOrd="1" destOrd="0" presId="urn:microsoft.com/office/officeart/2016/7/layout/VerticalSolidActionList"/>
    <dgm:cxn modelId="{001F30A9-1F8C-4461-BF46-06E75ACD69E1}" type="presParOf" srcId="{21803641-2C0F-4318-883A-A7306287728E}" destId="{2FADDC82-6EDA-4C23-A0CC-81F7922822F7}" srcOrd="5" destOrd="0" presId="urn:microsoft.com/office/officeart/2016/7/layout/VerticalSolidActionList"/>
    <dgm:cxn modelId="{1C74F571-5140-42A9-AD0C-3B8834995A41}" type="presParOf" srcId="{21803641-2C0F-4318-883A-A7306287728E}" destId="{6665F68B-C02A-48FC-A831-7D6ED3023B3D}" srcOrd="6" destOrd="0" presId="urn:microsoft.com/office/officeart/2016/7/layout/VerticalSolidActionList"/>
    <dgm:cxn modelId="{D61A3B2B-867C-4A2E-B3E4-62BB343548B5}" type="presParOf" srcId="{6665F68B-C02A-48FC-A831-7D6ED3023B3D}" destId="{F25D407E-B7B8-4F77-B67B-BDDC69A830DF}" srcOrd="0" destOrd="0" presId="urn:microsoft.com/office/officeart/2016/7/layout/VerticalSolidActionList"/>
    <dgm:cxn modelId="{ABF7270E-18F4-4541-9BE8-1B749D9E630F}" type="presParOf" srcId="{6665F68B-C02A-48FC-A831-7D6ED3023B3D}" destId="{178274DC-BAB8-4F92-98E5-9D39BBA3F991}" srcOrd="1" destOrd="0" presId="urn:microsoft.com/office/officeart/2016/7/layout/VerticalSolidActionList"/>
    <dgm:cxn modelId="{523FEC43-AA32-4852-8A21-8E5DE7D2A14B}" type="presParOf" srcId="{21803641-2C0F-4318-883A-A7306287728E}" destId="{FCAABD92-BD41-44DF-846E-4A0C33E25BB6}" srcOrd="7" destOrd="0" presId="urn:microsoft.com/office/officeart/2016/7/layout/VerticalSolidActionList"/>
    <dgm:cxn modelId="{069631E6-03D2-4E47-99F2-020D992FEEBF}" type="presParOf" srcId="{21803641-2C0F-4318-883A-A7306287728E}" destId="{1D13A5D0-58AD-4E12-8593-D4E0A83919C2}" srcOrd="8" destOrd="0" presId="urn:microsoft.com/office/officeart/2016/7/layout/VerticalSolidActionList"/>
    <dgm:cxn modelId="{7D12CBAB-DCA4-4959-BC5E-C6B2FF25F3CA}" type="presParOf" srcId="{1D13A5D0-58AD-4E12-8593-D4E0A83919C2}" destId="{1977F363-F817-483B-B9A0-7F93E6EB95C1}" srcOrd="0" destOrd="0" presId="urn:microsoft.com/office/officeart/2016/7/layout/VerticalSolidActionList"/>
    <dgm:cxn modelId="{21AF9136-005D-4DBB-8E6D-E598DFF17678}" type="presParOf" srcId="{1D13A5D0-58AD-4E12-8593-D4E0A83919C2}" destId="{E2F96B5A-BD26-4708-9634-C7C9877DCD45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CC2EE-5404-441D-AFBC-7FD600025CD0}">
      <dsp:nvSpPr>
        <dsp:cNvPr id="0" name=""/>
        <dsp:cNvSpPr/>
      </dsp:nvSpPr>
      <dsp:spPr>
        <a:xfrm>
          <a:off x="0" y="644798"/>
          <a:ext cx="10787241" cy="15238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895604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Building cleaning and sealing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Urethane sealant replacement</a:t>
          </a:r>
        </a:p>
      </dsp:txBody>
      <dsp:txXfrm>
        <a:off x="0" y="644798"/>
        <a:ext cx="10787241" cy="1523812"/>
      </dsp:txXfrm>
    </dsp:sp>
    <dsp:sp modelId="{50AC19E5-D349-499C-A237-BC4A93D019AE}">
      <dsp:nvSpPr>
        <dsp:cNvPr id="0" name=""/>
        <dsp:cNvSpPr/>
      </dsp:nvSpPr>
      <dsp:spPr>
        <a:xfrm>
          <a:off x="539362" y="10118"/>
          <a:ext cx="7551068" cy="1269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3-5 Years</a:t>
          </a:r>
        </a:p>
      </dsp:txBody>
      <dsp:txXfrm>
        <a:off x="601327" y="72083"/>
        <a:ext cx="7427138" cy="1145430"/>
      </dsp:txXfrm>
    </dsp:sp>
    <dsp:sp modelId="{737C755E-EAAD-41FA-9DF1-840E585392B4}">
      <dsp:nvSpPr>
        <dsp:cNvPr id="0" name=""/>
        <dsp:cNvSpPr/>
      </dsp:nvSpPr>
      <dsp:spPr>
        <a:xfrm>
          <a:off x="0" y="3035491"/>
          <a:ext cx="10787241" cy="15238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895604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Flashing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Wet Seal / Wet Glaze</a:t>
          </a:r>
        </a:p>
      </dsp:txBody>
      <dsp:txXfrm>
        <a:off x="0" y="3035491"/>
        <a:ext cx="10787241" cy="1523812"/>
      </dsp:txXfrm>
    </dsp:sp>
    <dsp:sp modelId="{B9234E69-E655-4B34-AF8A-2953E33111E9}">
      <dsp:nvSpPr>
        <dsp:cNvPr id="0" name=""/>
        <dsp:cNvSpPr/>
      </dsp:nvSpPr>
      <dsp:spPr>
        <a:xfrm>
          <a:off x="539362" y="2400811"/>
          <a:ext cx="7551068" cy="1269360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5-10 Years</a:t>
          </a:r>
        </a:p>
      </dsp:txBody>
      <dsp:txXfrm>
        <a:off x="601327" y="2462776"/>
        <a:ext cx="7427138" cy="1145430"/>
      </dsp:txXfrm>
    </dsp:sp>
    <dsp:sp modelId="{6125BC5B-E7D6-4355-AEE9-52DA4A782F93}">
      <dsp:nvSpPr>
        <dsp:cNvPr id="0" name=""/>
        <dsp:cNvSpPr/>
      </dsp:nvSpPr>
      <dsp:spPr>
        <a:xfrm>
          <a:off x="0" y="5426183"/>
          <a:ext cx="10787241" cy="12529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895604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Silicone sealant replacement</a:t>
          </a:r>
        </a:p>
      </dsp:txBody>
      <dsp:txXfrm>
        <a:off x="0" y="5426183"/>
        <a:ext cx="10787241" cy="1252912"/>
      </dsp:txXfrm>
    </dsp:sp>
    <dsp:sp modelId="{C77772E0-3CAA-4953-88A6-DFD23D300715}">
      <dsp:nvSpPr>
        <dsp:cNvPr id="0" name=""/>
        <dsp:cNvSpPr/>
      </dsp:nvSpPr>
      <dsp:spPr>
        <a:xfrm>
          <a:off x="539362" y="4791503"/>
          <a:ext cx="7551068" cy="1269360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15-20 Years</a:t>
          </a:r>
        </a:p>
      </dsp:txBody>
      <dsp:txXfrm>
        <a:off x="601327" y="4853468"/>
        <a:ext cx="7427138" cy="1145430"/>
      </dsp:txXfrm>
    </dsp:sp>
    <dsp:sp modelId="{1871D1CB-42B5-4D38-A8A3-49400FECC936}">
      <dsp:nvSpPr>
        <dsp:cNvPr id="0" name=""/>
        <dsp:cNvSpPr/>
      </dsp:nvSpPr>
      <dsp:spPr>
        <a:xfrm>
          <a:off x="0" y="7545976"/>
          <a:ext cx="10787241" cy="2573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895604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Tuckpointing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Masonry restoration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Support steel replacement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Structural – steel and pinning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Replicas – FRP &amp; GFRC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Lintels and shelf angles</a:t>
          </a:r>
        </a:p>
      </dsp:txBody>
      <dsp:txXfrm>
        <a:off x="0" y="7545976"/>
        <a:ext cx="10787241" cy="2573550"/>
      </dsp:txXfrm>
    </dsp:sp>
    <dsp:sp modelId="{DB37AF46-FD30-40D0-AE04-BB340E513A1A}">
      <dsp:nvSpPr>
        <dsp:cNvPr id="0" name=""/>
        <dsp:cNvSpPr/>
      </dsp:nvSpPr>
      <dsp:spPr>
        <a:xfrm>
          <a:off x="539362" y="6911296"/>
          <a:ext cx="7551068" cy="126936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20-25 Years</a:t>
          </a:r>
        </a:p>
      </dsp:txBody>
      <dsp:txXfrm>
        <a:off x="601327" y="6973261"/>
        <a:ext cx="7427138" cy="11454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CC2EE-5404-441D-AFBC-7FD600025CD0}">
      <dsp:nvSpPr>
        <dsp:cNvPr id="0" name=""/>
        <dsp:cNvSpPr/>
      </dsp:nvSpPr>
      <dsp:spPr>
        <a:xfrm>
          <a:off x="0" y="785295"/>
          <a:ext cx="10787241" cy="1433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1083056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Urethane Sealant Replacement</a:t>
          </a:r>
        </a:p>
      </dsp:txBody>
      <dsp:txXfrm>
        <a:off x="0" y="785295"/>
        <a:ext cx="10787241" cy="1433250"/>
      </dsp:txXfrm>
    </dsp:sp>
    <dsp:sp modelId="{50AC19E5-D349-499C-A237-BC4A93D019AE}">
      <dsp:nvSpPr>
        <dsp:cNvPr id="0" name=""/>
        <dsp:cNvSpPr/>
      </dsp:nvSpPr>
      <dsp:spPr>
        <a:xfrm>
          <a:off x="539362" y="17775"/>
          <a:ext cx="7551068" cy="1535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3-5 Years</a:t>
          </a:r>
        </a:p>
      </dsp:txBody>
      <dsp:txXfrm>
        <a:off x="614296" y="92709"/>
        <a:ext cx="7401200" cy="1385172"/>
      </dsp:txXfrm>
    </dsp:sp>
    <dsp:sp modelId="{6125BC5B-E7D6-4355-AEE9-52DA4A782F93}">
      <dsp:nvSpPr>
        <dsp:cNvPr id="0" name=""/>
        <dsp:cNvSpPr/>
      </dsp:nvSpPr>
      <dsp:spPr>
        <a:xfrm>
          <a:off x="0" y="3266865"/>
          <a:ext cx="10787241" cy="2784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1083056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Wall coatings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Crack/spall repair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Lathe replacement/patching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Vapor barrier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Flashings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Punctured and damaged EIFS</a:t>
          </a:r>
        </a:p>
      </dsp:txBody>
      <dsp:txXfrm>
        <a:off x="0" y="3266865"/>
        <a:ext cx="10787241" cy="2784600"/>
      </dsp:txXfrm>
    </dsp:sp>
    <dsp:sp modelId="{C77772E0-3CAA-4953-88A6-DFD23D300715}">
      <dsp:nvSpPr>
        <dsp:cNvPr id="0" name=""/>
        <dsp:cNvSpPr/>
      </dsp:nvSpPr>
      <dsp:spPr>
        <a:xfrm>
          <a:off x="539362" y="2499345"/>
          <a:ext cx="7551068" cy="153504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5-10 Years</a:t>
          </a:r>
        </a:p>
      </dsp:txBody>
      <dsp:txXfrm>
        <a:off x="614296" y="2574279"/>
        <a:ext cx="7401200" cy="1385172"/>
      </dsp:txXfrm>
    </dsp:sp>
    <dsp:sp modelId="{1871D1CB-42B5-4D38-A8A3-49400FECC936}">
      <dsp:nvSpPr>
        <dsp:cNvPr id="0" name=""/>
        <dsp:cNvSpPr/>
      </dsp:nvSpPr>
      <dsp:spPr>
        <a:xfrm>
          <a:off x="0" y="7099786"/>
          <a:ext cx="10787241" cy="196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1083056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Failed corner bead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Repair of insulating material and mesh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Finish Coat Replacement and Patching</a:t>
          </a:r>
        </a:p>
      </dsp:txBody>
      <dsp:txXfrm>
        <a:off x="0" y="7099786"/>
        <a:ext cx="10787241" cy="1965600"/>
      </dsp:txXfrm>
    </dsp:sp>
    <dsp:sp modelId="{DB37AF46-FD30-40D0-AE04-BB340E513A1A}">
      <dsp:nvSpPr>
        <dsp:cNvPr id="0" name=""/>
        <dsp:cNvSpPr/>
      </dsp:nvSpPr>
      <dsp:spPr>
        <a:xfrm>
          <a:off x="539362" y="6332266"/>
          <a:ext cx="7551068" cy="153504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10-15 Years</a:t>
          </a:r>
        </a:p>
      </dsp:txBody>
      <dsp:txXfrm>
        <a:off x="614296" y="6407200"/>
        <a:ext cx="7401200" cy="13851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9D9F2-874A-4B8F-B69B-E551CCC4C270}">
      <dsp:nvSpPr>
        <dsp:cNvPr id="0" name=""/>
        <dsp:cNvSpPr/>
      </dsp:nvSpPr>
      <dsp:spPr>
        <a:xfrm>
          <a:off x="0" y="747404"/>
          <a:ext cx="10547455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67FCB9-459C-4F9C-843B-D2C4BD5B6762}">
      <dsp:nvSpPr>
        <dsp:cNvPr id="0" name=""/>
        <dsp:cNvSpPr/>
      </dsp:nvSpPr>
      <dsp:spPr>
        <a:xfrm>
          <a:off x="527372" y="71656"/>
          <a:ext cx="9168998" cy="12366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068" tIns="0" rIns="2790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The same scope of work </a:t>
          </a:r>
        </a:p>
      </dsp:txBody>
      <dsp:txXfrm>
        <a:off x="587739" y="132023"/>
        <a:ext cx="9048264" cy="1115894"/>
      </dsp:txXfrm>
    </dsp:sp>
    <dsp:sp modelId="{AFA2EB88-2033-4A97-BA2C-1513F973025D}">
      <dsp:nvSpPr>
        <dsp:cNvPr id="0" name=""/>
        <dsp:cNvSpPr/>
      </dsp:nvSpPr>
      <dsp:spPr>
        <a:xfrm>
          <a:off x="0" y="2471084"/>
          <a:ext cx="10547455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B8A784-8673-4BB3-A11C-21CAAF6B9504}">
      <dsp:nvSpPr>
        <dsp:cNvPr id="0" name=""/>
        <dsp:cNvSpPr/>
      </dsp:nvSpPr>
      <dsp:spPr>
        <a:xfrm>
          <a:off x="527372" y="1910204"/>
          <a:ext cx="9168998" cy="1121760"/>
        </a:xfrm>
        <a:prstGeom prst="round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068" tIns="0" rIns="2790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Same type of material</a:t>
          </a:r>
        </a:p>
      </dsp:txBody>
      <dsp:txXfrm>
        <a:off x="582132" y="1964964"/>
        <a:ext cx="9059478" cy="1012240"/>
      </dsp:txXfrm>
    </dsp:sp>
    <dsp:sp modelId="{2C294EB4-C900-4A0B-A432-8A5FF3A8D402}">
      <dsp:nvSpPr>
        <dsp:cNvPr id="0" name=""/>
        <dsp:cNvSpPr/>
      </dsp:nvSpPr>
      <dsp:spPr>
        <a:xfrm>
          <a:off x="0" y="4194764"/>
          <a:ext cx="10547455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98B6F-39CA-461F-85F2-B73833567DCD}">
      <dsp:nvSpPr>
        <dsp:cNvPr id="0" name=""/>
        <dsp:cNvSpPr/>
      </dsp:nvSpPr>
      <dsp:spPr>
        <a:xfrm>
          <a:off x="527372" y="3633884"/>
          <a:ext cx="9168998" cy="112176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068" tIns="0" rIns="2790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Warranty </a:t>
          </a:r>
          <a:r>
            <a:rPr lang="en-US" sz="1100" kern="1200" dirty="0">
              <a:latin typeface="Verdana" panose="020B0604030504040204" pitchFamily="34" charset="0"/>
              <a:ea typeface="Verdana" panose="020B0604030504040204" pitchFamily="34" charset="0"/>
            </a:rPr>
            <a:t>(contractor standing behind their work)</a:t>
          </a:r>
          <a:endParaRPr lang="en-US" sz="20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582132" y="3688644"/>
        <a:ext cx="9059478" cy="1012240"/>
      </dsp:txXfrm>
    </dsp:sp>
    <dsp:sp modelId="{D3821E63-B0A5-4076-88F9-1732C1B29CE7}">
      <dsp:nvSpPr>
        <dsp:cNvPr id="0" name=""/>
        <dsp:cNvSpPr/>
      </dsp:nvSpPr>
      <dsp:spPr>
        <a:xfrm>
          <a:off x="0" y="5918444"/>
          <a:ext cx="10547455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781D9-E74B-49FC-8F92-A857C67ABA7E}">
      <dsp:nvSpPr>
        <dsp:cNvPr id="0" name=""/>
        <dsp:cNvSpPr/>
      </dsp:nvSpPr>
      <dsp:spPr>
        <a:xfrm>
          <a:off x="527372" y="5357564"/>
          <a:ext cx="9168998" cy="1121760"/>
        </a:xfrm>
        <a:prstGeom prst="round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068" tIns="0" rIns="2790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Quantity of repair </a:t>
          </a:r>
          <a:r>
            <a:rPr lang="en-US" sz="800" kern="1200" dirty="0">
              <a:latin typeface="Verdana" panose="020B0604030504040204" pitchFamily="34" charset="0"/>
              <a:ea typeface="Verdana" panose="020B0604030504040204" pitchFamily="34" charset="0"/>
            </a:rPr>
            <a:t>(quantified as linear feet, cubic feet, or square feet) </a:t>
          </a:r>
          <a:endParaRPr lang="en-US" sz="20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582132" y="5412324"/>
        <a:ext cx="9059478" cy="1012240"/>
      </dsp:txXfrm>
    </dsp:sp>
    <dsp:sp modelId="{D4DBEA0E-C6E8-4CCE-B101-008E28B56A8D}">
      <dsp:nvSpPr>
        <dsp:cNvPr id="0" name=""/>
        <dsp:cNvSpPr/>
      </dsp:nvSpPr>
      <dsp:spPr>
        <a:xfrm>
          <a:off x="0" y="7642124"/>
          <a:ext cx="10547455" cy="9562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BBAED-D0FD-4E09-BE76-7565195AD1E8}">
      <dsp:nvSpPr>
        <dsp:cNvPr id="0" name=""/>
        <dsp:cNvSpPr/>
      </dsp:nvSpPr>
      <dsp:spPr>
        <a:xfrm>
          <a:off x="527372" y="7081244"/>
          <a:ext cx="9168998" cy="112176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068" tIns="0" rIns="27906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Verbiage on material utilization</a:t>
          </a:r>
        </a:p>
      </dsp:txBody>
      <dsp:txXfrm>
        <a:off x="582132" y="7136004"/>
        <a:ext cx="9059478" cy="10122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CC2EE-5404-441D-AFBC-7FD600025CD0}">
      <dsp:nvSpPr>
        <dsp:cNvPr id="0" name=""/>
        <dsp:cNvSpPr/>
      </dsp:nvSpPr>
      <dsp:spPr>
        <a:xfrm>
          <a:off x="0" y="772268"/>
          <a:ext cx="10787241" cy="2165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1041400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Maintenance Items: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Delaminated, cracking, and/or falling concrete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Immediate Safety Concerns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Stall striping visibility</a:t>
          </a:r>
        </a:p>
      </dsp:txBody>
      <dsp:txXfrm>
        <a:off x="0" y="772268"/>
        <a:ext cx="10787241" cy="2165625"/>
      </dsp:txXfrm>
    </dsp:sp>
    <dsp:sp modelId="{50AC19E5-D349-499C-A237-BC4A93D019AE}">
      <dsp:nvSpPr>
        <dsp:cNvPr id="0" name=""/>
        <dsp:cNvSpPr/>
      </dsp:nvSpPr>
      <dsp:spPr>
        <a:xfrm>
          <a:off x="539362" y="34268"/>
          <a:ext cx="7551068" cy="1476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Annually</a:t>
          </a:r>
        </a:p>
      </dsp:txBody>
      <dsp:txXfrm>
        <a:off x="611414" y="106320"/>
        <a:ext cx="7406964" cy="1331896"/>
      </dsp:txXfrm>
    </dsp:sp>
    <dsp:sp modelId="{6125BC5B-E7D6-4355-AEE9-52DA4A782F93}">
      <dsp:nvSpPr>
        <dsp:cNvPr id="0" name=""/>
        <dsp:cNvSpPr/>
      </dsp:nvSpPr>
      <dsp:spPr>
        <a:xfrm>
          <a:off x="0" y="3945893"/>
          <a:ext cx="10787241" cy="2165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1041400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Deck Coatings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Sealants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Concrete cracking maintenance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Maintaining striping/signage is withing ADA compliance</a:t>
          </a:r>
        </a:p>
      </dsp:txBody>
      <dsp:txXfrm>
        <a:off x="0" y="3945893"/>
        <a:ext cx="10787241" cy="2165625"/>
      </dsp:txXfrm>
    </dsp:sp>
    <dsp:sp modelId="{C77772E0-3CAA-4953-88A6-DFD23D300715}">
      <dsp:nvSpPr>
        <dsp:cNvPr id="0" name=""/>
        <dsp:cNvSpPr/>
      </dsp:nvSpPr>
      <dsp:spPr>
        <a:xfrm>
          <a:off x="539362" y="3207893"/>
          <a:ext cx="7551068" cy="147600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5-10 Years</a:t>
          </a:r>
        </a:p>
      </dsp:txBody>
      <dsp:txXfrm>
        <a:off x="611414" y="3279945"/>
        <a:ext cx="7406964" cy="1331896"/>
      </dsp:txXfrm>
    </dsp:sp>
    <dsp:sp modelId="{1871D1CB-42B5-4D38-A8A3-49400FECC936}">
      <dsp:nvSpPr>
        <dsp:cNvPr id="0" name=""/>
        <dsp:cNvSpPr/>
      </dsp:nvSpPr>
      <dsp:spPr>
        <a:xfrm>
          <a:off x="0" y="7119518"/>
          <a:ext cx="10787241" cy="1929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210" tIns="1041400" rIns="83721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Continued concrete maintenance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Preventative maintenance: add sealers or protective coatings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Exposed structural steel components</a:t>
          </a:r>
        </a:p>
      </dsp:txBody>
      <dsp:txXfrm>
        <a:off x="0" y="7119518"/>
        <a:ext cx="10787241" cy="1929375"/>
      </dsp:txXfrm>
    </dsp:sp>
    <dsp:sp modelId="{DB37AF46-FD30-40D0-AE04-BB340E513A1A}">
      <dsp:nvSpPr>
        <dsp:cNvPr id="0" name=""/>
        <dsp:cNvSpPr/>
      </dsp:nvSpPr>
      <dsp:spPr>
        <a:xfrm>
          <a:off x="539362" y="6381518"/>
          <a:ext cx="7551068" cy="147600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412" tIns="0" rIns="28541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15-20 Years</a:t>
          </a:r>
        </a:p>
      </dsp:txBody>
      <dsp:txXfrm>
        <a:off x="611414" y="6453570"/>
        <a:ext cx="7406964" cy="13318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25ECC-605A-4A80-8430-6E80DF381DC0}">
      <dsp:nvSpPr>
        <dsp:cNvPr id="0" name=""/>
        <dsp:cNvSpPr/>
      </dsp:nvSpPr>
      <dsp:spPr>
        <a:xfrm>
          <a:off x="0" y="3389"/>
          <a:ext cx="11808131" cy="14442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7E63A-6164-479E-B95F-2900066AE1F0}">
      <dsp:nvSpPr>
        <dsp:cNvPr id="0" name=""/>
        <dsp:cNvSpPr/>
      </dsp:nvSpPr>
      <dsp:spPr>
        <a:xfrm>
          <a:off x="436879" y="328341"/>
          <a:ext cx="794326" cy="794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ED7F1-EA52-476F-9DA0-A490A6F610D5}">
      <dsp:nvSpPr>
        <dsp:cNvPr id="0" name=""/>
        <dsp:cNvSpPr/>
      </dsp:nvSpPr>
      <dsp:spPr>
        <a:xfrm>
          <a:off x="1668085" y="3389"/>
          <a:ext cx="10140045" cy="1444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848" tIns="152848" rIns="152848" bIns="1528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$$$$ savings</a:t>
          </a:r>
        </a:p>
      </dsp:txBody>
      <dsp:txXfrm>
        <a:off x="1668085" y="3389"/>
        <a:ext cx="10140045" cy="1444230"/>
      </dsp:txXfrm>
    </dsp:sp>
    <dsp:sp modelId="{545C9382-315F-4CC6-90F5-002F01D5DC80}">
      <dsp:nvSpPr>
        <dsp:cNvPr id="0" name=""/>
        <dsp:cNvSpPr/>
      </dsp:nvSpPr>
      <dsp:spPr>
        <a:xfrm>
          <a:off x="0" y="1808676"/>
          <a:ext cx="11808131" cy="14442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A3EC0E-04FD-462C-A525-63B4C07A9746}">
      <dsp:nvSpPr>
        <dsp:cNvPr id="0" name=""/>
        <dsp:cNvSpPr/>
      </dsp:nvSpPr>
      <dsp:spPr>
        <a:xfrm>
          <a:off x="436879" y="2133628"/>
          <a:ext cx="794326" cy="794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247DE7-A8EF-41EE-9CC9-C2F9ADCC59B0}">
      <dsp:nvSpPr>
        <dsp:cNvPr id="0" name=""/>
        <dsp:cNvSpPr/>
      </dsp:nvSpPr>
      <dsp:spPr>
        <a:xfrm>
          <a:off x="1668085" y="1808676"/>
          <a:ext cx="10140045" cy="1444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848" tIns="152848" rIns="152848" bIns="1528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Strategic approach</a:t>
          </a:r>
        </a:p>
      </dsp:txBody>
      <dsp:txXfrm>
        <a:off x="1668085" y="1808676"/>
        <a:ext cx="10140045" cy="1444230"/>
      </dsp:txXfrm>
    </dsp:sp>
    <dsp:sp modelId="{2BE095F6-3B0A-41D7-BB5A-DB89035EA344}">
      <dsp:nvSpPr>
        <dsp:cNvPr id="0" name=""/>
        <dsp:cNvSpPr/>
      </dsp:nvSpPr>
      <dsp:spPr>
        <a:xfrm>
          <a:off x="0" y="3613964"/>
          <a:ext cx="11808131" cy="14442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695A0A-8556-4A61-AC71-84D11B53A1EC}">
      <dsp:nvSpPr>
        <dsp:cNvPr id="0" name=""/>
        <dsp:cNvSpPr/>
      </dsp:nvSpPr>
      <dsp:spPr>
        <a:xfrm>
          <a:off x="436879" y="3938916"/>
          <a:ext cx="794326" cy="794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9DDF53-8BB1-41F7-B26E-732DAA04B2EC}">
      <dsp:nvSpPr>
        <dsp:cNvPr id="0" name=""/>
        <dsp:cNvSpPr/>
      </dsp:nvSpPr>
      <dsp:spPr>
        <a:xfrm>
          <a:off x="1668085" y="3613964"/>
          <a:ext cx="10140045" cy="1444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848" tIns="152848" rIns="152848" bIns="1528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More time planning = less time dealing with emergencies</a:t>
          </a:r>
        </a:p>
      </dsp:txBody>
      <dsp:txXfrm>
        <a:off x="1668085" y="3613964"/>
        <a:ext cx="10140045" cy="1444230"/>
      </dsp:txXfrm>
    </dsp:sp>
    <dsp:sp modelId="{5C05F34A-B0BC-4BB3-9993-EA6D940C5B2B}">
      <dsp:nvSpPr>
        <dsp:cNvPr id="0" name=""/>
        <dsp:cNvSpPr/>
      </dsp:nvSpPr>
      <dsp:spPr>
        <a:xfrm>
          <a:off x="0" y="5419252"/>
          <a:ext cx="11808131" cy="14442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3E39E-BF45-47B6-8579-9D3E36F2859D}">
      <dsp:nvSpPr>
        <dsp:cNvPr id="0" name=""/>
        <dsp:cNvSpPr/>
      </dsp:nvSpPr>
      <dsp:spPr>
        <a:xfrm>
          <a:off x="436879" y="5744204"/>
          <a:ext cx="794326" cy="794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42DD04-CCA1-45BA-BE9A-B1A381372448}">
      <dsp:nvSpPr>
        <dsp:cNvPr id="0" name=""/>
        <dsp:cNvSpPr/>
      </dsp:nvSpPr>
      <dsp:spPr>
        <a:xfrm>
          <a:off x="1668085" y="5419252"/>
          <a:ext cx="10140045" cy="1444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848" tIns="152848" rIns="152848" bIns="1528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Asset life extended</a:t>
          </a:r>
        </a:p>
      </dsp:txBody>
      <dsp:txXfrm>
        <a:off x="1668085" y="5419252"/>
        <a:ext cx="10140045" cy="1444230"/>
      </dsp:txXfrm>
    </dsp:sp>
    <dsp:sp modelId="{08B4CFC9-E36C-4821-BA01-225D044CE2CD}">
      <dsp:nvSpPr>
        <dsp:cNvPr id="0" name=""/>
        <dsp:cNvSpPr/>
      </dsp:nvSpPr>
      <dsp:spPr>
        <a:xfrm>
          <a:off x="0" y="7224539"/>
          <a:ext cx="11808131" cy="14442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E958D-EC1C-4E70-B472-90693E58F2E0}">
      <dsp:nvSpPr>
        <dsp:cNvPr id="0" name=""/>
        <dsp:cNvSpPr/>
      </dsp:nvSpPr>
      <dsp:spPr>
        <a:xfrm>
          <a:off x="436879" y="7549491"/>
          <a:ext cx="794326" cy="79432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C04B68-BDFF-4F76-BC6B-72D6373565B0}">
      <dsp:nvSpPr>
        <dsp:cNvPr id="0" name=""/>
        <dsp:cNvSpPr/>
      </dsp:nvSpPr>
      <dsp:spPr>
        <a:xfrm>
          <a:off x="1668085" y="7224539"/>
          <a:ext cx="10140045" cy="1444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848" tIns="152848" rIns="152848" bIns="1528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Downtime / inconvenience to tenants are reduced</a:t>
          </a:r>
        </a:p>
      </dsp:txBody>
      <dsp:txXfrm>
        <a:off x="1668085" y="7224539"/>
        <a:ext cx="10140045" cy="1444230"/>
      </dsp:txXfrm>
    </dsp:sp>
    <dsp:sp modelId="{5CFE832D-F94B-4A74-9403-34512769AA87}">
      <dsp:nvSpPr>
        <dsp:cNvPr id="0" name=""/>
        <dsp:cNvSpPr/>
      </dsp:nvSpPr>
      <dsp:spPr>
        <a:xfrm>
          <a:off x="0" y="9029827"/>
          <a:ext cx="11808131" cy="14442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EBE26-6270-423B-9128-1DE8CF0F6CB8}">
      <dsp:nvSpPr>
        <dsp:cNvPr id="0" name=""/>
        <dsp:cNvSpPr/>
      </dsp:nvSpPr>
      <dsp:spPr>
        <a:xfrm>
          <a:off x="436879" y="9354779"/>
          <a:ext cx="794326" cy="79432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0F09C-DF46-4554-A3A7-643FB0D41387}">
      <dsp:nvSpPr>
        <dsp:cNvPr id="0" name=""/>
        <dsp:cNvSpPr/>
      </dsp:nvSpPr>
      <dsp:spPr>
        <a:xfrm>
          <a:off x="1668085" y="9029827"/>
          <a:ext cx="10140045" cy="1444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848" tIns="152848" rIns="152848" bIns="1528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rPr>
            <a:t>Budgeting control</a:t>
          </a:r>
        </a:p>
      </dsp:txBody>
      <dsp:txXfrm>
        <a:off x="1668085" y="9029827"/>
        <a:ext cx="10140045" cy="14442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E815E-EB6E-490E-B41B-3EEF256207ED}">
      <dsp:nvSpPr>
        <dsp:cNvPr id="0" name=""/>
        <dsp:cNvSpPr/>
      </dsp:nvSpPr>
      <dsp:spPr>
        <a:xfrm>
          <a:off x="3467957" y="3118"/>
          <a:ext cx="13871828" cy="13681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152" tIns="347502" rIns="269152" bIns="34750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Verdana" panose="020B0604030504040204" pitchFamily="34" charset="0"/>
              <a:ea typeface="Verdana" panose="020B0604030504040204" pitchFamily="34" charset="0"/>
            </a:rPr>
            <a:t>Get to know the components that make up the exterior of portfolio</a:t>
          </a:r>
        </a:p>
      </dsp:txBody>
      <dsp:txXfrm>
        <a:off x="3467957" y="3118"/>
        <a:ext cx="13871828" cy="1368118"/>
      </dsp:txXfrm>
    </dsp:sp>
    <dsp:sp modelId="{66082F69-5B76-4539-B1EA-89BCF459F5DA}">
      <dsp:nvSpPr>
        <dsp:cNvPr id="0" name=""/>
        <dsp:cNvSpPr/>
      </dsp:nvSpPr>
      <dsp:spPr>
        <a:xfrm>
          <a:off x="0" y="3118"/>
          <a:ext cx="3467957" cy="13681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13" tIns="135140" rIns="183513" bIns="1351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Verdana" panose="020B0604030504040204" pitchFamily="34" charset="0"/>
              <a:ea typeface="Verdana" panose="020B0604030504040204" pitchFamily="34" charset="0"/>
            </a:rPr>
            <a:t>Components</a:t>
          </a:r>
        </a:p>
      </dsp:txBody>
      <dsp:txXfrm>
        <a:off x="0" y="3118"/>
        <a:ext cx="3467957" cy="1368118"/>
      </dsp:txXfrm>
    </dsp:sp>
    <dsp:sp modelId="{16368271-A002-42DC-A65E-739A8E1D6778}">
      <dsp:nvSpPr>
        <dsp:cNvPr id="0" name=""/>
        <dsp:cNvSpPr/>
      </dsp:nvSpPr>
      <dsp:spPr>
        <a:xfrm>
          <a:off x="3467957" y="1453323"/>
          <a:ext cx="13871828" cy="1368118"/>
        </a:xfrm>
        <a:prstGeom prst="rect">
          <a:avLst/>
        </a:prstGeom>
        <a:solidFill>
          <a:schemeClr val="accent5">
            <a:tint val="40000"/>
            <a:alpha val="90000"/>
            <a:hueOff val="-1847939"/>
            <a:satOff val="-3204"/>
            <a:lumOff val="-32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847939"/>
              <a:satOff val="-3204"/>
              <a:lumOff val="-3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152" tIns="347502" rIns="269152" bIns="34750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Understand age and remaining useful life of components</a:t>
          </a:r>
        </a:p>
      </dsp:txBody>
      <dsp:txXfrm>
        <a:off x="3467957" y="1453323"/>
        <a:ext cx="13871828" cy="1368118"/>
      </dsp:txXfrm>
    </dsp:sp>
    <dsp:sp modelId="{0DAD216F-286B-4AB0-B164-70E22E9274AE}">
      <dsp:nvSpPr>
        <dsp:cNvPr id="0" name=""/>
        <dsp:cNvSpPr/>
      </dsp:nvSpPr>
      <dsp:spPr>
        <a:xfrm>
          <a:off x="0" y="1453323"/>
          <a:ext cx="3467957" cy="1368118"/>
        </a:xfrm>
        <a:prstGeom prst="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13" tIns="135140" rIns="183513" bIns="1351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Verdana" panose="020B0604030504040204" pitchFamily="34" charset="0"/>
              <a:ea typeface="Verdana" panose="020B0604030504040204" pitchFamily="34" charset="0"/>
            </a:rPr>
            <a:t>Understand</a:t>
          </a:r>
        </a:p>
      </dsp:txBody>
      <dsp:txXfrm>
        <a:off x="0" y="1453323"/>
        <a:ext cx="3467957" cy="1368118"/>
      </dsp:txXfrm>
    </dsp:sp>
    <dsp:sp modelId="{3D1F979A-BD54-4539-BD61-F4AE18EC237E}">
      <dsp:nvSpPr>
        <dsp:cNvPr id="0" name=""/>
        <dsp:cNvSpPr/>
      </dsp:nvSpPr>
      <dsp:spPr>
        <a:xfrm>
          <a:off x="3467957" y="2903528"/>
          <a:ext cx="13871828" cy="1368118"/>
        </a:xfrm>
        <a:prstGeom prst="rect">
          <a:avLst/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152" tIns="347502" rIns="269152" bIns="34750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Work with contractors / consultant / engineer to identify issues early</a:t>
          </a:r>
        </a:p>
      </dsp:txBody>
      <dsp:txXfrm>
        <a:off x="3467957" y="2903528"/>
        <a:ext cx="13871828" cy="1368118"/>
      </dsp:txXfrm>
    </dsp:sp>
    <dsp:sp modelId="{937AB5CF-EAE0-43ED-84CC-3E1CD9450283}">
      <dsp:nvSpPr>
        <dsp:cNvPr id="0" name=""/>
        <dsp:cNvSpPr/>
      </dsp:nvSpPr>
      <dsp:spPr>
        <a:xfrm>
          <a:off x="0" y="2903528"/>
          <a:ext cx="3467957" cy="1368118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13" tIns="135140" rIns="183513" bIns="1351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Verdana" panose="020B0604030504040204" pitchFamily="34" charset="0"/>
              <a:ea typeface="Verdana" panose="020B0604030504040204" pitchFamily="34" charset="0"/>
            </a:rPr>
            <a:t>Work</a:t>
          </a:r>
        </a:p>
      </dsp:txBody>
      <dsp:txXfrm>
        <a:off x="0" y="2903528"/>
        <a:ext cx="3467957" cy="1368118"/>
      </dsp:txXfrm>
    </dsp:sp>
    <dsp:sp modelId="{178274DC-BAB8-4F92-98E5-9D39BBA3F991}">
      <dsp:nvSpPr>
        <dsp:cNvPr id="0" name=""/>
        <dsp:cNvSpPr/>
      </dsp:nvSpPr>
      <dsp:spPr>
        <a:xfrm>
          <a:off x="3467957" y="4353733"/>
          <a:ext cx="13871828" cy="1368118"/>
        </a:xfrm>
        <a:prstGeom prst="rect">
          <a:avLst/>
        </a:prstGeom>
        <a:solidFill>
          <a:schemeClr val="accent5">
            <a:tint val="40000"/>
            <a:alpha val="90000"/>
            <a:hueOff val="-5543816"/>
            <a:satOff val="-9612"/>
            <a:lumOff val="-96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543816"/>
              <a:satOff val="-9612"/>
              <a:lumOff val="-9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152" tIns="347502" rIns="269152" bIns="34750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Inquire about phasing options to minimize financial impact  </a:t>
          </a:r>
        </a:p>
      </dsp:txBody>
      <dsp:txXfrm>
        <a:off x="3467957" y="4353733"/>
        <a:ext cx="13871828" cy="1368118"/>
      </dsp:txXfrm>
    </dsp:sp>
    <dsp:sp modelId="{F25D407E-B7B8-4F77-B67B-BDDC69A830DF}">
      <dsp:nvSpPr>
        <dsp:cNvPr id="0" name=""/>
        <dsp:cNvSpPr/>
      </dsp:nvSpPr>
      <dsp:spPr>
        <a:xfrm>
          <a:off x="0" y="4353733"/>
          <a:ext cx="3467957" cy="1368118"/>
        </a:xfrm>
        <a:prstGeom prst="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13" tIns="135140" rIns="183513" bIns="1351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Verdana" panose="020B0604030504040204" pitchFamily="34" charset="0"/>
              <a:ea typeface="Verdana" panose="020B0604030504040204" pitchFamily="34" charset="0"/>
            </a:rPr>
            <a:t>Inquire</a:t>
          </a:r>
        </a:p>
      </dsp:txBody>
      <dsp:txXfrm>
        <a:off x="0" y="4353733"/>
        <a:ext cx="3467957" cy="1368118"/>
      </dsp:txXfrm>
    </dsp:sp>
    <dsp:sp modelId="{E2F96B5A-BD26-4708-9634-C7C9877DCD45}">
      <dsp:nvSpPr>
        <dsp:cNvPr id="0" name=""/>
        <dsp:cNvSpPr/>
      </dsp:nvSpPr>
      <dsp:spPr>
        <a:xfrm>
          <a:off x="3467957" y="5803938"/>
          <a:ext cx="13871828" cy="1368118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152" tIns="347502" rIns="269152" bIns="34750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Advantage in allowing contractors adequate time to prepare scopes and pricing</a:t>
          </a:r>
        </a:p>
      </dsp:txBody>
      <dsp:txXfrm>
        <a:off x="3467957" y="5803938"/>
        <a:ext cx="13871828" cy="1368118"/>
      </dsp:txXfrm>
    </dsp:sp>
    <dsp:sp modelId="{1977F363-F817-483B-B9A0-7F93E6EB95C1}">
      <dsp:nvSpPr>
        <dsp:cNvPr id="0" name=""/>
        <dsp:cNvSpPr/>
      </dsp:nvSpPr>
      <dsp:spPr>
        <a:xfrm>
          <a:off x="0" y="5803938"/>
          <a:ext cx="3467957" cy="136811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13" tIns="135140" rIns="183513" bIns="1351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Verdana" panose="020B0604030504040204" pitchFamily="34" charset="0"/>
              <a:ea typeface="Verdana" panose="020B0604030504040204" pitchFamily="34" charset="0"/>
            </a:rPr>
            <a:t>Advantage</a:t>
          </a:r>
        </a:p>
      </dsp:txBody>
      <dsp:txXfrm>
        <a:off x="0" y="5803938"/>
        <a:ext cx="3467957" cy="1368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00956" cy="10074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405715" y="0"/>
            <a:ext cx="4900956" cy="10074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5219D-DB9D-4741-A33A-C99563656B21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373063" y="2514600"/>
            <a:ext cx="12055476" cy="6783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30578" y="9673900"/>
            <a:ext cx="9048194" cy="7918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639"/>
            <a:ext cx="4900956" cy="1007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405715" y="19096639"/>
            <a:ext cx="4900956" cy="1007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CCF23-D53B-4338-BB16-03559DA5D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10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235" y="0"/>
            <a:ext cx="728345" cy="11308715"/>
          </a:xfrm>
          <a:custGeom>
            <a:avLst/>
            <a:gdLst/>
            <a:ahLst/>
            <a:cxnLst/>
            <a:rect l="l" t="t" r="r" b="b"/>
            <a:pathLst>
              <a:path w="728345" h="11308715">
                <a:moveTo>
                  <a:pt x="727726" y="0"/>
                </a:moveTo>
                <a:lnTo>
                  <a:pt x="0" y="0"/>
                </a:lnTo>
                <a:lnTo>
                  <a:pt x="0" y="11308556"/>
                </a:lnTo>
                <a:lnTo>
                  <a:pt x="727726" y="11308556"/>
                </a:lnTo>
                <a:lnTo>
                  <a:pt x="727726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01549" y="5245"/>
            <a:ext cx="4607560" cy="7007225"/>
          </a:xfrm>
          <a:custGeom>
            <a:avLst/>
            <a:gdLst/>
            <a:ahLst/>
            <a:cxnLst/>
            <a:rect l="l" t="t" r="r" b="b"/>
            <a:pathLst>
              <a:path w="4607560" h="7007225">
                <a:moveTo>
                  <a:pt x="4607189" y="0"/>
                </a:moveTo>
                <a:lnTo>
                  <a:pt x="0" y="0"/>
                </a:lnTo>
                <a:lnTo>
                  <a:pt x="0" y="7006655"/>
                </a:lnTo>
                <a:lnTo>
                  <a:pt x="4607189" y="7006655"/>
                </a:lnTo>
                <a:lnTo>
                  <a:pt x="46071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5669" y="6405416"/>
            <a:ext cx="3979545" cy="1213485"/>
          </a:xfrm>
          <a:custGeom>
            <a:avLst/>
            <a:gdLst/>
            <a:ahLst/>
            <a:cxnLst/>
            <a:rect l="l" t="t" r="r" b="b"/>
            <a:pathLst>
              <a:path w="3979545" h="1213484">
                <a:moveTo>
                  <a:pt x="1053122" y="907440"/>
                </a:moveTo>
                <a:lnTo>
                  <a:pt x="1050480" y="300951"/>
                </a:lnTo>
                <a:lnTo>
                  <a:pt x="523913" y="0"/>
                </a:lnTo>
                <a:lnTo>
                  <a:pt x="0" y="305536"/>
                </a:lnTo>
                <a:lnTo>
                  <a:pt x="2641" y="912025"/>
                </a:lnTo>
                <a:lnTo>
                  <a:pt x="529209" y="1212989"/>
                </a:lnTo>
                <a:lnTo>
                  <a:pt x="1053122" y="907440"/>
                </a:lnTo>
                <a:close/>
              </a:path>
              <a:path w="3979545" h="1213484">
                <a:moveTo>
                  <a:pt x="2526500" y="907440"/>
                </a:moveTo>
                <a:lnTo>
                  <a:pt x="2523858" y="300951"/>
                </a:lnTo>
                <a:lnTo>
                  <a:pt x="1997290" y="0"/>
                </a:lnTo>
                <a:lnTo>
                  <a:pt x="1473377" y="305536"/>
                </a:lnTo>
                <a:lnTo>
                  <a:pt x="1476019" y="912025"/>
                </a:lnTo>
                <a:lnTo>
                  <a:pt x="2002586" y="1212989"/>
                </a:lnTo>
                <a:lnTo>
                  <a:pt x="2526500" y="907440"/>
                </a:lnTo>
                <a:close/>
              </a:path>
              <a:path w="3979545" h="1213484">
                <a:moveTo>
                  <a:pt x="3978935" y="907440"/>
                </a:moveTo>
                <a:lnTo>
                  <a:pt x="3976281" y="300951"/>
                </a:lnTo>
                <a:lnTo>
                  <a:pt x="3449726" y="0"/>
                </a:lnTo>
                <a:lnTo>
                  <a:pt x="2925800" y="305536"/>
                </a:lnTo>
                <a:lnTo>
                  <a:pt x="2928455" y="912025"/>
                </a:lnTo>
                <a:lnTo>
                  <a:pt x="3455009" y="1212989"/>
                </a:lnTo>
                <a:lnTo>
                  <a:pt x="3978935" y="90744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2961" y="5245"/>
            <a:ext cx="18638176" cy="7007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9371138" y="0"/>
            <a:ext cx="733425" cy="11303635"/>
          </a:xfrm>
          <a:custGeom>
            <a:avLst/>
            <a:gdLst/>
            <a:ahLst/>
            <a:cxnLst/>
            <a:rect l="l" t="t" r="r" b="b"/>
            <a:pathLst>
              <a:path w="733425" h="11303635">
                <a:moveTo>
                  <a:pt x="732951" y="0"/>
                </a:moveTo>
                <a:lnTo>
                  <a:pt x="0" y="0"/>
                </a:lnTo>
                <a:lnTo>
                  <a:pt x="0" y="11303320"/>
                </a:lnTo>
                <a:lnTo>
                  <a:pt x="732951" y="11303320"/>
                </a:lnTo>
                <a:lnTo>
                  <a:pt x="7329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235"/>
            <a:ext cx="733425" cy="11303635"/>
          </a:xfrm>
          <a:custGeom>
            <a:avLst/>
            <a:gdLst/>
            <a:ahLst/>
            <a:cxnLst/>
            <a:rect l="l" t="t" r="r" b="b"/>
            <a:pathLst>
              <a:path w="733425" h="11303635">
                <a:moveTo>
                  <a:pt x="732961" y="0"/>
                </a:moveTo>
                <a:lnTo>
                  <a:pt x="0" y="0"/>
                </a:lnTo>
                <a:lnTo>
                  <a:pt x="0" y="11303320"/>
                </a:lnTo>
                <a:lnTo>
                  <a:pt x="732961" y="11303320"/>
                </a:lnTo>
                <a:lnTo>
                  <a:pt x="7329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141143" y="2284266"/>
            <a:ext cx="11617447" cy="8021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05636" y="2651318"/>
            <a:ext cx="4746625" cy="7247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C5C5C5"/>
                </a:solidFill>
                <a:latin typeface="Museo Sans 500"/>
                <a:cs typeface="Museo Sans 50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235" y="5654278"/>
            <a:ext cx="7764145" cy="5277485"/>
          </a:xfrm>
          <a:custGeom>
            <a:avLst/>
            <a:gdLst/>
            <a:ahLst/>
            <a:cxnLst/>
            <a:rect l="l" t="t" r="r" b="b"/>
            <a:pathLst>
              <a:path w="7764145" h="5277484">
                <a:moveTo>
                  <a:pt x="0" y="5277326"/>
                </a:moveTo>
                <a:lnTo>
                  <a:pt x="7764151" y="5277326"/>
                </a:lnTo>
                <a:lnTo>
                  <a:pt x="7764151" y="0"/>
                </a:lnTo>
                <a:lnTo>
                  <a:pt x="0" y="0"/>
                </a:lnTo>
                <a:lnTo>
                  <a:pt x="0" y="5277326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32" y="10931607"/>
            <a:ext cx="7764145" cy="377190"/>
          </a:xfrm>
          <a:custGeom>
            <a:avLst/>
            <a:gdLst/>
            <a:ahLst/>
            <a:cxnLst/>
            <a:rect l="l" t="t" r="r" b="b"/>
            <a:pathLst>
              <a:path w="7764145" h="377190">
                <a:moveTo>
                  <a:pt x="5170868" y="0"/>
                </a:moveTo>
                <a:lnTo>
                  <a:pt x="0" y="0"/>
                </a:lnTo>
                <a:lnTo>
                  <a:pt x="0" y="376948"/>
                </a:lnTo>
                <a:lnTo>
                  <a:pt x="5170868" y="376948"/>
                </a:lnTo>
                <a:lnTo>
                  <a:pt x="5170868" y="0"/>
                </a:lnTo>
                <a:close/>
              </a:path>
              <a:path w="7764145" h="377190">
                <a:moveTo>
                  <a:pt x="7764145" y="0"/>
                </a:moveTo>
                <a:lnTo>
                  <a:pt x="7758925" y="0"/>
                </a:lnTo>
                <a:lnTo>
                  <a:pt x="7758925" y="376948"/>
                </a:lnTo>
                <a:lnTo>
                  <a:pt x="7764145" y="376948"/>
                </a:lnTo>
                <a:lnTo>
                  <a:pt x="77641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76104" y="10931604"/>
            <a:ext cx="2588260" cy="377190"/>
          </a:xfrm>
          <a:custGeom>
            <a:avLst/>
            <a:gdLst/>
            <a:ahLst/>
            <a:cxnLst/>
            <a:rect l="l" t="t" r="r" b="b"/>
            <a:pathLst>
              <a:path w="2588259" h="377190">
                <a:moveTo>
                  <a:pt x="2588057" y="0"/>
                </a:moveTo>
                <a:lnTo>
                  <a:pt x="0" y="0"/>
                </a:lnTo>
                <a:lnTo>
                  <a:pt x="0" y="376951"/>
                </a:lnTo>
                <a:lnTo>
                  <a:pt x="2588057" y="376951"/>
                </a:lnTo>
                <a:lnTo>
                  <a:pt x="2588057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9DB8-247D-44F5-AA29-8CFC856F36FF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2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7408C-FD97-4336-872E-AF77395E1BB4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6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31FDA-D2DB-4AC2-B69A-303F6CE07213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0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09D0-673D-4FE1-8525-4D067DC59319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26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1CC4-8AC1-4B98-9FBD-B8B049D67577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0349-5750-498F-BB06-C327EBD7E97F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64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C195-F227-4A47-A748-837AEC4F6DDB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35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2E3C6-6131-4099-8D2F-DD3F163323AE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79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D7957-13A3-4C06-9069-C3F80D47B781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2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F3C6-1592-40F3-A25A-47BDAD67AF50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62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6DCA-A015-42B3-BEB6-4BD99C261445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21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4806B-E8E7-448D-B21E-CC45B48EE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DEA9FD-2B63-4D89-B233-F2F1EEE43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13B4C-86C4-4515-89F6-99358E786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F24BB-458D-4498-96D3-B5D95D2B7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F7263-0E2E-4474-B13B-E5121F5D0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421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F9B5D-0B5F-478B-A1FB-567EE0428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E6A61-9DCF-4CE1-BF50-D8B5A96C0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82AD1-C1D5-4F93-A870-C2C1F361D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C3D0F-4A24-4E95-9C9E-9ECB97EE0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17FB7-BCB4-4AB3-AA8F-36A810EF6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69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7E22-BFED-44B2-B3C3-C2D00D635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E9FCA-C9C5-46BC-9721-E6F77ABED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F9D7D-CEF4-4309-88A2-59028C059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4E218-1E49-4B3A-BF40-ED1FAC2B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904AE-029F-4360-9565-01D1A754A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36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12880-C9E0-413B-9AB4-87C1E8C8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A36D6-5D38-440D-AD83-06746D2B9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923D8-1A4D-4444-AC6A-903D51BC5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56808-0BBC-4172-87C2-D4E1BAC7B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A8719-AE18-4BA7-B1C6-15B825B03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BB026-0D82-4D01-9730-A383E9F2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25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0E440-7986-4670-8468-E900D81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5706F-E810-4F75-9311-B1B8C5469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80255-D936-40A6-B0A5-29BA21184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C59D68-1A5E-45F3-B1D2-02897EF23B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321DF-AA71-47B0-9088-13CF6A2506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A92D8D-E3E5-4FD2-B0C5-3B2494325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EF0EDC-A967-472F-95CB-E88BACED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765BC8-BA10-4BD6-BBA0-A012FF61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88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61D4-32B5-4294-94E4-EACB9717A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6888F-79E3-416C-9992-7AB88697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EA6DA-0692-4AEE-92CB-EBD8BDEC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58B6D-DFA7-4F53-9707-6E5B87150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034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9B495-619D-421C-A65C-59ABBCD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21B1CC-55E4-4AEE-BB62-AF5BE03A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F2021-C138-4C9E-96E1-F665017C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65DC-DBC3-4E11-BA49-82F79A78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057A2-02E6-4B53-9180-A8A46CA65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C3F2A-D370-41E2-8938-15D68FAF9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50C887-D3F5-4322-9FB0-D1FFBEEB2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9E8D5-3BFA-4B16-8220-FDA0ABE56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174E3-9E35-4AC7-B8D6-C35EDEC2B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91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9B60E-C868-4FFC-8AFD-8C69558CC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A32C3-E873-45B1-9C68-15C604738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C0BBF-FBCD-48EC-88FD-A4A5CE373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320B2-313A-4CE8-8BA3-E3B829D2A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C941-50DD-4976-896B-4C133492B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3C415-41B0-4623-9394-755C2B8A9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71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F1A2-4F20-4BFD-9753-FBB1B2C6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3B8CA-5C0F-4496-97B2-043511FBA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3A22A-AD64-413F-87BA-BCDD273F8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67A54-AD8E-4CD8-8FE7-291E4B537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3CDC5-D2BC-402C-BF17-F7827A7B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7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771201-E10C-417E-9397-105B53570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BE7876-3439-4E43-9B40-09DC0E6B0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F3F7F-C814-49E8-ADDF-069C77898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0EF64-FEF2-4F66-A58D-5D046068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40938-C154-4812-AF6D-C34E2710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8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70329" y="3531694"/>
            <a:ext cx="8163441" cy="103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F6EC-B4FB-45B0-9594-91FD707C12CA}" type="datetime1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2C91-A3EB-41AC-B13D-96102F7515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482CBD-F686-4648-A94A-2E53ACA61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10F02-0D27-445A-9D95-A59202B65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F9347-FC44-479F-8B4D-56F3F3559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17AA2-0B90-4875-B9CA-8708A5A1202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2D61E-6C8E-4FAB-A182-862582582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0F47D-CD00-475B-8B28-DFED6BDF2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C5EF8-09E6-4386-89FB-A69D6A1C2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://www.flickr.com/photos/mebs09/785398538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._A._Meldrum_Company_Building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27.jpeg"/><Relationship Id="rId4" Type="http://schemas.openxmlformats.org/officeDocument/2006/relationships/hyperlink" Target="https://en.wikipedia.org/wiki/Architectural_terracott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roissant_Park_Administration_Building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8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18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openxmlformats.org/officeDocument/2006/relationships/diagramLayout" Target="../diagrams/layout3.xml"/><Relationship Id="rId7" Type="http://schemas.openxmlformats.org/officeDocument/2006/relationships/image" Target="../media/image18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hyperlink" Target="https://commons.wikimedia.org/wiki/File:Morgan_Hill_Parking_Garage_(5).jp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8.png"/><Relationship Id="rId4" Type="http://schemas.openxmlformats.org/officeDocument/2006/relationships/image" Target="../media/image6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gif"/><Relationship Id="rId3" Type="http://schemas.openxmlformats.org/officeDocument/2006/relationships/diagramLayout" Target="../diagrams/layout4.xml"/><Relationship Id="rId7" Type="http://schemas.openxmlformats.org/officeDocument/2006/relationships/image" Target="../media/image18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18.jpg"/><Relationship Id="rId4" Type="http://schemas.openxmlformats.org/officeDocument/2006/relationships/image" Target="../media/image8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8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business-growth-chart-png" TargetMode="Externa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g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8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8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9" y="732962"/>
            <a:ext cx="20088860" cy="10554970"/>
            <a:chOff x="5239" y="732962"/>
            <a:chExt cx="20088860" cy="10554970"/>
          </a:xfrm>
        </p:grpSpPr>
        <p:sp>
          <p:nvSpPr>
            <p:cNvPr id="3" name="object 3"/>
            <p:cNvSpPr/>
            <p:nvPr/>
          </p:nvSpPr>
          <p:spPr>
            <a:xfrm>
              <a:off x="5239" y="3041793"/>
              <a:ext cx="20088860" cy="8246109"/>
            </a:xfrm>
            <a:custGeom>
              <a:avLst/>
              <a:gdLst/>
              <a:ahLst/>
              <a:cxnLst/>
              <a:rect l="l" t="t" r="r" b="b"/>
              <a:pathLst>
                <a:path w="20088860" h="8246109">
                  <a:moveTo>
                    <a:pt x="20088383" y="0"/>
                  </a:moveTo>
                  <a:lnTo>
                    <a:pt x="0" y="5947462"/>
                  </a:lnTo>
                  <a:lnTo>
                    <a:pt x="0" y="8245822"/>
                  </a:lnTo>
                  <a:lnTo>
                    <a:pt x="20088383" y="8245822"/>
                  </a:lnTo>
                  <a:lnTo>
                    <a:pt x="20088383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2961" y="732962"/>
              <a:ext cx="18638175" cy="98426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2961" y="732962"/>
              <a:ext cx="18638520" cy="9843135"/>
            </a:xfrm>
            <a:custGeom>
              <a:avLst/>
              <a:gdLst/>
              <a:ahLst/>
              <a:cxnLst/>
              <a:rect l="l" t="t" r="r" b="b"/>
              <a:pathLst>
                <a:path w="18638520" h="9843135">
                  <a:moveTo>
                    <a:pt x="18638175" y="0"/>
                  </a:moveTo>
                  <a:lnTo>
                    <a:pt x="0" y="0"/>
                  </a:lnTo>
                  <a:lnTo>
                    <a:pt x="0" y="9842632"/>
                  </a:lnTo>
                  <a:lnTo>
                    <a:pt x="18638175" y="9842632"/>
                  </a:lnTo>
                  <a:lnTo>
                    <a:pt x="18638175" y="0"/>
                  </a:lnTo>
                  <a:close/>
                </a:path>
              </a:pathLst>
            </a:custGeom>
            <a:solidFill>
              <a:srgbClr val="9C3727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39655" y="4706663"/>
            <a:ext cx="11224895" cy="2115323"/>
          </a:xfrm>
          <a:prstGeom prst="rect">
            <a:avLst/>
          </a:prstGeom>
          <a:solidFill>
            <a:srgbClr val="1F3D7C"/>
          </a:solidFill>
        </p:spPr>
        <p:txBody>
          <a:bodyPr vert="horz" wrap="square" lIns="0" tIns="83185" rIns="0" bIns="0" rtlCol="0">
            <a:spAutoFit/>
          </a:bodyPr>
          <a:lstStyle/>
          <a:p>
            <a:pPr marL="394335">
              <a:lnSpc>
                <a:spcPct val="100000"/>
              </a:lnSpc>
              <a:spcBef>
                <a:spcPts val="655"/>
              </a:spcBef>
              <a:tabLst>
                <a:tab pos="4628515" algn="l"/>
                <a:tab pos="8757285" algn="l"/>
              </a:tabLst>
            </a:pPr>
            <a:r>
              <a:rPr lang="en-US" spc="540" dirty="0">
                <a:solidFill>
                  <a:srgbClr val="FFFFFF"/>
                </a:solidFill>
              </a:rPr>
              <a:t>Facades and Parking Garage Maintenance</a:t>
            </a:r>
            <a:endParaRPr spc="484" dirty="0">
              <a:solidFill>
                <a:srgbClr val="FFFFFF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92846" y="2309877"/>
            <a:ext cx="4160281" cy="747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10931604"/>
            <a:ext cx="5171440" cy="377190"/>
          </a:xfrm>
          <a:custGeom>
            <a:avLst/>
            <a:gdLst/>
            <a:ahLst/>
            <a:cxnLst/>
            <a:rect l="l" t="t" r="r" b="b"/>
            <a:pathLst>
              <a:path w="5171440" h="377190">
                <a:moveTo>
                  <a:pt x="0" y="376951"/>
                </a:moveTo>
                <a:lnTo>
                  <a:pt x="5170868" y="376951"/>
                </a:lnTo>
                <a:lnTo>
                  <a:pt x="5170868" y="0"/>
                </a:lnTo>
                <a:lnTo>
                  <a:pt x="0" y="0"/>
                </a:lnTo>
                <a:lnTo>
                  <a:pt x="0" y="376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76104" y="5245"/>
            <a:ext cx="14928215" cy="11303635"/>
            <a:chOff x="5176104" y="5245"/>
            <a:chExt cx="14928215" cy="11303635"/>
          </a:xfrm>
        </p:grpSpPr>
        <p:sp>
          <p:nvSpPr>
            <p:cNvPr id="4" name="object 4"/>
            <p:cNvSpPr/>
            <p:nvPr/>
          </p:nvSpPr>
          <p:spPr>
            <a:xfrm>
              <a:off x="7764161" y="10931604"/>
              <a:ext cx="5715" cy="377190"/>
            </a:xfrm>
            <a:custGeom>
              <a:avLst/>
              <a:gdLst/>
              <a:ahLst/>
              <a:cxnLst/>
              <a:rect l="l" t="t" r="r" b="b"/>
              <a:pathLst>
                <a:path w="5715" h="377190">
                  <a:moveTo>
                    <a:pt x="0" y="376951"/>
                  </a:moveTo>
                  <a:lnTo>
                    <a:pt x="5224" y="376951"/>
                  </a:lnTo>
                  <a:lnTo>
                    <a:pt x="5224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6" y="5245"/>
              <a:ext cx="12334702" cy="11298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6742" y="2353719"/>
            <a:ext cx="5720080" cy="14579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</a:pPr>
            <a:r>
              <a:rPr sz="5250" b="1" spc="409" dirty="0">
                <a:latin typeface="Museo Sans 900"/>
                <a:cs typeface="Museo Sans 900"/>
              </a:rPr>
              <a:t>P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ESEN</a:t>
            </a:r>
            <a:r>
              <a:rPr sz="5250" b="1" spc="210" dirty="0">
                <a:latin typeface="Museo Sans 900"/>
                <a:cs typeface="Museo Sans 900"/>
              </a:rPr>
              <a:t>TA</a:t>
            </a:r>
            <a:r>
              <a:rPr sz="5250" b="1" spc="405" dirty="0">
                <a:latin typeface="Museo Sans 900"/>
                <a:cs typeface="Museo Sans 900"/>
              </a:rPr>
              <a:t>TION  </a:t>
            </a:r>
            <a:r>
              <a:rPr sz="5250" b="1" spc="400" dirty="0">
                <a:latin typeface="Museo Sans 900"/>
                <a:cs typeface="Museo Sans 900"/>
              </a:rPr>
              <a:t>OVERVIEW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73" y="8245475"/>
            <a:ext cx="7761605" cy="2335639"/>
          </a:xfrm>
          <a:prstGeom prst="rect">
            <a:avLst/>
          </a:prstGeom>
          <a:solidFill>
            <a:srgbClr val="1F3D7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350" dirty="0">
              <a:latin typeface="Times New Roman"/>
              <a:cs typeface="Times New Roman"/>
            </a:endParaRPr>
          </a:p>
          <a:p>
            <a:pPr marL="1094105" marR="4064000">
              <a:lnSpc>
                <a:spcPct val="128499"/>
              </a:lnSpc>
            </a:pPr>
            <a:r>
              <a:rPr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Western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Overview</a:t>
            </a:r>
            <a:endParaRPr sz="2300" dirty="0">
              <a:latin typeface="Museo Sans 500"/>
              <a:cs typeface="Museo Sans 500"/>
            </a:endParaRPr>
          </a:p>
          <a:p>
            <a:pPr marL="1094105" marR="5329555">
              <a:lnSpc>
                <a:spcPts val="3550"/>
              </a:lnSpc>
              <a:spcBef>
                <a:spcPts val="245"/>
              </a:spcBef>
            </a:pP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Facades  </a:t>
            </a:r>
            <a:r>
              <a:rPr sz="2300" spc="60" dirty="0">
                <a:solidFill>
                  <a:srgbClr val="C5C5C5"/>
                </a:solidFill>
                <a:latin typeface="Museo Sans 500"/>
                <a:cs typeface="Museo Sans 500"/>
              </a:rPr>
              <a:t>Conc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r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ete</a:t>
            </a:r>
            <a:endParaRPr sz="2300" dirty="0">
              <a:latin typeface="Museo Sans 500"/>
              <a:cs typeface="Museo Sans 500"/>
            </a:endParaRPr>
          </a:p>
          <a:p>
            <a:pPr marL="1094105">
              <a:lnSpc>
                <a:spcPct val="100000"/>
              </a:lnSpc>
              <a:spcBef>
                <a:spcPts val="530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Budgeting</a:t>
            </a:r>
            <a:r>
              <a:rPr sz="230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Tips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151371" y="668597"/>
            <a:ext cx="4582634" cy="1352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74632" y="0"/>
            <a:ext cx="12329795" cy="11303635"/>
            <a:chOff x="7774632" y="0"/>
            <a:chExt cx="12329795" cy="11303635"/>
          </a:xfrm>
        </p:grpSpPr>
        <p:sp>
          <p:nvSpPr>
            <p:cNvPr id="3" name="object 3"/>
            <p:cNvSpPr/>
            <p:nvPr/>
          </p:nvSpPr>
          <p:spPr>
            <a:xfrm>
              <a:off x="8507594" y="0"/>
              <a:ext cx="11597005" cy="11303635"/>
            </a:xfrm>
            <a:custGeom>
              <a:avLst/>
              <a:gdLst/>
              <a:ahLst/>
              <a:cxnLst/>
              <a:rect l="l" t="t" r="r" b="b"/>
              <a:pathLst>
                <a:path w="11597005" h="11303635">
                  <a:moveTo>
                    <a:pt x="11596505" y="0"/>
                  </a:moveTo>
                  <a:lnTo>
                    <a:pt x="0" y="0"/>
                  </a:lnTo>
                  <a:lnTo>
                    <a:pt x="0" y="11303320"/>
                  </a:lnTo>
                  <a:lnTo>
                    <a:pt x="11596505" y="11303320"/>
                  </a:lnTo>
                  <a:lnTo>
                    <a:pt x="115965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74632" y="732962"/>
              <a:ext cx="733425" cy="9843135"/>
            </a:xfrm>
            <a:custGeom>
              <a:avLst/>
              <a:gdLst/>
              <a:ahLst/>
              <a:cxnLst/>
              <a:rect l="l" t="t" r="r" b="b"/>
              <a:pathLst>
                <a:path w="733425" h="9843135">
                  <a:moveTo>
                    <a:pt x="732961" y="0"/>
                  </a:moveTo>
                  <a:lnTo>
                    <a:pt x="0" y="0"/>
                  </a:lnTo>
                  <a:lnTo>
                    <a:pt x="0" y="9842632"/>
                  </a:lnTo>
                  <a:lnTo>
                    <a:pt x="732961" y="9842632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07594" y="732962"/>
              <a:ext cx="10879249" cy="98426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6742" y="552727"/>
            <a:ext cx="3560445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sz="5250" spc="409" dirty="0"/>
              <a:t>ABOUT</a:t>
            </a:r>
            <a:endParaRPr sz="5250"/>
          </a:p>
          <a:p>
            <a:pPr marL="12700">
              <a:lnSpc>
                <a:spcPts val="5625"/>
              </a:lnSpc>
            </a:pPr>
            <a:r>
              <a:rPr sz="5250" spc="350" dirty="0"/>
              <a:t>WESTERN</a:t>
            </a:r>
            <a:endParaRPr sz="5250"/>
          </a:p>
        </p:txBody>
      </p:sp>
      <p:sp>
        <p:nvSpPr>
          <p:cNvPr id="7" name="object 7"/>
          <p:cNvSpPr txBox="1"/>
          <p:nvPr/>
        </p:nvSpPr>
        <p:spPr>
          <a:xfrm>
            <a:off x="1086742" y="2081477"/>
            <a:ext cx="4564380" cy="37773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6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175"/>
              </a:spcBef>
            </a:pP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Founded </a:t>
            </a: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in</a:t>
            </a:r>
            <a:r>
              <a:rPr sz="2450" spc="1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1915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30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Branches</a:t>
            </a:r>
            <a:r>
              <a:rPr sz="2450" spc="19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Nationwide</a:t>
            </a:r>
            <a:endParaRPr sz="2450" dirty="0">
              <a:latin typeface="Museo Sans 500"/>
              <a:cs typeface="Museo Sans 500"/>
            </a:endParaRPr>
          </a:p>
          <a:p>
            <a:pPr marL="12700" marR="9525">
              <a:lnSpc>
                <a:spcPts val="3900"/>
              </a:lnSpc>
              <a:spcBef>
                <a:spcPts val="285"/>
              </a:spcBef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Family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Owned </a:t>
            </a: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and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Operated 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Invested </a:t>
            </a: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in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Client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Satisfaction 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Clients </a:t>
            </a:r>
            <a:r>
              <a:rPr sz="2450" spc="45" dirty="0">
                <a:solidFill>
                  <a:srgbClr val="221F1F"/>
                </a:solidFill>
                <a:latin typeface="Museo Sans 500"/>
                <a:cs typeface="Museo Sans 500"/>
              </a:rPr>
              <a:t>Are </a:t>
            </a: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Our</a:t>
            </a:r>
            <a:r>
              <a:rPr sz="2450" spc="25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Partners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2800" b="1" spc="70" dirty="0">
                <a:solidFill>
                  <a:srgbClr val="1F3D7C"/>
                </a:solidFill>
                <a:latin typeface="Museo Sans 900"/>
                <a:cs typeface="Museo Sans 900"/>
              </a:rPr>
              <a:t>Industry </a:t>
            </a:r>
            <a:r>
              <a:rPr sz="2800" b="1" spc="60" dirty="0">
                <a:solidFill>
                  <a:srgbClr val="1F3D7C"/>
                </a:solidFill>
                <a:latin typeface="Museo Sans 900"/>
                <a:cs typeface="Museo Sans 900"/>
              </a:rPr>
              <a:t>Leader </a:t>
            </a:r>
            <a:r>
              <a:rPr sz="2800" b="1" spc="35" dirty="0">
                <a:solidFill>
                  <a:srgbClr val="1F3D7C"/>
                </a:solidFill>
                <a:latin typeface="Museo Sans 900"/>
                <a:cs typeface="Museo Sans 900"/>
              </a:rPr>
              <a:t>in</a:t>
            </a:r>
            <a:r>
              <a:rPr sz="2800" b="1" spc="220" dirty="0">
                <a:solidFill>
                  <a:srgbClr val="1F3D7C"/>
                </a:solidFill>
                <a:latin typeface="Museo Sans 900"/>
                <a:cs typeface="Museo Sans 900"/>
              </a:rPr>
              <a:t> </a:t>
            </a:r>
            <a:r>
              <a:rPr sz="2800" b="1" spc="70" dirty="0">
                <a:solidFill>
                  <a:srgbClr val="1F3D7C"/>
                </a:solidFill>
                <a:latin typeface="Museo Sans 900"/>
                <a:cs typeface="Museo Sans 900"/>
              </a:rPr>
              <a:t>Safety</a:t>
            </a:r>
            <a:endParaRPr sz="2800" dirty="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6742" y="7784485"/>
            <a:ext cx="5826125" cy="250063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Experience Modification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Factor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spc="25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0.81</a:t>
            </a:r>
            <a:endParaRPr sz="2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Industry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Average </a:t>
            </a:r>
            <a:r>
              <a:rPr sz="2450" i="1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i="1" spc="2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30" dirty="0">
                <a:solidFill>
                  <a:srgbClr val="221F1F"/>
                </a:solidFill>
                <a:latin typeface="Museo Sans 500"/>
                <a:cs typeface="Museo Sans 500"/>
              </a:rPr>
              <a:t>1.0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OSHA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Recordable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spc="2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1.64</a:t>
            </a:r>
            <a:endParaRPr sz="2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Indusrry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Average </a:t>
            </a:r>
            <a:r>
              <a:rPr sz="2450" i="1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i="1" spc="2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25" dirty="0">
                <a:solidFill>
                  <a:srgbClr val="221F1F"/>
                </a:solidFill>
                <a:latin typeface="Museo Sans 500"/>
                <a:cs typeface="Museo Sans 500"/>
              </a:rPr>
              <a:t>3.0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36544" y="6706609"/>
            <a:ext cx="838200" cy="838200"/>
          </a:xfrm>
          <a:custGeom>
            <a:avLst/>
            <a:gdLst/>
            <a:ahLst/>
            <a:cxnLst/>
            <a:rect l="l" t="t" r="r" b="b"/>
            <a:pathLst>
              <a:path w="838200" h="838200">
                <a:moveTo>
                  <a:pt x="586371" y="464908"/>
                </a:moveTo>
                <a:lnTo>
                  <a:pt x="583234" y="449465"/>
                </a:lnTo>
                <a:lnTo>
                  <a:pt x="573811" y="435584"/>
                </a:lnTo>
                <a:lnTo>
                  <a:pt x="559930" y="426161"/>
                </a:lnTo>
                <a:lnTo>
                  <a:pt x="544487" y="423024"/>
                </a:lnTo>
                <a:lnTo>
                  <a:pt x="529043" y="426161"/>
                </a:lnTo>
                <a:lnTo>
                  <a:pt x="515175" y="435584"/>
                </a:lnTo>
                <a:lnTo>
                  <a:pt x="460730" y="490042"/>
                </a:lnTo>
                <a:lnTo>
                  <a:pt x="460730" y="485851"/>
                </a:lnTo>
                <a:lnTo>
                  <a:pt x="460730" y="251294"/>
                </a:lnTo>
                <a:lnTo>
                  <a:pt x="457720" y="234149"/>
                </a:lnTo>
                <a:lnTo>
                  <a:pt x="449211" y="220929"/>
                </a:lnTo>
                <a:lnTo>
                  <a:pt x="435991" y="212432"/>
                </a:lnTo>
                <a:lnTo>
                  <a:pt x="418846" y="209410"/>
                </a:lnTo>
                <a:lnTo>
                  <a:pt x="401701" y="212432"/>
                </a:lnTo>
                <a:lnTo>
                  <a:pt x="388480" y="220929"/>
                </a:lnTo>
                <a:lnTo>
                  <a:pt x="379971" y="234149"/>
                </a:lnTo>
                <a:lnTo>
                  <a:pt x="376961" y="251294"/>
                </a:lnTo>
                <a:lnTo>
                  <a:pt x="376961" y="485851"/>
                </a:lnTo>
                <a:lnTo>
                  <a:pt x="322503" y="431393"/>
                </a:lnTo>
                <a:lnTo>
                  <a:pt x="308635" y="421970"/>
                </a:lnTo>
                <a:lnTo>
                  <a:pt x="293192" y="418833"/>
                </a:lnTo>
                <a:lnTo>
                  <a:pt x="277749" y="421970"/>
                </a:lnTo>
                <a:lnTo>
                  <a:pt x="263867" y="431393"/>
                </a:lnTo>
                <a:lnTo>
                  <a:pt x="254444" y="445274"/>
                </a:lnTo>
                <a:lnTo>
                  <a:pt x="251307" y="460717"/>
                </a:lnTo>
                <a:lnTo>
                  <a:pt x="254444" y="476161"/>
                </a:lnTo>
                <a:lnTo>
                  <a:pt x="263867" y="490042"/>
                </a:lnTo>
                <a:lnTo>
                  <a:pt x="397903" y="624065"/>
                </a:lnTo>
                <a:lnTo>
                  <a:pt x="402082" y="624065"/>
                </a:lnTo>
                <a:lnTo>
                  <a:pt x="409092" y="626414"/>
                </a:lnTo>
                <a:lnTo>
                  <a:pt x="417271" y="627202"/>
                </a:lnTo>
                <a:lnTo>
                  <a:pt x="426237" y="626414"/>
                </a:lnTo>
                <a:lnTo>
                  <a:pt x="435597" y="624065"/>
                </a:lnTo>
                <a:lnTo>
                  <a:pt x="439788" y="624065"/>
                </a:lnTo>
                <a:lnTo>
                  <a:pt x="439788" y="619874"/>
                </a:lnTo>
                <a:lnTo>
                  <a:pt x="448157" y="619874"/>
                </a:lnTo>
                <a:lnTo>
                  <a:pt x="448157" y="615683"/>
                </a:lnTo>
                <a:lnTo>
                  <a:pt x="573811" y="494220"/>
                </a:lnTo>
                <a:lnTo>
                  <a:pt x="576656" y="490042"/>
                </a:lnTo>
                <a:lnTo>
                  <a:pt x="583234" y="480352"/>
                </a:lnTo>
                <a:lnTo>
                  <a:pt x="586371" y="464908"/>
                </a:lnTo>
                <a:close/>
              </a:path>
              <a:path w="838200" h="838200">
                <a:moveTo>
                  <a:pt x="837679" y="418833"/>
                </a:moveTo>
                <a:lnTo>
                  <a:pt x="834847" y="370166"/>
                </a:lnTo>
                <a:lnTo>
                  <a:pt x="826566" y="323100"/>
                </a:lnTo>
                <a:lnTo>
                  <a:pt x="813130" y="277914"/>
                </a:lnTo>
                <a:lnTo>
                  <a:pt x="794943" y="235064"/>
                </a:lnTo>
                <a:lnTo>
                  <a:pt x="772236" y="194729"/>
                </a:lnTo>
                <a:lnTo>
                  <a:pt x="753910" y="169189"/>
                </a:lnTo>
                <a:lnTo>
                  <a:pt x="753910" y="418833"/>
                </a:lnTo>
                <a:lnTo>
                  <a:pt x="750265" y="468172"/>
                </a:lnTo>
                <a:lnTo>
                  <a:pt x="739660" y="515327"/>
                </a:lnTo>
                <a:lnTo>
                  <a:pt x="722642" y="559765"/>
                </a:lnTo>
                <a:lnTo>
                  <a:pt x="699731" y="600938"/>
                </a:lnTo>
                <a:lnTo>
                  <a:pt x="671461" y="638352"/>
                </a:lnTo>
                <a:lnTo>
                  <a:pt x="638365" y="671461"/>
                </a:lnTo>
                <a:lnTo>
                  <a:pt x="600951" y="699731"/>
                </a:lnTo>
                <a:lnTo>
                  <a:pt x="559765" y="722630"/>
                </a:lnTo>
                <a:lnTo>
                  <a:pt x="515327" y="739648"/>
                </a:lnTo>
                <a:lnTo>
                  <a:pt x="468185" y="750252"/>
                </a:lnTo>
                <a:lnTo>
                  <a:pt x="418846" y="753897"/>
                </a:lnTo>
                <a:lnTo>
                  <a:pt x="369493" y="750252"/>
                </a:lnTo>
                <a:lnTo>
                  <a:pt x="322351" y="739648"/>
                </a:lnTo>
                <a:lnTo>
                  <a:pt x="277914" y="722630"/>
                </a:lnTo>
                <a:lnTo>
                  <a:pt x="236728" y="699731"/>
                </a:lnTo>
                <a:lnTo>
                  <a:pt x="199326" y="671461"/>
                </a:lnTo>
                <a:lnTo>
                  <a:pt x="166217" y="638352"/>
                </a:lnTo>
                <a:lnTo>
                  <a:pt x="137947" y="600938"/>
                </a:lnTo>
                <a:lnTo>
                  <a:pt x="115023" y="559714"/>
                </a:lnTo>
                <a:lnTo>
                  <a:pt x="98018" y="515327"/>
                </a:lnTo>
                <a:lnTo>
                  <a:pt x="87426" y="468172"/>
                </a:lnTo>
                <a:lnTo>
                  <a:pt x="83769" y="418833"/>
                </a:lnTo>
                <a:lnTo>
                  <a:pt x="87426" y="369493"/>
                </a:lnTo>
                <a:lnTo>
                  <a:pt x="98018" y="322338"/>
                </a:lnTo>
                <a:lnTo>
                  <a:pt x="115036" y="277914"/>
                </a:lnTo>
                <a:lnTo>
                  <a:pt x="137947" y="236728"/>
                </a:lnTo>
                <a:lnTo>
                  <a:pt x="166217" y="199313"/>
                </a:lnTo>
                <a:lnTo>
                  <a:pt x="199326" y="166217"/>
                </a:lnTo>
                <a:lnTo>
                  <a:pt x="236728" y="137934"/>
                </a:lnTo>
                <a:lnTo>
                  <a:pt x="277914" y="115036"/>
                </a:lnTo>
                <a:lnTo>
                  <a:pt x="322351" y="98018"/>
                </a:lnTo>
                <a:lnTo>
                  <a:pt x="369493" y="87414"/>
                </a:lnTo>
                <a:lnTo>
                  <a:pt x="418846" y="83769"/>
                </a:lnTo>
                <a:lnTo>
                  <a:pt x="468185" y="87414"/>
                </a:lnTo>
                <a:lnTo>
                  <a:pt x="515327" y="98018"/>
                </a:lnTo>
                <a:lnTo>
                  <a:pt x="559765" y="115036"/>
                </a:lnTo>
                <a:lnTo>
                  <a:pt x="600951" y="137934"/>
                </a:lnTo>
                <a:lnTo>
                  <a:pt x="638365" y="166217"/>
                </a:lnTo>
                <a:lnTo>
                  <a:pt x="671461" y="199313"/>
                </a:lnTo>
                <a:lnTo>
                  <a:pt x="699731" y="236728"/>
                </a:lnTo>
                <a:lnTo>
                  <a:pt x="722668" y="277952"/>
                </a:lnTo>
                <a:lnTo>
                  <a:pt x="739660" y="322338"/>
                </a:lnTo>
                <a:lnTo>
                  <a:pt x="750265" y="369493"/>
                </a:lnTo>
                <a:lnTo>
                  <a:pt x="753910" y="418833"/>
                </a:lnTo>
                <a:lnTo>
                  <a:pt x="753910" y="169189"/>
                </a:lnTo>
                <a:lnTo>
                  <a:pt x="745363" y="157276"/>
                </a:lnTo>
                <a:lnTo>
                  <a:pt x="714641" y="123037"/>
                </a:lnTo>
                <a:lnTo>
                  <a:pt x="680402" y="92316"/>
                </a:lnTo>
                <a:lnTo>
                  <a:pt x="668489" y="83769"/>
                </a:lnTo>
                <a:lnTo>
                  <a:pt x="642950" y="65443"/>
                </a:lnTo>
                <a:lnTo>
                  <a:pt x="602615" y="42735"/>
                </a:lnTo>
                <a:lnTo>
                  <a:pt x="559714" y="24523"/>
                </a:lnTo>
                <a:lnTo>
                  <a:pt x="514578" y="11112"/>
                </a:lnTo>
                <a:lnTo>
                  <a:pt x="467512" y="2832"/>
                </a:lnTo>
                <a:lnTo>
                  <a:pt x="418846" y="0"/>
                </a:lnTo>
                <a:lnTo>
                  <a:pt x="370166" y="2832"/>
                </a:lnTo>
                <a:lnTo>
                  <a:pt x="323113" y="11112"/>
                </a:lnTo>
                <a:lnTo>
                  <a:pt x="277964" y="24523"/>
                </a:lnTo>
                <a:lnTo>
                  <a:pt x="235064" y="42735"/>
                </a:lnTo>
                <a:lnTo>
                  <a:pt x="194729" y="65443"/>
                </a:lnTo>
                <a:lnTo>
                  <a:pt x="157276" y="92316"/>
                </a:lnTo>
                <a:lnTo>
                  <a:pt x="123037" y="123037"/>
                </a:lnTo>
                <a:lnTo>
                  <a:pt x="92316" y="157276"/>
                </a:lnTo>
                <a:lnTo>
                  <a:pt x="65443" y="194729"/>
                </a:lnTo>
                <a:lnTo>
                  <a:pt x="42748" y="235064"/>
                </a:lnTo>
                <a:lnTo>
                  <a:pt x="24523" y="277952"/>
                </a:lnTo>
                <a:lnTo>
                  <a:pt x="11112" y="323100"/>
                </a:lnTo>
                <a:lnTo>
                  <a:pt x="2832" y="370166"/>
                </a:lnTo>
                <a:lnTo>
                  <a:pt x="0" y="418833"/>
                </a:lnTo>
                <a:lnTo>
                  <a:pt x="2832" y="467499"/>
                </a:lnTo>
                <a:lnTo>
                  <a:pt x="11112" y="514565"/>
                </a:lnTo>
                <a:lnTo>
                  <a:pt x="24549" y="559765"/>
                </a:lnTo>
                <a:lnTo>
                  <a:pt x="42748" y="602615"/>
                </a:lnTo>
                <a:lnTo>
                  <a:pt x="65443" y="642937"/>
                </a:lnTo>
                <a:lnTo>
                  <a:pt x="92316" y="680389"/>
                </a:lnTo>
                <a:lnTo>
                  <a:pt x="123037" y="714641"/>
                </a:lnTo>
                <a:lnTo>
                  <a:pt x="157276" y="745350"/>
                </a:lnTo>
                <a:lnTo>
                  <a:pt x="194729" y="772223"/>
                </a:lnTo>
                <a:lnTo>
                  <a:pt x="235064" y="794931"/>
                </a:lnTo>
                <a:lnTo>
                  <a:pt x="277964" y="813142"/>
                </a:lnTo>
                <a:lnTo>
                  <a:pt x="323113" y="826554"/>
                </a:lnTo>
                <a:lnTo>
                  <a:pt x="370166" y="834834"/>
                </a:lnTo>
                <a:lnTo>
                  <a:pt x="418846" y="837666"/>
                </a:lnTo>
                <a:lnTo>
                  <a:pt x="467512" y="834834"/>
                </a:lnTo>
                <a:lnTo>
                  <a:pt x="514578" y="826554"/>
                </a:lnTo>
                <a:lnTo>
                  <a:pt x="559714" y="813142"/>
                </a:lnTo>
                <a:lnTo>
                  <a:pt x="602615" y="794931"/>
                </a:lnTo>
                <a:lnTo>
                  <a:pt x="642950" y="772223"/>
                </a:lnTo>
                <a:lnTo>
                  <a:pt x="668489" y="753897"/>
                </a:lnTo>
                <a:lnTo>
                  <a:pt x="680402" y="745350"/>
                </a:lnTo>
                <a:lnTo>
                  <a:pt x="714641" y="714641"/>
                </a:lnTo>
                <a:lnTo>
                  <a:pt x="745363" y="680389"/>
                </a:lnTo>
                <a:lnTo>
                  <a:pt x="772236" y="642937"/>
                </a:lnTo>
                <a:lnTo>
                  <a:pt x="794943" y="602615"/>
                </a:lnTo>
                <a:lnTo>
                  <a:pt x="813155" y="559714"/>
                </a:lnTo>
                <a:lnTo>
                  <a:pt x="826566" y="514565"/>
                </a:lnTo>
                <a:lnTo>
                  <a:pt x="834847" y="467499"/>
                </a:lnTo>
                <a:lnTo>
                  <a:pt x="837679" y="418833"/>
                </a:lnTo>
                <a:close/>
              </a:path>
            </a:pathLst>
          </a:custGeom>
          <a:solidFill>
            <a:srgbClr val="16479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5905579"/>
            <a:ext cx="728345" cy="5398135"/>
          </a:xfrm>
          <a:custGeom>
            <a:avLst/>
            <a:gdLst/>
            <a:ahLst/>
            <a:cxnLst/>
            <a:rect l="l" t="t" r="r" b="b"/>
            <a:pathLst>
              <a:path w="728345" h="5398134">
                <a:moveTo>
                  <a:pt x="0" y="5397741"/>
                </a:moveTo>
                <a:lnTo>
                  <a:pt x="727726" y="5397741"/>
                </a:lnTo>
                <a:lnTo>
                  <a:pt x="727726" y="0"/>
                </a:lnTo>
                <a:lnTo>
                  <a:pt x="0" y="0"/>
                </a:lnTo>
                <a:lnTo>
                  <a:pt x="0" y="53977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5245"/>
            <a:ext cx="8544560" cy="5900420"/>
            <a:chOff x="0" y="5245"/>
            <a:chExt cx="8544560" cy="5900420"/>
          </a:xfrm>
        </p:grpSpPr>
        <p:sp>
          <p:nvSpPr>
            <p:cNvPr id="4" name="object 4"/>
            <p:cNvSpPr/>
            <p:nvPr/>
          </p:nvSpPr>
          <p:spPr>
            <a:xfrm>
              <a:off x="5235" y="5245"/>
              <a:ext cx="728345" cy="727710"/>
            </a:xfrm>
            <a:custGeom>
              <a:avLst/>
              <a:gdLst/>
              <a:ahLst/>
              <a:cxnLst/>
              <a:rect l="l" t="t" r="r" b="b"/>
              <a:pathLst>
                <a:path w="728345" h="727710">
                  <a:moveTo>
                    <a:pt x="0" y="727716"/>
                  </a:moveTo>
                  <a:lnTo>
                    <a:pt x="727726" y="727716"/>
                  </a:lnTo>
                  <a:lnTo>
                    <a:pt x="727726" y="0"/>
                  </a:lnTo>
                  <a:lnTo>
                    <a:pt x="0" y="0"/>
                  </a:lnTo>
                  <a:lnTo>
                    <a:pt x="0" y="727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753599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30175" y="6109417"/>
            <a:ext cx="5473065" cy="1165704"/>
          </a:xfrm>
          <a:prstGeom prst="rect">
            <a:avLst/>
          </a:prstGeom>
        </p:spPr>
        <p:txBody>
          <a:bodyPr vert="horz" wrap="square" lIns="0" tIns="354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90"/>
              </a:spcBef>
              <a:tabLst>
                <a:tab pos="1873885" algn="l"/>
              </a:tabLst>
            </a:pPr>
            <a:r>
              <a:rPr sz="5250" b="1" spc="415" dirty="0">
                <a:latin typeface="Museo Sans 900"/>
                <a:cs typeface="Museo Sans 900"/>
              </a:rPr>
              <a:t>OU</a:t>
            </a:r>
            <a:r>
              <a:rPr sz="5250" b="1" spc="15" dirty="0">
                <a:latin typeface="Museo Sans 900"/>
                <a:cs typeface="Museo Sans 900"/>
              </a:rPr>
              <a:t>R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9" dirty="0">
                <a:latin typeface="Museo Sans 900"/>
                <a:cs typeface="Museo Sans 900"/>
              </a:rPr>
              <a:t>SE</a:t>
            </a:r>
            <a:r>
              <a:rPr sz="5250" b="1" spc="365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VICES</a:t>
            </a:r>
            <a:endParaRPr sz="5250" dirty="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2442722"/>
            <a:ext cx="4958080" cy="3161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Concrete,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Facade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25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Masonry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  <a:p>
            <a:pPr marL="12700" marR="5080">
              <a:lnSpc>
                <a:spcPts val="7320"/>
              </a:lnSpc>
              <a:spcBef>
                <a:spcPts val="98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Roofing Repairs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 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Expansion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Joint</a:t>
            </a:r>
            <a:r>
              <a:rPr sz="2450" spc="17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Systems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22002" y="6131092"/>
            <a:ext cx="341630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Exterior </a:t>
            </a: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Wall</a:t>
            </a:r>
            <a:r>
              <a:rPr sz="2450" spc="13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Coatings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22002" y="7061037"/>
            <a:ext cx="389699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Parking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Deck</a:t>
            </a:r>
            <a:r>
              <a:rPr sz="2450" spc="13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22002" y="7990982"/>
            <a:ext cx="3555365" cy="22625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Plaza Deck</a:t>
            </a:r>
            <a:r>
              <a:rPr sz="2450" spc="14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Waterproofing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endParaRPr sz="36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Historic</a:t>
            </a:r>
            <a:r>
              <a:rPr sz="245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221797" y="1493809"/>
            <a:ext cx="7285990" cy="7970520"/>
            <a:chOff x="10221797" y="1493809"/>
            <a:chExt cx="7285990" cy="7970520"/>
          </a:xfrm>
        </p:grpSpPr>
        <p:sp>
          <p:nvSpPr>
            <p:cNvPr id="13" name="object 13"/>
            <p:cNvSpPr/>
            <p:nvPr/>
          </p:nvSpPr>
          <p:spPr>
            <a:xfrm>
              <a:off x="10221786" y="2533960"/>
              <a:ext cx="1053465" cy="6930390"/>
            </a:xfrm>
            <a:custGeom>
              <a:avLst/>
              <a:gdLst/>
              <a:ahLst/>
              <a:cxnLst/>
              <a:rect l="l" t="t" r="r" b="b"/>
              <a:pathLst>
                <a:path w="1053465" h="6930390">
                  <a:moveTo>
                    <a:pt x="1053134" y="6624548"/>
                  </a:moveTo>
                  <a:lnTo>
                    <a:pt x="1050493" y="6018060"/>
                  </a:lnTo>
                  <a:lnTo>
                    <a:pt x="523925" y="5717108"/>
                  </a:lnTo>
                  <a:lnTo>
                    <a:pt x="0" y="6022645"/>
                  </a:lnTo>
                  <a:lnTo>
                    <a:pt x="2654" y="6629133"/>
                  </a:lnTo>
                  <a:lnTo>
                    <a:pt x="529209" y="6930085"/>
                  </a:lnTo>
                  <a:lnTo>
                    <a:pt x="1053134" y="6624548"/>
                  </a:lnTo>
                  <a:close/>
                </a:path>
                <a:path w="1053465" h="6930390">
                  <a:moveTo>
                    <a:pt x="1053134" y="4718850"/>
                  </a:moveTo>
                  <a:lnTo>
                    <a:pt x="1050493" y="4112349"/>
                  </a:lnTo>
                  <a:lnTo>
                    <a:pt x="523925" y="3811397"/>
                  </a:lnTo>
                  <a:lnTo>
                    <a:pt x="0" y="4116946"/>
                  </a:lnTo>
                  <a:lnTo>
                    <a:pt x="2654" y="4723435"/>
                  </a:lnTo>
                  <a:lnTo>
                    <a:pt x="529209" y="5024386"/>
                  </a:lnTo>
                  <a:lnTo>
                    <a:pt x="1053134" y="4718850"/>
                  </a:lnTo>
                  <a:close/>
                </a:path>
                <a:path w="1053465" h="6930390">
                  <a:moveTo>
                    <a:pt x="1053134" y="2813151"/>
                  </a:moveTo>
                  <a:lnTo>
                    <a:pt x="1050493" y="2206650"/>
                  </a:lnTo>
                  <a:lnTo>
                    <a:pt x="523925" y="1905698"/>
                  </a:lnTo>
                  <a:lnTo>
                    <a:pt x="0" y="2211235"/>
                  </a:lnTo>
                  <a:lnTo>
                    <a:pt x="2654" y="2817736"/>
                  </a:lnTo>
                  <a:lnTo>
                    <a:pt x="529209" y="3118688"/>
                  </a:lnTo>
                  <a:lnTo>
                    <a:pt x="1053134" y="2813151"/>
                  </a:lnTo>
                  <a:close/>
                </a:path>
                <a:path w="1053465" h="6930390">
                  <a:moveTo>
                    <a:pt x="1053134" y="907453"/>
                  </a:moveTo>
                  <a:lnTo>
                    <a:pt x="1050493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690713" y="1493809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0"/>
                  </a:moveTo>
                  <a:lnTo>
                    <a:pt x="0" y="303655"/>
                  </a:lnTo>
                </a:path>
              </a:pathLst>
            </a:custGeom>
            <a:ln w="31412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999512" y="1493809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0"/>
                  </a:moveTo>
                  <a:lnTo>
                    <a:pt x="0" y="303655"/>
                  </a:lnTo>
                </a:path>
              </a:pathLst>
            </a:custGeom>
            <a:ln w="31412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334703" y="1797472"/>
              <a:ext cx="5172710" cy="0"/>
            </a:xfrm>
            <a:custGeom>
              <a:avLst/>
              <a:gdLst/>
              <a:ahLst/>
              <a:cxnLst/>
              <a:rect l="l" t="t" r="r" b="b"/>
              <a:pathLst>
                <a:path w="5172709">
                  <a:moveTo>
                    <a:pt x="5172617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 rot="20220000">
            <a:off x="12583058" y="850104"/>
            <a:ext cx="724371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10"/>
              </a:lnSpc>
            </a:pP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1915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9" name="object 19"/>
          <p:cNvSpPr txBox="1"/>
          <p:nvPr/>
        </p:nvSpPr>
        <p:spPr>
          <a:xfrm rot="20220000">
            <a:off x="15881093" y="834960"/>
            <a:ext cx="793461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10"/>
              </a:lnSpc>
            </a:pPr>
            <a:r>
              <a:rPr sz="2300" spc="60" dirty="0">
                <a:solidFill>
                  <a:srgbClr val="C5C5C5"/>
                </a:solidFill>
                <a:latin typeface="Museo Sans 500"/>
                <a:cs typeface="Museo Sans 500"/>
              </a:rPr>
              <a:t>2020</a:t>
            </a:r>
            <a:endParaRPr sz="2300">
              <a:latin typeface="Museo Sans 500"/>
              <a:cs typeface="Museo Sans 5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6633209" cy="11298555"/>
            <a:chOff x="5235" y="5245"/>
            <a:chExt cx="6633209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5638800" cy="11298555"/>
            </a:xfrm>
            <a:custGeom>
              <a:avLst/>
              <a:gdLst/>
              <a:ahLst/>
              <a:cxnLst/>
              <a:rect l="l" t="t" r="r" b="b"/>
              <a:pathLst>
                <a:path w="5638800" h="11298555">
                  <a:moveTo>
                    <a:pt x="5638571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5638571" y="11298074"/>
                  </a:lnTo>
                  <a:lnTo>
                    <a:pt x="5638571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15615" y="1026146"/>
              <a:ext cx="3622214" cy="44972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848671" y="1026146"/>
            <a:ext cx="3622214" cy="44972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5614" y="5785164"/>
            <a:ext cx="3622214" cy="44972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48671" y="5785164"/>
            <a:ext cx="3622214" cy="44972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42869" y="6102245"/>
            <a:ext cx="970915" cy="44157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520" dirty="0">
                <a:solidFill>
                  <a:srgbClr val="C5C5C5"/>
                </a:solidFill>
                <a:latin typeface="Museo Sans 900"/>
                <a:cs typeface="Museo Sans 900"/>
              </a:rPr>
              <a:t>NOTABLE</a:t>
            </a:r>
            <a:endParaRPr sz="660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869" y="790574"/>
            <a:ext cx="970915" cy="49777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P</a:t>
            </a:r>
            <a:r>
              <a:rPr sz="6600" b="1" spc="625" dirty="0">
                <a:solidFill>
                  <a:srgbClr val="C5C5C5"/>
                </a:solidFill>
                <a:latin typeface="Museo Sans 900"/>
                <a:cs typeface="Museo Sans 900"/>
              </a:rPr>
              <a:t>R</a:t>
            </a: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OJECT</a:t>
            </a:r>
            <a:r>
              <a:rPr sz="6600" b="1" dirty="0">
                <a:solidFill>
                  <a:srgbClr val="C5C5C5"/>
                </a:solidFill>
                <a:latin typeface="Museo Sans 900"/>
                <a:cs typeface="Museo Sans 900"/>
              </a:rPr>
              <a:t>S</a:t>
            </a:r>
            <a:endParaRPr sz="6600" dirty="0">
              <a:latin typeface="Museo Sans 900"/>
              <a:cs typeface="Museo Sans 9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43502" y="1707530"/>
            <a:ext cx="8014970" cy="7616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The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Arch Grounds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3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Eads Bridge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26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Salvation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Army Building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3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Alcatraz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—San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Francisco,</a:t>
            </a:r>
            <a:r>
              <a:rPr sz="2450" i="1" spc="1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CA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Lincoln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Memorial Reflecting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Pool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—Washington,</a:t>
            </a:r>
            <a:r>
              <a:rPr sz="2450" i="1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35" dirty="0">
                <a:solidFill>
                  <a:srgbClr val="221F1F"/>
                </a:solidFill>
                <a:latin typeface="Museo Sans 500"/>
                <a:cs typeface="Museo Sans 500"/>
              </a:rPr>
              <a:t>D.C.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Maggie Daley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Park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—Chicago,</a:t>
            </a:r>
            <a:r>
              <a:rPr sz="2450" i="1" spc="25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IL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ODOT Stone Arch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Bridges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—Cleveland,</a:t>
            </a:r>
            <a:r>
              <a:rPr sz="2450" i="1" spc="3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OH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Moolah </a:t>
            </a:r>
            <a:r>
              <a:rPr sz="2450" spc="35" dirty="0">
                <a:solidFill>
                  <a:srgbClr val="221F1F"/>
                </a:solidFill>
                <a:latin typeface="Museo Sans 500"/>
                <a:cs typeface="Museo Sans 500"/>
              </a:rPr>
              <a:t>Temple</a:t>
            </a:r>
            <a:r>
              <a:rPr sz="2450" i="1" spc="3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Corbin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Building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—New </a:t>
            </a:r>
            <a:r>
              <a:rPr sz="2450" i="1" spc="35" dirty="0">
                <a:solidFill>
                  <a:srgbClr val="221F1F"/>
                </a:solidFill>
                <a:latin typeface="Museo Sans 500"/>
                <a:cs typeface="Museo Sans 500"/>
              </a:rPr>
              <a:t>York,</a:t>
            </a:r>
            <a:r>
              <a:rPr sz="2450" i="1" spc="2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NY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516229" y="9951037"/>
            <a:ext cx="4582634" cy="13522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Gateway Arch and Saint Louis Skyline on the Mississippi River Photograph by  Gregory Ballos">
            <a:extLst>
              <a:ext uri="{FF2B5EF4-FFF2-40B4-BE49-F238E27FC236}">
                <a16:creationId xmlns:a16="http://schemas.microsoft.com/office/drawing/2014/main" id="{64776AD6-AC83-4BEB-B1D5-41AC4D23F5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33" y="413"/>
            <a:ext cx="10052017" cy="565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sky, water, outdoor, city&#10;&#10;Description automatically generated">
            <a:extLst>
              <a:ext uri="{FF2B5EF4-FFF2-40B4-BE49-F238E27FC236}">
                <a16:creationId xmlns:a16="http://schemas.microsoft.com/office/drawing/2014/main" id="{43335C4B-1A97-4606-9810-F938203BF6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5414"/>
          <a:stretch/>
        </p:blipFill>
        <p:spPr>
          <a:xfrm>
            <a:off x="10052050" y="413"/>
            <a:ext cx="10052050" cy="5654262"/>
          </a:xfrm>
          <a:prstGeom prst="rect">
            <a:avLst/>
          </a:prstGeom>
        </p:spPr>
      </p:pic>
      <p:pic>
        <p:nvPicPr>
          <p:cNvPr id="1026" name="Picture 2" descr="Chicago Skyline by Fraser Hall">
            <a:extLst>
              <a:ext uri="{FF2B5EF4-FFF2-40B4-BE49-F238E27FC236}">
                <a16:creationId xmlns:a16="http://schemas.microsoft.com/office/drawing/2014/main" id="{AD005D65-C74E-469A-A8FC-54DA3D038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33" y="5654675"/>
            <a:ext cx="10052017" cy="565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uston Skyline Photograph by Mountain Dreams">
            <a:extLst>
              <a:ext uri="{FF2B5EF4-FFF2-40B4-BE49-F238E27FC236}">
                <a16:creationId xmlns:a16="http://schemas.microsoft.com/office/drawing/2014/main" id="{2B2D5FB5-B9C2-4906-832C-C8EF26900D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6" r="9867" b="-2"/>
          <a:stretch/>
        </p:blipFill>
        <p:spPr bwMode="auto">
          <a:xfrm>
            <a:off x="10052050" y="5654675"/>
            <a:ext cx="10052050" cy="565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71766" y="2874393"/>
            <a:ext cx="5560568" cy="55605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>
              <a:defRPr/>
            </a:pPr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7" name="Frame 76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548471" y="2151097"/>
            <a:ext cx="7007159" cy="7007156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>
              <a:defRPr/>
            </a:pPr>
            <a:endParaRPr lang="en-US" sz="296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8850" y="3799137"/>
            <a:ext cx="5966400" cy="389224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Autofit/>
          </a:bodyPr>
          <a:lstStyle/>
          <a:p>
            <a:pPr algn="ctr"/>
            <a:r>
              <a:rPr lang="en-US" sz="5277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Types of Commercial Building Construction</a:t>
            </a:r>
          </a:p>
        </p:txBody>
      </p:sp>
    </p:spTree>
    <p:extLst>
      <p:ext uri="{BB962C8B-B14F-4D97-AF65-F5344CB8AC3E}">
        <p14:creationId xmlns:p14="http://schemas.microsoft.com/office/powerpoint/2010/main" val="3431554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3" descr="Fluted and strip stones removed utilizing scaffolding and mastclimbers"/>
          <p:cNvPicPr>
            <a:picLocks noChangeAspect="1" noChangeArrowheads="1"/>
          </p:cNvPicPr>
          <p:nvPr/>
        </p:nvPicPr>
        <p:blipFill rotWithShape="1">
          <a:blip r:embed="rId2" cstate="print"/>
          <a:srcRect t="22547" b="2453"/>
          <a:stretch/>
        </p:blipFill>
        <p:spPr>
          <a:xfrm>
            <a:off x="-5023" y="413"/>
            <a:ext cx="20104098" cy="11308540"/>
          </a:xfrm>
          <a:prstGeom prst="rect">
            <a:avLst/>
          </a:prstGeom>
          <a:noFill/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640641"/>
            <a:ext cx="20104098" cy="521424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445" y="551420"/>
            <a:ext cx="6795753" cy="308922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Solid Masonry</a:t>
            </a:r>
          </a:p>
        </p:txBody>
      </p:sp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00485CEC-A673-4D95-B601-45A30F1597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78"/>
          <a:stretch/>
        </p:blipFill>
        <p:spPr>
          <a:xfrm>
            <a:off x="12432000" y="4700348"/>
            <a:ext cx="6531348" cy="6268817"/>
          </a:xfrm>
          <a:prstGeom prst="roundRect">
            <a:avLst/>
          </a:prstGeom>
        </p:spPr>
      </p:pic>
      <p:pic>
        <p:nvPicPr>
          <p:cNvPr id="18" name="Picture 17" descr="Text, logo, company name&#10;&#10;Description automatically generated">
            <a:extLst>
              <a:ext uri="{FF2B5EF4-FFF2-40B4-BE49-F238E27FC236}">
                <a16:creationId xmlns:a16="http://schemas.microsoft.com/office/drawing/2014/main" id="{ACF31EB1-6D4A-4D03-8037-3B78AA14A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" y="10197640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261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4" descr="A picture containing building, outdoor, sky, street&#10;&#10;Description automatically generated">
            <a:extLst>
              <a:ext uri="{FF2B5EF4-FFF2-40B4-BE49-F238E27FC236}">
                <a16:creationId xmlns:a16="http://schemas.microsoft.com/office/drawing/2014/main" id="{60691532-F773-4E64-9262-5B6A85370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477" r="-2" b="8875"/>
          <a:stretch/>
        </p:blipFill>
        <p:spPr>
          <a:xfrm>
            <a:off x="2" y="413"/>
            <a:ext cx="9902839" cy="1130854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DA995CB-20B3-4B9B-BDC5-BD9E97FF55B4}"/>
              </a:ext>
            </a:extLst>
          </p:cNvPr>
          <p:cNvSpPr txBox="1">
            <a:spLocks/>
          </p:cNvSpPr>
          <p:nvPr/>
        </p:nvSpPr>
        <p:spPr>
          <a:xfrm>
            <a:off x="10961555" y="468532"/>
            <a:ext cx="8219437" cy="316589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Veneer Wall System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CB66801E-7802-43BE-954D-A887E343D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r="2111"/>
          <a:stretch/>
        </p:blipFill>
        <p:spPr bwMode="auto">
          <a:xfrm>
            <a:off x="10201263" y="4290090"/>
            <a:ext cx="9740023" cy="6790903"/>
          </a:xfrm>
          <a:prstGeom prst="rect">
            <a:avLst/>
          </a:prstGeom>
          <a:noFill/>
        </p:spPr>
      </p:pic>
      <p:pic>
        <p:nvPicPr>
          <p:cNvPr id="14" name="Picture 13" descr="Text, logo, company name&#10;&#10;Description automatically generated">
            <a:extLst>
              <a:ext uri="{FF2B5EF4-FFF2-40B4-BE49-F238E27FC236}">
                <a16:creationId xmlns:a16="http://schemas.microsoft.com/office/drawing/2014/main" id="{BFE6B6A9-434D-4E84-A9F9-CA252D914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" y="10197640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62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9">
            <a:extLst>
              <a:ext uri="{FF2B5EF4-FFF2-40B4-BE49-F238E27FC236}">
                <a16:creationId xmlns:a16="http://schemas.microsoft.com/office/drawing/2014/main" id="{36C4118A-B523-45D9-B427-8E05B2DEA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0009" y="669772"/>
            <a:ext cx="5947026" cy="362587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Curtain Wall</a:t>
            </a:r>
          </a:p>
        </p:txBody>
      </p:sp>
      <p:pic>
        <p:nvPicPr>
          <p:cNvPr id="10" name="Picture 9" descr="A tall building in a city&#10;&#10;Description automatically generated">
            <a:extLst>
              <a:ext uri="{FF2B5EF4-FFF2-40B4-BE49-F238E27FC236}">
                <a16:creationId xmlns:a16="http://schemas.microsoft.com/office/drawing/2014/main" id="{D3A8741D-9F72-4E28-9585-5E1D94757B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1" r="1099"/>
          <a:stretch/>
        </p:blipFill>
        <p:spPr>
          <a:xfrm>
            <a:off x="1" y="413"/>
            <a:ext cx="10067971" cy="11308540"/>
          </a:xfrm>
          <a:prstGeom prst="rect">
            <a:avLst/>
          </a:prstGeom>
        </p:spPr>
      </p:pic>
      <p:pic>
        <p:nvPicPr>
          <p:cNvPr id="9" name="Picture 2" descr="Stone Curtain Wall Systems - Trimstone">
            <a:extLst>
              <a:ext uri="{FF2B5EF4-FFF2-40B4-BE49-F238E27FC236}">
                <a16:creationId xmlns:a16="http://schemas.microsoft.com/office/drawing/2014/main" id="{69CEDFF1-4B50-4ACB-9E0F-1BCB37DEF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9917" y="4702034"/>
            <a:ext cx="6200535" cy="620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Text, logo, company name&#10;&#10;Description automatically generated">
            <a:extLst>
              <a:ext uri="{FF2B5EF4-FFF2-40B4-BE49-F238E27FC236}">
                <a16:creationId xmlns:a16="http://schemas.microsoft.com/office/drawing/2014/main" id="{790ADA3F-6B69-456D-A201-AB78C7BC8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" y="10197640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08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BE6CF75-548D-441E-ACA6-CE28BCEAB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9481" r="11186" b="2"/>
          <a:stretch/>
        </p:blipFill>
        <p:spPr bwMode="auto">
          <a:xfrm>
            <a:off x="8260466" y="413"/>
            <a:ext cx="11843635" cy="11308540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29C34B4-59AB-469C-B343-EAC48993FBEF}"/>
              </a:ext>
            </a:extLst>
          </p:cNvPr>
          <p:cNvSpPr txBox="1">
            <a:spLocks/>
          </p:cNvSpPr>
          <p:nvPr/>
        </p:nvSpPr>
        <p:spPr>
          <a:xfrm>
            <a:off x="1156720" y="270682"/>
            <a:ext cx="5947026" cy="25583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Precast Concrete</a:t>
            </a:r>
          </a:p>
        </p:txBody>
      </p:sp>
      <p:pic>
        <p:nvPicPr>
          <p:cNvPr id="12" name="Picture 2" descr="Risky Business: High Risk Walls | Building Science">
            <a:extLst>
              <a:ext uri="{FF2B5EF4-FFF2-40B4-BE49-F238E27FC236}">
                <a16:creationId xmlns:a16="http://schemas.microsoft.com/office/drawing/2014/main" id="{57C37026-611D-4087-AF73-BE87F1454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83" y="3099346"/>
            <a:ext cx="7463101" cy="749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ext, logo, company name&#10;&#10;Description automatically generated">
            <a:extLst>
              <a:ext uri="{FF2B5EF4-FFF2-40B4-BE49-F238E27FC236}">
                <a16:creationId xmlns:a16="http://schemas.microsoft.com/office/drawing/2014/main" id="{ADB148A2-80B3-4C6A-8B87-58EB20597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7383" y="10209328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0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A035ABA-E9B9-4BD0-9E07-96100BE0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8905" y="7693786"/>
            <a:ext cx="10947114" cy="213116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7915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Terra Cotta</a:t>
            </a:r>
            <a:endParaRPr lang="en-US" sz="7915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pic>
        <p:nvPicPr>
          <p:cNvPr id="24" name="Picture 23" descr="A picture containing person, outdoor, orange&#10;&#10;Description automatically generated">
            <a:extLst>
              <a:ext uri="{FF2B5EF4-FFF2-40B4-BE49-F238E27FC236}">
                <a16:creationId xmlns:a16="http://schemas.microsoft.com/office/drawing/2014/main" id="{D8F5E013-4656-4965-98B6-45E4299D2A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r="-3" b="-3"/>
          <a:stretch/>
        </p:blipFill>
        <p:spPr>
          <a:xfrm>
            <a:off x="33" y="398"/>
            <a:ext cx="7994618" cy="7188532"/>
          </a:xfrm>
          <a:prstGeom prst="rect">
            <a:avLst/>
          </a:prstGeom>
        </p:spPr>
      </p:pic>
      <p:pic>
        <p:nvPicPr>
          <p:cNvPr id="6" name="Picture 5" descr="A picture containing building, outdoor, sky, street&#10;&#10;Description automatically generated">
            <a:extLst>
              <a:ext uri="{FF2B5EF4-FFF2-40B4-BE49-F238E27FC236}">
                <a16:creationId xmlns:a16="http://schemas.microsoft.com/office/drawing/2014/main" id="{68E5978F-0661-4F37-B6D5-60E68BC972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3625" r="-1" b="5833"/>
          <a:stretch/>
        </p:blipFill>
        <p:spPr>
          <a:xfrm>
            <a:off x="8198703" y="395"/>
            <a:ext cx="11900371" cy="7188535"/>
          </a:xfrm>
          <a:prstGeom prst="rect">
            <a:avLst/>
          </a:prstGeom>
        </p:spPr>
      </p:pic>
      <p:pic>
        <p:nvPicPr>
          <p:cNvPr id="1026" name="Picture 2" descr="Ornamenting Brooklyn: The Fashion of Terra-Cotta | Brownstoner">
            <a:extLst>
              <a:ext uri="{FF2B5EF4-FFF2-40B4-BE49-F238E27FC236}">
                <a16:creationId xmlns:a16="http://schemas.microsoft.com/office/drawing/2014/main" id="{C85E1A05-64A5-457A-AA62-2E33F934A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9674"/>
          <a:stretch/>
        </p:blipFill>
        <p:spPr bwMode="auto">
          <a:xfrm>
            <a:off x="33" y="7375544"/>
            <a:ext cx="7994618" cy="393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ext, logo, company name&#10;&#10;Description automatically generated">
            <a:extLst>
              <a:ext uri="{FF2B5EF4-FFF2-40B4-BE49-F238E27FC236}">
                <a16:creationId xmlns:a16="http://schemas.microsoft.com/office/drawing/2014/main" id="{A9843619-15AD-4D36-A42F-0AB5D7107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7383" y="10209328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76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443" y="4115537"/>
            <a:ext cx="6442084" cy="30782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596" b="1" dirty="0">
                <a:latin typeface="Verdana" panose="020B0604030504040204" pitchFamily="34" charset="0"/>
                <a:ea typeface="Verdana" panose="020B0604030504040204" pitchFamily="34" charset="0"/>
              </a:rPr>
              <a:t>Facade Repair Timeline</a:t>
            </a:r>
            <a:r>
              <a:rPr lang="en-US" sz="6596" b="1" u="sng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D84EFE8-C53A-44C4-B289-D1B42CF69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48064" y="-9947667"/>
            <a:ext cx="207973" cy="201041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507846">
              <a:defRPr/>
            </a:pPr>
            <a:endParaRPr lang="en-US" sz="2968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1E05EA4-887D-49AB-85D2-3B9B140C19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94053" y="503000"/>
          <a:ext cx="10787241" cy="10129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Text, logo, company name&#10;&#10;Description automatically generated">
            <a:extLst>
              <a:ext uri="{FF2B5EF4-FFF2-40B4-BE49-F238E27FC236}">
                <a16:creationId xmlns:a16="http://schemas.microsoft.com/office/drawing/2014/main" id="{5D7674D2-B019-4972-9723-8203C9E819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120" y="10194223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5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AAD52C3-F510-4AD2-8B1D-7D8A574B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94686" y="7356053"/>
            <a:ext cx="8460734" cy="2737147"/>
          </a:xfrm>
        </p:spPr>
        <p:txBody>
          <a:bodyPr anchor="ctr">
            <a:normAutofit/>
          </a:bodyPr>
          <a:lstStyle/>
          <a:p>
            <a:pPr>
              <a:defRPr/>
            </a:pPr>
            <a:endParaRPr lang="en-US" altLang="en-US" sz="3298">
              <a:latin typeface="Impact" panose="020B0806030902050204" pitchFamily="34" charset="0"/>
            </a:endParaRPr>
          </a:p>
          <a:p>
            <a:pPr lvl="0"/>
            <a:endParaRPr lang="en-US" sz="3298">
              <a:latin typeface="Impact" panose="020B0806030902050204" pitchFamily="34" charset="0"/>
            </a:endParaRPr>
          </a:p>
        </p:txBody>
      </p:sp>
      <p:pic>
        <p:nvPicPr>
          <p:cNvPr id="5" name="Picture 4" descr="A picture containing building, outdoor, road, sky&#10;&#10;Description automatically generated">
            <a:extLst>
              <a:ext uri="{FF2B5EF4-FFF2-40B4-BE49-F238E27FC236}">
                <a16:creationId xmlns:a16="http://schemas.microsoft.com/office/drawing/2014/main" id="{93E0F2EB-8C4A-4054-8AF8-BED552AD2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9163"/>
            <a:ext cx="15066387" cy="112997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C4FD61-CB54-4FD0-B499-400DF3C6F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2626" y="4175268"/>
            <a:ext cx="7124920" cy="7124920"/>
          </a:xfrm>
          <a:prstGeom prst="round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9ACE58C-F6A5-4284-9A4D-26ED27C3C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9231" y="326077"/>
            <a:ext cx="7124921" cy="353227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6596" b="1" dirty="0">
                <a:latin typeface="Verdana" panose="020B0604030504040204" pitchFamily="34" charset="0"/>
                <a:ea typeface="Verdana" panose="020B0604030504040204" pitchFamily="34" charset="0"/>
              </a:rPr>
              <a:t>Stucco</a:t>
            </a:r>
          </a:p>
        </p:txBody>
      </p:sp>
      <p:pic>
        <p:nvPicPr>
          <p:cNvPr id="7" name="Picture 6" descr="Text, logo, company name&#10;&#10;Description automatically generated">
            <a:extLst>
              <a:ext uri="{FF2B5EF4-FFF2-40B4-BE49-F238E27FC236}">
                <a16:creationId xmlns:a16="http://schemas.microsoft.com/office/drawing/2014/main" id="{304BABD0-C65C-4658-82D8-61415E8C1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53" y="10067831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89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55540A-A345-47AE-B927-4E5D6400D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178" y="4786808"/>
            <a:ext cx="11594923" cy="6522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E8F852-53B7-4428-9747-4B6EC1372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50" y="4786809"/>
            <a:ext cx="8123928" cy="633666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DB49474-1FAA-4AFB-B805-3A38A3499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752" y="384520"/>
            <a:ext cx="7124921" cy="353227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6596" b="1" dirty="0">
                <a:latin typeface="Verdana" panose="020B0604030504040204" pitchFamily="34" charset="0"/>
                <a:ea typeface="Verdana" panose="020B0604030504040204" pitchFamily="34" charset="0"/>
              </a:rPr>
              <a:t>EIFS</a:t>
            </a:r>
          </a:p>
        </p:txBody>
      </p:sp>
      <p:pic>
        <p:nvPicPr>
          <p:cNvPr id="10" name="Picture 10" descr="A picture containing jack, electronics&#10;&#10;Description automatically generated">
            <a:extLst>
              <a:ext uri="{FF2B5EF4-FFF2-40B4-BE49-F238E27FC236}">
                <a16:creationId xmlns:a16="http://schemas.microsoft.com/office/drawing/2014/main" id="{DDFB68AA-BB54-4D41-990B-EDF136DFCA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03" r="9365" b="3772"/>
          <a:stretch/>
        </p:blipFill>
        <p:spPr>
          <a:xfrm>
            <a:off x="17319958" y="437416"/>
            <a:ext cx="2597128" cy="3782531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606E174A-3C7C-4C19-B8EC-F245B31CBA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38" t="2105" r="4558" b="2188"/>
          <a:stretch/>
        </p:blipFill>
        <p:spPr>
          <a:xfrm>
            <a:off x="11533835" y="417316"/>
            <a:ext cx="2702323" cy="3802630"/>
          </a:xfrm>
          <a:prstGeom prst="rect">
            <a:avLst/>
          </a:prstGeom>
        </p:spPr>
      </p:pic>
      <p:pic>
        <p:nvPicPr>
          <p:cNvPr id="13" name="Picture 9" descr="A picture containing text, picture frame, stone&#10;&#10;Description automatically generated">
            <a:extLst>
              <a:ext uri="{FF2B5EF4-FFF2-40B4-BE49-F238E27FC236}">
                <a16:creationId xmlns:a16="http://schemas.microsoft.com/office/drawing/2014/main" id="{34A39A77-45DE-4F11-90B2-5FFF01A123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5" t="1967" r="3283" b="3480"/>
          <a:stretch/>
        </p:blipFill>
        <p:spPr>
          <a:xfrm>
            <a:off x="8509178" y="417316"/>
            <a:ext cx="2734482" cy="3802630"/>
          </a:xfrm>
          <a:prstGeom prst="rect">
            <a:avLst/>
          </a:prstGeom>
        </p:spPr>
      </p:pic>
      <p:pic>
        <p:nvPicPr>
          <p:cNvPr id="14" name="Picture 13" descr="A picture containing text, wall&#10;&#10;Description automatically generated">
            <a:extLst>
              <a:ext uri="{FF2B5EF4-FFF2-40B4-BE49-F238E27FC236}">
                <a16:creationId xmlns:a16="http://schemas.microsoft.com/office/drawing/2014/main" id="{0A7E80F3-31A7-4075-839B-14D10127B6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965"/>
          <a:stretch/>
        </p:blipFill>
        <p:spPr>
          <a:xfrm>
            <a:off x="14539515" y="417317"/>
            <a:ext cx="2490267" cy="3780113"/>
          </a:xfrm>
          <a:prstGeom prst="rect">
            <a:avLst/>
          </a:prstGeom>
        </p:spPr>
      </p:pic>
      <p:pic>
        <p:nvPicPr>
          <p:cNvPr id="12" name="Picture 11" descr="Text, logo, company name&#10;&#10;Description automatically generated">
            <a:extLst>
              <a:ext uri="{FF2B5EF4-FFF2-40B4-BE49-F238E27FC236}">
                <a16:creationId xmlns:a16="http://schemas.microsoft.com/office/drawing/2014/main" id="{4489B795-97C0-4515-A997-4BBC5220F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7617" y="10176829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96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4087238"/>
            <a:ext cx="7118314" cy="31348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596" b="1" dirty="0">
                <a:latin typeface="Verdana" panose="020B0604030504040204" pitchFamily="34" charset="0"/>
                <a:ea typeface="Verdana" panose="020B0604030504040204" pitchFamily="34" charset="0"/>
              </a:rPr>
              <a:t>Stucco &amp; EIFS Repair Timeline</a:t>
            </a:r>
            <a:endParaRPr lang="en-US" sz="6596" b="1" u="sn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D84EFE8-C53A-44C4-B289-D1B42CF69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48064" y="-9947667"/>
            <a:ext cx="207973" cy="201041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507846">
              <a:defRPr/>
            </a:pPr>
            <a:endParaRPr lang="en-US" sz="2968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1E05EA4-887D-49AB-85D2-3B9B140C19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94053" y="1259520"/>
          <a:ext cx="10787241" cy="908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Text, logo, company name&#10;&#10;Description automatically generated">
            <a:extLst>
              <a:ext uri="{FF2B5EF4-FFF2-40B4-BE49-F238E27FC236}">
                <a16:creationId xmlns:a16="http://schemas.microsoft.com/office/drawing/2014/main" id="{5D7674D2-B019-4972-9723-8203C9E819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18" y="10049831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53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fflorescence">
            <a:extLst>
              <a:ext uri="{FF2B5EF4-FFF2-40B4-BE49-F238E27FC236}">
                <a16:creationId xmlns:a16="http://schemas.microsoft.com/office/drawing/2014/main" id="{880499F9-C01C-478B-9916-DED5C8871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693" y="2956138"/>
            <a:ext cx="4786146" cy="23447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AB5C6F-BF6B-4EEE-A4B5-6A9CCA9E2ADC}"/>
              </a:ext>
            </a:extLst>
          </p:cNvPr>
          <p:cNvSpPr txBox="1"/>
          <p:nvPr/>
        </p:nvSpPr>
        <p:spPr>
          <a:xfrm>
            <a:off x="1326693" y="5482594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Efflorescence</a:t>
            </a:r>
          </a:p>
        </p:txBody>
      </p:sp>
      <p:pic>
        <p:nvPicPr>
          <p:cNvPr id="1028" name="Picture 4" descr="Image result for window leaks commercial building">
            <a:extLst>
              <a:ext uri="{FF2B5EF4-FFF2-40B4-BE49-F238E27FC236}">
                <a16:creationId xmlns:a16="http://schemas.microsoft.com/office/drawing/2014/main" id="{5493F51E-F020-45F0-A3CA-4DFF4EFAC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693" y="6542670"/>
            <a:ext cx="4786144" cy="23447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C6E5CC-9F1D-42DD-8717-D007F4DE406E}"/>
              </a:ext>
            </a:extLst>
          </p:cNvPr>
          <p:cNvSpPr txBox="1"/>
          <p:nvPr/>
        </p:nvSpPr>
        <p:spPr>
          <a:xfrm>
            <a:off x="1326692" y="9138444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Window Leaks</a:t>
            </a:r>
          </a:p>
        </p:txBody>
      </p:sp>
      <p:pic>
        <p:nvPicPr>
          <p:cNvPr id="14" name="Picture 4" descr="DSC00008">
            <a:extLst>
              <a:ext uri="{FF2B5EF4-FFF2-40B4-BE49-F238E27FC236}">
                <a16:creationId xmlns:a16="http://schemas.microsoft.com/office/drawing/2014/main" id="{631CBFDD-BEF1-44DB-B109-701D78DA67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5"/>
          <a:stretch/>
        </p:blipFill>
        <p:spPr bwMode="auto">
          <a:xfrm>
            <a:off x="7782450" y="2950473"/>
            <a:ext cx="4786144" cy="234476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E18F2B-4D9D-49BD-B230-7B573B420CA4}"/>
              </a:ext>
            </a:extLst>
          </p:cNvPr>
          <p:cNvSpPr txBox="1"/>
          <p:nvPr/>
        </p:nvSpPr>
        <p:spPr>
          <a:xfrm>
            <a:off x="7782448" y="5483866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Sealant Failures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E63941-A4F1-4E39-84F4-C863DC03CECB}"/>
              </a:ext>
            </a:extLst>
          </p:cNvPr>
          <p:cNvSpPr txBox="1"/>
          <p:nvPr/>
        </p:nvSpPr>
        <p:spPr>
          <a:xfrm>
            <a:off x="7782448" y="9031651"/>
            <a:ext cx="4828844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Window Lintels, Sills, &amp; Mullions</a:t>
            </a:r>
          </a:p>
        </p:txBody>
      </p:sp>
      <p:pic>
        <p:nvPicPr>
          <p:cNvPr id="1032" name="Picture 8" descr="Image result for exterior concrete delamination vertical commercial building">
            <a:extLst>
              <a:ext uri="{FF2B5EF4-FFF2-40B4-BE49-F238E27FC236}">
                <a16:creationId xmlns:a16="http://schemas.microsoft.com/office/drawing/2014/main" id="{FC8ABB30-C810-4F9D-815A-3F5B58E96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206" y="2950472"/>
            <a:ext cx="4786144" cy="23447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5993123-FA95-4CB3-BA5A-B94716B2153B}"/>
              </a:ext>
            </a:extLst>
          </p:cNvPr>
          <p:cNvSpPr txBox="1"/>
          <p:nvPr/>
        </p:nvSpPr>
        <p:spPr>
          <a:xfrm>
            <a:off x="14238205" y="5268243"/>
            <a:ext cx="4828839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Cracking / Rust /  Delamination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2841A4-3EB7-46AD-B146-6FC308EB64E0}"/>
              </a:ext>
            </a:extLst>
          </p:cNvPr>
          <p:cNvSpPr txBox="1"/>
          <p:nvPr/>
        </p:nvSpPr>
        <p:spPr>
          <a:xfrm>
            <a:off x="14238200" y="9031651"/>
            <a:ext cx="4828844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Delaminated Coating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CB76FA-F703-418B-B435-EA8D31355D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448" y="6542669"/>
            <a:ext cx="4786143" cy="2344336"/>
          </a:xfrm>
          <a:prstGeom prst="roundRect">
            <a:avLst/>
          </a:prstGeom>
        </p:spPr>
      </p:pic>
      <p:pic>
        <p:nvPicPr>
          <p:cNvPr id="21" name="Picture 6" descr="Image result for delaminated coating commercial building">
            <a:extLst>
              <a:ext uri="{FF2B5EF4-FFF2-40B4-BE49-F238E27FC236}">
                <a16:creationId xmlns:a16="http://schemas.microsoft.com/office/drawing/2014/main" id="{64DBBCCE-9BE7-487C-A4C0-783DFBFD7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654" y="6519450"/>
            <a:ext cx="4786144" cy="234433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25423098-0CD7-4D4A-BAA1-C256BDBCF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385" y="486281"/>
            <a:ext cx="14069330" cy="181211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In-House Inspections</a:t>
            </a:r>
            <a:endParaRPr lang="en-US" sz="6596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pic>
        <p:nvPicPr>
          <p:cNvPr id="26" name="Picture 25" descr="Text, logo, company name&#10;&#10;Description automatically generated">
            <a:extLst>
              <a:ext uri="{FF2B5EF4-FFF2-40B4-BE49-F238E27FC236}">
                <a16:creationId xmlns:a16="http://schemas.microsoft.com/office/drawing/2014/main" id="{558B39C6-8900-41B4-951A-3A2B8753D5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726" y="10132429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6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CAB5C6F-BF6B-4EEE-A4B5-6A9CCA9E2ADC}"/>
              </a:ext>
            </a:extLst>
          </p:cNvPr>
          <p:cNvSpPr txBox="1"/>
          <p:nvPr/>
        </p:nvSpPr>
        <p:spPr>
          <a:xfrm>
            <a:off x="1873336" y="5314729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Parapet Wall &amp; Caps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C6E5CC-9F1D-42DD-8717-D007F4DE406E}"/>
              </a:ext>
            </a:extLst>
          </p:cNvPr>
          <p:cNvSpPr txBox="1"/>
          <p:nvPr/>
        </p:nvSpPr>
        <p:spPr>
          <a:xfrm>
            <a:off x="1873335" y="9030178"/>
            <a:ext cx="4786146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Window Gaskets / Sealant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E18F2B-4D9D-49BD-B230-7B573B420CA4}"/>
              </a:ext>
            </a:extLst>
          </p:cNvPr>
          <p:cNvSpPr txBox="1"/>
          <p:nvPr/>
        </p:nvSpPr>
        <p:spPr>
          <a:xfrm>
            <a:off x="7909976" y="5335471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Roof Flashing</a:t>
            </a:r>
          </a:p>
        </p:txBody>
      </p:sp>
      <p:pic>
        <p:nvPicPr>
          <p:cNvPr id="18" name="Picture 2" descr="Image result for exterior concrete delamination vertical commercial building">
            <a:extLst>
              <a:ext uri="{FF2B5EF4-FFF2-40B4-BE49-F238E27FC236}">
                <a16:creationId xmlns:a16="http://schemas.microsoft.com/office/drawing/2014/main" id="{FE8ADA08-FCE2-4C6A-A44D-059AA1ECC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337" y="2809278"/>
            <a:ext cx="4786144" cy="23447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BB2356-6702-4FED-9BBD-FA5BD0F68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976" y="2809706"/>
            <a:ext cx="4807497" cy="2344336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22F220-5EF7-4DEC-8E05-EE040858C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337" y="6539351"/>
            <a:ext cx="4786144" cy="2367142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45A062-88B4-486C-8044-A6CA3E40A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2981" y="2809278"/>
            <a:ext cx="4368328" cy="6115388"/>
          </a:xfrm>
          <a:prstGeom prst="round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BEA122F-B316-4FFA-892B-A2D0DBABFC51}"/>
              </a:ext>
            </a:extLst>
          </p:cNvPr>
          <p:cNvSpPr txBox="1"/>
          <p:nvPr/>
        </p:nvSpPr>
        <p:spPr>
          <a:xfrm>
            <a:off x="14302981" y="9077309"/>
            <a:ext cx="4828844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Cracking</a:t>
            </a:r>
          </a:p>
        </p:txBody>
      </p:sp>
      <p:pic>
        <p:nvPicPr>
          <p:cNvPr id="17" name="Picture 16" descr="A picture containing building, wall, ground, indoor&#10;&#10;Description automatically generated">
            <a:extLst>
              <a:ext uri="{FF2B5EF4-FFF2-40B4-BE49-F238E27FC236}">
                <a16:creationId xmlns:a16="http://schemas.microsoft.com/office/drawing/2014/main" id="{23EDBEDD-0572-4EF4-BFC0-95118B3334C4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5" t="23448"/>
          <a:stretch/>
        </p:blipFill>
        <p:spPr bwMode="auto">
          <a:xfrm>
            <a:off x="7909976" y="6536517"/>
            <a:ext cx="4807497" cy="2367142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object 11">
            <a:extLst>
              <a:ext uri="{FF2B5EF4-FFF2-40B4-BE49-F238E27FC236}">
                <a16:creationId xmlns:a16="http://schemas.microsoft.com/office/drawing/2014/main" id="{D1078408-2500-44FD-AD09-2C061F00DE18}"/>
              </a:ext>
            </a:extLst>
          </p:cNvPr>
          <p:cNvSpPr txBox="1"/>
          <p:nvPr/>
        </p:nvSpPr>
        <p:spPr>
          <a:xfrm>
            <a:off x="8204642" y="9095203"/>
            <a:ext cx="4218162" cy="1037225"/>
          </a:xfrm>
          <a:prstGeom prst="rect">
            <a:avLst/>
          </a:prstGeom>
        </p:spPr>
        <p:txBody>
          <a:bodyPr vert="horz" wrap="square" lIns="0" tIns="21989" rIns="0" bIns="0" rtlCol="0">
            <a:spAutoFit/>
          </a:bodyPr>
          <a:lstStyle/>
          <a:p>
            <a:pPr marL="20942" algn="ctr" defTabSz="1507846">
              <a:spcBef>
                <a:spcPts val="173"/>
              </a:spcBef>
            </a:pPr>
            <a:r>
              <a:rPr lang="en-US" sz="3298" spc="82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  <a:cs typeface="Museo Sans 500"/>
              </a:rPr>
              <a:t>EIFS / Stucco Delamination</a:t>
            </a:r>
            <a:endParaRPr sz="3298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  <a:cs typeface="Museo Sans 50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602428F-5B2D-466D-A814-EC1C0C5C9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385" y="486281"/>
            <a:ext cx="14069330" cy="181211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In-House Inspections</a:t>
            </a:r>
            <a:endParaRPr lang="en-US" sz="6596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pic>
        <p:nvPicPr>
          <p:cNvPr id="25" name="Picture 24" descr="Text, logo, company name&#10;&#10;Description automatically generated">
            <a:extLst>
              <a:ext uri="{FF2B5EF4-FFF2-40B4-BE49-F238E27FC236}">
                <a16:creationId xmlns:a16="http://schemas.microsoft.com/office/drawing/2014/main" id="{5362099C-648C-4B80-8AB3-B1022813F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726" y="10132429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26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CAB5C6F-BF6B-4EEE-A4B5-6A9CCA9E2ADC}"/>
              </a:ext>
            </a:extLst>
          </p:cNvPr>
          <p:cNvSpPr txBox="1"/>
          <p:nvPr/>
        </p:nvSpPr>
        <p:spPr>
          <a:xfrm>
            <a:off x="2005115" y="8467329"/>
            <a:ext cx="6317924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Deteriorated Mortar Joints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E18F2B-4D9D-49BD-B230-7B573B420CA4}"/>
              </a:ext>
            </a:extLst>
          </p:cNvPr>
          <p:cNvSpPr txBox="1"/>
          <p:nvPr/>
        </p:nvSpPr>
        <p:spPr>
          <a:xfrm>
            <a:off x="11038759" y="8467329"/>
            <a:ext cx="7802531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Environmental Containments / Build-Up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60DB47-D191-44E0-B72F-9323D76FF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812" y="2683897"/>
            <a:ext cx="7802531" cy="5521072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12C0F6-79EC-48D9-9A4D-20707E91D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757" y="2683897"/>
            <a:ext cx="7802531" cy="5521072"/>
          </a:xfrm>
          <a:prstGeom prst="round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9BECA5B-335E-4A54-B9EF-FE15FB60D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385" y="486281"/>
            <a:ext cx="14069330" cy="181211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In-House Inspections</a:t>
            </a:r>
            <a:endParaRPr lang="en-US" sz="6596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7BE6970D-474F-496C-9962-118C34698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726" y="10132429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24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18417AE-F40C-4B71-9FDA-AA192DC14E3B}"/>
              </a:ext>
            </a:extLst>
          </p:cNvPr>
          <p:cNvSpPr txBox="1">
            <a:spLocks/>
          </p:cNvSpPr>
          <p:nvPr/>
        </p:nvSpPr>
        <p:spPr>
          <a:xfrm>
            <a:off x="918368" y="1023398"/>
            <a:ext cx="6195936" cy="315001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>
              <a:spcAft>
                <a:spcPts val="989"/>
              </a:spcAft>
            </a:pPr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Dissection of a Proposal</a:t>
            </a:r>
            <a:endParaRPr lang="en-US" sz="6596" b="1" u="sng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84EFE8-C53A-44C4-B289-D1B42CF69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48064" y="-9947667"/>
            <a:ext cx="207973" cy="201041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507846">
              <a:defRPr/>
            </a:pPr>
            <a:endParaRPr lang="en-US" sz="2968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7E962ABF-6E82-4200-853A-3C55460F40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983527" y="2055484"/>
          <a:ext cx="10547456" cy="8670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Text, logo, company name&#10;&#10;Description automatically generated">
            <a:extLst>
              <a:ext uri="{FF2B5EF4-FFF2-40B4-BE49-F238E27FC236}">
                <a16:creationId xmlns:a16="http://schemas.microsoft.com/office/drawing/2014/main" id="{88A8CB8B-33D4-46DB-9CA8-2769159034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17" y="10100399"/>
            <a:ext cx="3261234" cy="8768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AD5965-8398-4187-B4AA-2FB696FAAA41}"/>
              </a:ext>
            </a:extLst>
          </p:cNvPr>
          <p:cNvSpPr txBox="1"/>
          <p:nvPr/>
        </p:nvSpPr>
        <p:spPr>
          <a:xfrm>
            <a:off x="9681587" y="816446"/>
            <a:ext cx="8406518" cy="70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95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 the competitive bids show…</a:t>
            </a:r>
          </a:p>
        </p:txBody>
      </p:sp>
      <p:pic>
        <p:nvPicPr>
          <p:cNvPr id="1026" name="Picture 2" descr="Conflict Management &amp; Resolution - Michael Lipiner">
            <a:extLst>
              <a:ext uri="{FF2B5EF4-FFF2-40B4-BE49-F238E27FC236}">
                <a16:creationId xmlns:a16="http://schemas.microsoft.com/office/drawing/2014/main" id="{571DB0AC-AAFA-406B-BF51-CAA83DE39A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87" y="5074374"/>
            <a:ext cx="7853164" cy="502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664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D8667C7-4A07-40B2-9F82-BF6095900E98}"/>
              </a:ext>
            </a:extLst>
          </p:cNvPr>
          <p:cNvSpPr txBox="1">
            <a:spLocks/>
          </p:cNvSpPr>
          <p:nvPr/>
        </p:nvSpPr>
        <p:spPr>
          <a:xfrm>
            <a:off x="12643245" y="560423"/>
            <a:ext cx="5318184" cy="199278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Good</a:t>
            </a:r>
            <a:endParaRPr lang="en-US" sz="6596" b="1" u="sng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 descr="Text, logo, company name&#10;&#10;Description automatically generated">
            <a:extLst>
              <a:ext uri="{FF2B5EF4-FFF2-40B4-BE49-F238E27FC236}">
                <a16:creationId xmlns:a16="http://schemas.microsoft.com/office/drawing/2014/main" id="{F625DF6E-D599-481C-BCE3-3ED5321BC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62" y="10310506"/>
            <a:ext cx="3261234" cy="876842"/>
          </a:xfrm>
          <a:prstGeom prst="rect">
            <a:avLst/>
          </a:prstGeom>
        </p:spPr>
      </p:pic>
      <p:pic>
        <p:nvPicPr>
          <p:cNvPr id="4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3E24520-8386-4452-B8F5-02084E4C5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780" y="560423"/>
            <a:ext cx="10245133" cy="5737160"/>
          </a:xfrm>
          <a:prstGeom prst="rect">
            <a:avLst/>
          </a:prstGeom>
        </p:spPr>
      </p:pic>
      <p:pic>
        <p:nvPicPr>
          <p:cNvPr id="5" name="Picture 3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77A275D9-4483-48C2-9645-6D9F166B6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74" y="6431327"/>
            <a:ext cx="9955558" cy="3587043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13534188-9850-4B8D-B712-780961E80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03456" y="2682013"/>
            <a:ext cx="7416195" cy="877835"/>
          </a:xfrm>
          <a:prstGeom prst="rect">
            <a:avLst/>
          </a:prstGeom>
        </p:spPr>
      </p:pic>
      <p:pic>
        <p:nvPicPr>
          <p:cNvPr id="7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249EC14A-3645-4222-A274-29F425D81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8652" y="3840065"/>
            <a:ext cx="8142716" cy="19569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516C4F-283F-4F17-A314-4C130E430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027" y="6877779"/>
            <a:ext cx="6770625" cy="314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89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319139" y="2459538"/>
            <a:ext cx="5497599" cy="5769875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8667C7-4A07-40B2-9F82-BF6095900E98}"/>
              </a:ext>
            </a:extLst>
          </p:cNvPr>
          <p:cNvSpPr txBox="1">
            <a:spLocks/>
          </p:cNvSpPr>
          <p:nvPr/>
        </p:nvSpPr>
        <p:spPr>
          <a:xfrm>
            <a:off x="1696283" y="3244167"/>
            <a:ext cx="4334947" cy="4200615"/>
          </a:xfrm>
          <a:prstGeom prst="round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59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Not-So-Good</a:t>
            </a:r>
            <a:endParaRPr lang="en-US" sz="5900" b="1" u="sng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51658FA9-FD42-4195-81CC-26382F549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595" y="1935043"/>
            <a:ext cx="11181091" cy="743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13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3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425" y="548245"/>
            <a:ext cx="12784221" cy="22055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 fontScale="90000"/>
          </a:bodyPr>
          <a:lstStyle/>
          <a:p>
            <a:pPr algn="ctr"/>
            <a:r>
              <a:rPr lang="en-US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Common Types of </a:t>
            </a:r>
            <a:br>
              <a:rPr lang="en-US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</a:br>
            <a:r>
              <a:rPr lang="en-US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Parking Structures</a:t>
            </a:r>
          </a:p>
        </p:txBody>
      </p:sp>
      <p:pic>
        <p:nvPicPr>
          <p:cNvPr id="7" name="Picture 6" descr="Text, logo, company name&#10;&#10;Description automatically generated">
            <a:extLst>
              <a:ext uri="{FF2B5EF4-FFF2-40B4-BE49-F238E27FC236}">
                <a16:creationId xmlns:a16="http://schemas.microsoft.com/office/drawing/2014/main" id="{1F806D17-2F31-4655-80C9-C7976D6E8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" y="10197640"/>
            <a:ext cx="3261234" cy="876842"/>
          </a:xfrm>
          <a:prstGeom prst="rect">
            <a:avLst/>
          </a:prstGeom>
        </p:spPr>
      </p:pic>
      <p:pic>
        <p:nvPicPr>
          <p:cNvPr id="8" name="Picture 7" descr="A store front at day&#10;&#10;Description generated with very high confidence">
            <a:extLst>
              <a:ext uri="{FF2B5EF4-FFF2-40B4-BE49-F238E27FC236}">
                <a16:creationId xmlns:a16="http://schemas.microsoft.com/office/drawing/2014/main" id="{E15095B5-106A-48E3-A450-05FD00ADB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653003" y="3758746"/>
            <a:ext cx="7773585" cy="5830189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8A69C5-3526-471C-BE0D-0BDE5EB7D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9594" y="3758745"/>
            <a:ext cx="7550206" cy="5834712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4EB766-6686-4D26-8EA0-36D4A938EA5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997" y="8319538"/>
            <a:ext cx="609691" cy="7717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3161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 descr="Text, logo, company name&#10;&#10;Description automatically generated">
            <a:extLst>
              <a:ext uri="{FF2B5EF4-FFF2-40B4-BE49-F238E27FC236}">
                <a16:creationId xmlns:a16="http://schemas.microsoft.com/office/drawing/2014/main" id="{72DA3C38-6F0C-4CB0-94CB-94450282D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491" y="10197638"/>
            <a:ext cx="3261234" cy="876842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1994FD2-168F-4ABD-B7A2-DD8C64837840}"/>
              </a:ext>
            </a:extLst>
          </p:cNvPr>
          <p:cNvSpPr txBox="1">
            <a:spLocks noChangeArrowheads="1"/>
          </p:cNvSpPr>
          <p:nvPr/>
        </p:nvSpPr>
        <p:spPr>
          <a:xfrm>
            <a:off x="1190489" y="812918"/>
            <a:ext cx="7532107" cy="183479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r>
              <a:rPr lang="en-US" sz="725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Post Tension</a:t>
            </a:r>
          </a:p>
        </p:txBody>
      </p:sp>
      <p:pic>
        <p:nvPicPr>
          <p:cNvPr id="2" name="Picture 2" descr="Diagram of Post Tensioning Slab | Post tension, Slab, Tension">
            <a:extLst>
              <a:ext uri="{FF2B5EF4-FFF2-40B4-BE49-F238E27FC236}">
                <a16:creationId xmlns:a16="http://schemas.microsoft.com/office/drawing/2014/main" id="{15403F86-6C9D-4878-A830-53849248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542" y="1995267"/>
            <a:ext cx="9803587" cy="522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18AF03-4197-44DF-BF84-AF3F9E5ED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59" y="5564091"/>
            <a:ext cx="8061838" cy="421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48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 descr="Text, logo, company name&#10;&#10;Description automatically generated">
            <a:extLst>
              <a:ext uri="{FF2B5EF4-FFF2-40B4-BE49-F238E27FC236}">
                <a16:creationId xmlns:a16="http://schemas.microsoft.com/office/drawing/2014/main" id="{72DA3C38-6F0C-4CB0-94CB-94450282D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491" y="10197638"/>
            <a:ext cx="3261234" cy="8768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9292BF-F377-4C37-898B-4013F7356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12" y="551611"/>
            <a:ext cx="7584199" cy="7584199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1994FD2-168F-4ABD-B7A2-DD8C64837840}"/>
              </a:ext>
            </a:extLst>
          </p:cNvPr>
          <p:cNvSpPr txBox="1">
            <a:spLocks noChangeArrowheads="1"/>
          </p:cNvSpPr>
          <p:nvPr/>
        </p:nvSpPr>
        <p:spPr>
          <a:xfrm>
            <a:off x="1525558" y="8687023"/>
            <a:ext cx="7532107" cy="183479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r>
              <a:rPr lang="en-US" sz="7256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Post Tension</a:t>
            </a:r>
            <a:endParaRPr lang="en-US" sz="7256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02273F-26A8-42EB-83F9-8E5756E6DA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5" r="13741"/>
          <a:stretch/>
        </p:blipFill>
        <p:spPr bwMode="auto">
          <a:xfrm>
            <a:off x="12633653" y="551611"/>
            <a:ext cx="6591772" cy="495550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eighton 24th Street Garage | Post Tension Repairs | Specialties - McGill  Restoration">
            <a:extLst>
              <a:ext uri="{FF2B5EF4-FFF2-40B4-BE49-F238E27FC236}">
                <a16:creationId xmlns:a16="http://schemas.microsoft.com/office/drawing/2014/main" id="{378A30D1-F428-473A-A860-11F09E4A83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t="9204" r="18803" b="13062"/>
          <a:stretch/>
        </p:blipFill>
        <p:spPr bwMode="auto">
          <a:xfrm>
            <a:off x="10060573" y="5776156"/>
            <a:ext cx="6306571" cy="483757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012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3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5470268" y="719924"/>
            <a:ext cx="9158534" cy="18059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Precast</a:t>
            </a:r>
          </a:p>
        </p:txBody>
      </p:sp>
      <p:pic>
        <p:nvPicPr>
          <p:cNvPr id="8" name="Picture 7" descr="Text, logo, company name&#10;&#10;Description automatically generated">
            <a:extLst>
              <a:ext uri="{FF2B5EF4-FFF2-40B4-BE49-F238E27FC236}">
                <a16:creationId xmlns:a16="http://schemas.microsoft.com/office/drawing/2014/main" id="{72DA3C38-6F0C-4CB0-94CB-94450282D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" y="10197640"/>
            <a:ext cx="3261234" cy="876842"/>
          </a:xfrm>
          <a:prstGeom prst="rect">
            <a:avLst/>
          </a:prstGeom>
        </p:spPr>
      </p:pic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4C169E5A-D19F-47C5-B801-C29E3E8EF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23" y="2911569"/>
            <a:ext cx="9800749" cy="4870218"/>
          </a:xfrm>
          <a:prstGeom prst="rect">
            <a:avLst/>
          </a:prstGeom>
        </p:spPr>
      </p:pic>
      <p:pic>
        <p:nvPicPr>
          <p:cNvPr id="9" name="Picture 8" descr="Diagram, engineering drawing&#10;&#10;Description automatically generated">
            <a:extLst>
              <a:ext uri="{FF2B5EF4-FFF2-40B4-BE49-F238E27FC236}">
                <a16:creationId xmlns:a16="http://schemas.microsoft.com/office/drawing/2014/main" id="{F15E4414-F6BB-4337-8BAB-2AE81F6BB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830" y="4643261"/>
            <a:ext cx="8377096" cy="555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80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3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7281893" y="9002567"/>
            <a:ext cx="11458639" cy="18059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Precast</a:t>
            </a:r>
          </a:p>
        </p:txBody>
      </p:sp>
      <p:pic>
        <p:nvPicPr>
          <p:cNvPr id="21506" name="Picture 2" descr="Image result for photo of double tee parking garage">
            <a:extLst>
              <a:ext uri="{FF2B5EF4-FFF2-40B4-BE49-F238E27FC236}">
                <a16:creationId xmlns:a16="http://schemas.microsoft.com/office/drawing/2014/main" id="{0DC55925-6D92-434F-AC3A-BA82A88053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625" b="12355"/>
          <a:stretch/>
        </p:blipFill>
        <p:spPr bwMode="auto">
          <a:xfrm>
            <a:off x="735073" y="1244984"/>
            <a:ext cx="9314463" cy="616231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Text, logo, company name&#10;&#10;Description automatically generated">
            <a:extLst>
              <a:ext uri="{FF2B5EF4-FFF2-40B4-BE49-F238E27FC236}">
                <a16:creationId xmlns:a16="http://schemas.microsoft.com/office/drawing/2014/main" id="{72DA3C38-6F0C-4CB0-94CB-94450282D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" y="10197640"/>
            <a:ext cx="3261234" cy="8768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28A85F-5117-46E4-93AE-9B3E17617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95" y="500856"/>
            <a:ext cx="7650573" cy="7650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CD99BF-BF6B-453D-8062-3972C672458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5071">
            <a:off x="9096696" y="5993814"/>
            <a:ext cx="722666" cy="6055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8203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F69130-0A42-435E-8E49-F141ED707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031" y="916600"/>
            <a:ext cx="8476182" cy="7633275"/>
          </a:xfrm>
          <a:prstGeom prst="roundRect">
            <a:avLst/>
          </a:prstGeom>
        </p:spPr>
      </p:pic>
      <p:pic>
        <p:nvPicPr>
          <p:cNvPr id="13314" name="Picture 2" descr="Image result for REENFORCED STEEL PARKING GARAGE">
            <a:extLst>
              <a:ext uri="{FF2B5EF4-FFF2-40B4-BE49-F238E27FC236}">
                <a16:creationId xmlns:a16="http://schemas.microsoft.com/office/drawing/2014/main" id="{A501B90B-8AB7-4CCA-B3F7-F7871C379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" r="30588" b="1"/>
          <a:stretch/>
        </p:blipFill>
        <p:spPr bwMode="auto">
          <a:xfrm>
            <a:off x="9667247" y="916600"/>
            <a:ext cx="9366207" cy="7633275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425" y="8952633"/>
            <a:ext cx="12784221" cy="155441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Cast-in-Place Concrete</a:t>
            </a:r>
          </a:p>
        </p:txBody>
      </p:sp>
      <p:pic>
        <p:nvPicPr>
          <p:cNvPr id="7" name="Picture 6" descr="Text, logo, company name&#10;&#10;Description automatically generated">
            <a:extLst>
              <a:ext uri="{FF2B5EF4-FFF2-40B4-BE49-F238E27FC236}">
                <a16:creationId xmlns:a16="http://schemas.microsoft.com/office/drawing/2014/main" id="{1F806D17-2F31-4655-80C9-C7976D6E8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" y="10197640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77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41" y="622524"/>
            <a:ext cx="7118314" cy="31348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596" b="1" dirty="0">
                <a:latin typeface="Verdana" panose="020B0604030504040204" pitchFamily="34" charset="0"/>
                <a:ea typeface="Verdana" panose="020B0604030504040204" pitchFamily="34" charset="0"/>
              </a:rPr>
              <a:t>Parking Garage Repair Timeline</a:t>
            </a:r>
            <a:endParaRPr lang="en-US" sz="6596" b="1" u="sn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D84EFE8-C53A-44C4-B289-D1B42CF69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48064" y="-9947667"/>
            <a:ext cx="207973" cy="201041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507846">
              <a:defRPr/>
            </a:pPr>
            <a:endParaRPr lang="en-US" sz="2968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1E05EA4-887D-49AB-85D2-3B9B140C19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94053" y="1259520"/>
          <a:ext cx="10787241" cy="908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Text, logo, company name&#10;&#10;Description automatically generated">
            <a:extLst>
              <a:ext uri="{FF2B5EF4-FFF2-40B4-BE49-F238E27FC236}">
                <a16:creationId xmlns:a16="http://schemas.microsoft.com/office/drawing/2014/main" id="{5D7674D2-B019-4972-9723-8203C9E819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18" y="10049831"/>
            <a:ext cx="3261234" cy="8768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0900C7-5D25-4F8D-AFB4-A517604D39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30" y="4404295"/>
            <a:ext cx="6282531" cy="6282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5D71C0-8B51-4CE0-AD7D-0042908D99C0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7865" y="8860736"/>
            <a:ext cx="1551030" cy="11826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0556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25423098-0CD7-4D4A-BAA1-C256BDBCF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63" y="257334"/>
            <a:ext cx="18853177" cy="215022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 fontScale="90000"/>
          </a:bodyPr>
          <a:lstStyle/>
          <a:p>
            <a:pPr algn="ctr"/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Parking Garage Inspections: </a:t>
            </a:r>
            <a:b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</a:br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Where to Look</a:t>
            </a:r>
          </a:p>
        </p:txBody>
      </p:sp>
      <p:pic>
        <p:nvPicPr>
          <p:cNvPr id="15" name="Picture 14" descr="Text, logo, company name&#10;&#10;Description automatically generated">
            <a:extLst>
              <a:ext uri="{FF2B5EF4-FFF2-40B4-BE49-F238E27FC236}">
                <a16:creationId xmlns:a16="http://schemas.microsoft.com/office/drawing/2014/main" id="{7C8CD3D5-26CB-43E5-832F-840609EBB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3054" y="10176901"/>
            <a:ext cx="3261234" cy="8768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50EC3E-0AC1-46D2-9668-3D5BBC9D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62" y="2791027"/>
            <a:ext cx="5939518" cy="27236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24BF2B-FEB9-4745-AC4A-569506CC0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5241" y="2771057"/>
            <a:ext cx="5933137" cy="26669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9BB28E-F41E-4771-A849-BB5B689E4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8641" y="2771058"/>
            <a:ext cx="5979999" cy="27236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B602B8-29B4-47AE-922B-446B33352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1046" y="6767872"/>
            <a:ext cx="5979999" cy="2683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651700-9C1D-4C84-9B90-B99C3BCB1C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577" y="6767873"/>
            <a:ext cx="5919477" cy="26524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5F9B5E-8CA8-47E3-996E-8D8820026FF9}"/>
              </a:ext>
            </a:extLst>
          </p:cNvPr>
          <p:cNvSpPr txBox="1"/>
          <p:nvPr/>
        </p:nvSpPr>
        <p:spPr>
          <a:xfrm>
            <a:off x="15847324" y="5633972"/>
            <a:ext cx="1725152" cy="599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507846"/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Drains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B013AD-C343-4E3F-ABFF-393B41F0B03B}"/>
              </a:ext>
            </a:extLst>
          </p:cNvPr>
          <p:cNvSpPr txBox="1"/>
          <p:nvPr/>
        </p:nvSpPr>
        <p:spPr>
          <a:xfrm>
            <a:off x="5757401" y="9570880"/>
            <a:ext cx="1484702" cy="599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507846"/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Walls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43D94D-5B5A-402B-A921-2FD4673485A5}"/>
              </a:ext>
            </a:extLst>
          </p:cNvPr>
          <p:cNvSpPr txBox="1"/>
          <p:nvPr/>
        </p:nvSpPr>
        <p:spPr>
          <a:xfrm>
            <a:off x="12448009" y="9570880"/>
            <a:ext cx="2450613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Support Columns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7E8611-90C9-4AD5-9DBB-8CEC0F883F14}"/>
              </a:ext>
            </a:extLst>
          </p:cNvPr>
          <p:cNvSpPr txBox="1"/>
          <p:nvPr/>
        </p:nvSpPr>
        <p:spPr>
          <a:xfrm>
            <a:off x="8003179" y="5633972"/>
            <a:ext cx="4057260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Concrete Slabs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68FB3F-BEE2-4870-8E92-A40EF9FB8049}"/>
              </a:ext>
            </a:extLst>
          </p:cNvPr>
          <p:cNvSpPr txBox="1"/>
          <p:nvPr/>
        </p:nvSpPr>
        <p:spPr>
          <a:xfrm>
            <a:off x="1476712" y="5633972"/>
            <a:ext cx="4237017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Concrete Beams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57E58F-1CA8-4386-B4F3-04D15A0432B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270" y="7464394"/>
            <a:ext cx="551816" cy="5130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5125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CAB5C6F-BF6B-4EEE-A4B5-6A9CCA9E2ADC}"/>
              </a:ext>
            </a:extLst>
          </p:cNvPr>
          <p:cNvSpPr txBox="1"/>
          <p:nvPr/>
        </p:nvSpPr>
        <p:spPr>
          <a:xfrm>
            <a:off x="1382156" y="9021858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Corrosion</a:t>
            </a:r>
            <a:r>
              <a:rPr lang="en-US" sz="329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E18F2B-4D9D-49BD-B230-7B573B420CA4}"/>
              </a:ext>
            </a:extLst>
          </p:cNvPr>
          <p:cNvSpPr txBox="1"/>
          <p:nvPr/>
        </p:nvSpPr>
        <p:spPr>
          <a:xfrm>
            <a:off x="7658975" y="9021858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Cracking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993123-FA95-4CB3-BA5A-B94716B2153B}"/>
              </a:ext>
            </a:extLst>
          </p:cNvPr>
          <p:cNvSpPr txBox="1"/>
          <p:nvPr/>
        </p:nvSpPr>
        <p:spPr>
          <a:xfrm>
            <a:off x="14047739" y="9021858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Delamination/rust</a:t>
            </a:r>
          </a:p>
        </p:txBody>
      </p:sp>
      <p:pic>
        <p:nvPicPr>
          <p:cNvPr id="23" name="Picture 4" descr="DSCN0604">
            <a:extLst>
              <a:ext uri="{FF2B5EF4-FFF2-40B4-BE49-F238E27FC236}">
                <a16:creationId xmlns:a16="http://schemas.microsoft.com/office/drawing/2014/main" id="{3729C480-1E3D-47A6-967D-765739947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82155" y="2717841"/>
            <a:ext cx="4786144" cy="5912198"/>
          </a:xfrm>
          <a:prstGeom prst="roundRect">
            <a:avLst/>
          </a:prstGeom>
          <a:noFill/>
        </p:spPr>
      </p:pic>
      <p:pic>
        <p:nvPicPr>
          <p:cNvPr id="1026" name="Picture 2" descr="What Causes Cracks in Basement Floors? | EverDry Toledo | Ohio">
            <a:extLst>
              <a:ext uri="{FF2B5EF4-FFF2-40B4-BE49-F238E27FC236}">
                <a16:creationId xmlns:a16="http://schemas.microsoft.com/office/drawing/2014/main" id="{1EA40F08-DEC3-4029-B657-B2731F4E4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76" y="2634763"/>
            <a:ext cx="4786144" cy="60398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crete Delamination - how to avoid it ! - Constro Facilitator">
            <a:extLst>
              <a:ext uri="{FF2B5EF4-FFF2-40B4-BE49-F238E27FC236}">
                <a16:creationId xmlns:a16="http://schemas.microsoft.com/office/drawing/2014/main" id="{130D9022-E111-4258-95DC-789C9D8E8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308955" y="3280866"/>
            <a:ext cx="6039826" cy="478614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ext, logo, company name&#10;&#10;Description automatically generated">
            <a:extLst>
              <a:ext uri="{FF2B5EF4-FFF2-40B4-BE49-F238E27FC236}">
                <a16:creationId xmlns:a16="http://schemas.microsoft.com/office/drawing/2014/main" id="{6E093C7B-93D6-4A2F-A264-C56C6D3A1F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34" y="10220279"/>
            <a:ext cx="3261234" cy="87684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38636C0-D59A-4767-8795-B294A767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5" y="795007"/>
            <a:ext cx="17339786" cy="13048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596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to Look For</a:t>
            </a:r>
            <a:endParaRPr lang="en-US" sz="6596" b="1" u="sng" dirty="0">
              <a:solidFill>
                <a:schemeClr val="bg1"/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664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7C6E5CC-9F1D-42DD-8717-D007F4DE406E}"/>
              </a:ext>
            </a:extLst>
          </p:cNvPr>
          <p:cNvSpPr txBox="1"/>
          <p:nvPr/>
        </p:nvSpPr>
        <p:spPr>
          <a:xfrm>
            <a:off x="1873336" y="9015369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Scaling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E63941-A4F1-4E39-84F4-C863DC03CECB}"/>
              </a:ext>
            </a:extLst>
          </p:cNvPr>
          <p:cNvSpPr txBox="1"/>
          <p:nvPr/>
        </p:nvSpPr>
        <p:spPr>
          <a:xfrm>
            <a:off x="8307742" y="9015369"/>
            <a:ext cx="4828844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Leaching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2841A4-3EB7-46AD-B146-6FC308EB64E0}"/>
              </a:ext>
            </a:extLst>
          </p:cNvPr>
          <p:cNvSpPr txBox="1"/>
          <p:nvPr/>
        </p:nvSpPr>
        <p:spPr>
          <a:xfrm>
            <a:off x="13941612" y="9015369"/>
            <a:ext cx="4828844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Peeling deck coating</a:t>
            </a:r>
          </a:p>
        </p:txBody>
      </p:sp>
      <p:pic>
        <p:nvPicPr>
          <p:cNvPr id="25" name="Picture 24" descr="A sandy beach&#10;&#10;Description generated with very high confidence">
            <a:extLst>
              <a:ext uri="{FF2B5EF4-FFF2-40B4-BE49-F238E27FC236}">
                <a16:creationId xmlns:a16="http://schemas.microsoft.com/office/drawing/2014/main" id="{892C6488-35B1-4D3F-87FF-7B8A6DC42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59" y="2788271"/>
            <a:ext cx="4780330" cy="5896039"/>
          </a:xfrm>
          <a:prstGeom prst="roundRect">
            <a:avLst/>
          </a:prstGeom>
        </p:spPr>
      </p:pic>
      <p:pic>
        <p:nvPicPr>
          <p:cNvPr id="2050" name="Picture 2" descr="Leaching (chemistry) - Wikipedia">
            <a:extLst>
              <a:ext uri="{FF2B5EF4-FFF2-40B4-BE49-F238E27FC236}">
                <a16:creationId xmlns:a16="http://schemas.microsoft.com/office/drawing/2014/main" id="{1490D58B-6EA5-430C-80D6-6A5031A94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885" y="2791549"/>
            <a:ext cx="4780330" cy="589276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y Garage Floor Epoxy Peels Up and How to Prevent It | All Garage Floors">
            <a:extLst>
              <a:ext uri="{FF2B5EF4-FFF2-40B4-BE49-F238E27FC236}">
                <a16:creationId xmlns:a16="http://schemas.microsoft.com/office/drawing/2014/main" id="{02A5BA74-BBAC-4297-B21B-1C302F9A5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1611" y="2788271"/>
            <a:ext cx="4780330" cy="589276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ext, logo, company name&#10;&#10;Description automatically generated">
            <a:extLst>
              <a:ext uri="{FF2B5EF4-FFF2-40B4-BE49-F238E27FC236}">
                <a16:creationId xmlns:a16="http://schemas.microsoft.com/office/drawing/2014/main" id="{B0EBE03D-50E6-4122-8ED4-3AF8E06CB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90" y="10264131"/>
            <a:ext cx="3261234" cy="87684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6D50D85-1D87-4737-A664-B96E6E49CC6D}"/>
              </a:ext>
            </a:extLst>
          </p:cNvPr>
          <p:cNvSpPr txBox="1">
            <a:spLocks/>
          </p:cNvSpPr>
          <p:nvPr/>
        </p:nvSpPr>
        <p:spPr>
          <a:xfrm>
            <a:off x="1382155" y="656265"/>
            <a:ext cx="17339786" cy="13048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to Look For</a:t>
            </a:r>
            <a:endParaRPr lang="en-US" sz="6596" b="1" u="sng" dirty="0">
              <a:solidFill>
                <a:prstClr val="white"/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047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CAB5C6F-BF6B-4EEE-A4B5-6A9CCA9E2ADC}"/>
              </a:ext>
            </a:extLst>
          </p:cNvPr>
          <p:cNvSpPr txBox="1"/>
          <p:nvPr/>
        </p:nvSpPr>
        <p:spPr>
          <a:xfrm>
            <a:off x="7982382" y="9298160"/>
            <a:ext cx="4786146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Deteriorated Sealant</a:t>
            </a:r>
          </a:p>
        </p:txBody>
      </p:sp>
      <p:pic>
        <p:nvPicPr>
          <p:cNvPr id="4" name="Picture 3" descr="A picture containing building, outdoor, cement, concrete&#10;&#10;Description automatically generated">
            <a:extLst>
              <a:ext uri="{FF2B5EF4-FFF2-40B4-BE49-F238E27FC236}">
                <a16:creationId xmlns:a16="http://schemas.microsoft.com/office/drawing/2014/main" id="{7FA496DE-6F46-476E-BFCC-92E0D8FCC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1632" y="3114716"/>
            <a:ext cx="6460967" cy="5079918"/>
          </a:xfrm>
          <a:prstGeom prst="roundRect">
            <a:avLst/>
          </a:prstGeom>
        </p:spPr>
      </p:pic>
      <p:pic>
        <p:nvPicPr>
          <p:cNvPr id="5" name="Picture 4" descr="A picture containing building, bird, water, old&#10;&#10;Description automatically generated">
            <a:extLst>
              <a:ext uri="{FF2B5EF4-FFF2-40B4-BE49-F238E27FC236}">
                <a16:creationId xmlns:a16="http://schemas.microsoft.com/office/drawing/2014/main" id="{6C27107E-1F3F-4210-96E0-0DA7DF41B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21564" y="2938194"/>
            <a:ext cx="6460968" cy="5432958"/>
          </a:xfrm>
          <a:prstGeom prst="round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77EA4E5-71C3-457A-9F07-7E275DB4EE0E}"/>
              </a:ext>
            </a:extLst>
          </p:cNvPr>
          <p:cNvSpPr txBox="1"/>
          <p:nvPr/>
        </p:nvSpPr>
        <p:spPr>
          <a:xfrm>
            <a:off x="1529040" y="9298160"/>
            <a:ext cx="478614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Expansion Joint </a:t>
            </a:r>
          </a:p>
        </p:txBody>
      </p:sp>
      <p:pic>
        <p:nvPicPr>
          <p:cNvPr id="7" name="Picture 6" descr="A picture containing racket, person, player, cat&#10;&#10;Description automatically generated">
            <a:extLst>
              <a:ext uri="{FF2B5EF4-FFF2-40B4-BE49-F238E27FC236}">
                <a16:creationId xmlns:a16="http://schemas.microsoft.com/office/drawing/2014/main" id="{A71E063B-1546-47F9-99CC-485AB0796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51502" y="3114714"/>
            <a:ext cx="6460970" cy="5079918"/>
          </a:xfrm>
          <a:prstGeom prst="round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D720E2-39C5-46F6-8921-7567E7CF9364}"/>
              </a:ext>
            </a:extLst>
          </p:cNvPr>
          <p:cNvSpPr txBox="1"/>
          <p:nvPr/>
        </p:nvSpPr>
        <p:spPr>
          <a:xfrm>
            <a:off x="13935796" y="9298160"/>
            <a:ext cx="4786146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298" b="1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Exposed Structural Steel</a:t>
            </a:r>
          </a:p>
        </p:txBody>
      </p:sp>
      <p:pic>
        <p:nvPicPr>
          <p:cNvPr id="9" name="Picture 8" descr="Text, logo, company name&#10;&#10;Description automatically generated">
            <a:extLst>
              <a:ext uri="{FF2B5EF4-FFF2-40B4-BE49-F238E27FC236}">
                <a16:creationId xmlns:a16="http://schemas.microsoft.com/office/drawing/2014/main" id="{D8E9DA02-E1CE-4805-A06B-0953EFB0E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59" y="10041259"/>
            <a:ext cx="3261234" cy="87684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5EF18B1-CA1E-4754-BB05-8DBFDB090F19}"/>
              </a:ext>
            </a:extLst>
          </p:cNvPr>
          <p:cNvSpPr txBox="1">
            <a:spLocks/>
          </p:cNvSpPr>
          <p:nvPr/>
        </p:nvSpPr>
        <p:spPr>
          <a:xfrm>
            <a:off x="1382155" y="656265"/>
            <a:ext cx="17339786" cy="130488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/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to Look For</a:t>
            </a:r>
            <a:endParaRPr lang="en-US" sz="6596" b="1" u="sng" dirty="0">
              <a:solidFill>
                <a:prstClr val="white"/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5C3D80-2F35-4C05-94AB-2E09783198C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112" y="8261551"/>
            <a:ext cx="551816" cy="5130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56296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6266D-F1C6-4DE5-8240-8232C379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71" y="6188689"/>
            <a:ext cx="5426536" cy="40443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 sz="5936" b="1" dirty="0">
                <a:latin typeface="Verdana" panose="020B0604030504040204" pitchFamily="34" charset="0"/>
                <a:ea typeface="Verdana" panose="020B0604030504040204" pitchFamily="34" charset="0"/>
              </a:rPr>
              <a:t>What is Happening Under the Surface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9E5CAD5A-0C6B-4BE2-A05E-773D337EA0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31"/>
          <a:stretch/>
        </p:blipFill>
        <p:spPr>
          <a:xfrm>
            <a:off x="33" y="414"/>
            <a:ext cx="20104067" cy="6118630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8E423-7FDF-4C7A-9FC9-8EF2F1EF2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7796" y="6452104"/>
            <a:ext cx="12343134" cy="4044379"/>
          </a:xfrm>
        </p:spPr>
        <p:txBody>
          <a:bodyPr anchor="ctr">
            <a:normAutofit/>
          </a:bodyPr>
          <a:lstStyle/>
          <a:p>
            <a:r>
              <a:rPr lang="en-US" sz="296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Cracks allow for water to penetrate to the structural steel</a:t>
            </a:r>
          </a:p>
          <a:p>
            <a:r>
              <a:rPr lang="en-US" sz="296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Structural steel begins to corrode</a:t>
            </a:r>
          </a:p>
          <a:p>
            <a:r>
              <a:rPr lang="en-US" sz="296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Corrosion causes steel to expand</a:t>
            </a:r>
          </a:p>
          <a:p>
            <a:r>
              <a:rPr lang="en-US" sz="296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Concrete begins to delaminate and spall</a:t>
            </a:r>
          </a:p>
          <a:p>
            <a:r>
              <a:rPr lang="en-US" sz="296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Steel will continue to corrode causing loss of strength in structural steel</a:t>
            </a:r>
          </a:p>
          <a:p>
            <a:endParaRPr lang="en-US" sz="2968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Picture 7" descr="Text, logo, company name&#10;&#10;Description automatically generated">
            <a:extLst>
              <a:ext uri="{FF2B5EF4-FFF2-40B4-BE49-F238E27FC236}">
                <a16:creationId xmlns:a16="http://schemas.microsoft.com/office/drawing/2014/main" id="{E1EFD4BD-1B12-4E98-8261-885863D90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3054" y="10176901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6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157" y="484392"/>
            <a:ext cx="17339786" cy="13588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6596" b="1" dirty="0">
                <a:latin typeface="Verdana" panose="020B0604030504040204" pitchFamily="34" charset="0"/>
                <a:ea typeface="Verdana" panose="020B0604030504040204" pitchFamily="34" charset="0"/>
              </a:rPr>
              <a:t>Additional Cost Considerations</a:t>
            </a:r>
            <a:endParaRPr lang="en-US" sz="6596" b="1" u="sn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Picture 11" descr="A picture containing building, outdoor, cement, concrete&#10;&#10;Description automatically generated">
            <a:extLst>
              <a:ext uri="{FF2B5EF4-FFF2-40B4-BE49-F238E27FC236}">
                <a16:creationId xmlns:a16="http://schemas.microsoft.com/office/drawing/2014/main" id="{7FA496DE-6F46-476E-BFCC-92E0D8FCC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8585" y="2737571"/>
            <a:ext cx="6087093" cy="4785961"/>
          </a:xfrm>
          <a:prstGeom prst="round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44EC6E-9B45-4A0B-8E33-B3B580C663F8}"/>
              </a:ext>
            </a:extLst>
          </p:cNvPr>
          <p:cNvSpPr txBox="1"/>
          <p:nvPr/>
        </p:nvSpPr>
        <p:spPr>
          <a:xfrm>
            <a:off x="999150" y="8388006"/>
            <a:ext cx="4564864" cy="2528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95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Typical Expansion Joint approx. $6,000  to replace</a:t>
            </a:r>
          </a:p>
        </p:txBody>
      </p:sp>
      <p:pic>
        <p:nvPicPr>
          <p:cNvPr id="1026" name="Picture 2" descr="Commercial Caulking, Sealants &amp; Waterproofing Services Indianapolis, IN at  Knauss Property Services LLC">
            <a:extLst>
              <a:ext uri="{FF2B5EF4-FFF2-40B4-BE49-F238E27FC236}">
                <a16:creationId xmlns:a16="http://schemas.microsoft.com/office/drawing/2014/main" id="{38EE748A-B5EC-4338-A8EB-A44DE3D2F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273" y="2087003"/>
            <a:ext cx="4777555" cy="60946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609475-225D-4884-833B-806166CD84EF}"/>
              </a:ext>
            </a:extLst>
          </p:cNvPr>
          <p:cNvSpPr txBox="1"/>
          <p:nvPr/>
        </p:nvSpPr>
        <p:spPr>
          <a:xfrm>
            <a:off x="7769616" y="8388006"/>
            <a:ext cx="4564864" cy="191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95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Typical Sealant Joint approx. $6/LF to replace</a:t>
            </a:r>
          </a:p>
        </p:txBody>
      </p:sp>
      <p:pic>
        <p:nvPicPr>
          <p:cNvPr id="1028" name="Picture 4" descr="Is Your Medical Practice Losing Money? - AssuranceMD">
            <a:extLst>
              <a:ext uri="{FF2B5EF4-FFF2-40B4-BE49-F238E27FC236}">
                <a16:creationId xmlns:a16="http://schemas.microsoft.com/office/drawing/2014/main" id="{53940D40-26B2-4622-8D1C-19B475135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5966" y="2266455"/>
            <a:ext cx="3471225" cy="442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59B995A-3F72-4394-9CD9-B5159F1FE6F9}"/>
              </a:ext>
            </a:extLst>
          </p:cNvPr>
          <p:cNvSpPr txBox="1"/>
          <p:nvPr/>
        </p:nvSpPr>
        <p:spPr>
          <a:xfrm>
            <a:off x="13735477" y="6879947"/>
            <a:ext cx="6238430" cy="191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3958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Deferred maintenance often leads to additional costly repairs</a:t>
            </a:r>
          </a:p>
        </p:txBody>
      </p:sp>
      <p:pic>
        <p:nvPicPr>
          <p:cNvPr id="13" name="Picture 12" descr="Text, logo, company name&#10;&#10;Description automatically generated">
            <a:extLst>
              <a:ext uri="{FF2B5EF4-FFF2-40B4-BE49-F238E27FC236}">
                <a16:creationId xmlns:a16="http://schemas.microsoft.com/office/drawing/2014/main" id="{4F80D012-A2B2-4639-8EB9-2A9546C1CA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673" y="10099468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02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75F54C1B-D8D9-4F6A-A6AF-B1DDB11DD8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8417" b="-1"/>
          <a:stretch/>
        </p:blipFill>
        <p:spPr>
          <a:xfrm>
            <a:off x="9587659" y="554490"/>
            <a:ext cx="10543690" cy="113085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84662B-4962-4322-B2EB-9D20FA265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408" y="1316999"/>
            <a:ext cx="7761320" cy="3206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Deferred Maintenance Escalation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B5194-3CB8-467B-9E3D-60EA5B593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088" y="4172049"/>
            <a:ext cx="8110659" cy="6247623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Approximately 20% growth of repair area/year</a:t>
            </a:r>
          </a:p>
          <a:p>
            <a:pPr marL="0" indent="0">
              <a:buNone/>
            </a:pPr>
            <a:endParaRPr lang="en-US" dirty="0">
              <a:solidFill>
                <a:srgbClr val="3F3F3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rgbClr val="3F3F3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Approximately 3-5% cost increase/year</a:t>
            </a:r>
          </a:p>
        </p:txBody>
      </p:sp>
      <p:pic>
        <p:nvPicPr>
          <p:cNvPr id="9" name="Picture 8" descr="Text, logo, company name&#10;&#10;Description automatically generated">
            <a:extLst>
              <a:ext uri="{FF2B5EF4-FFF2-40B4-BE49-F238E27FC236}">
                <a16:creationId xmlns:a16="http://schemas.microsoft.com/office/drawing/2014/main" id="{A5130B79-7CE8-4CAF-97D7-7488D44AA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82" y="10067903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0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20099020" cy="11303635"/>
            <a:chOff x="5235" y="5245"/>
            <a:chExt cx="20099020" cy="11303635"/>
          </a:xfrm>
        </p:grpSpPr>
        <p:sp>
          <p:nvSpPr>
            <p:cNvPr id="3" name="object 3"/>
            <p:cNvSpPr/>
            <p:nvPr/>
          </p:nvSpPr>
          <p:spPr>
            <a:xfrm>
              <a:off x="5235" y="4984141"/>
              <a:ext cx="7764145" cy="5948045"/>
            </a:xfrm>
            <a:custGeom>
              <a:avLst/>
              <a:gdLst/>
              <a:ahLst/>
              <a:cxnLst/>
              <a:rect l="l" t="t" r="r" b="b"/>
              <a:pathLst>
                <a:path w="7764145" h="5948045">
                  <a:moveTo>
                    <a:pt x="0" y="5947462"/>
                  </a:moveTo>
                  <a:lnTo>
                    <a:pt x="7764151" y="5947462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5947462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7" y="5245"/>
              <a:ext cx="12334702" cy="11298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6742" y="2353719"/>
            <a:ext cx="3497579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sz="5250" b="1" spc="409" dirty="0">
                <a:latin typeface="Museo Sans 900"/>
                <a:cs typeface="Museo Sans 900"/>
              </a:rPr>
              <a:t>DECK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ts val="5625"/>
              </a:lnSpc>
            </a:pPr>
            <a:r>
              <a:rPr sz="5250" b="1" spc="390" dirty="0">
                <a:latin typeface="Museo Sans 900"/>
                <a:cs typeface="Museo Sans 900"/>
              </a:rPr>
              <a:t>CO</a:t>
            </a:r>
            <a:r>
              <a:rPr sz="5250" b="1" spc="210" dirty="0">
                <a:latin typeface="Museo Sans 900"/>
                <a:cs typeface="Museo Sans 900"/>
              </a:rPr>
              <a:t>A</a:t>
            </a:r>
            <a:r>
              <a:rPr sz="5250" b="1" spc="409" dirty="0">
                <a:latin typeface="Museo Sans 900"/>
                <a:cs typeface="Museo Sans 900"/>
              </a:rPr>
              <a:t>TING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9442" y="5803248"/>
            <a:ext cx="6223000" cy="3989704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5"/>
              </a:spcBef>
            </a:pPr>
            <a:r>
              <a:rPr sz="2800" b="1" spc="70" dirty="0">
                <a:solidFill>
                  <a:srgbClr val="B7D1EC"/>
                </a:solidFill>
                <a:latin typeface="Museo Sans 900"/>
                <a:cs typeface="Museo Sans 900"/>
              </a:rPr>
              <a:t>Why</a:t>
            </a:r>
            <a:endParaRPr sz="2800">
              <a:latin typeface="Museo Sans 900"/>
              <a:cs typeface="Museo Sans 900"/>
            </a:endParaRPr>
          </a:p>
          <a:p>
            <a:pPr marL="366395" marR="5080">
              <a:lnSpc>
                <a:spcPct val="123400"/>
              </a:lnSpc>
              <a:spcBef>
                <a:spcPts val="175"/>
              </a:spcBef>
            </a:pPr>
            <a:r>
              <a:rPr sz="2450" spc="-65" dirty="0">
                <a:solidFill>
                  <a:srgbClr val="C5C5C5"/>
                </a:solidFill>
                <a:latin typeface="Museo Sans 500"/>
                <a:cs typeface="Museo Sans 500"/>
              </a:rPr>
              <a:t>To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Protect Concrete,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Particularly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After  Repairs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9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r>
              <a:rPr sz="2800" b="1" spc="70" dirty="0">
                <a:solidFill>
                  <a:srgbClr val="B7D1EC"/>
                </a:solidFill>
                <a:latin typeface="Museo Sans 900"/>
                <a:cs typeface="Museo Sans 900"/>
              </a:rPr>
              <a:t>Application</a:t>
            </a:r>
            <a:endParaRPr sz="2800">
              <a:latin typeface="Museo Sans 900"/>
              <a:cs typeface="Museo Sans 900"/>
            </a:endParaRPr>
          </a:p>
          <a:p>
            <a:pPr marL="366395">
              <a:lnSpc>
                <a:spcPct val="100000"/>
              </a:lnSpc>
              <a:spcBef>
                <a:spcPts val="865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New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Concrete</a:t>
            </a:r>
            <a:r>
              <a:rPr sz="2450" spc="19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Areas</a:t>
            </a:r>
            <a:endParaRPr sz="2450">
              <a:latin typeface="Museo Sans 500"/>
              <a:cs typeface="Museo Sans 500"/>
            </a:endParaRPr>
          </a:p>
          <a:p>
            <a:pPr marL="366395" marR="479425">
              <a:lnSpc>
                <a:spcPct val="123400"/>
              </a:lnSpc>
              <a:spcBef>
                <a:spcPts val="25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Repair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Maintenance </a:t>
            </a:r>
            <a:r>
              <a:rPr sz="2450" spc="35" dirty="0">
                <a:solidFill>
                  <a:srgbClr val="C5C5C5"/>
                </a:solidFill>
                <a:latin typeface="Museo Sans 500"/>
                <a:cs typeface="Museo Sans 500"/>
              </a:rPr>
              <a:t>of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Existing  Coatings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524971" y="10114875"/>
            <a:ext cx="4160292" cy="7476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10046970" cy="11298555"/>
            <a:chOff x="5235" y="5245"/>
            <a:chExt cx="1004697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4047490" cy="11298555"/>
            </a:xfrm>
            <a:custGeom>
              <a:avLst/>
              <a:gdLst/>
              <a:ahLst/>
              <a:cxnLst/>
              <a:rect l="l" t="t" r="r" b="b"/>
              <a:pathLst>
                <a:path w="4047490" h="11298555">
                  <a:moveTo>
                    <a:pt x="4046997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4046997" y="11298074"/>
                  </a:lnTo>
                  <a:lnTo>
                    <a:pt x="4046997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15615" y="1026146"/>
              <a:ext cx="7036434" cy="92562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42869" y="3805398"/>
            <a:ext cx="970915" cy="3698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535" dirty="0">
                <a:solidFill>
                  <a:srgbClr val="C5C5C5"/>
                </a:solidFill>
                <a:latin typeface="Museo Sans 900"/>
                <a:cs typeface="Museo Sans 900"/>
              </a:rPr>
              <a:t>BEFORE</a:t>
            </a:r>
            <a:endParaRPr sz="6600">
              <a:latin typeface="Museo Sans 900"/>
              <a:cs typeface="Museo Sans 90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052050" y="5245"/>
            <a:ext cx="10046970" cy="11298555"/>
            <a:chOff x="10052050" y="5245"/>
            <a:chExt cx="10046970" cy="11298555"/>
          </a:xfrm>
        </p:grpSpPr>
        <p:sp>
          <p:nvSpPr>
            <p:cNvPr id="7" name="object 7"/>
            <p:cNvSpPr/>
            <p:nvPr/>
          </p:nvSpPr>
          <p:spPr>
            <a:xfrm>
              <a:off x="10052050" y="5245"/>
              <a:ext cx="4047490" cy="11298555"/>
            </a:xfrm>
            <a:custGeom>
              <a:avLst/>
              <a:gdLst/>
              <a:ahLst/>
              <a:cxnLst/>
              <a:rect l="l" t="t" r="r" b="b"/>
              <a:pathLst>
                <a:path w="4047490" h="11298555">
                  <a:moveTo>
                    <a:pt x="4046997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4046997" y="11298074"/>
                  </a:lnTo>
                  <a:lnTo>
                    <a:pt x="404699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062429" y="1026146"/>
              <a:ext cx="7036434" cy="92562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089684" y="4173960"/>
            <a:ext cx="970915" cy="29610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A</a:t>
            </a:r>
            <a:r>
              <a:rPr sz="6600" b="1" spc="675" dirty="0">
                <a:solidFill>
                  <a:srgbClr val="C5C5C5"/>
                </a:solidFill>
                <a:latin typeface="Museo Sans 900"/>
                <a:cs typeface="Museo Sans 900"/>
              </a:rPr>
              <a:t>F</a:t>
            </a: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TE</a:t>
            </a:r>
            <a:r>
              <a:rPr sz="6600" b="1" dirty="0">
                <a:solidFill>
                  <a:srgbClr val="C5C5C5"/>
                </a:solidFill>
                <a:latin typeface="Museo Sans 900"/>
                <a:cs typeface="Museo Sans 900"/>
              </a:rPr>
              <a:t>R</a:t>
            </a:r>
            <a:endParaRPr sz="6600">
              <a:latin typeface="Museo Sans 900"/>
              <a:cs typeface="Museo Sans 9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9417" y="10464310"/>
            <a:ext cx="3685751" cy="662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EDCD35F-EDC3-4100-9EB6-667E659F25BF}"/>
              </a:ext>
            </a:extLst>
          </p:cNvPr>
          <p:cNvSpPr txBox="1">
            <a:spLocks/>
          </p:cNvSpPr>
          <p:nvPr/>
        </p:nvSpPr>
        <p:spPr>
          <a:xfrm>
            <a:off x="980074" y="1050991"/>
            <a:ext cx="5614312" cy="58435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>
              <a:spcAft>
                <a:spcPts val="989"/>
              </a:spcAft>
            </a:pPr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Proactive vs Reactive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2B1CAB9B-3C77-4103-8C09-96C6EDF924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05652" y="415952"/>
          <a:ext cx="11808131" cy="10477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Text, logo, company name&#10;&#10;Description automatically generated">
            <a:extLst>
              <a:ext uri="{FF2B5EF4-FFF2-40B4-BE49-F238E27FC236}">
                <a16:creationId xmlns:a16="http://schemas.microsoft.com/office/drawing/2014/main" id="{0A1FB9D2-8625-46BA-9EE1-83CA77520B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53" y="10067831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634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97"/>
            <a:ext cx="20099074" cy="11308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en-US" sz="296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1CB0C8-7C8B-4268-BDE4-BE126633E64B}"/>
              </a:ext>
            </a:extLst>
          </p:cNvPr>
          <p:cNvSpPr txBox="1">
            <a:spLocks/>
          </p:cNvSpPr>
          <p:nvPr/>
        </p:nvSpPr>
        <p:spPr>
          <a:xfrm>
            <a:off x="1382157" y="918859"/>
            <a:ext cx="17339786" cy="186941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150781" tIns="75390" rIns="150781" bIns="753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07846">
              <a:spcAft>
                <a:spcPts val="989"/>
              </a:spcAft>
            </a:pPr>
            <a:r>
              <a:rPr lang="en-US" sz="6596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Budgeting</a:t>
            </a:r>
            <a:endParaRPr lang="en-US" sz="6596" b="1" u="sng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D36CA64C-1F28-4379-9E85-5DD8B2CFA1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82157" y="3010776"/>
          <a:ext cx="17339786" cy="7175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5" name="Picture 34" descr="Text, logo, company name&#10;&#10;Description automatically generated">
            <a:extLst>
              <a:ext uri="{FF2B5EF4-FFF2-40B4-BE49-F238E27FC236}">
                <a16:creationId xmlns:a16="http://schemas.microsoft.com/office/drawing/2014/main" id="{FC91B4B7-D094-4E49-9F75-93360BCB15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890" y="10185952"/>
            <a:ext cx="3261234" cy="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017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10931604"/>
            <a:ext cx="5171440" cy="377190"/>
          </a:xfrm>
          <a:custGeom>
            <a:avLst/>
            <a:gdLst/>
            <a:ahLst/>
            <a:cxnLst/>
            <a:rect l="l" t="t" r="r" b="b"/>
            <a:pathLst>
              <a:path w="5171440" h="377190">
                <a:moveTo>
                  <a:pt x="0" y="376951"/>
                </a:moveTo>
                <a:lnTo>
                  <a:pt x="5170868" y="376951"/>
                </a:lnTo>
                <a:lnTo>
                  <a:pt x="5170868" y="0"/>
                </a:lnTo>
                <a:lnTo>
                  <a:pt x="0" y="0"/>
                </a:lnTo>
                <a:lnTo>
                  <a:pt x="0" y="376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76104" y="5235"/>
            <a:ext cx="14928215" cy="11303635"/>
            <a:chOff x="5176104" y="5235"/>
            <a:chExt cx="14928215" cy="11303635"/>
          </a:xfrm>
        </p:grpSpPr>
        <p:sp>
          <p:nvSpPr>
            <p:cNvPr id="4" name="object 4"/>
            <p:cNvSpPr/>
            <p:nvPr/>
          </p:nvSpPr>
          <p:spPr>
            <a:xfrm>
              <a:off x="7764161" y="10931604"/>
              <a:ext cx="5715" cy="377190"/>
            </a:xfrm>
            <a:custGeom>
              <a:avLst/>
              <a:gdLst/>
              <a:ahLst/>
              <a:cxnLst/>
              <a:rect l="l" t="t" r="r" b="b"/>
              <a:pathLst>
                <a:path w="5715" h="377190">
                  <a:moveTo>
                    <a:pt x="0" y="376951"/>
                  </a:moveTo>
                  <a:lnTo>
                    <a:pt x="5224" y="376951"/>
                  </a:lnTo>
                  <a:lnTo>
                    <a:pt x="5224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6" y="5235"/>
              <a:ext cx="12334702" cy="11282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6742" y="2353719"/>
            <a:ext cx="5728970" cy="334264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17780">
              <a:lnSpc>
                <a:spcPct val="78500"/>
              </a:lnSpc>
              <a:spcBef>
                <a:spcPts val="1480"/>
              </a:spcBef>
              <a:tabLst>
                <a:tab pos="3668395" algn="l"/>
              </a:tabLst>
            </a:pP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9" dirty="0">
                <a:latin typeface="Museo Sans 900"/>
                <a:cs typeface="Museo Sans 900"/>
              </a:rPr>
              <a:t>ARTNE</a:t>
            </a:r>
            <a:r>
              <a:rPr sz="5250" b="1" spc="15" dirty="0">
                <a:latin typeface="Museo Sans 900"/>
                <a:cs typeface="Museo Sans 900"/>
              </a:rPr>
              <a:t>R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5" dirty="0">
                <a:latin typeface="Museo Sans 900"/>
                <a:cs typeface="Museo Sans 900"/>
              </a:rPr>
              <a:t>WITH  </a:t>
            </a:r>
            <a:r>
              <a:rPr sz="5250" b="1" spc="350" dirty="0">
                <a:latin typeface="Museo Sans 900"/>
                <a:cs typeface="Museo Sans 900"/>
              </a:rPr>
              <a:t>WESTERN</a:t>
            </a:r>
            <a:endParaRPr sz="5250" dirty="0">
              <a:latin typeface="Museo Sans 900"/>
              <a:cs typeface="Museo Sans 900"/>
            </a:endParaRPr>
          </a:p>
          <a:p>
            <a:pPr marL="12700">
              <a:lnSpc>
                <a:spcPts val="4270"/>
              </a:lnSpc>
            </a:pPr>
            <a:r>
              <a:rPr sz="5250" b="1" spc="355" dirty="0">
                <a:latin typeface="Museo Sans 900"/>
                <a:cs typeface="Museo Sans 900"/>
              </a:rPr>
              <a:t>SPECIALTY</a:t>
            </a:r>
            <a:endParaRPr sz="5250" dirty="0">
              <a:latin typeface="Museo Sans 900"/>
              <a:cs typeface="Museo Sans 900"/>
            </a:endParaRPr>
          </a:p>
          <a:p>
            <a:pPr marL="12700" marR="5080">
              <a:lnSpc>
                <a:spcPct val="78500"/>
              </a:lnSpc>
              <a:spcBef>
                <a:spcPts val="680"/>
              </a:spcBef>
            </a:pPr>
            <a:r>
              <a:rPr sz="5250" b="1" spc="385" dirty="0">
                <a:latin typeface="Museo Sans 900"/>
                <a:cs typeface="Museo Sans 900"/>
              </a:rPr>
              <a:t>C</a:t>
            </a:r>
            <a:r>
              <a:rPr sz="5250" b="1" spc="409" dirty="0">
                <a:latin typeface="Museo Sans 900"/>
                <a:cs typeface="Museo Sans 900"/>
              </a:rPr>
              <a:t>ONTR</a:t>
            </a:r>
            <a:r>
              <a:rPr sz="5250" b="1" spc="385" dirty="0">
                <a:latin typeface="Museo Sans 900"/>
                <a:cs typeface="Museo Sans 900"/>
              </a:rPr>
              <a:t>A</a:t>
            </a:r>
            <a:r>
              <a:rPr sz="5250" b="1" spc="405" dirty="0">
                <a:latin typeface="Museo Sans 900"/>
                <a:cs typeface="Museo Sans 900"/>
              </a:rPr>
              <a:t>CTORS  </a:t>
            </a:r>
            <a:r>
              <a:rPr sz="5250" b="1" spc="365" dirty="0">
                <a:latin typeface="Museo Sans 900"/>
                <a:cs typeface="Museo Sans 900"/>
              </a:rPr>
              <a:t>TODAY!</a:t>
            </a:r>
            <a:endParaRPr sz="5250" dirty="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35" y="6942196"/>
            <a:ext cx="7761605" cy="4023360"/>
          </a:xfrm>
          <a:prstGeom prst="rect">
            <a:avLst/>
          </a:prstGeom>
          <a:solidFill>
            <a:srgbClr val="1F3D7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 marL="1094105" marR="3609975">
              <a:lnSpc>
                <a:spcPct val="128499"/>
              </a:lnSpc>
              <a:spcBef>
                <a:spcPts val="2035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Building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Assessments 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Immediate</a:t>
            </a:r>
            <a:r>
              <a:rPr sz="2300" spc="10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Repairs</a:t>
            </a:r>
            <a:endParaRPr sz="2300" dirty="0">
              <a:latin typeface="Museo Sans 500"/>
              <a:cs typeface="Museo Sans 500"/>
            </a:endParaRPr>
          </a:p>
          <a:p>
            <a:pPr marL="1094105" marR="1653539">
              <a:lnSpc>
                <a:spcPts val="3550"/>
              </a:lnSpc>
              <a:spcBef>
                <a:spcPts val="245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Short-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300" spc="15" dirty="0">
                <a:solidFill>
                  <a:srgbClr val="C5C5C5"/>
                </a:solidFill>
                <a:latin typeface="Museo Sans 500"/>
                <a:cs typeface="Museo Sans 500"/>
              </a:rPr>
              <a:t>Long-Term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Repair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Plans  </a:t>
            </a:r>
            <a:r>
              <a:rPr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Leak</a:t>
            </a:r>
            <a:r>
              <a:rPr sz="230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Investigation</a:t>
            </a:r>
            <a:endParaRPr sz="2300" dirty="0">
              <a:latin typeface="Museo Sans 500"/>
              <a:cs typeface="Museo Sans 500"/>
            </a:endParaRPr>
          </a:p>
          <a:p>
            <a:pPr marL="1094105">
              <a:lnSpc>
                <a:spcPct val="100000"/>
              </a:lnSpc>
              <a:spcBef>
                <a:spcPts val="530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Budget</a:t>
            </a:r>
            <a:r>
              <a:rPr sz="230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Preparation</a:t>
            </a:r>
            <a:endParaRPr sz="2300" dirty="0">
              <a:latin typeface="Museo Sans 500"/>
              <a:cs typeface="Museo Sans 500"/>
            </a:endParaRPr>
          </a:p>
          <a:p>
            <a:pPr marL="1094105">
              <a:lnSpc>
                <a:spcPct val="100000"/>
              </a:lnSpc>
              <a:spcBef>
                <a:spcPts val="785"/>
              </a:spcBef>
            </a:pPr>
            <a:r>
              <a:rPr sz="2300" spc="25" dirty="0">
                <a:solidFill>
                  <a:srgbClr val="C5C5C5"/>
                </a:solidFill>
                <a:latin typeface="Museo Sans 500"/>
                <a:cs typeface="Museo Sans 500"/>
              </a:rPr>
              <a:t>Training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300" spc="20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Education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984" y="278661"/>
            <a:ext cx="3949010" cy="7096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68DDDB874064385F6A997FC320CE2" ma:contentTypeVersion="12" ma:contentTypeDescription="Create a new document." ma:contentTypeScope="" ma:versionID="8b72763e8d206b4b691ca7fd0c30c4f8">
  <xsd:schema xmlns:xsd="http://www.w3.org/2001/XMLSchema" xmlns:xs="http://www.w3.org/2001/XMLSchema" xmlns:p="http://schemas.microsoft.com/office/2006/metadata/properties" xmlns:ns2="235b0896-b16a-4ba5-9fd3-fb262dda2dfe" targetNamespace="http://schemas.microsoft.com/office/2006/metadata/properties" ma:root="true" ma:fieldsID="6d788598f8a599084c3536f548088961" ns2:_="">
    <xsd:import namespace="235b0896-b16a-4ba5-9fd3-fb262dda2d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5b0896-b16a-4ba5-9fd3-fb262dda2d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e53b0b4-347e-4bed-b3c6-d521107d16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5b0896-b16a-4ba5-9fd3-fb262dda2d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EF5F1B-B2B2-4CB8-86DA-5B07FEEFA4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A75164-BB9A-45F7-9742-CEC7CE68C435}"/>
</file>

<file path=customXml/itemProps3.xml><?xml version="1.0" encoding="utf-8"?>
<ds:datastoreItem xmlns:ds="http://schemas.openxmlformats.org/officeDocument/2006/customXml" ds:itemID="{CAF09E9D-E279-442A-8962-EC795B85BD8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235b0896-b16a-4ba5-9fd3-fb262dda2df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700</Words>
  <Application>Microsoft Office PowerPoint</Application>
  <PresentationFormat>Custom</PresentationFormat>
  <Paragraphs>203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</vt:lpstr>
      <vt:lpstr>Calibri</vt:lpstr>
      <vt:lpstr>Calibri Light</vt:lpstr>
      <vt:lpstr>Impact</vt:lpstr>
      <vt:lpstr>Museo Sans 500</vt:lpstr>
      <vt:lpstr>Museo Sans 900</vt:lpstr>
      <vt:lpstr>Times New Roman</vt:lpstr>
      <vt:lpstr>Verdana</vt:lpstr>
      <vt:lpstr>Office Theme</vt:lpstr>
      <vt:lpstr>1_Office Theme</vt:lpstr>
      <vt:lpstr>2_Office Theme</vt:lpstr>
      <vt:lpstr>Facades and Parking Garage Maintenance</vt:lpstr>
      <vt:lpstr>PowerPoint Presentation</vt:lpstr>
      <vt:lpstr>ABOUT WESTERN</vt:lpstr>
      <vt:lpstr>PowerPoint Presentation</vt:lpstr>
      <vt:lpstr>PowerPoint Presentation</vt:lpstr>
      <vt:lpstr>Types of Commercial Building Construction</vt:lpstr>
      <vt:lpstr>Solid Masonry</vt:lpstr>
      <vt:lpstr>PowerPoint Presentation</vt:lpstr>
      <vt:lpstr>Curtain Wall</vt:lpstr>
      <vt:lpstr>PowerPoint Presentation</vt:lpstr>
      <vt:lpstr>Terra Cotta</vt:lpstr>
      <vt:lpstr>Facade Repair Timeline </vt:lpstr>
      <vt:lpstr>Stucco</vt:lpstr>
      <vt:lpstr>EIFS</vt:lpstr>
      <vt:lpstr>Stucco &amp; EIFS Repair Timeline</vt:lpstr>
      <vt:lpstr>In-House Inspections</vt:lpstr>
      <vt:lpstr>In-House Inspections</vt:lpstr>
      <vt:lpstr>In-House Inspections</vt:lpstr>
      <vt:lpstr>PowerPoint Presentation</vt:lpstr>
      <vt:lpstr>PowerPoint Presentation</vt:lpstr>
      <vt:lpstr>PowerPoint Presentation</vt:lpstr>
      <vt:lpstr>Common Types of  Parking Structures</vt:lpstr>
      <vt:lpstr>PowerPoint Presentation</vt:lpstr>
      <vt:lpstr>PowerPoint Presentation</vt:lpstr>
      <vt:lpstr>Precast</vt:lpstr>
      <vt:lpstr>Precast</vt:lpstr>
      <vt:lpstr>Cast-in-Place Concrete</vt:lpstr>
      <vt:lpstr>Parking Garage Repair Timeline</vt:lpstr>
      <vt:lpstr>Parking Garage Inspections:  Where to Look</vt:lpstr>
      <vt:lpstr>What to Look For</vt:lpstr>
      <vt:lpstr>PowerPoint Presentation</vt:lpstr>
      <vt:lpstr>PowerPoint Presentation</vt:lpstr>
      <vt:lpstr>What is Happening Under the Surface</vt:lpstr>
      <vt:lpstr>Additional Cost Considerations</vt:lpstr>
      <vt:lpstr>Deferred Maintenance Escalation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SEASON TIPS</dc:title>
  <dc:creator>Paris Spalding</dc:creator>
  <cp:lastModifiedBy>Paris Spalding</cp:lastModifiedBy>
  <cp:revision>11</cp:revision>
  <dcterms:created xsi:type="dcterms:W3CDTF">2020-09-08T06:31:22Z</dcterms:created>
  <dcterms:modified xsi:type="dcterms:W3CDTF">2026-03-03T21:06:35Z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2020-09-08T00:00:00Z</vt:filetime>
  </property>
  <property fmtid="{D5CDD505-2E9C-101B-9397-08002B2CF9AE}" pid="3" name="Creator">
    <vt:lpwstr>Adobe InDesign 15.1 (Windows)</vt:lpwstr>
  </property>
  <property fmtid="{D5CDD505-2E9C-101B-9397-08002B2CF9AE}" pid="4" name="LastSaved">
    <vt:filetime>2020-09-08T00:00:00Z</vt:filetime>
  </property>
  <property fmtid="{D5CDD505-2E9C-101B-9397-08002B2CF9AE}" pid="5" name="ContentTypeId">
    <vt:lpwstr>0x0101007AB68DDDB874064385F6A997FC320CE2</vt:lpwstr>
  </property>
  <property fmtid="{D5CDD505-2E9C-101B-9397-08002B2CF9AE}" pid="6" name="Order">
    <vt:lpwstr>200.000000000000</vt:lpwstr>
  </property>
  <property fmtid="{D5CDD505-2E9C-101B-9397-08002B2CF9AE}" pid="7" name="xd_ProgID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MediaServiceImageTags">
    <vt:lpwstr/>
  </property>
</Properties>
</file>