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4"/>
  </p:sldMasterIdLst>
  <p:notesMasterIdLst>
    <p:notesMasterId r:id="rId23"/>
  </p:notesMasterIdLst>
  <p:sldIdLst>
    <p:sldId id="3146" r:id="rId5"/>
    <p:sldId id="3162" r:id="rId6"/>
    <p:sldId id="3179" r:id="rId7"/>
    <p:sldId id="3159" r:id="rId8"/>
    <p:sldId id="3165" r:id="rId9"/>
    <p:sldId id="3177" r:id="rId10"/>
    <p:sldId id="3178" r:id="rId11"/>
    <p:sldId id="3172" r:id="rId12"/>
    <p:sldId id="3173" r:id="rId13"/>
    <p:sldId id="3174" r:id="rId14"/>
    <p:sldId id="3175" r:id="rId15"/>
    <p:sldId id="3176" r:id="rId16"/>
    <p:sldId id="3183" r:id="rId17"/>
    <p:sldId id="3184" r:id="rId18"/>
    <p:sldId id="3157" r:id="rId19"/>
    <p:sldId id="3164" r:id="rId20"/>
    <p:sldId id="365" r:id="rId21"/>
    <p:sldId id="35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F"/>
    <a:srgbClr val="041F4F"/>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BF0AFE-AB43-1A3B-C9B9-167FA24A1F26}" v="10" dt="2026-02-19T23:24:11.635"/>
    <p1510:client id="{C1B44669-B6AA-46CE-B379-DB6F2B19FE52}" v="227" dt="2026-02-19T23:50:45.9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20"/>
    <p:restoredTop sz="94660"/>
  </p:normalViewPr>
  <p:slideViewPr>
    <p:cSldViewPr snapToGrid="0">
      <p:cViewPr varScale="1">
        <p:scale>
          <a:sx n="156" d="100"/>
          <a:sy n="156" d="100"/>
        </p:scale>
        <p:origin x="372"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Bequette" userId="f884e312-d021-43b6-ae8f-82a8c1242632" providerId="ADAL" clId="{ABC1355D-B0B4-47BB-A45B-A191C01267B2}"/>
    <pc:docChg chg="undo custSel modSld delMainMaster modMainMaster">
      <pc:chgData name="Sara Bequette" userId="f884e312-d021-43b6-ae8f-82a8c1242632" providerId="ADAL" clId="{ABC1355D-B0B4-47BB-A45B-A191C01267B2}" dt="2026-02-19T23:50:45.998" v="2021" actId="1076"/>
      <pc:docMkLst>
        <pc:docMk/>
      </pc:docMkLst>
      <pc:sldChg chg="addSp delSp modSp mod setBg modClrScheme delDesignElem chgLayout">
        <pc:chgData name="Sara Bequette" userId="f884e312-d021-43b6-ae8f-82a8c1242632" providerId="ADAL" clId="{ABC1355D-B0B4-47BB-A45B-A191C01267B2}" dt="2026-02-19T21:13:15.018" v="1942" actId="3064"/>
        <pc:sldMkLst>
          <pc:docMk/>
          <pc:sldMk cId="1426177358" sldId="357"/>
        </pc:sldMkLst>
        <pc:spChg chg="add del mod ord">
          <ac:chgData name="Sara Bequette" userId="f884e312-d021-43b6-ae8f-82a8c1242632" providerId="ADAL" clId="{ABC1355D-B0B4-47BB-A45B-A191C01267B2}" dt="2026-02-19T19:31:29.522" v="62" actId="700"/>
          <ac:spMkLst>
            <pc:docMk/>
            <pc:sldMk cId="1426177358" sldId="357"/>
            <ac:spMk id="2" creationId="{DD610272-91A8-9EAF-6523-3C33E9415496}"/>
          </ac:spMkLst>
        </pc:spChg>
        <pc:spChg chg="add del mod ord">
          <ac:chgData name="Sara Bequette" userId="f884e312-d021-43b6-ae8f-82a8c1242632" providerId="ADAL" clId="{ABC1355D-B0B4-47BB-A45B-A191C01267B2}" dt="2026-02-19T19:31:29.522" v="62" actId="700"/>
          <ac:spMkLst>
            <pc:docMk/>
            <pc:sldMk cId="1426177358" sldId="357"/>
            <ac:spMk id="4" creationId="{DCA7E81A-0B49-5403-C3FC-086AEDBDD54F}"/>
          </ac:spMkLst>
        </pc:spChg>
        <pc:spChg chg="add mod">
          <ac:chgData name="Sara Bequette" userId="f884e312-d021-43b6-ae8f-82a8c1242632" providerId="ADAL" clId="{ABC1355D-B0B4-47BB-A45B-A191C01267B2}" dt="2026-02-19T21:13:15.018" v="1942" actId="3064"/>
          <ac:spMkLst>
            <pc:docMk/>
            <pc:sldMk cId="1426177358" sldId="357"/>
            <ac:spMk id="5" creationId="{FE18B5D4-DB0D-DF72-4F61-E405A77260EC}"/>
          </ac:spMkLst>
        </pc:spChg>
        <pc:spChg chg="mod">
          <ac:chgData name="Sara Bequette" userId="f884e312-d021-43b6-ae8f-82a8c1242632" providerId="ADAL" clId="{ABC1355D-B0B4-47BB-A45B-A191C01267B2}" dt="2026-02-19T21:12:02.484" v="1894" actId="27636"/>
          <ac:spMkLst>
            <pc:docMk/>
            <pc:sldMk cId="1426177358" sldId="357"/>
            <ac:spMk id="8" creationId="{C207658D-EC20-FB4D-E740-834335C08E96}"/>
          </ac:spMkLst>
        </pc:spChg>
        <pc:spChg chg="add del">
          <ac:chgData name="Sara Bequette" userId="f884e312-d021-43b6-ae8f-82a8c1242632" providerId="ADAL" clId="{ABC1355D-B0B4-47BB-A45B-A191C01267B2}" dt="2026-02-19T19:31:38.114" v="63" actId="700"/>
          <ac:spMkLst>
            <pc:docMk/>
            <pc:sldMk cId="1426177358" sldId="357"/>
            <ac:spMk id="29" creationId="{C228B962-6D59-47D7-8215-55B79A4D370A}"/>
          </ac:spMkLst>
        </pc:spChg>
        <pc:spChg chg="add del">
          <ac:chgData name="Sara Bequette" userId="f884e312-d021-43b6-ae8f-82a8c1242632" providerId="ADAL" clId="{ABC1355D-B0B4-47BB-A45B-A191C01267B2}" dt="2026-02-19T19:31:38.114" v="63" actId="700"/>
          <ac:spMkLst>
            <pc:docMk/>
            <pc:sldMk cId="1426177358" sldId="357"/>
            <ac:spMk id="30" creationId="{FD12A5BA-B063-4B33-AB08-86CF7D23F625}"/>
          </ac:spMkLst>
        </pc:spChg>
        <pc:picChg chg="mod modCrop">
          <ac:chgData name="Sara Bequette" userId="f884e312-d021-43b6-ae8f-82a8c1242632" providerId="ADAL" clId="{ABC1355D-B0B4-47BB-A45B-A191C01267B2}" dt="2026-02-19T21:10:29.003" v="1850" actId="1076"/>
          <ac:picMkLst>
            <pc:docMk/>
            <pc:sldMk cId="1426177358" sldId="357"/>
            <ac:picMk id="3" creationId="{6230F6F7-9BEB-406B-BA98-8B18C117CAB2}"/>
          </ac:picMkLst>
        </pc:picChg>
        <pc:cxnChg chg="add del">
          <ac:chgData name="Sara Bequette" userId="f884e312-d021-43b6-ae8f-82a8c1242632" providerId="ADAL" clId="{ABC1355D-B0B4-47BB-A45B-A191C01267B2}" dt="2026-02-19T19:31:38.114" v="63" actId="700"/>
          <ac:cxnSpMkLst>
            <pc:docMk/>
            <pc:sldMk cId="1426177358" sldId="357"/>
            <ac:cxnSpMk id="31" creationId="{07DFAF29-6BD8-4A93-A292-D6A8C6EFB5DC}"/>
          </ac:cxnSpMkLst>
        </pc:cxnChg>
      </pc:sldChg>
      <pc:sldChg chg="delSp modSp mod setBg modClrScheme chgLayout">
        <pc:chgData name="Sara Bequette" userId="f884e312-d021-43b6-ae8f-82a8c1242632" providerId="ADAL" clId="{ABC1355D-B0B4-47BB-A45B-A191C01267B2}" dt="2026-02-19T23:49:45.581" v="2017" actId="478"/>
        <pc:sldMkLst>
          <pc:docMk/>
          <pc:sldMk cId="711968953" sldId="365"/>
        </pc:sldMkLst>
        <pc:spChg chg="mod ord">
          <ac:chgData name="Sara Bequette" userId="f884e312-d021-43b6-ae8f-82a8c1242632" providerId="ADAL" clId="{ABC1355D-B0B4-47BB-A45B-A191C01267B2}" dt="2026-02-19T21:04:03.144" v="1732" actId="14100"/>
          <ac:spMkLst>
            <pc:docMk/>
            <pc:sldMk cId="711968953" sldId="365"/>
            <ac:spMk id="2" creationId="{00000000-0000-0000-0000-000000000000}"/>
          </ac:spMkLst>
        </pc:spChg>
        <pc:spChg chg="mod ord">
          <ac:chgData name="Sara Bequette" userId="f884e312-d021-43b6-ae8f-82a8c1242632" providerId="ADAL" clId="{ABC1355D-B0B4-47BB-A45B-A191C01267B2}" dt="2026-02-19T21:04:49.454" v="1759" actId="3064"/>
          <ac:spMkLst>
            <pc:docMk/>
            <pc:sldMk cId="711968953" sldId="365"/>
            <ac:spMk id="3" creationId="{00000000-0000-0000-0000-000000000000}"/>
          </ac:spMkLst>
        </pc:spChg>
        <pc:spChg chg="del">
          <ac:chgData name="Sara Bequette" userId="f884e312-d021-43b6-ae8f-82a8c1242632" providerId="ADAL" clId="{ABC1355D-B0B4-47BB-A45B-A191C01267B2}" dt="2026-02-19T23:49:45.581" v="2017" actId="478"/>
          <ac:spMkLst>
            <pc:docMk/>
            <pc:sldMk cId="711968953" sldId="365"/>
            <ac:spMk id="8" creationId="{02AA0071-4A4A-4E9F-82E8-158E12783CDB}"/>
          </ac:spMkLst>
        </pc:spChg>
        <pc:picChg chg="mod">
          <ac:chgData name="Sara Bequette" userId="f884e312-d021-43b6-ae8f-82a8c1242632" providerId="ADAL" clId="{ABC1355D-B0B4-47BB-A45B-A191C01267B2}" dt="2026-02-19T21:04:57.553" v="1760" actId="18654"/>
          <ac:picMkLst>
            <pc:docMk/>
            <pc:sldMk cId="711968953" sldId="365"/>
            <ac:picMk id="6" creationId="{00000000-0000-0000-0000-000000000000}"/>
          </ac:picMkLst>
        </pc:picChg>
        <pc:picChg chg="del">
          <ac:chgData name="Sara Bequette" userId="f884e312-d021-43b6-ae8f-82a8c1242632" providerId="ADAL" clId="{ABC1355D-B0B4-47BB-A45B-A191C01267B2}" dt="2026-02-19T23:49:45.581" v="2017" actId="478"/>
          <ac:picMkLst>
            <pc:docMk/>
            <pc:sldMk cId="711968953" sldId="365"/>
            <ac:picMk id="9" creationId="{EEF56FD9-FFFC-4A98-BACE-D68FD6E2B163}"/>
          </ac:picMkLst>
        </pc:picChg>
      </pc:sldChg>
      <pc:sldChg chg="modSp mod setBg modClrScheme chgLayout">
        <pc:chgData name="Sara Bequette" userId="f884e312-d021-43b6-ae8f-82a8c1242632" providerId="ADAL" clId="{ABC1355D-B0B4-47BB-A45B-A191C01267B2}" dt="2026-02-19T20:13:42.451" v="585"/>
        <pc:sldMkLst>
          <pc:docMk/>
          <pc:sldMk cId="438174897" sldId="3146"/>
        </pc:sldMkLst>
        <pc:spChg chg="mod ord">
          <ac:chgData name="Sara Bequette" userId="f884e312-d021-43b6-ae8f-82a8c1242632" providerId="ADAL" clId="{ABC1355D-B0B4-47BB-A45B-A191C01267B2}" dt="2026-02-19T19:39:58.735" v="137" actId="27636"/>
          <ac:spMkLst>
            <pc:docMk/>
            <pc:sldMk cId="438174897" sldId="3146"/>
            <ac:spMk id="3" creationId="{9837DA26-CF8E-467B-A3CB-12F035E00C65}"/>
          </ac:spMkLst>
        </pc:spChg>
        <pc:picChg chg="mod">
          <ac:chgData name="Sara Bequette" userId="f884e312-d021-43b6-ae8f-82a8c1242632" providerId="ADAL" clId="{ABC1355D-B0B4-47BB-A45B-A191C01267B2}" dt="2026-02-19T19:27:50.388" v="45" actId="1038"/>
          <ac:picMkLst>
            <pc:docMk/>
            <pc:sldMk cId="438174897" sldId="3146"/>
            <ac:picMk id="6" creationId="{925D7FD7-D535-4147-ACD1-AC576EECCD9A}"/>
          </ac:picMkLst>
        </pc:picChg>
      </pc:sldChg>
      <pc:sldChg chg="addSp delSp modSp mod setBg modClrScheme delDesignElem chgLayout">
        <pc:chgData name="Sara Bequette" userId="f884e312-d021-43b6-ae8f-82a8c1242632" providerId="ADAL" clId="{ABC1355D-B0B4-47BB-A45B-A191C01267B2}" dt="2026-02-19T23:49:30.473" v="2015" actId="478"/>
        <pc:sldMkLst>
          <pc:docMk/>
          <pc:sldMk cId="628493007" sldId="3157"/>
        </pc:sldMkLst>
        <pc:spChg chg="mod ord">
          <ac:chgData name="Sara Bequette" userId="f884e312-d021-43b6-ae8f-82a8c1242632" providerId="ADAL" clId="{ABC1355D-B0B4-47BB-A45B-A191C01267B2}" dt="2026-02-19T20:59:02.997" v="1525" actId="3064"/>
          <ac:spMkLst>
            <pc:docMk/>
            <pc:sldMk cId="628493007" sldId="3157"/>
            <ac:spMk id="2" creationId="{00000000-0000-0000-0000-000000000000}"/>
          </ac:spMkLst>
        </pc:spChg>
        <pc:spChg chg="add del mod ord">
          <ac:chgData name="Sara Bequette" userId="f884e312-d021-43b6-ae8f-82a8c1242632" providerId="ADAL" clId="{ABC1355D-B0B4-47BB-A45B-A191C01267B2}" dt="2026-02-19T19:31:29.522" v="62" actId="700"/>
          <ac:spMkLst>
            <pc:docMk/>
            <pc:sldMk cId="628493007" sldId="3157"/>
            <ac:spMk id="3" creationId="{60FD21F3-1857-34EB-C771-1E6DF5E27ADE}"/>
          </ac:spMkLst>
        </pc:spChg>
        <pc:spChg chg="mod">
          <ac:chgData name="Sara Bequette" userId="f884e312-d021-43b6-ae8f-82a8c1242632" providerId="ADAL" clId="{ABC1355D-B0B4-47BB-A45B-A191C01267B2}" dt="2026-02-19T21:01:18.367" v="1624" actId="20577"/>
          <ac:spMkLst>
            <pc:docMk/>
            <pc:sldMk cId="628493007" sldId="3157"/>
            <ac:spMk id="7" creationId="{CDEAAF7F-6132-45AA-929F-AF4278C86C29}"/>
          </ac:spMkLst>
        </pc:spChg>
        <pc:spChg chg="del">
          <ac:chgData name="Sara Bequette" userId="f884e312-d021-43b6-ae8f-82a8c1242632" providerId="ADAL" clId="{ABC1355D-B0B4-47BB-A45B-A191C01267B2}" dt="2026-02-19T23:49:30.473" v="2015" actId="478"/>
          <ac:spMkLst>
            <pc:docMk/>
            <pc:sldMk cId="628493007" sldId="3157"/>
            <ac:spMk id="12" creationId="{58CD9A4F-4085-4AC8-A54C-E99824C47C0F}"/>
          </ac:spMkLst>
        </pc:spChg>
        <pc:picChg chg="del">
          <ac:chgData name="Sara Bequette" userId="f884e312-d021-43b6-ae8f-82a8c1242632" providerId="ADAL" clId="{ABC1355D-B0B4-47BB-A45B-A191C01267B2}" dt="2026-02-19T23:49:30.473" v="2015" actId="478"/>
          <ac:picMkLst>
            <pc:docMk/>
            <pc:sldMk cId="628493007" sldId="3157"/>
            <ac:picMk id="13" creationId="{97924F17-1206-44D5-BBC7-A26DBA736B09}"/>
          </ac:picMkLst>
        </pc:picChg>
        <pc:picChg chg="mod">
          <ac:chgData name="Sara Bequette" userId="f884e312-d021-43b6-ae8f-82a8c1242632" providerId="ADAL" clId="{ABC1355D-B0B4-47BB-A45B-A191C01267B2}" dt="2026-02-19T20:58:33.459" v="1499" actId="18131"/>
          <ac:picMkLst>
            <pc:docMk/>
            <pc:sldMk cId="628493007" sldId="3157"/>
            <ac:picMk id="1028" creationId="{21A1D600-38F0-46B1-89B0-3F4D7AC32FFD}"/>
          </ac:picMkLst>
        </pc:picChg>
        <pc:cxnChg chg="add del">
          <ac:chgData name="Sara Bequette" userId="f884e312-d021-43b6-ae8f-82a8c1242632" providerId="ADAL" clId="{ABC1355D-B0B4-47BB-A45B-A191C01267B2}" dt="2026-02-19T19:31:38.114" v="63" actId="700"/>
          <ac:cxnSpMkLst>
            <pc:docMk/>
            <pc:sldMk cId="628493007" sldId="3157"/>
            <ac:cxnSpMk id="1034" creationId="{A7F400EE-A8A5-48AF-B4D6-291B52C6F0B0}"/>
          </ac:cxnSpMkLst>
        </pc:cxnChg>
      </pc:sldChg>
      <pc:sldChg chg="delSp modSp mod setBg modClrScheme delDesignElem chgLayout">
        <pc:chgData name="Sara Bequette" userId="f884e312-d021-43b6-ae8f-82a8c1242632" providerId="ADAL" clId="{ABC1355D-B0B4-47BB-A45B-A191C01267B2}" dt="2026-02-19T23:47:25.208" v="1996" actId="18131"/>
        <pc:sldMkLst>
          <pc:docMk/>
          <pc:sldMk cId="3622542450" sldId="3159"/>
        </pc:sldMkLst>
        <pc:spChg chg="mod ord">
          <ac:chgData name="Sara Bequette" userId="f884e312-d021-43b6-ae8f-82a8c1242632" providerId="ADAL" clId="{ABC1355D-B0B4-47BB-A45B-A191C01267B2}" dt="2026-02-19T20:45:54.775" v="1211" actId="3064"/>
          <ac:spMkLst>
            <pc:docMk/>
            <pc:sldMk cId="3622542450" sldId="3159"/>
            <ac:spMk id="2" creationId="{00000000-0000-0000-0000-000000000000}"/>
          </ac:spMkLst>
        </pc:spChg>
        <pc:spChg chg="mod">
          <ac:chgData name="Sara Bequette" userId="f884e312-d021-43b6-ae8f-82a8c1242632" providerId="ADAL" clId="{ABC1355D-B0B4-47BB-A45B-A191C01267B2}" dt="2026-02-19T20:37:17.864" v="1061" actId="20577"/>
          <ac:spMkLst>
            <pc:docMk/>
            <pc:sldMk cId="3622542450" sldId="3159"/>
            <ac:spMk id="7" creationId="{CDEAAF7F-6132-45AA-929F-AF4278C86C29}"/>
          </ac:spMkLst>
        </pc:spChg>
        <pc:spChg chg="del">
          <ac:chgData name="Sara Bequette" userId="f884e312-d021-43b6-ae8f-82a8c1242632" providerId="ADAL" clId="{ABC1355D-B0B4-47BB-A45B-A191C01267B2}" dt="2026-02-19T23:46:31.696" v="1985" actId="478"/>
          <ac:spMkLst>
            <pc:docMk/>
            <pc:sldMk cId="3622542450" sldId="3159"/>
            <ac:spMk id="12" creationId="{58CD9A4F-4085-4AC8-A54C-E99824C47C0F}"/>
          </ac:spMkLst>
        </pc:spChg>
        <pc:picChg chg="del">
          <ac:chgData name="Sara Bequette" userId="f884e312-d021-43b6-ae8f-82a8c1242632" providerId="ADAL" clId="{ABC1355D-B0B4-47BB-A45B-A191C01267B2}" dt="2026-02-19T23:46:31.696" v="1985" actId="478"/>
          <ac:picMkLst>
            <pc:docMk/>
            <pc:sldMk cId="3622542450" sldId="3159"/>
            <ac:picMk id="13" creationId="{97924F17-1206-44D5-BBC7-A26DBA736B09}"/>
          </ac:picMkLst>
        </pc:picChg>
        <pc:picChg chg="mod">
          <ac:chgData name="Sara Bequette" userId="f884e312-d021-43b6-ae8f-82a8c1242632" providerId="ADAL" clId="{ABC1355D-B0B4-47BB-A45B-A191C01267B2}" dt="2026-02-19T23:47:25.208" v="1996" actId="18131"/>
          <ac:picMkLst>
            <pc:docMk/>
            <pc:sldMk cId="3622542450" sldId="3159"/>
            <ac:picMk id="2050" creationId="{11B9BABD-79C7-49C3-A9F6-55BCDB5A3FEF}"/>
          </ac:picMkLst>
        </pc:picChg>
        <pc:cxnChg chg="del">
          <ac:chgData name="Sara Bequette" userId="f884e312-d021-43b6-ae8f-82a8c1242632" providerId="ADAL" clId="{ABC1355D-B0B4-47BB-A45B-A191C01267B2}" dt="2026-02-19T19:32:03.224" v="71" actId="700"/>
          <ac:cxnSpMkLst>
            <pc:docMk/>
            <pc:sldMk cId="3622542450" sldId="3159"/>
            <ac:cxnSpMk id="71" creationId="{A7F400EE-A8A5-48AF-B4D6-291B52C6F0B0}"/>
          </ac:cxnSpMkLst>
        </pc:cxnChg>
      </pc:sldChg>
      <pc:sldChg chg="delSp modSp mod setBg modClrScheme delDesignElem chgLayout">
        <pc:chgData name="Sara Bequette" userId="f884e312-d021-43b6-ae8f-82a8c1242632" providerId="ADAL" clId="{ABC1355D-B0B4-47BB-A45B-A191C01267B2}" dt="2026-02-19T20:36:22.023" v="1057" actId="27636"/>
        <pc:sldMkLst>
          <pc:docMk/>
          <pc:sldMk cId="3663642581" sldId="3162"/>
        </pc:sldMkLst>
        <pc:spChg chg="mod ord">
          <ac:chgData name="Sara Bequette" userId="f884e312-d021-43b6-ae8f-82a8c1242632" providerId="ADAL" clId="{ABC1355D-B0B4-47BB-A45B-A191C01267B2}" dt="2026-02-19T19:53:37.376" v="328" actId="27636"/>
          <ac:spMkLst>
            <pc:docMk/>
            <pc:sldMk cId="3663642581" sldId="3162"/>
            <ac:spMk id="2" creationId="{00000000-0000-0000-0000-000000000000}"/>
          </ac:spMkLst>
        </pc:spChg>
        <pc:spChg chg="mod">
          <ac:chgData name="Sara Bequette" userId="f884e312-d021-43b6-ae8f-82a8c1242632" providerId="ADAL" clId="{ABC1355D-B0B4-47BB-A45B-A191C01267B2}" dt="2026-02-19T20:36:22.023" v="1057" actId="27636"/>
          <ac:spMkLst>
            <pc:docMk/>
            <pc:sldMk cId="3663642581" sldId="3162"/>
            <ac:spMk id="7" creationId="{CDEAAF7F-6132-45AA-929F-AF4278C86C29}"/>
          </ac:spMkLst>
        </pc:spChg>
        <pc:spChg chg="del">
          <ac:chgData name="Sara Bequette" userId="f884e312-d021-43b6-ae8f-82a8c1242632" providerId="ADAL" clId="{ABC1355D-B0B4-47BB-A45B-A191C01267B2}" dt="2026-02-19T19:31:49.931" v="70" actId="478"/>
          <ac:spMkLst>
            <pc:docMk/>
            <pc:sldMk cId="3663642581" sldId="3162"/>
            <ac:spMk id="12" creationId="{58CD9A4F-4085-4AC8-A54C-E99824C47C0F}"/>
          </ac:spMkLst>
        </pc:spChg>
        <pc:picChg chg="mod modCrop">
          <ac:chgData name="Sara Bequette" userId="f884e312-d021-43b6-ae8f-82a8c1242632" providerId="ADAL" clId="{ABC1355D-B0B4-47BB-A45B-A191C01267B2}" dt="2026-02-19T19:33:01.397" v="81" actId="14100"/>
          <ac:picMkLst>
            <pc:docMk/>
            <pc:sldMk cId="3663642581" sldId="3162"/>
            <ac:picMk id="4" creationId="{19251727-63B4-413A-8376-4F8EB2EF1FD0}"/>
          </ac:picMkLst>
        </pc:picChg>
        <pc:picChg chg="del">
          <ac:chgData name="Sara Bequette" userId="f884e312-d021-43b6-ae8f-82a8c1242632" providerId="ADAL" clId="{ABC1355D-B0B4-47BB-A45B-A191C01267B2}" dt="2026-02-19T19:31:48.986" v="69" actId="478"/>
          <ac:picMkLst>
            <pc:docMk/>
            <pc:sldMk cId="3663642581" sldId="3162"/>
            <ac:picMk id="13" creationId="{97924F17-1206-44D5-BBC7-A26DBA736B09}"/>
          </ac:picMkLst>
        </pc:picChg>
        <pc:cxnChg chg="del">
          <ac:chgData name="Sara Bequette" userId="f884e312-d021-43b6-ae8f-82a8c1242632" providerId="ADAL" clId="{ABC1355D-B0B4-47BB-A45B-A191C01267B2}" dt="2026-02-19T19:32:03.224" v="71" actId="700"/>
          <ac:cxnSpMkLst>
            <pc:docMk/>
            <pc:sldMk cId="3663642581" sldId="3162"/>
            <ac:cxnSpMk id="58" creationId="{A7F400EE-A8A5-48AF-B4D6-291B52C6F0B0}"/>
          </ac:cxnSpMkLst>
        </pc:cxnChg>
      </pc:sldChg>
      <pc:sldChg chg="addSp delSp modSp mod setBg modClrScheme delDesignElem chgLayout">
        <pc:chgData name="Sara Bequette" userId="f884e312-d021-43b6-ae8f-82a8c1242632" providerId="ADAL" clId="{ABC1355D-B0B4-47BB-A45B-A191C01267B2}" dt="2026-02-19T23:49:36.840" v="2016" actId="478"/>
        <pc:sldMkLst>
          <pc:docMk/>
          <pc:sldMk cId="1458277829" sldId="3164"/>
        </pc:sldMkLst>
        <pc:spChg chg="mod ord">
          <ac:chgData name="Sara Bequette" userId="f884e312-d021-43b6-ae8f-82a8c1242632" providerId="ADAL" clId="{ABC1355D-B0B4-47BB-A45B-A191C01267B2}" dt="2026-02-19T21:02:20.724" v="1660" actId="20577"/>
          <ac:spMkLst>
            <pc:docMk/>
            <pc:sldMk cId="1458277829" sldId="3164"/>
            <ac:spMk id="2" creationId="{00000000-0000-0000-0000-000000000000}"/>
          </ac:spMkLst>
        </pc:spChg>
        <pc:spChg chg="add del mod ord">
          <ac:chgData name="Sara Bequette" userId="f884e312-d021-43b6-ae8f-82a8c1242632" providerId="ADAL" clId="{ABC1355D-B0B4-47BB-A45B-A191C01267B2}" dt="2026-02-19T19:31:29.522" v="62" actId="700"/>
          <ac:spMkLst>
            <pc:docMk/>
            <pc:sldMk cId="1458277829" sldId="3164"/>
            <ac:spMk id="3" creationId="{C7EFB33B-331C-9126-E188-1A6793DCF29D}"/>
          </ac:spMkLst>
        </pc:spChg>
        <pc:spChg chg="del">
          <ac:chgData name="Sara Bequette" userId="f884e312-d021-43b6-ae8f-82a8c1242632" providerId="ADAL" clId="{ABC1355D-B0B4-47BB-A45B-A191C01267B2}" dt="2026-02-19T23:49:36.840" v="2016" actId="478"/>
          <ac:spMkLst>
            <pc:docMk/>
            <pc:sldMk cId="1458277829" sldId="3164"/>
            <ac:spMk id="12" creationId="{58CD9A4F-4085-4AC8-A54C-E99824C47C0F}"/>
          </ac:spMkLst>
        </pc:spChg>
        <pc:picChg chg="mod modCrop">
          <ac:chgData name="Sara Bequette" userId="f884e312-d021-43b6-ae8f-82a8c1242632" providerId="ADAL" clId="{ABC1355D-B0B4-47BB-A45B-A191C01267B2}" dt="2026-02-19T23:06:47.628" v="1961" actId="18131"/>
          <ac:picMkLst>
            <pc:docMk/>
            <pc:sldMk cId="1458277829" sldId="3164"/>
            <ac:picMk id="4" creationId="{C12B42F7-0C4B-4567-B162-A0A89884C80D}"/>
          </ac:picMkLst>
        </pc:picChg>
        <pc:picChg chg="mod modCrop">
          <ac:chgData name="Sara Bequette" userId="f884e312-d021-43b6-ae8f-82a8c1242632" providerId="ADAL" clId="{ABC1355D-B0B4-47BB-A45B-A191C01267B2}" dt="2026-02-19T23:06:36.966" v="1959" actId="18131"/>
          <ac:picMkLst>
            <pc:docMk/>
            <pc:sldMk cId="1458277829" sldId="3164"/>
            <ac:picMk id="5" creationId="{AFE19788-D1B9-4FEE-B75A-248E39859F1C}"/>
          </ac:picMkLst>
        </pc:picChg>
        <pc:picChg chg="mod modCrop">
          <ac:chgData name="Sara Bequette" userId="f884e312-d021-43b6-ae8f-82a8c1242632" providerId="ADAL" clId="{ABC1355D-B0B4-47BB-A45B-A191C01267B2}" dt="2026-02-19T23:06:08.661" v="1954" actId="18131"/>
          <ac:picMkLst>
            <pc:docMk/>
            <pc:sldMk cId="1458277829" sldId="3164"/>
            <ac:picMk id="6" creationId="{A1098A51-A72A-4C57-BDEA-6460CD73868D}"/>
          </ac:picMkLst>
        </pc:picChg>
        <pc:picChg chg="mod modCrop">
          <ac:chgData name="Sara Bequette" userId="f884e312-d021-43b6-ae8f-82a8c1242632" providerId="ADAL" clId="{ABC1355D-B0B4-47BB-A45B-A191C01267B2}" dt="2026-02-19T23:06:17.425" v="1956" actId="18131"/>
          <ac:picMkLst>
            <pc:docMk/>
            <pc:sldMk cId="1458277829" sldId="3164"/>
            <ac:picMk id="8" creationId="{CA650985-8DF6-42C1-9339-4BA3CFA8C63D}"/>
          </ac:picMkLst>
        </pc:picChg>
        <pc:picChg chg="del">
          <ac:chgData name="Sara Bequette" userId="f884e312-d021-43b6-ae8f-82a8c1242632" providerId="ADAL" clId="{ABC1355D-B0B4-47BB-A45B-A191C01267B2}" dt="2026-02-19T23:49:36.840" v="2016" actId="478"/>
          <ac:picMkLst>
            <pc:docMk/>
            <pc:sldMk cId="1458277829" sldId="3164"/>
            <ac:picMk id="13" creationId="{97924F17-1206-44D5-BBC7-A26DBA736B09}"/>
          </ac:picMkLst>
        </pc:picChg>
        <pc:cxnChg chg="add del">
          <ac:chgData name="Sara Bequette" userId="f884e312-d021-43b6-ae8f-82a8c1242632" providerId="ADAL" clId="{ABC1355D-B0B4-47BB-A45B-A191C01267B2}" dt="2026-02-19T19:31:38.114" v="63" actId="700"/>
          <ac:cxnSpMkLst>
            <pc:docMk/>
            <pc:sldMk cId="1458277829" sldId="3164"/>
            <ac:cxnSpMk id="39" creationId="{EBAD6A72-88E8-42F7-88B9-CAF744536BE4}"/>
          </ac:cxnSpMkLst>
        </pc:cxnChg>
        <pc:cxnChg chg="add del">
          <ac:chgData name="Sara Bequette" userId="f884e312-d021-43b6-ae8f-82a8c1242632" providerId="ADAL" clId="{ABC1355D-B0B4-47BB-A45B-A191C01267B2}" dt="2026-02-19T19:31:38.114" v="63" actId="700"/>
          <ac:cxnSpMkLst>
            <pc:docMk/>
            <pc:sldMk cId="1458277829" sldId="3164"/>
            <ac:cxnSpMk id="41" creationId="{C800968E-0A99-46C4-A9B2-6A63AC66F4B0}"/>
          </ac:cxnSpMkLst>
        </pc:cxnChg>
        <pc:cxnChg chg="add del">
          <ac:chgData name="Sara Bequette" userId="f884e312-d021-43b6-ae8f-82a8c1242632" providerId="ADAL" clId="{ABC1355D-B0B4-47BB-A45B-A191C01267B2}" dt="2026-02-19T19:31:38.114" v="63" actId="700"/>
          <ac:cxnSpMkLst>
            <pc:docMk/>
            <pc:sldMk cId="1458277829" sldId="3164"/>
            <ac:cxnSpMk id="43" creationId="{0627B73E-D784-4780-AA33-DCDFE7DA16ED}"/>
          </ac:cxnSpMkLst>
        </pc:cxnChg>
        <pc:cxnChg chg="add del">
          <ac:chgData name="Sara Bequette" userId="f884e312-d021-43b6-ae8f-82a8c1242632" providerId="ADAL" clId="{ABC1355D-B0B4-47BB-A45B-A191C01267B2}" dt="2026-02-19T19:31:38.114" v="63" actId="700"/>
          <ac:cxnSpMkLst>
            <pc:docMk/>
            <pc:sldMk cId="1458277829" sldId="3164"/>
            <ac:cxnSpMk id="45" creationId="{99FF1850-8D1E-4E84-BD9E-F2E906958502}"/>
          </ac:cxnSpMkLst>
        </pc:cxnChg>
      </pc:sldChg>
      <pc:sldChg chg="delSp modSp mod setBg modClrScheme delDesignElem chgLayout">
        <pc:chgData name="Sara Bequette" userId="f884e312-d021-43b6-ae8f-82a8c1242632" providerId="ADAL" clId="{ABC1355D-B0B4-47BB-A45B-A191C01267B2}" dt="2026-02-19T23:47:35.151" v="1997" actId="478"/>
        <pc:sldMkLst>
          <pc:docMk/>
          <pc:sldMk cId="911407721" sldId="3165"/>
        </pc:sldMkLst>
        <pc:spChg chg="mod ord">
          <ac:chgData name="Sara Bequette" userId="f884e312-d021-43b6-ae8f-82a8c1242632" providerId="ADAL" clId="{ABC1355D-B0B4-47BB-A45B-A191C01267B2}" dt="2026-02-19T20:15:40.585" v="638" actId="207"/>
          <ac:spMkLst>
            <pc:docMk/>
            <pc:sldMk cId="911407721" sldId="3165"/>
            <ac:spMk id="2" creationId="{00000000-0000-0000-0000-000000000000}"/>
          </ac:spMkLst>
        </pc:spChg>
        <pc:spChg chg="del">
          <ac:chgData name="Sara Bequette" userId="f884e312-d021-43b6-ae8f-82a8c1242632" providerId="ADAL" clId="{ABC1355D-B0B4-47BB-A45B-A191C01267B2}" dt="2026-02-19T23:47:35.151" v="1997" actId="478"/>
          <ac:spMkLst>
            <pc:docMk/>
            <pc:sldMk cId="911407721" sldId="3165"/>
            <ac:spMk id="12" creationId="{58CD9A4F-4085-4AC8-A54C-E99824C47C0F}"/>
          </ac:spMkLst>
        </pc:spChg>
        <pc:picChg chg="mod modCrop">
          <ac:chgData name="Sara Bequette" userId="f884e312-d021-43b6-ae8f-82a8c1242632" providerId="ADAL" clId="{ABC1355D-B0B4-47BB-A45B-A191C01267B2}" dt="2026-02-19T20:17:31.304" v="662" actId="18131"/>
          <ac:picMkLst>
            <pc:docMk/>
            <pc:sldMk cId="911407721" sldId="3165"/>
            <ac:picMk id="6" creationId="{C2C385EB-1BE8-4370-9E7A-F52A766DD959}"/>
          </ac:picMkLst>
        </pc:picChg>
        <pc:picChg chg="mod modCrop">
          <ac:chgData name="Sara Bequette" userId="f884e312-d021-43b6-ae8f-82a8c1242632" providerId="ADAL" clId="{ABC1355D-B0B4-47BB-A45B-A191C01267B2}" dt="2026-02-19T20:16:38.789" v="654" actId="18131"/>
          <ac:picMkLst>
            <pc:docMk/>
            <pc:sldMk cId="911407721" sldId="3165"/>
            <ac:picMk id="8" creationId="{4F2C5061-9512-4E95-86E5-ED7C9591EF74}"/>
          </ac:picMkLst>
        </pc:picChg>
        <pc:picChg chg="mod modCrop">
          <ac:chgData name="Sara Bequette" userId="f884e312-d021-43b6-ae8f-82a8c1242632" providerId="ADAL" clId="{ABC1355D-B0B4-47BB-A45B-A191C01267B2}" dt="2026-02-19T20:17:05.753" v="657" actId="18131"/>
          <ac:picMkLst>
            <pc:docMk/>
            <pc:sldMk cId="911407721" sldId="3165"/>
            <ac:picMk id="10" creationId="{61C4FF7D-3261-4EE1-A93A-DA4D1F759C3B}"/>
          </ac:picMkLst>
        </pc:picChg>
        <pc:picChg chg="del">
          <ac:chgData name="Sara Bequette" userId="f884e312-d021-43b6-ae8f-82a8c1242632" providerId="ADAL" clId="{ABC1355D-B0B4-47BB-A45B-A191C01267B2}" dt="2026-02-19T23:47:35.151" v="1997" actId="478"/>
          <ac:picMkLst>
            <pc:docMk/>
            <pc:sldMk cId="911407721" sldId="3165"/>
            <ac:picMk id="13" creationId="{97924F17-1206-44D5-BBC7-A26DBA736B09}"/>
          </ac:picMkLst>
        </pc:picChg>
        <pc:picChg chg="mod">
          <ac:chgData name="Sara Bequette" userId="f884e312-d021-43b6-ae8f-82a8c1242632" providerId="ADAL" clId="{ABC1355D-B0B4-47BB-A45B-A191C01267B2}" dt="2026-02-19T20:17:17.664" v="660" actId="18654"/>
          <ac:picMkLst>
            <pc:docMk/>
            <pc:sldMk cId="911407721" sldId="3165"/>
            <ac:picMk id="14" creationId="{FFB95AD0-F446-4188-825E-290AB133CACF}"/>
          </ac:picMkLst>
        </pc:picChg>
        <pc:cxnChg chg="del">
          <ac:chgData name="Sara Bequette" userId="f884e312-d021-43b6-ae8f-82a8c1242632" providerId="ADAL" clId="{ABC1355D-B0B4-47BB-A45B-A191C01267B2}" dt="2026-02-19T19:32:03.224" v="71" actId="700"/>
          <ac:cxnSpMkLst>
            <pc:docMk/>
            <pc:sldMk cId="911407721" sldId="3165"/>
            <ac:cxnSpMk id="39" creationId="{EBAD6A72-88E8-42F7-88B9-CAF744536BE4}"/>
          </ac:cxnSpMkLst>
        </pc:cxnChg>
        <pc:cxnChg chg="del">
          <ac:chgData name="Sara Bequette" userId="f884e312-d021-43b6-ae8f-82a8c1242632" providerId="ADAL" clId="{ABC1355D-B0B4-47BB-A45B-A191C01267B2}" dt="2026-02-19T19:32:03.224" v="71" actId="700"/>
          <ac:cxnSpMkLst>
            <pc:docMk/>
            <pc:sldMk cId="911407721" sldId="3165"/>
            <ac:cxnSpMk id="41" creationId="{C800968E-0A99-46C4-A9B2-6A63AC66F4B0}"/>
          </ac:cxnSpMkLst>
        </pc:cxnChg>
        <pc:cxnChg chg="del">
          <ac:chgData name="Sara Bequette" userId="f884e312-d021-43b6-ae8f-82a8c1242632" providerId="ADAL" clId="{ABC1355D-B0B4-47BB-A45B-A191C01267B2}" dt="2026-02-19T19:32:03.224" v="71" actId="700"/>
          <ac:cxnSpMkLst>
            <pc:docMk/>
            <pc:sldMk cId="911407721" sldId="3165"/>
            <ac:cxnSpMk id="43" creationId="{0627B73E-D784-4780-AA33-DCDFE7DA16ED}"/>
          </ac:cxnSpMkLst>
        </pc:cxnChg>
        <pc:cxnChg chg="del">
          <ac:chgData name="Sara Bequette" userId="f884e312-d021-43b6-ae8f-82a8c1242632" providerId="ADAL" clId="{ABC1355D-B0B4-47BB-A45B-A191C01267B2}" dt="2026-02-19T19:32:03.224" v="71" actId="700"/>
          <ac:cxnSpMkLst>
            <pc:docMk/>
            <pc:sldMk cId="911407721" sldId="3165"/>
            <ac:cxnSpMk id="45" creationId="{99FF1850-8D1E-4E84-BD9E-F2E906958502}"/>
          </ac:cxnSpMkLst>
        </pc:cxnChg>
      </pc:sldChg>
      <pc:sldChg chg="delSp modSp mod setBg modClrScheme delDesignElem chgLayout">
        <pc:chgData name="Sara Bequette" userId="f884e312-d021-43b6-ae8f-82a8c1242632" providerId="ADAL" clId="{ABC1355D-B0B4-47BB-A45B-A191C01267B2}" dt="2026-02-19T23:48:12.405" v="2003" actId="18654"/>
        <pc:sldMkLst>
          <pc:docMk/>
          <pc:sldMk cId="2731419519" sldId="3172"/>
        </pc:sldMkLst>
        <pc:spChg chg="mod ord">
          <ac:chgData name="Sara Bequette" userId="f884e312-d021-43b6-ae8f-82a8c1242632" providerId="ADAL" clId="{ABC1355D-B0B4-47BB-A45B-A191C01267B2}" dt="2026-02-19T20:46:08.587" v="1213" actId="3064"/>
          <ac:spMkLst>
            <pc:docMk/>
            <pc:sldMk cId="2731419519" sldId="3172"/>
            <ac:spMk id="2" creationId="{00000000-0000-0000-0000-000000000000}"/>
          </ac:spMkLst>
        </pc:spChg>
        <pc:spChg chg="mod">
          <ac:chgData name="Sara Bequette" userId="f884e312-d021-43b6-ae8f-82a8c1242632" providerId="ADAL" clId="{ABC1355D-B0B4-47BB-A45B-A191C01267B2}" dt="2026-02-19T20:38:19.977" v="1076" actId="20577"/>
          <ac:spMkLst>
            <pc:docMk/>
            <pc:sldMk cId="2731419519" sldId="3172"/>
            <ac:spMk id="7" creationId="{CDEAAF7F-6132-45AA-929F-AF4278C86C29}"/>
          </ac:spMkLst>
        </pc:spChg>
        <pc:spChg chg="del">
          <ac:chgData name="Sara Bequette" userId="f884e312-d021-43b6-ae8f-82a8c1242632" providerId="ADAL" clId="{ABC1355D-B0B4-47BB-A45B-A191C01267B2}" dt="2026-02-19T23:47:58.396" v="1999" actId="478"/>
          <ac:spMkLst>
            <pc:docMk/>
            <pc:sldMk cId="2731419519" sldId="3172"/>
            <ac:spMk id="12" creationId="{58CD9A4F-4085-4AC8-A54C-E99824C47C0F}"/>
          </ac:spMkLst>
        </pc:spChg>
        <pc:picChg chg="mod">
          <ac:chgData name="Sara Bequette" userId="f884e312-d021-43b6-ae8f-82a8c1242632" providerId="ADAL" clId="{ABC1355D-B0B4-47BB-A45B-A191C01267B2}" dt="2026-02-19T23:48:12.405" v="2003" actId="18654"/>
          <ac:picMkLst>
            <pc:docMk/>
            <pc:sldMk cId="2731419519" sldId="3172"/>
            <ac:picMk id="8" creationId="{CEC46504-7120-4AE6-A2D3-578714C10B7C}"/>
          </ac:picMkLst>
        </pc:picChg>
        <pc:picChg chg="del">
          <ac:chgData name="Sara Bequette" userId="f884e312-d021-43b6-ae8f-82a8c1242632" providerId="ADAL" clId="{ABC1355D-B0B4-47BB-A45B-A191C01267B2}" dt="2026-02-19T23:47:58.396" v="1999" actId="478"/>
          <ac:picMkLst>
            <pc:docMk/>
            <pc:sldMk cId="2731419519" sldId="3172"/>
            <ac:picMk id="13" creationId="{97924F17-1206-44D5-BBC7-A26DBA736B09}"/>
          </ac:picMkLst>
        </pc:picChg>
        <pc:cxnChg chg="del">
          <ac:chgData name="Sara Bequette" userId="f884e312-d021-43b6-ae8f-82a8c1242632" providerId="ADAL" clId="{ABC1355D-B0B4-47BB-A45B-A191C01267B2}" dt="2026-02-19T19:32:03.224" v="71" actId="700"/>
          <ac:cxnSpMkLst>
            <pc:docMk/>
            <pc:sldMk cId="2731419519" sldId="3172"/>
            <ac:cxnSpMk id="18" creationId="{A7F400EE-A8A5-48AF-B4D6-291B52C6F0B0}"/>
          </ac:cxnSpMkLst>
        </pc:cxnChg>
      </pc:sldChg>
      <pc:sldChg chg="delSp modSp mod setBg modClrScheme delDesignElem chgLayout">
        <pc:chgData name="Sara Bequette" userId="f884e312-d021-43b6-ae8f-82a8c1242632" providerId="ADAL" clId="{ABC1355D-B0B4-47BB-A45B-A191C01267B2}" dt="2026-02-19T23:48:26.826" v="2004" actId="478"/>
        <pc:sldMkLst>
          <pc:docMk/>
          <pc:sldMk cId="535142069" sldId="3173"/>
        </pc:sldMkLst>
        <pc:spChg chg="mod ord">
          <ac:chgData name="Sara Bequette" userId="f884e312-d021-43b6-ae8f-82a8c1242632" providerId="ADAL" clId="{ABC1355D-B0B4-47BB-A45B-A191C01267B2}" dt="2026-02-19T20:41:05.740" v="1117" actId="947"/>
          <ac:spMkLst>
            <pc:docMk/>
            <pc:sldMk cId="535142069" sldId="3173"/>
            <ac:spMk id="2" creationId="{00000000-0000-0000-0000-000000000000}"/>
          </ac:spMkLst>
        </pc:spChg>
        <pc:spChg chg="del">
          <ac:chgData name="Sara Bequette" userId="f884e312-d021-43b6-ae8f-82a8c1242632" providerId="ADAL" clId="{ABC1355D-B0B4-47BB-A45B-A191C01267B2}" dt="2026-02-19T23:48:26.826" v="2004" actId="478"/>
          <ac:spMkLst>
            <pc:docMk/>
            <pc:sldMk cId="535142069" sldId="3173"/>
            <ac:spMk id="12" creationId="{58CD9A4F-4085-4AC8-A54C-E99824C47C0F}"/>
          </ac:spMkLst>
        </pc:spChg>
        <pc:picChg chg="mod">
          <ac:chgData name="Sara Bequette" userId="f884e312-d021-43b6-ae8f-82a8c1242632" providerId="ADAL" clId="{ABC1355D-B0B4-47BB-A45B-A191C01267B2}" dt="2026-02-19T20:42:13.519" v="1126" actId="18654"/>
          <ac:picMkLst>
            <pc:docMk/>
            <pc:sldMk cId="535142069" sldId="3173"/>
            <ac:picMk id="9" creationId="{FAF394EC-0E48-4497-9757-492B88190F79}"/>
          </ac:picMkLst>
        </pc:picChg>
        <pc:picChg chg="del">
          <ac:chgData name="Sara Bequette" userId="f884e312-d021-43b6-ae8f-82a8c1242632" providerId="ADAL" clId="{ABC1355D-B0B4-47BB-A45B-A191C01267B2}" dt="2026-02-19T23:48:26.826" v="2004" actId="478"/>
          <ac:picMkLst>
            <pc:docMk/>
            <pc:sldMk cId="535142069" sldId="3173"/>
            <ac:picMk id="13" creationId="{97924F17-1206-44D5-BBC7-A26DBA736B09}"/>
          </ac:picMkLst>
        </pc:picChg>
        <pc:picChg chg="mod">
          <ac:chgData name="Sara Bequette" userId="f884e312-d021-43b6-ae8f-82a8c1242632" providerId="ADAL" clId="{ABC1355D-B0B4-47BB-A45B-A191C01267B2}" dt="2026-02-19T20:42:07.848" v="1125" actId="18654"/>
          <ac:picMkLst>
            <pc:docMk/>
            <pc:sldMk cId="535142069" sldId="3173"/>
            <ac:picMk id="22" creationId="{774DF590-1344-454A-8887-1653AFD7954F}"/>
          </ac:picMkLst>
        </pc:picChg>
        <pc:cxnChg chg="del">
          <ac:chgData name="Sara Bequette" userId="f884e312-d021-43b6-ae8f-82a8c1242632" providerId="ADAL" clId="{ABC1355D-B0B4-47BB-A45B-A191C01267B2}" dt="2026-02-19T19:32:03.224" v="71" actId="700"/>
          <ac:cxnSpMkLst>
            <pc:docMk/>
            <pc:sldMk cId="535142069" sldId="3173"/>
            <ac:cxnSpMk id="27" creationId="{EBAD6A72-88E8-42F7-88B9-CAF744536BE4}"/>
          </ac:cxnSpMkLst>
        </pc:cxnChg>
        <pc:cxnChg chg="del">
          <ac:chgData name="Sara Bequette" userId="f884e312-d021-43b6-ae8f-82a8c1242632" providerId="ADAL" clId="{ABC1355D-B0B4-47BB-A45B-A191C01267B2}" dt="2026-02-19T19:32:03.224" v="71" actId="700"/>
          <ac:cxnSpMkLst>
            <pc:docMk/>
            <pc:sldMk cId="535142069" sldId="3173"/>
            <ac:cxnSpMk id="29" creationId="{C800968E-0A99-46C4-A9B2-6A63AC66F4B0}"/>
          </ac:cxnSpMkLst>
        </pc:cxnChg>
      </pc:sldChg>
      <pc:sldChg chg="delSp modSp mod setBg modClrScheme delDesignElem chgLayout">
        <pc:chgData name="Sara Bequette" userId="f884e312-d021-43b6-ae8f-82a8c1242632" providerId="ADAL" clId="{ABC1355D-B0B4-47BB-A45B-A191C01267B2}" dt="2026-02-19T23:48:32.823" v="2005" actId="478"/>
        <pc:sldMkLst>
          <pc:docMk/>
          <pc:sldMk cId="131527151" sldId="3174"/>
        </pc:sldMkLst>
        <pc:spChg chg="mod ord">
          <ac:chgData name="Sara Bequette" userId="f884e312-d021-43b6-ae8f-82a8c1242632" providerId="ADAL" clId="{ABC1355D-B0B4-47BB-A45B-A191C01267B2}" dt="2026-02-19T20:43:36.361" v="1162" actId="207"/>
          <ac:spMkLst>
            <pc:docMk/>
            <pc:sldMk cId="131527151" sldId="3174"/>
            <ac:spMk id="2" creationId="{00000000-0000-0000-0000-000000000000}"/>
          </ac:spMkLst>
        </pc:spChg>
        <pc:spChg chg="del">
          <ac:chgData name="Sara Bequette" userId="f884e312-d021-43b6-ae8f-82a8c1242632" providerId="ADAL" clId="{ABC1355D-B0B4-47BB-A45B-A191C01267B2}" dt="2026-02-19T23:48:32.823" v="2005" actId="478"/>
          <ac:spMkLst>
            <pc:docMk/>
            <pc:sldMk cId="131527151" sldId="3174"/>
            <ac:spMk id="12" creationId="{58CD9A4F-4085-4AC8-A54C-E99824C47C0F}"/>
          </ac:spMkLst>
        </pc:spChg>
        <pc:picChg chg="mod">
          <ac:chgData name="Sara Bequette" userId="f884e312-d021-43b6-ae8f-82a8c1242632" providerId="ADAL" clId="{ABC1355D-B0B4-47BB-A45B-A191C01267B2}" dt="2026-02-19T20:44:26.354" v="1174" actId="18654"/>
          <ac:picMkLst>
            <pc:docMk/>
            <pc:sldMk cId="131527151" sldId="3174"/>
            <ac:picMk id="11" creationId="{2C5201AA-CAC3-4F36-91E4-70F666286E51}"/>
          </ac:picMkLst>
        </pc:picChg>
        <pc:picChg chg="del">
          <ac:chgData name="Sara Bequette" userId="f884e312-d021-43b6-ae8f-82a8c1242632" providerId="ADAL" clId="{ABC1355D-B0B4-47BB-A45B-A191C01267B2}" dt="2026-02-19T23:48:32.823" v="2005" actId="478"/>
          <ac:picMkLst>
            <pc:docMk/>
            <pc:sldMk cId="131527151" sldId="3174"/>
            <ac:picMk id="13" creationId="{97924F17-1206-44D5-BBC7-A26DBA736B09}"/>
          </ac:picMkLst>
        </pc:picChg>
        <pc:picChg chg="mod">
          <ac:chgData name="Sara Bequette" userId="f884e312-d021-43b6-ae8f-82a8c1242632" providerId="ADAL" clId="{ABC1355D-B0B4-47BB-A45B-A191C01267B2}" dt="2026-02-19T20:44:20.770" v="1173" actId="18654"/>
          <ac:picMkLst>
            <pc:docMk/>
            <pc:sldMk cId="131527151" sldId="3174"/>
            <ac:picMk id="14" creationId="{A6CA1521-D4AC-4BD8-9589-451DB6898F8A}"/>
          </ac:picMkLst>
        </pc:picChg>
        <pc:picChg chg="mod modCrop">
          <ac:chgData name="Sara Bequette" userId="f884e312-d021-43b6-ae8f-82a8c1242632" providerId="ADAL" clId="{ABC1355D-B0B4-47BB-A45B-A191C01267B2}" dt="2026-02-19T20:44:36.535" v="1176" actId="18131"/>
          <ac:picMkLst>
            <pc:docMk/>
            <pc:sldMk cId="131527151" sldId="3174"/>
            <ac:picMk id="16" creationId="{4D158029-6110-43C9-8CBB-A333552A4D67}"/>
          </ac:picMkLst>
        </pc:picChg>
        <pc:cxnChg chg="del">
          <ac:chgData name="Sara Bequette" userId="f884e312-d021-43b6-ae8f-82a8c1242632" providerId="ADAL" clId="{ABC1355D-B0B4-47BB-A45B-A191C01267B2}" dt="2026-02-19T19:32:03.224" v="71" actId="700"/>
          <ac:cxnSpMkLst>
            <pc:docMk/>
            <pc:sldMk cId="131527151" sldId="3174"/>
            <ac:cxnSpMk id="26" creationId="{C800968E-0A99-46C4-A9B2-6A63AC66F4B0}"/>
          </ac:cxnSpMkLst>
        </pc:cxnChg>
        <pc:cxnChg chg="del">
          <ac:chgData name="Sara Bequette" userId="f884e312-d021-43b6-ae8f-82a8c1242632" providerId="ADAL" clId="{ABC1355D-B0B4-47BB-A45B-A191C01267B2}" dt="2026-02-19T19:32:03.224" v="71" actId="700"/>
          <ac:cxnSpMkLst>
            <pc:docMk/>
            <pc:sldMk cId="131527151" sldId="3174"/>
            <ac:cxnSpMk id="28" creationId="{0627B73E-D784-4780-AA33-DCDFE7DA16ED}"/>
          </ac:cxnSpMkLst>
        </pc:cxnChg>
        <pc:cxnChg chg="del">
          <ac:chgData name="Sara Bequette" userId="f884e312-d021-43b6-ae8f-82a8c1242632" providerId="ADAL" clId="{ABC1355D-B0B4-47BB-A45B-A191C01267B2}" dt="2026-02-19T19:32:03.224" v="71" actId="700"/>
          <ac:cxnSpMkLst>
            <pc:docMk/>
            <pc:sldMk cId="131527151" sldId="3174"/>
            <ac:cxnSpMk id="30" creationId="{EBAD6A72-88E8-42F7-88B9-CAF744536BE4}"/>
          </ac:cxnSpMkLst>
        </pc:cxnChg>
      </pc:sldChg>
      <pc:sldChg chg="addSp delSp modSp mod setBg modClrScheme chgLayout">
        <pc:chgData name="Sara Bequette" userId="f884e312-d021-43b6-ae8f-82a8c1242632" providerId="ADAL" clId="{ABC1355D-B0B4-47BB-A45B-A191C01267B2}" dt="2026-02-19T23:48:58.506" v="2011" actId="18131"/>
        <pc:sldMkLst>
          <pc:docMk/>
          <pc:sldMk cId="3678183347" sldId="3175"/>
        </pc:sldMkLst>
        <pc:spChg chg="mod ord">
          <ac:chgData name="Sara Bequette" userId="f884e312-d021-43b6-ae8f-82a8c1242632" providerId="ADAL" clId="{ABC1355D-B0B4-47BB-A45B-A191C01267B2}" dt="2026-02-19T20:45:24.128" v="1209" actId="3064"/>
          <ac:spMkLst>
            <pc:docMk/>
            <pc:sldMk cId="3678183347" sldId="3175"/>
            <ac:spMk id="2" creationId="{00000000-0000-0000-0000-000000000000}"/>
          </ac:spMkLst>
        </pc:spChg>
        <pc:spChg chg="add del mod ord">
          <ac:chgData name="Sara Bequette" userId="f884e312-d021-43b6-ae8f-82a8c1242632" providerId="ADAL" clId="{ABC1355D-B0B4-47BB-A45B-A191C01267B2}" dt="2026-02-19T19:31:29.522" v="62" actId="700"/>
          <ac:spMkLst>
            <pc:docMk/>
            <pc:sldMk cId="3678183347" sldId="3175"/>
            <ac:spMk id="3" creationId="{D67AD8DB-B4B3-0BF2-43AF-8ECC347C106B}"/>
          </ac:spMkLst>
        </pc:spChg>
        <pc:spChg chg="mod">
          <ac:chgData name="Sara Bequette" userId="f884e312-d021-43b6-ae8f-82a8c1242632" providerId="ADAL" clId="{ABC1355D-B0B4-47BB-A45B-A191C01267B2}" dt="2026-02-19T20:48:46.239" v="1296" actId="20577"/>
          <ac:spMkLst>
            <pc:docMk/>
            <pc:sldMk cId="3678183347" sldId="3175"/>
            <ac:spMk id="7" creationId="{CDEAAF7F-6132-45AA-929F-AF4278C86C29}"/>
          </ac:spMkLst>
        </pc:spChg>
        <pc:spChg chg="del">
          <ac:chgData name="Sara Bequette" userId="f884e312-d021-43b6-ae8f-82a8c1242632" providerId="ADAL" clId="{ABC1355D-B0B4-47BB-A45B-A191C01267B2}" dt="2026-02-19T23:48:38.144" v="2006" actId="478"/>
          <ac:spMkLst>
            <pc:docMk/>
            <pc:sldMk cId="3678183347" sldId="3175"/>
            <ac:spMk id="12" creationId="{58CD9A4F-4085-4AC8-A54C-E99824C47C0F}"/>
          </ac:spMkLst>
        </pc:spChg>
        <pc:picChg chg="mod modCrop">
          <ac:chgData name="Sara Bequette" userId="f884e312-d021-43b6-ae8f-82a8c1242632" providerId="ADAL" clId="{ABC1355D-B0B4-47BB-A45B-A191C01267B2}" dt="2026-02-19T23:48:58.506" v="2011" actId="18131"/>
          <ac:picMkLst>
            <pc:docMk/>
            <pc:sldMk cId="3678183347" sldId="3175"/>
            <ac:picMk id="4" creationId="{ABE93AED-E996-4A07-B394-A5B6F0A7D36B}"/>
          </ac:picMkLst>
        </pc:picChg>
        <pc:picChg chg="del">
          <ac:chgData name="Sara Bequette" userId="f884e312-d021-43b6-ae8f-82a8c1242632" providerId="ADAL" clId="{ABC1355D-B0B4-47BB-A45B-A191C01267B2}" dt="2026-02-19T23:48:38.144" v="2006" actId="478"/>
          <ac:picMkLst>
            <pc:docMk/>
            <pc:sldMk cId="3678183347" sldId="3175"/>
            <ac:picMk id="13" creationId="{97924F17-1206-44D5-BBC7-A26DBA736B09}"/>
          </ac:picMkLst>
        </pc:picChg>
      </pc:sldChg>
      <pc:sldChg chg="addSp delSp modSp mod setBg modClrScheme delDesignElem chgLayout">
        <pc:chgData name="Sara Bequette" userId="f884e312-d021-43b6-ae8f-82a8c1242632" providerId="ADAL" clId="{ABC1355D-B0B4-47BB-A45B-A191C01267B2}" dt="2026-02-19T23:49:07.931" v="2012" actId="478"/>
        <pc:sldMkLst>
          <pc:docMk/>
          <pc:sldMk cId="3649717141" sldId="3176"/>
        </pc:sldMkLst>
        <pc:spChg chg="mod ord">
          <ac:chgData name="Sara Bequette" userId="f884e312-d021-43b6-ae8f-82a8c1242632" providerId="ADAL" clId="{ABC1355D-B0B4-47BB-A45B-A191C01267B2}" dt="2026-02-19T20:50:24.944" v="1336" actId="20577"/>
          <ac:spMkLst>
            <pc:docMk/>
            <pc:sldMk cId="3649717141" sldId="3176"/>
            <ac:spMk id="2" creationId="{00000000-0000-0000-0000-000000000000}"/>
          </ac:spMkLst>
        </pc:spChg>
        <pc:spChg chg="add del mod ord">
          <ac:chgData name="Sara Bequette" userId="f884e312-d021-43b6-ae8f-82a8c1242632" providerId="ADAL" clId="{ABC1355D-B0B4-47BB-A45B-A191C01267B2}" dt="2026-02-19T19:31:29.522" v="62" actId="700"/>
          <ac:spMkLst>
            <pc:docMk/>
            <pc:sldMk cId="3649717141" sldId="3176"/>
            <ac:spMk id="3" creationId="{808BDB37-A622-7928-1A6E-2ACBF6C18ED4}"/>
          </ac:spMkLst>
        </pc:spChg>
        <pc:spChg chg="del">
          <ac:chgData name="Sara Bequette" userId="f884e312-d021-43b6-ae8f-82a8c1242632" providerId="ADAL" clId="{ABC1355D-B0B4-47BB-A45B-A191C01267B2}" dt="2026-02-19T23:49:07.931" v="2012" actId="478"/>
          <ac:spMkLst>
            <pc:docMk/>
            <pc:sldMk cId="3649717141" sldId="3176"/>
            <ac:spMk id="12" creationId="{58CD9A4F-4085-4AC8-A54C-E99824C47C0F}"/>
          </ac:spMkLst>
        </pc:spChg>
        <pc:picChg chg="mod modCrop">
          <ac:chgData name="Sara Bequette" userId="f884e312-d021-43b6-ae8f-82a8c1242632" providerId="ADAL" clId="{ABC1355D-B0B4-47BB-A45B-A191C01267B2}" dt="2026-02-19T23:27:01.082" v="1977" actId="18131"/>
          <ac:picMkLst>
            <pc:docMk/>
            <pc:sldMk cId="3649717141" sldId="3176"/>
            <ac:picMk id="4" creationId="{EBA37261-5465-4DC7-8475-44B7E32B97AD}"/>
          </ac:picMkLst>
        </pc:picChg>
        <pc:picChg chg="mod modCrop">
          <ac:chgData name="Sara Bequette" userId="f884e312-d021-43b6-ae8f-82a8c1242632" providerId="ADAL" clId="{ABC1355D-B0B4-47BB-A45B-A191C01267B2}" dt="2026-02-19T23:26:39.518" v="1975" actId="18131"/>
          <ac:picMkLst>
            <pc:docMk/>
            <pc:sldMk cId="3649717141" sldId="3176"/>
            <ac:picMk id="6" creationId="{28BF98DA-6E58-42C2-90B8-B7CD5534463B}"/>
          </ac:picMkLst>
        </pc:picChg>
        <pc:picChg chg="mod modCrop">
          <ac:chgData name="Sara Bequette" userId="f884e312-d021-43b6-ae8f-82a8c1242632" providerId="ADAL" clId="{ABC1355D-B0B4-47BB-A45B-A191C01267B2}" dt="2026-02-19T23:27:52.734" v="1983" actId="18654"/>
          <ac:picMkLst>
            <pc:docMk/>
            <pc:sldMk cId="3649717141" sldId="3176"/>
            <ac:picMk id="8" creationId="{F8C71B81-9E5B-4240-A95E-E828A37FAD23}"/>
          </ac:picMkLst>
        </pc:picChg>
        <pc:picChg chg="del">
          <ac:chgData name="Sara Bequette" userId="f884e312-d021-43b6-ae8f-82a8c1242632" providerId="ADAL" clId="{ABC1355D-B0B4-47BB-A45B-A191C01267B2}" dt="2026-02-19T23:49:07.931" v="2012" actId="478"/>
          <ac:picMkLst>
            <pc:docMk/>
            <pc:sldMk cId="3649717141" sldId="3176"/>
            <ac:picMk id="13" creationId="{97924F17-1206-44D5-BBC7-A26DBA736B09}"/>
          </ac:picMkLst>
        </pc:picChg>
        <pc:cxnChg chg="add del">
          <ac:chgData name="Sara Bequette" userId="f884e312-d021-43b6-ae8f-82a8c1242632" providerId="ADAL" clId="{ABC1355D-B0B4-47BB-A45B-A191C01267B2}" dt="2026-02-19T19:31:38.114" v="63" actId="700"/>
          <ac:cxnSpMkLst>
            <pc:docMk/>
            <pc:sldMk cId="3649717141" sldId="3176"/>
            <ac:cxnSpMk id="18" creationId="{C800968E-0A99-46C4-A9B2-6A63AC66F4B0}"/>
          </ac:cxnSpMkLst>
        </pc:cxnChg>
        <pc:cxnChg chg="add del">
          <ac:chgData name="Sara Bequette" userId="f884e312-d021-43b6-ae8f-82a8c1242632" providerId="ADAL" clId="{ABC1355D-B0B4-47BB-A45B-A191C01267B2}" dt="2026-02-19T19:31:38.114" v="63" actId="700"/>
          <ac:cxnSpMkLst>
            <pc:docMk/>
            <pc:sldMk cId="3649717141" sldId="3176"/>
            <ac:cxnSpMk id="20" creationId="{0627B73E-D784-4780-AA33-DCDFE7DA16ED}"/>
          </ac:cxnSpMkLst>
        </pc:cxnChg>
        <pc:cxnChg chg="add del">
          <ac:chgData name="Sara Bequette" userId="f884e312-d021-43b6-ae8f-82a8c1242632" providerId="ADAL" clId="{ABC1355D-B0B4-47BB-A45B-A191C01267B2}" dt="2026-02-19T19:31:38.114" v="63" actId="700"/>
          <ac:cxnSpMkLst>
            <pc:docMk/>
            <pc:sldMk cId="3649717141" sldId="3176"/>
            <ac:cxnSpMk id="22" creationId="{EBAD6A72-88E8-42F7-88B9-CAF744536BE4}"/>
          </ac:cxnSpMkLst>
        </pc:cxnChg>
      </pc:sldChg>
      <pc:sldChg chg="addSp delSp modSp mod setBg modClrScheme delDesignElem chgLayout">
        <pc:chgData name="Sara Bequette" userId="f884e312-d021-43b6-ae8f-82a8c1242632" providerId="ADAL" clId="{ABC1355D-B0B4-47BB-A45B-A191C01267B2}" dt="2026-02-19T20:22:28.022" v="770" actId="14100"/>
        <pc:sldMkLst>
          <pc:docMk/>
          <pc:sldMk cId="3334375430" sldId="3177"/>
        </pc:sldMkLst>
        <pc:spChg chg="del mod ord">
          <ac:chgData name="Sara Bequette" userId="f884e312-d021-43b6-ae8f-82a8c1242632" providerId="ADAL" clId="{ABC1355D-B0B4-47BB-A45B-A191C01267B2}" dt="2026-02-19T20:22:24.366" v="769" actId="478"/>
          <ac:spMkLst>
            <pc:docMk/>
            <pc:sldMk cId="3334375430" sldId="3177"/>
            <ac:spMk id="2" creationId="{00000000-0000-0000-0000-000000000000}"/>
          </ac:spMkLst>
        </pc:spChg>
        <pc:spChg chg="add del mod ord">
          <ac:chgData name="Sara Bequette" userId="f884e312-d021-43b6-ae8f-82a8c1242632" providerId="ADAL" clId="{ABC1355D-B0B4-47BB-A45B-A191C01267B2}" dt="2026-02-19T20:04:32.165" v="510" actId="700"/>
          <ac:spMkLst>
            <pc:docMk/>
            <pc:sldMk cId="3334375430" sldId="3177"/>
            <ac:spMk id="3" creationId="{9A88198A-6DC1-5643-C1C1-D9A25DE48F39}"/>
          </ac:spMkLst>
        </pc:spChg>
        <pc:spChg chg="add del mod ord">
          <ac:chgData name="Sara Bequette" userId="f884e312-d021-43b6-ae8f-82a8c1242632" providerId="ADAL" clId="{ABC1355D-B0B4-47BB-A45B-A191C01267B2}" dt="2026-02-19T20:04:32.165" v="510" actId="700"/>
          <ac:spMkLst>
            <pc:docMk/>
            <pc:sldMk cId="3334375430" sldId="3177"/>
            <ac:spMk id="5" creationId="{CEDBB78F-6D11-7AA4-6B9E-54C19E17F1B5}"/>
          </ac:spMkLst>
        </pc:spChg>
        <pc:spChg chg="add mod">
          <ac:chgData name="Sara Bequette" userId="f884e312-d021-43b6-ae8f-82a8c1242632" providerId="ADAL" clId="{ABC1355D-B0B4-47BB-A45B-A191C01267B2}" dt="2026-02-19T20:19:36.169" v="729"/>
          <ac:spMkLst>
            <pc:docMk/>
            <pc:sldMk cId="3334375430" sldId="3177"/>
            <ac:spMk id="6" creationId="{BEAA198A-72E6-B6F6-B4AD-71115803A551}"/>
          </ac:spMkLst>
        </pc:spChg>
        <pc:spChg chg="del">
          <ac:chgData name="Sara Bequette" userId="f884e312-d021-43b6-ae8f-82a8c1242632" providerId="ADAL" clId="{ABC1355D-B0B4-47BB-A45B-A191C01267B2}" dt="2026-02-19T20:18:08.786" v="663" actId="478"/>
          <ac:spMkLst>
            <pc:docMk/>
            <pc:sldMk cId="3334375430" sldId="3177"/>
            <ac:spMk id="12" creationId="{58CD9A4F-4085-4AC8-A54C-E99824C47C0F}"/>
          </ac:spMkLst>
        </pc:spChg>
        <pc:picChg chg="mod modCrop">
          <ac:chgData name="Sara Bequette" userId="f884e312-d021-43b6-ae8f-82a8c1242632" providerId="ADAL" clId="{ABC1355D-B0B4-47BB-A45B-A191C01267B2}" dt="2026-02-19T20:21:40.538" v="763" actId="18131"/>
          <ac:picMkLst>
            <pc:docMk/>
            <pc:sldMk cId="3334375430" sldId="3177"/>
            <ac:picMk id="4" creationId="{D122191D-074D-490D-AAF1-8DA235C27952}"/>
          </ac:picMkLst>
        </pc:picChg>
        <pc:picChg chg="mod modCrop">
          <ac:chgData name="Sara Bequette" userId="f884e312-d021-43b6-ae8f-82a8c1242632" providerId="ADAL" clId="{ABC1355D-B0B4-47BB-A45B-A191C01267B2}" dt="2026-02-19T20:21:30.306" v="761" actId="18131"/>
          <ac:picMkLst>
            <pc:docMk/>
            <pc:sldMk cId="3334375430" sldId="3177"/>
            <ac:picMk id="7" creationId="{A2B62F55-BC75-4802-AE38-0942FD85FCD9}"/>
          </ac:picMkLst>
        </pc:picChg>
        <pc:picChg chg="mod modCrop">
          <ac:chgData name="Sara Bequette" userId="f884e312-d021-43b6-ae8f-82a8c1242632" providerId="ADAL" clId="{ABC1355D-B0B4-47BB-A45B-A191C01267B2}" dt="2026-02-19T20:22:28.022" v="770" actId="14100"/>
          <ac:picMkLst>
            <pc:docMk/>
            <pc:sldMk cId="3334375430" sldId="3177"/>
            <ac:picMk id="11" creationId="{AEE75BD7-526E-434F-BFA0-09CD63D5C9B0}"/>
          </ac:picMkLst>
        </pc:picChg>
        <pc:picChg chg="del">
          <ac:chgData name="Sara Bequette" userId="f884e312-d021-43b6-ae8f-82a8c1242632" providerId="ADAL" clId="{ABC1355D-B0B4-47BB-A45B-A191C01267B2}" dt="2026-02-19T20:18:10.940" v="664" actId="478"/>
          <ac:picMkLst>
            <pc:docMk/>
            <pc:sldMk cId="3334375430" sldId="3177"/>
            <ac:picMk id="13" creationId="{97924F17-1206-44D5-BBC7-A26DBA736B09}"/>
          </ac:picMkLst>
        </pc:picChg>
        <pc:picChg chg="mod modCrop">
          <ac:chgData name="Sara Bequette" userId="f884e312-d021-43b6-ae8f-82a8c1242632" providerId="ADAL" clId="{ABC1355D-B0B4-47BB-A45B-A191C01267B2}" dt="2026-02-19T20:22:11.151" v="767" actId="18131"/>
          <ac:picMkLst>
            <pc:docMk/>
            <pc:sldMk cId="3334375430" sldId="3177"/>
            <ac:picMk id="17" creationId="{CDE5F879-5214-4AEB-AD61-B47D312CB883}"/>
          </ac:picMkLst>
        </pc:picChg>
        <pc:cxnChg chg="del">
          <ac:chgData name="Sara Bequette" userId="f884e312-d021-43b6-ae8f-82a8c1242632" providerId="ADAL" clId="{ABC1355D-B0B4-47BB-A45B-A191C01267B2}" dt="2026-02-19T19:32:03.224" v="71" actId="700"/>
          <ac:cxnSpMkLst>
            <pc:docMk/>
            <pc:sldMk cId="3334375430" sldId="3177"/>
            <ac:cxnSpMk id="27" creationId="{EBAD6A72-88E8-42F7-88B9-CAF744536BE4}"/>
          </ac:cxnSpMkLst>
        </pc:cxnChg>
        <pc:cxnChg chg="del">
          <ac:chgData name="Sara Bequette" userId="f884e312-d021-43b6-ae8f-82a8c1242632" providerId="ADAL" clId="{ABC1355D-B0B4-47BB-A45B-A191C01267B2}" dt="2026-02-19T19:32:03.224" v="71" actId="700"/>
          <ac:cxnSpMkLst>
            <pc:docMk/>
            <pc:sldMk cId="3334375430" sldId="3177"/>
            <ac:cxnSpMk id="29" creationId="{C800968E-0A99-46C4-A9B2-6A63AC66F4B0}"/>
          </ac:cxnSpMkLst>
        </pc:cxnChg>
        <pc:cxnChg chg="del">
          <ac:chgData name="Sara Bequette" userId="f884e312-d021-43b6-ae8f-82a8c1242632" providerId="ADAL" clId="{ABC1355D-B0B4-47BB-A45B-A191C01267B2}" dt="2026-02-19T19:32:03.224" v="71" actId="700"/>
          <ac:cxnSpMkLst>
            <pc:docMk/>
            <pc:sldMk cId="3334375430" sldId="3177"/>
            <ac:cxnSpMk id="31" creationId="{0627B73E-D784-4780-AA33-DCDFE7DA16ED}"/>
          </ac:cxnSpMkLst>
        </pc:cxnChg>
        <pc:cxnChg chg="del">
          <ac:chgData name="Sara Bequette" userId="f884e312-d021-43b6-ae8f-82a8c1242632" providerId="ADAL" clId="{ABC1355D-B0B4-47BB-A45B-A191C01267B2}" dt="2026-02-19T19:32:03.224" v="71" actId="700"/>
          <ac:cxnSpMkLst>
            <pc:docMk/>
            <pc:sldMk cId="3334375430" sldId="3177"/>
            <ac:cxnSpMk id="33" creationId="{99FF1850-8D1E-4E84-BD9E-F2E906958502}"/>
          </ac:cxnSpMkLst>
        </pc:cxnChg>
      </pc:sldChg>
      <pc:sldChg chg="delSp modSp mod setBg modClrScheme delDesignElem chgLayout">
        <pc:chgData name="Sara Bequette" userId="f884e312-d021-43b6-ae8f-82a8c1242632" providerId="ADAL" clId="{ABC1355D-B0B4-47BB-A45B-A191C01267B2}" dt="2026-02-19T23:47:51.648" v="1998" actId="478"/>
        <pc:sldMkLst>
          <pc:docMk/>
          <pc:sldMk cId="2094852227" sldId="3178"/>
        </pc:sldMkLst>
        <pc:spChg chg="mod ord">
          <ac:chgData name="Sara Bequette" userId="f884e312-d021-43b6-ae8f-82a8c1242632" providerId="ADAL" clId="{ABC1355D-B0B4-47BB-A45B-A191C01267B2}" dt="2026-02-19T20:20:29.046" v="755" actId="207"/>
          <ac:spMkLst>
            <pc:docMk/>
            <pc:sldMk cId="2094852227" sldId="3178"/>
            <ac:spMk id="2" creationId="{00000000-0000-0000-0000-000000000000}"/>
          </ac:spMkLst>
        </pc:spChg>
        <pc:spChg chg="del">
          <ac:chgData name="Sara Bequette" userId="f884e312-d021-43b6-ae8f-82a8c1242632" providerId="ADAL" clId="{ABC1355D-B0B4-47BB-A45B-A191C01267B2}" dt="2026-02-19T23:47:51.648" v="1998" actId="478"/>
          <ac:spMkLst>
            <pc:docMk/>
            <pc:sldMk cId="2094852227" sldId="3178"/>
            <ac:spMk id="12" creationId="{58CD9A4F-4085-4AC8-A54C-E99824C47C0F}"/>
          </ac:spMkLst>
        </pc:spChg>
        <pc:picChg chg="mod modCrop">
          <ac:chgData name="Sara Bequette" userId="f884e312-d021-43b6-ae8f-82a8c1242632" providerId="ADAL" clId="{ABC1355D-B0B4-47BB-A45B-A191C01267B2}" dt="2026-02-19T20:23:52.030" v="781" actId="18131"/>
          <ac:picMkLst>
            <pc:docMk/>
            <pc:sldMk cId="2094852227" sldId="3178"/>
            <ac:picMk id="5" creationId="{68A17028-D619-47C3-81E4-54399CC7CFE1}"/>
          </ac:picMkLst>
        </pc:picChg>
        <pc:picChg chg="mod modCrop">
          <ac:chgData name="Sara Bequette" userId="f884e312-d021-43b6-ae8f-82a8c1242632" providerId="ADAL" clId="{ABC1355D-B0B4-47BB-A45B-A191C01267B2}" dt="2026-02-19T20:23:20.474" v="777" actId="18131"/>
          <ac:picMkLst>
            <pc:docMk/>
            <pc:sldMk cId="2094852227" sldId="3178"/>
            <ac:picMk id="8" creationId="{575B32AB-D06B-4160-837B-E09028AE4281}"/>
          </ac:picMkLst>
        </pc:picChg>
        <pc:picChg chg="mod modCrop">
          <ac:chgData name="Sara Bequette" userId="f884e312-d021-43b6-ae8f-82a8c1242632" providerId="ADAL" clId="{ABC1355D-B0B4-47BB-A45B-A191C01267B2}" dt="2026-02-19T20:23:39.724" v="779" actId="18131"/>
          <ac:picMkLst>
            <pc:docMk/>
            <pc:sldMk cId="2094852227" sldId="3178"/>
            <ac:picMk id="10" creationId="{04B5BE4C-021B-4A0C-8BFC-E5CF96F66438}"/>
          </ac:picMkLst>
        </pc:picChg>
        <pc:picChg chg="del">
          <ac:chgData name="Sara Bequette" userId="f884e312-d021-43b6-ae8f-82a8c1242632" providerId="ADAL" clId="{ABC1355D-B0B4-47BB-A45B-A191C01267B2}" dt="2026-02-19T23:47:51.648" v="1998" actId="478"/>
          <ac:picMkLst>
            <pc:docMk/>
            <pc:sldMk cId="2094852227" sldId="3178"/>
            <ac:picMk id="13" creationId="{97924F17-1206-44D5-BBC7-A26DBA736B09}"/>
          </ac:picMkLst>
        </pc:picChg>
        <pc:cxnChg chg="del">
          <ac:chgData name="Sara Bequette" userId="f884e312-d021-43b6-ae8f-82a8c1242632" providerId="ADAL" clId="{ABC1355D-B0B4-47BB-A45B-A191C01267B2}" dt="2026-02-19T19:32:03.224" v="71" actId="700"/>
          <ac:cxnSpMkLst>
            <pc:docMk/>
            <pc:sldMk cId="2094852227" sldId="3178"/>
            <ac:cxnSpMk id="18" creationId="{C800968E-0A99-46C4-A9B2-6A63AC66F4B0}"/>
          </ac:cxnSpMkLst>
        </pc:cxnChg>
        <pc:cxnChg chg="del">
          <ac:chgData name="Sara Bequette" userId="f884e312-d021-43b6-ae8f-82a8c1242632" providerId="ADAL" clId="{ABC1355D-B0B4-47BB-A45B-A191C01267B2}" dt="2026-02-19T19:32:03.224" v="71" actId="700"/>
          <ac:cxnSpMkLst>
            <pc:docMk/>
            <pc:sldMk cId="2094852227" sldId="3178"/>
            <ac:cxnSpMk id="20" creationId="{0627B73E-D784-4780-AA33-DCDFE7DA16ED}"/>
          </ac:cxnSpMkLst>
        </pc:cxnChg>
        <pc:cxnChg chg="del">
          <ac:chgData name="Sara Bequette" userId="f884e312-d021-43b6-ae8f-82a8c1242632" providerId="ADAL" clId="{ABC1355D-B0B4-47BB-A45B-A191C01267B2}" dt="2026-02-19T19:32:03.224" v="71" actId="700"/>
          <ac:cxnSpMkLst>
            <pc:docMk/>
            <pc:sldMk cId="2094852227" sldId="3178"/>
            <ac:cxnSpMk id="22" creationId="{EBAD6A72-88E8-42F7-88B9-CAF744536BE4}"/>
          </ac:cxnSpMkLst>
        </pc:cxnChg>
      </pc:sldChg>
      <pc:sldChg chg="delSp modSp mod setBg modClrScheme chgLayout">
        <pc:chgData name="Sara Bequette" userId="f884e312-d021-43b6-ae8f-82a8c1242632" providerId="ADAL" clId="{ABC1355D-B0B4-47BB-A45B-A191C01267B2}" dt="2026-02-19T20:36:55.347" v="1058"/>
        <pc:sldMkLst>
          <pc:docMk/>
          <pc:sldMk cId="843613626" sldId="3179"/>
        </pc:sldMkLst>
        <pc:spChg chg="mod ord">
          <ac:chgData name="Sara Bequette" userId="f884e312-d021-43b6-ae8f-82a8c1242632" providerId="ADAL" clId="{ABC1355D-B0B4-47BB-A45B-A191C01267B2}" dt="2026-02-19T19:58:00.607" v="396" actId="3064"/>
          <ac:spMkLst>
            <pc:docMk/>
            <pc:sldMk cId="843613626" sldId="3179"/>
            <ac:spMk id="2" creationId="{00000000-0000-0000-0000-000000000000}"/>
          </ac:spMkLst>
        </pc:spChg>
        <pc:spChg chg="mod">
          <ac:chgData name="Sara Bequette" userId="f884e312-d021-43b6-ae8f-82a8c1242632" providerId="ADAL" clId="{ABC1355D-B0B4-47BB-A45B-A191C01267B2}" dt="2026-02-19T20:36:55.347" v="1058"/>
          <ac:spMkLst>
            <pc:docMk/>
            <pc:sldMk cId="843613626" sldId="3179"/>
            <ac:spMk id="7" creationId="{CDEAAF7F-6132-45AA-929F-AF4278C86C29}"/>
          </ac:spMkLst>
        </pc:spChg>
        <pc:spChg chg="del">
          <ac:chgData name="Sara Bequette" userId="f884e312-d021-43b6-ae8f-82a8c1242632" providerId="ADAL" clId="{ABC1355D-B0B4-47BB-A45B-A191C01267B2}" dt="2026-02-19T19:40:24.124" v="140" actId="478"/>
          <ac:spMkLst>
            <pc:docMk/>
            <pc:sldMk cId="843613626" sldId="3179"/>
            <ac:spMk id="12" creationId="{58CD9A4F-4085-4AC8-A54C-E99824C47C0F}"/>
          </ac:spMkLst>
        </pc:spChg>
        <pc:picChg chg="del">
          <ac:chgData name="Sara Bequette" userId="f884e312-d021-43b6-ae8f-82a8c1242632" providerId="ADAL" clId="{ABC1355D-B0B4-47BB-A45B-A191C01267B2}" dt="2026-02-19T19:40:23.490" v="139" actId="478"/>
          <ac:picMkLst>
            <pc:docMk/>
            <pc:sldMk cId="843613626" sldId="3179"/>
            <ac:picMk id="13" creationId="{97924F17-1206-44D5-BBC7-A26DBA736B09}"/>
          </ac:picMkLst>
        </pc:picChg>
      </pc:sldChg>
      <pc:sldChg chg="addSp delSp modSp mod setBg modClrScheme chgLayout">
        <pc:chgData name="Sara Bequette" userId="f884e312-d021-43b6-ae8f-82a8c1242632" providerId="ADAL" clId="{ABC1355D-B0B4-47BB-A45B-A191C01267B2}" dt="2026-02-19T23:49:17.663" v="2013" actId="478"/>
        <pc:sldMkLst>
          <pc:docMk/>
          <pc:sldMk cId="3392328905" sldId="3183"/>
        </pc:sldMkLst>
        <pc:spChg chg="mod ord">
          <ac:chgData name="Sara Bequette" userId="f884e312-d021-43b6-ae8f-82a8c1242632" providerId="ADAL" clId="{ABC1355D-B0B4-47BB-A45B-A191C01267B2}" dt="2026-02-19T20:52:19.807" v="1387" actId="14100"/>
          <ac:spMkLst>
            <pc:docMk/>
            <pc:sldMk cId="3392328905" sldId="3183"/>
            <ac:spMk id="2" creationId="{00000000-0000-0000-0000-000000000000}"/>
          </ac:spMkLst>
        </pc:spChg>
        <pc:spChg chg="add del mod ord">
          <ac:chgData name="Sara Bequette" userId="f884e312-d021-43b6-ae8f-82a8c1242632" providerId="ADAL" clId="{ABC1355D-B0B4-47BB-A45B-A191C01267B2}" dt="2026-02-19T19:31:29.522" v="62" actId="700"/>
          <ac:spMkLst>
            <pc:docMk/>
            <pc:sldMk cId="3392328905" sldId="3183"/>
            <ac:spMk id="3" creationId="{117953DB-7EA8-6A05-2BDF-DD0F89FC5918}"/>
          </ac:spMkLst>
        </pc:spChg>
        <pc:spChg chg="mod">
          <ac:chgData name="Sara Bequette" userId="f884e312-d021-43b6-ae8f-82a8c1242632" providerId="ADAL" clId="{ABC1355D-B0B4-47BB-A45B-A191C01267B2}" dt="2026-02-19T20:53:59.334" v="1439" actId="27636"/>
          <ac:spMkLst>
            <pc:docMk/>
            <pc:sldMk cId="3392328905" sldId="3183"/>
            <ac:spMk id="7" creationId="{CDEAAF7F-6132-45AA-929F-AF4278C86C29}"/>
          </ac:spMkLst>
        </pc:spChg>
        <pc:spChg chg="del">
          <ac:chgData name="Sara Bequette" userId="f884e312-d021-43b6-ae8f-82a8c1242632" providerId="ADAL" clId="{ABC1355D-B0B4-47BB-A45B-A191C01267B2}" dt="2026-02-19T23:49:17.663" v="2013" actId="478"/>
          <ac:spMkLst>
            <pc:docMk/>
            <pc:sldMk cId="3392328905" sldId="3183"/>
            <ac:spMk id="12" creationId="{58CD9A4F-4085-4AC8-A54C-E99824C47C0F}"/>
          </ac:spMkLst>
        </pc:spChg>
        <pc:picChg chg="del">
          <ac:chgData name="Sara Bequette" userId="f884e312-d021-43b6-ae8f-82a8c1242632" providerId="ADAL" clId="{ABC1355D-B0B4-47BB-A45B-A191C01267B2}" dt="2026-02-19T23:49:17.663" v="2013" actId="478"/>
          <ac:picMkLst>
            <pc:docMk/>
            <pc:sldMk cId="3392328905" sldId="3183"/>
            <ac:picMk id="13" creationId="{97924F17-1206-44D5-BBC7-A26DBA736B09}"/>
          </ac:picMkLst>
        </pc:picChg>
        <pc:picChg chg="mod">
          <ac:chgData name="Sara Bequette" userId="f884e312-d021-43b6-ae8f-82a8c1242632" providerId="ADAL" clId="{ABC1355D-B0B4-47BB-A45B-A191C01267B2}" dt="2026-02-19T20:52:12.066" v="1386" actId="18131"/>
          <ac:picMkLst>
            <pc:docMk/>
            <pc:sldMk cId="3392328905" sldId="3183"/>
            <ac:picMk id="1026" creationId="{9194C81D-7AEB-4FBA-97A3-27F68B62DFE6}"/>
          </ac:picMkLst>
        </pc:picChg>
      </pc:sldChg>
      <pc:sldChg chg="addSp delSp modSp mod setBg modClrScheme delDesignElem chgLayout">
        <pc:chgData name="Sara Bequette" userId="f884e312-d021-43b6-ae8f-82a8c1242632" providerId="ADAL" clId="{ABC1355D-B0B4-47BB-A45B-A191C01267B2}" dt="2026-02-19T23:49:24.772" v="2014" actId="478"/>
        <pc:sldMkLst>
          <pc:docMk/>
          <pc:sldMk cId="1178813095" sldId="3184"/>
        </pc:sldMkLst>
        <pc:spChg chg="mod ord">
          <ac:chgData name="Sara Bequette" userId="f884e312-d021-43b6-ae8f-82a8c1242632" providerId="ADAL" clId="{ABC1355D-B0B4-47BB-A45B-A191C01267B2}" dt="2026-02-19T20:55:05.102" v="1472" actId="207"/>
          <ac:spMkLst>
            <pc:docMk/>
            <pc:sldMk cId="1178813095" sldId="3184"/>
            <ac:spMk id="2" creationId="{00000000-0000-0000-0000-000000000000}"/>
          </ac:spMkLst>
        </pc:spChg>
        <pc:spChg chg="add del mod ord">
          <ac:chgData name="Sara Bequette" userId="f884e312-d021-43b6-ae8f-82a8c1242632" providerId="ADAL" clId="{ABC1355D-B0B4-47BB-A45B-A191C01267B2}" dt="2026-02-19T19:31:29.522" v="62" actId="700"/>
          <ac:spMkLst>
            <pc:docMk/>
            <pc:sldMk cId="1178813095" sldId="3184"/>
            <ac:spMk id="3" creationId="{3C1EC85B-994C-BD39-9AAF-2DD67652AC15}"/>
          </ac:spMkLst>
        </pc:spChg>
        <pc:spChg chg="del">
          <ac:chgData name="Sara Bequette" userId="f884e312-d021-43b6-ae8f-82a8c1242632" providerId="ADAL" clId="{ABC1355D-B0B4-47BB-A45B-A191C01267B2}" dt="2026-02-19T23:49:24.772" v="2014" actId="478"/>
          <ac:spMkLst>
            <pc:docMk/>
            <pc:sldMk cId="1178813095" sldId="3184"/>
            <ac:spMk id="12" creationId="{58CD9A4F-4085-4AC8-A54C-E99824C47C0F}"/>
          </ac:spMkLst>
        </pc:spChg>
        <pc:picChg chg="del">
          <ac:chgData name="Sara Bequette" userId="f884e312-d021-43b6-ae8f-82a8c1242632" providerId="ADAL" clId="{ABC1355D-B0B4-47BB-A45B-A191C01267B2}" dt="2026-02-19T23:49:24.772" v="2014" actId="478"/>
          <ac:picMkLst>
            <pc:docMk/>
            <pc:sldMk cId="1178813095" sldId="3184"/>
            <ac:picMk id="13" creationId="{97924F17-1206-44D5-BBC7-A26DBA736B09}"/>
          </ac:picMkLst>
        </pc:picChg>
        <pc:picChg chg="mod">
          <ac:chgData name="Sara Bequette" userId="f884e312-d021-43b6-ae8f-82a8c1242632" providerId="ADAL" clId="{ABC1355D-B0B4-47BB-A45B-A191C01267B2}" dt="2026-02-19T20:55:42.983" v="1483" actId="18654"/>
          <ac:picMkLst>
            <pc:docMk/>
            <pc:sldMk cId="1178813095" sldId="3184"/>
            <ac:picMk id="16" creationId="{8F2FF9E0-EC49-4BDC-9486-E7E3B3B91D86}"/>
          </ac:picMkLst>
        </pc:picChg>
        <pc:picChg chg="mod modCrop">
          <ac:chgData name="Sara Bequette" userId="f884e312-d021-43b6-ae8f-82a8c1242632" providerId="ADAL" clId="{ABC1355D-B0B4-47BB-A45B-A191C01267B2}" dt="2026-02-19T23:27:19.143" v="1979" actId="14100"/>
          <ac:picMkLst>
            <pc:docMk/>
            <pc:sldMk cId="1178813095" sldId="3184"/>
            <ac:picMk id="28" creationId="{297EF58E-9DFB-4A61-BCF5-8BD4392A2914}"/>
          </ac:picMkLst>
        </pc:picChg>
        <pc:picChg chg="mod modCrop">
          <ac:chgData name="Sara Bequette" userId="f884e312-d021-43b6-ae8f-82a8c1242632" providerId="ADAL" clId="{ABC1355D-B0B4-47BB-A45B-A191C01267B2}" dt="2026-02-19T23:34:50.489" v="1984" actId="14100"/>
          <ac:picMkLst>
            <pc:docMk/>
            <pc:sldMk cId="1178813095" sldId="3184"/>
            <ac:picMk id="32" creationId="{2469CF9E-6105-47C1-915B-B6C98C4DEFB8}"/>
          </ac:picMkLst>
        </pc:picChg>
        <pc:cxnChg chg="add del">
          <ac:chgData name="Sara Bequette" userId="f884e312-d021-43b6-ae8f-82a8c1242632" providerId="ADAL" clId="{ABC1355D-B0B4-47BB-A45B-A191C01267B2}" dt="2026-02-19T19:31:38.114" v="63" actId="700"/>
          <ac:cxnSpMkLst>
            <pc:docMk/>
            <pc:sldMk cId="1178813095" sldId="3184"/>
            <ac:cxnSpMk id="33" creationId="{C800968E-0A99-46C4-A9B2-6A63AC66F4B0}"/>
          </ac:cxnSpMkLst>
        </pc:cxnChg>
        <pc:cxnChg chg="add del">
          <ac:chgData name="Sara Bequette" userId="f884e312-d021-43b6-ae8f-82a8c1242632" providerId="ADAL" clId="{ABC1355D-B0B4-47BB-A45B-A191C01267B2}" dt="2026-02-19T19:31:38.114" v="63" actId="700"/>
          <ac:cxnSpMkLst>
            <pc:docMk/>
            <pc:sldMk cId="1178813095" sldId="3184"/>
            <ac:cxnSpMk id="35" creationId="{0627B73E-D784-4780-AA33-DCDFE7DA16ED}"/>
          </ac:cxnSpMkLst>
        </pc:cxnChg>
        <pc:cxnChg chg="add del">
          <ac:chgData name="Sara Bequette" userId="f884e312-d021-43b6-ae8f-82a8c1242632" providerId="ADAL" clId="{ABC1355D-B0B4-47BB-A45B-A191C01267B2}" dt="2026-02-19T19:31:38.114" v="63" actId="700"/>
          <ac:cxnSpMkLst>
            <pc:docMk/>
            <pc:sldMk cId="1178813095" sldId="3184"/>
            <ac:cxnSpMk id="37" creationId="{EBAD6A72-88E8-42F7-88B9-CAF744536BE4}"/>
          </ac:cxnSpMkLst>
        </pc:cxnChg>
      </pc:sldChg>
      <pc:sldMasterChg chg="del delSldLayout">
        <pc:chgData name="Sara Bequette" userId="f884e312-d021-43b6-ae8f-82a8c1242632" providerId="ADAL" clId="{ABC1355D-B0B4-47BB-A45B-A191C01267B2}" dt="2026-02-19T19:32:03.224" v="71" actId="700"/>
        <pc:sldMasterMkLst>
          <pc:docMk/>
          <pc:sldMasterMk cId="3066444760" sldId="2147483648"/>
        </pc:sldMasterMkLst>
        <pc:sldLayoutChg chg="del">
          <pc:chgData name="Sara Bequette" userId="f884e312-d021-43b6-ae8f-82a8c1242632" providerId="ADAL" clId="{ABC1355D-B0B4-47BB-A45B-A191C01267B2}" dt="2026-02-19T19:32:03.224" v="71" actId="700"/>
          <pc:sldLayoutMkLst>
            <pc:docMk/>
            <pc:sldMasterMk cId="3066444760" sldId="2147483648"/>
            <pc:sldLayoutMk cId="432300139" sldId="2147483649"/>
          </pc:sldLayoutMkLst>
        </pc:sldLayoutChg>
        <pc:sldLayoutChg chg="del">
          <pc:chgData name="Sara Bequette" userId="f884e312-d021-43b6-ae8f-82a8c1242632" providerId="ADAL" clId="{ABC1355D-B0B4-47BB-A45B-A191C01267B2}" dt="2026-02-19T19:32:03.224" v="71" actId="700"/>
          <pc:sldLayoutMkLst>
            <pc:docMk/>
            <pc:sldMasterMk cId="3066444760" sldId="2147483648"/>
            <pc:sldLayoutMk cId="3442797129" sldId="2147483650"/>
          </pc:sldLayoutMkLst>
        </pc:sldLayoutChg>
        <pc:sldLayoutChg chg="del">
          <pc:chgData name="Sara Bequette" userId="f884e312-d021-43b6-ae8f-82a8c1242632" providerId="ADAL" clId="{ABC1355D-B0B4-47BB-A45B-A191C01267B2}" dt="2026-02-19T19:32:03.224" v="71" actId="700"/>
          <pc:sldLayoutMkLst>
            <pc:docMk/>
            <pc:sldMasterMk cId="3066444760" sldId="2147483648"/>
            <pc:sldLayoutMk cId="4035232994" sldId="2147483651"/>
          </pc:sldLayoutMkLst>
        </pc:sldLayoutChg>
        <pc:sldLayoutChg chg="del">
          <pc:chgData name="Sara Bequette" userId="f884e312-d021-43b6-ae8f-82a8c1242632" providerId="ADAL" clId="{ABC1355D-B0B4-47BB-A45B-A191C01267B2}" dt="2026-02-19T19:32:03.224" v="71" actId="700"/>
          <pc:sldLayoutMkLst>
            <pc:docMk/>
            <pc:sldMasterMk cId="3066444760" sldId="2147483648"/>
            <pc:sldLayoutMk cId="1812666699" sldId="2147483652"/>
          </pc:sldLayoutMkLst>
        </pc:sldLayoutChg>
        <pc:sldLayoutChg chg="del">
          <pc:chgData name="Sara Bequette" userId="f884e312-d021-43b6-ae8f-82a8c1242632" providerId="ADAL" clId="{ABC1355D-B0B4-47BB-A45B-A191C01267B2}" dt="2026-02-19T19:32:03.224" v="71" actId="700"/>
          <pc:sldLayoutMkLst>
            <pc:docMk/>
            <pc:sldMasterMk cId="3066444760" sldId="2147483648"/>
            <pc:sldLayoutMk cId="1988270151" sldId="2147483653"/>
          </pc:sldLayoutMkLst>
        </pc:sldLayoutChg>
        <pc:sldLayoutChg chg="del">
          <pc:chgData name="Sara Bequette" userId="f884e312-d021-43b6-ae8f-82a8c1242632" providerId="ADAL" clId="{ABC1355D-B0B4-47BB-A45B-A191C01267B2}" dt="2026-02-19T19:32:03.224" v="71" actId="700"/>
          <pc:sldLayoutMkLst>
            <pc:docMk/>
            <pc:sldMasterMk cId="3066444760" sldId="2147483648"/>
            <pc:sldLayoutMk cId="21881975" sldId="2147483654"/>
          </pc:sldLayoutMkLst>
        </pc:sldLayoutChg>
        <pc:sldLayoutChg chg="del">
          <pc:chgData name="Sara Bequette" userId="f884e312-d021-43b6-ae8f-82a8c1242632" providerId="ADAL" clId="{ABC1355D-B0B4-47BB-A45B-A191C01267B2}" dt="2026-02-19T19:32:03.224" v="71" actId="700"/>
          <pc:sldLayoutMkLst>
            <pc:docMk/>
            <pc:sldMasterMk cId="3066444760" sldId="2147483648"/>
            <pc:sldLayoutMk cId="1110549172" sldId="2147483655"/>
          </pc:sldLayoutMkLst>
        </pc:sldLayoutChg>
        <pc:sldLayoutChg chg="del">
          <pc:chgData name="Sara Bequette" userId="f884e312-d021-43b6-ae8f-82a8c1242632" providerId="ADAL" clId="{ABC1355D-B0B4-47BB-A45B-A191C01267B2}" dt="2026-02-19T19:32:03.224" v="71" actId="700"/>
          <pc:sldLayoutMkLst>
            <pc:docMk/>
            <pc:sldMasterMk cId="3066444760" sldId="2147483648"/>
            <pc:sldLayoutMk cId="943772188" sldId="2147483656"/>
          </pc:sldLayoutMkLst>
        </pc:sldLayoutChg>
        <pc:sldLayoutChg chg="del">
          <pc:chgData name="Sara Bequette" userId="f884e312-d021-43b6-ae8f-82a8c1242632" providerId="ADAL" clId="{ABC1355D-B0B4-47BB-A45B-A191C01267B2}" dt="2026-02-19T19:32:03.224" v="71" actId="700"/>
          <pc:sldLayoutMkLst>
            <pc:docMk/>
            <pc:sldMasterMk cId="3066444760" sldId="2147483648"/>
            <pc:sldLayoutMk cId="2076998776" sldId="2147483657"/>
          </pc:sldLayoutMkLst>
        </pc:sldLayoutChg>
        <pc:sldLayoutChg chg="del">
          <pc:chgData name="Sara Bequette" userId="f884e312-d021-43b6-ae8f-82a8c1242632" providerId="ADAL" clId="{ABC1355D-B0B4-47BB-A45B-A191C01267B2}" dt="2026-02-19T19:32:03.224" v="71" actId="700"/>
          <pc:sldLayoutMkLst>
            <pc:docMk/>
            <pc:sldMasterMk cId="3066444760" sldId="2147483648"/>
            <pc:sldLayoutMk cId="3197497093" sldId="2147483658"/>
          </pc:sldLayoutMkLst>
        </pc:sldLayoutChg>
        <pc:sldLayoutChg chg="del">
          <pc:chgData name="Sara Bequette" userId="f884e312-d021-43b6-ae8f-82a8c1242632" providerId="ADAL" clId="{ABC1355D-B0B4-47BB-A45B-A191C01267B2}" dt="2026-02-19T19:32:03.224" v="71" actId="700"/>
          <pc:sldLayoutMkLst>
            <pc:docMk/>
            <pc:sldMasterMk cId="3066444760" sldId="2147483648"/>
            <pc:sldLayoutMk cId="1772477506" sldId="2147483659"/>
          </pc:sldLayoutMkLst>
        </pc:sldLayoutChg>
      </pc:sldMasterChg>
      <pc:sldMasterChg chg="del delSldLayout">
        <pc:chgData name="Sara Bequette" userId="f884e312-d021-43b6-ae8f-82a8c1242632" providerId="ADAL" clId="{ABC1355D-B0B4-47BB-A45B-A191C01267B2}" dt="2026-02-19T19:32:03.224" v="71" actId="700"/>
        <pc:sldMasterMkLst>
          <pc:docMk/>
          <pc:sldMasterMk cId="143560391" sldId="2147483660"/>
        </pc:sldMasterMkLst>
        <pc:sldLayoutChg chg="del">
          <pc:chgData name="Sara Bequette" userId="f884e312-d021-43b6-ae8f-82a8c1242632" providerId="ADAL" clId="{ABC1355D-B0B4-47BB-A45B-A191C01267B2}" dt="2026-02-19T19:32:03.224" v="71" actId="700"/>
          <pc:sldLayoutMkLst>
            <pc:docMk/>
            <pc:sldMasterMk cId="143560391" sldId="2147483660"/>
            <pc:sldLayoutMk cId="1246335096" sldId="2147483661"/>
          </pc:sldLayoutMkLst>
        </pc:sldLayoutChg>
        <pc:sldLayoutChg chg="del">
          <pc:chgData name="Sara Bequette" userId="f884e312-d021-43b6-ae8f-82a8c1242632" providerId="ADAL" clId="{ABC1355D-B0B4-47BB-A45B-A191C01267B2}" dt="2026-02-19T19:32:03.224" v="71" actId="700"/>
          <pc:sldLayoutMkLst>
            <pc:docMk/>
            <pc:sldMasterMk cId="143560391" sldId="2147483660"/>
            <pc:sldLayoutMk cId="3731749813" sldId="2147483662"/>
          </pc:sldLayoutMkLst>
        </pc:sldLayoutChg>
        <pc:sldLayoutChg chg="del">
          <pc:chgData name="Sara Bequette" userId="f884e312-d021-43b6-ae8f-82a8c1242632" providerId="ADAL" clId="{ABC1355D-B0B4-47BB-A45B-A191C01267B2}" dt="2026-02-19T19:32:03.224" v="71" actId="700"/>
          <pc:sldLayoutMkLst>
            <pc:docMk/>
            <pc:sldMasterMk cId="143560391" sldId="2147483660"/>
            <pc:sldLayoutMk cId="1089585598" sldId="2147483663"/>
          </pc:sldLayoutMkLst>
        </pc:sldLayoutChg>
        <pc:sldLayoutChg chg="del">
          <pc:chgData name="Sara Bequette" userId="f884e312-d021-43b6-ae8f-82a8c1242632" providerId="ADAL" clId="{ABC1355D-B0B4-47BB-A45B-A191C01267B2}" dt="2026-02-19T19:32:03.224" v="71" actId="700"/>
          <pc:sldLayoutMkLst>
            <pc:docMk/>
            <pc:sldMasterMk cId="143560391" sldId="2147483660"/>
            <pc:sldLayoutMk cId="3134052455" sldId="2147483664"/>
          </pc:sldLayoutMkLst>
        </pc:sldLayoutChg>
        <pc:sldLayoutChg chg="del">
          <pc:chgData name="Sara Bequette" userId="f884e312-d021-43b6-ae8f-82a8c1242632" providerId="ADAL" clId="{ABC1355D-B0B4-47BB-A45B-A191C01267B2}" dt="2026-02-19T19:32:03.224" v="71" actId="700"/>
          <pc:sldLayoutMkLst>
            <pc:docMk/>
            <pc:sldMasterMk cId="143560391" sldId="2147483660"/>
            <pc:sldLayoutMk cId="2594550710" sldId="2147483665"/>
          </pc:sldLayoutMkLst>
        </pc:sldLayoutChg>
        <pc:sldLayoutChg chg="del">
          <pc:chgData name="Sara Bequette" userId="f884e312-d021-43b6-ae8f-82a8c1242632" providerId="ADAL" clId="{ABC1355D-B0B4-47BB-A45B-A191C01267B2}" dt="2026-02-19T19:32:03.224" v="71" actId="700"/>
          <pc:sldLayoutMkLst>
            <pc:docMk/>
            <pc:sldMasterMk cId="143560391" sldId="2147483660"/>
            <pc:sldLayoutMk cId="222593349" sldId="2147483666"/>
          </pc:sldLayoutMkLst>
        </pc:sldLayoutChg>
        <pc:sldLayoutChg chg="del">
          <pc:chgData name="Sara Bequette" userId="f884e312-d021-43b6-ae8f-82a8c1242632" providerId="ADAL" clId="{ABC1355D-B0B4-47BB-A45B-A191C01267B2}" dt="2026-02-19T19:32:03.224" v="71" actId="700"/>
          <pc:sldLayoutMkLst>
            <pc:docMk/>
            <pc:sldMasterMk cId="143560391" sldId="2147483660"/>
            <pc:sldLayoutMk cId="2836135317" sldId="2147483667"/>
          </pc:sldLayoutMkLst>
        </pc:sldLayoutChg>
        <pc:sldLayoutChg chg="del">
          <pc:chgData name="Sara Bequette" userId="f884e312-d021-43b6-ae8f-82a8c1242632" providerId="ADAL" clId="{ABC1355D-B0B4-47BB-A45B-A191C01267B2}" dt="2026-02-19T19:32:03.224" v="71" actId="700"/>
          <pc:sldLayoutMkLst>
            <pc:docMk/>
            <pc:sldMasterMk cId="143560391" sldId="2147483660"/>
            <pc:sldLayoutMk cId="1974757844" sldId="2147483668"/>
          </pc:sldLayoutMkLst>
        </pc:sldLayoutChg>
        <pc:sldLayoutChg chg="del">
          <pc:chgData name="Sara Bequette" userId="f884e312-d021-43b6-ae8f-82a8c1242632" providerId="ADAL" clId="{ABC1355D-B0B4-47BB-A45B-A191C01267B2}" dt="2026-02-19T19:32:03.224" v="71" actId="700"/>
          <pc:sldLayoutMkLst>
            <pc:docMk/>
            <pc:sldMasterMk cId="143560391" sldId="2147483660"/>
            <pc:sldLayoutMk cId="2287966877" sldId="2147483669"/>
          </pc:sldLayoutMkLst>
        </pc:sldLayoutChg>
        <pc:sldLayoutChg chg="del">
          <pc:chgData name="Sara Bequette" userId="f884e312-d021-43b6-ae8f-82a8c1242632" providerId="ADAL" clId="{ABC1355D-B0B4-47BB-A45B-A191C01267B2}" dt="2026-02-19T19:32:03.224" v="71" actId="700"/>
          <pc:sldLayoutMkLst>
            <pc:docMk/>
            <pc:sldMasterMk cId="143560391" sldId="2147483660"/>
            <pc:sldLayoutMk cId="3046728841" sldId="2147483670"/>
          </pc:sldLayoutMkLst>
        </pc:sldLayoutChg>
        <pc:sldLayoutChg chg="del">
          <pc:chgData name="Sara Bequette" userId="f884e312-d021-43b6-ae8f-82a8c1242632" providerId="ADAL" clId="{ABC1355D-B0B4-47BB-A45B-A191C01267B2}" dt="2026-02-19T19:32:03.224" v="71" actId="700"/>
          <pc:sldLayoutMkLst>
            <pc:docMk/>
            <pc:sldMasterMk cId="143560391" sldId="2147483660"/>
            <pc:sldLayoutMk cId="1469642037" sldId="2147483671"/>
          </pc:sldLayoutMkLst>
        </pc:sldLayoutChg>
      </pc:sldMasterChg>
      <pc:sldMasterChg chg="modSp mod addSldLayout modSldLayout">
        <pc:chgData name="Sara Bequette" userId="f884e312-d021-43b6-ae8f-82a8c1242632" providerId="ADAL" clId="{ABC1355D-B0B4-47BB-A45B-A191C01267B2}" dt="2026-02-19T19:36:01.907" v="90" actId="14100"/>
        <pc:sldMasterMkLst>
          <pc:docMk/>
          <pc:sldMasterMk cId="119284328" sldId="2147483672"/>
        </pc:sldMasterMkLst>
        <pc:spChg chg="mod">
          <ac:chgData name="Sara Bequette" userId="f884e312-d021-43b6-ae8f-82a8c1242632" providerId="ADAL" clId="{ABC1355D-B0B4-47BB-A45B-A191C01267B2}" dt="2026-02-19T19:32:49.871" v="80" actId="2085"/>
          <ac:spMkLst>
            <pc:docMk/>
            <pc:sldMasterMk cId="119284328" sldId="2147483672"/>
            <ac:spMk id="8" creationId="{B3D4CCF0-B029-40F5-AAF3-262C0A9F9B0F}"/>
          </ac:spMkLst>
        </pc:spChg>
        <pc:picChg chg="mod">
          <ac:chgData name="Sara Bequette" userId="f884e312-d021-43b6-ae8f-82a8c1242632" providerId="ADAL" clId="{ABC1355D-B0B4-47BB-A45B-A191C01267B2}" dt="2026-02-19T19:30:44.917" v="55" actId="1037"/>
          <ac:picMkLst>
            <pc:docMk/>
            <pc:sldMasterMk cId="119284328" sldId="2147483672"/>
            <ac:picMk id="9" creationId="{EC312F81-9BD7-4C9E-8131-DFBE01C8D89C}"/>
          </ac:picMkLst>
        </pc:picChg>
        <pc:sldLayoutChg chg="addSp modSp add mod modTransition">
          <pc:chgData name="Sara Bequette" userId="f884e312-d021-43b6-ae8f-82a8c1242632" providerId="ADAL" clId="{ABC1355D-B0B4-47BB-A45B-A191C01267B2}" dt="2026-02-19T19:36:01.907" v="90" actId="14100"/>
          <pc:sldLayoutMkLst>
            <pc:docMk/>
            <pc:sldMasterMk cId="119284328" sldId="2147483672"/>
            <pc:sldLayoutMk cId="1499228227" sldId="2147483684"/>
          </pc:sldLayoutMkLst>
          <pc:spChg chg="add mod">
            <ac:chgData name="Sara Bequette" userId="f884e312-d021-43b6-ae8f-82a8c1242632" providerId="ADAL" clId="{ABC1355D-B0B4-47BB-A45B-A191C01267B2}" dt="2026-02-19T19:36:01.907" v="90" actId="14100"/>
            <ac:spMkLst>
              <pc:docMk/>
              <pc:sldMasterMk cId="119284328" sldId="2147483672"/>
              <pc:sldLayoutMk cId="1499228227" sldId="2147483684"/>
              <ac:spMk id="5" creationId="{183035EE-6C89-E6B9-EF5D-893BF97130F2}"/>
            </ac:spMkLst>
          </pc:spChg>
        </pc:sldLayoutChg>
      </pc:sldMasterChg>
      <pc:sldMasterChg chg="addSp">
        <pc:chgData name="Sara Bequette" userId="f884e312-d021-43b6-ae8f-82a8c1242632" providerId="ADAL" clId="{ABC1355D-B0B4-47BB-A45B-A191C01267B2}" dt="2026-02-19T19:39:58.005" v="128"/>
        <pc:sldMasterMkLst>
          <pc:docMk/>
          <pc:sldMasterMk cId="1726226660" sldId="2147483685"/>
        </pc:sldMasterMkLst>
        <pc:spChg chg="add">
          <ac:chgData name="Sara Bequette" userId="f884e312-d021-43b6-ae8f-82a8c1242632" providerId="ADAL" clId="{ABC1355D-B0B4-47BB-A45B-A191C01267B2}" dt="2026-02-19T19:39:58.005" v="128"/>
          <ac:spMkLst>
            <pc:docMk/>
            <pc:sldMasterMk cId="1726226660" sldId="2147483685"/>
            <ac:spMk id="7" creationId="{A02EE88C-E5D7-7E87-29A6-EAB8E7450F13}"/>
          </ac:spMkLst>
        </pc:spChg>
        <pc:picChg chg="add">
          <ac:chgData name="Sara Bequette" userId="f884e312-d021-43b6-ae8f-82a8c1242632" providerId="ADAL" clId="{ABC1355D-B0B4-47BB-A45B-A191C01267B2}" dt="2026-02-19T19:39:58.005" v="128"/>
          <ac:picMkLst>
            <pc:docMk/>
            <pc:sldMasterMk cId="1726226660" sldId="2147483685"/>
            <ac:picMk id="8" creationId="{20C166E6-B2B3-AB89-51DE-29E3B80C2C71}"/>
          </ac:picMkLst>
        </pc:picChg>
      </pc:sldMasterChg>
      <pc:sldMasterChg chg="addSp modSp mod setBg addSldLayout modSldLayout sldLayoutOrd">
        <pc:chgData name="Sara Bequette" userId="f884e312-d021-43b6-ae8f-82a8c1242632" providerId="ADAL" clId="{ABC1355D-B0B4-47BB-A45B-A191C01267B2}" dt="2026-02-19T23:50:45.998" v="2021" actId="1076"/>
        <pc:sldMasterMkLst>
          <pc:docMk/>
          <pc:sldMasterMk cId="2783429978" sldId="2147483710"/>
        </pc:sldMasterMkLst>
        <pc:spChg chg="add mod">
          <ac:chgData name="Sara Bequette" userId="f884e312-d021-43b6-ae8f-82a8c1242632" providerId="ADAL" clId="{ABC1355D-B0B4-47BB-A45B-A191C01267B2}" dt="2026-02-19T20:07:35.808" v="527" actId="207"/>
          <ac:spMkLst>
            <pc:docMk/>
            <pc:sldMasterMk cId="2783429978" sldId="2147483710"/>
            <ac:spMk id="7" creationId="{CC7645FE-BEAB-E10D-F7CF-61BF0BC01518}"/>
          </ac:spMkLst>
        </pc:spChg>
        <pc:picChg chg="add mod">
          <ac:chgData name="Sara Bequette" userId="f884e312-d021-43b6-ae8f-82a8c1242632" providerId="ADAL" clId="{ABC1355D-B0B4-47BB-A45B-A191C01267B2}" dt="2026-02-19T23:50:45.998" v="2021" actId="1076"/>
          <ac:picMkLst>
            <pc:docMk/>
            <pc:sldMasterMk cId="2783429978" sldId="2147483710"/>
            <ac:picMk id="8" creationId="{67CF8DB1-2D58-F768-F989-A3565D93DBE8}"/>
          </ac:picMkLst>
        </pc:picChg>
        <pc:sldLayoutChg chg="setBg">
          <pc:chgData name="Sara Bequette" userId="f884e312-d021-43b6-ae8f-82a8c1242632" providerId="ADAL" clId="{ABC1355D-B0B4-47BB-A45B-A191C01267B2}" dt="2026-02-19T20:13:42.451" v="585"/>
          <pc:sldLayoutMkLst>
            <pc:docMk/>
            <pc:sldMasterMk cId="2783429978" sldId="2147483710"/>
            <pc:sldLayoutMk cId="1256187962" sldId="2147483676"/>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2671829233" sldId="2147483711"/>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741019584" sldId="2147483712"/>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2526158122" sldId="2147483713"/>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1537894939" sldId="2147483714"/>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4125274734" sldId="2147483715"/>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1405489530" sldId="2147483716"/>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1662870644" sldId="2147483717"/>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572452781" sldId="2147483718"/>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3950062594" sldId="2147483719"/>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2680435950" sldId="2147483720"/>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696234347" sldId="2147483721"/>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3255279270" sldId="2147483722"/>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3460583790" sldId="2147483723"/>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1571682280" sldId="2147483724"/>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2745656239" sldId="2147483725"/>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2570991435" sldId="2147483726"/>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2324074182" sldId="2147483727"/>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3177565025" sldId="2147483728"/>
          </pc:sldLayoutMkLst>
        </pc:sldLayoutChg>
        <pc:sldLayoutChg chg="delSp mod ord setBg delAnim">
          <pc:chgData name="Sara Bequette" userId="f884e312-d021-43b6-ae8f-82a8c1242632" providerId="ADAL" clId="{ABC1355D-B0B4-47BB-A45B-A191C01267B2}" dt="2026-02-19T20:13:42.451" v="585"/>
          <pc:sldLayoutMkLst>
            <pc:docMk/>
            <pc:sldMasterMk cId="2783429978" sldId="2147483710"/>
            <pc:sldLayoutMk cId="3841633311" sldId="2147483729"/>
          </pc:sldLayoutMkLst>
          <pc:spChg chg="del">
            <ac:chgData name="Sara Bequette" userId="f884e312-d021-43b6-ae8f-82a8c1242632" providerId="ADAL" clId="{ABC1355D-B0B4-47BB-A45B-A191C01267B2}" dt="2026-02-19T20:05:59.422" v="517" actId="478"/>
            <ac:spMkLst>
              <pc:docMk/>
              <pc:sldMasterMk cId="2783429978" sldId="2147483710"/>
              <pc:sldLayoutMk cId="3841633311" sldId="2147483729"/>
              <ac:spMk id="8" creationId="{4858BE37-ABDC-4CA7-9C6B-B15F7C7B0AE1}"/>
            </ac:spMkLst>
          </pc:spChg>
          <pc:spChg chg="del">
            <ac:chgData name="Sara Bequette" userId="f884e312-d021-43b6-ae8f-82a8c1242632" providerId="ADAL" clId="{ABC1355D-B0B4-47BB-A45B-A191C01267B2}" dt="2026-02-19T20:06:09.866" v="519" actId="478"/>
            <ac:spMkLst>
              <pc:docMk/>
              <pc:sldMasterMk cId="2783429978" sldId="2147483710"/>
              <pc:sldLayoutMk cId="3841633311" sldId="2147483729"/>
              <ac:spMk id="16" creationId="{3A377D92-A94D-420A-BE75-E4FE03237F33}"/>
            </ac:spMkLst>
          </pc:spChg>
          <pc:spChg chg="del">
            <ac:chgData name="Sara Bequette" userId="f884e312-d021-43b6-ae8f-82a8c1242632" providerId="ADAL" clId="{ABC1355D-B0B4-47BB-A45B-A191C01267B2}" dt="2026-02-19T20:06:07.147" v="518" actId="478"/>
            <ac:spMkLst>
              <pc:docMk/>
              <pc:sldMasterMk cId="2783429978" sldId="2147483710"/>
              <pc:sldLayoutMk cId="3841633311" sldId="2147483729"/>
              <ac:spMk id="17" creationId="{D90A55FE-DC81-4368-9DC5-DF0951895B8A}"/>
            </ac:spMkLst>
          </pc:spChg>
          <pc:cxnChg chg="del">
            <ac:chgData name="Sara Bequette" userId="f884e312-d021-43b6-ae8f-82a8c1242632" providerId="ADAL" clId="{ABC1355D-B0B4-47BB-A45B-A191C01267B2}" dt="2026-02-19T20:06:07.147" v="518" actId="478"/>
            <ac:cxnSpMkLst>
              <pc:docMk/>
              <pc:sldMasterMk cId="2783429978" sldId="2147483710"/>
              <pc:sldLayoutMk cId="3841633311" sldId="2147483729"/>
              <ac:cxnSpMk id="18" creationId="{10DE9F84-253A-4505-A8EB-2A5061C91AFA}"/>
            </ac:cxnSpMkLst>
          </pc:cxnChg>
          <pc:cxnChg chg="del">
            <ac:chgData name="Sara Bequette" userId="f884e312-d021-43b6-ae8f-82a8c1242632" providerId="ADAL" clId="{ABC1355D-B0B4-47BB-A45B-A191C01267B2}" dt="2026-02-19T20:06:07.147" v="518" actId="478"/>
            <ac:cxnSpMkLst>
              <pc:docMk/>
              <pc:sldMasterMk cId="2783429978" sldId="2147483710"/>
              <pc:sldLayoutMk cId="3841633311" sldId="2147483729"/>
              <ac:cxnSpMk id="19" creationId="{9C3E9D90-145E-464F-A287-81337B184002}"/>
            </ac:cxnSpMkLst>
          </pc:cxnChg>
        </pc:sldLayoutChg>
        <pc:sldLayoutChg chg="setBg">
          <pc:chgData name="Sara Bequette" userId="f884e312-d021-43b6-ae8f-82a8c1242632" providerId="ADAL" clId="{ABC1355D-B0B4-47BB-A45B-A191C01267B2}" dt="2026-02-19T20:13:42.451" v="585"/>
          <pc:sldLayoutMkLst>
            <pc:docMk/>
            <pc:sldMasterMk cId="2783429978" sldId="2147483710"/>
            <pc:sldLayoutMk cId="1817766682" sldId="2147483730"/>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721100066" sldId="2147483731"/>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3469708363" sldId="2147483732"/>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953080274" sldId="2147483733"/>
          </pc:sldLayoutMkLst>
        </pc:sldLayoutChg>
        <pc:sldLayoutChg chg="setBg">
          <pc:chgData name="Sara Bequette" userId="f884e312-d021-43b6-ae8f-82a8c1242632" providerId="ADAL" clId="{ABC1355D-B0B4-47BB-A45B-A191C01267B2}" dt="2026-02-19T20:13:42.451" v="585"/>
          <pc:sldLayoutMkLst>
            <pc:docMk/>
            <pc:sldMasterMk cId="2783429978" sldId="2147483710"/>
            <pc:sldLayoutMk cId="679351558" sldId="2147483734"/>
          </pc:sldLayoutMkLst>
        </pc:sldLayoutChg>
        <pc:sldLayoutChg chg="addSp delSp modSp add mod ord modTransition setBg delAnim">
          <pc:chgData name="Sara Bequette" userId="f884e312-d021-43b6-ae8f-82a8c1242632" providerId="ADAL" clId="{ABC1355D-B0B4-47BB-A45B-A191C01267B2}" dt="2026-02-19T20:13:42.451" v="585"/>
          <pc:sldLayoutMkLst>
            <pc:docMk/>
            <pc:sldMasterMk cId="2783429978" sldId="2147483710"/>
            <pc:sldLayoutMk cId="3645782269" sldId="2147483735"/>
          </pc:sldLayoutMkLst>
          <pc:spChg chg="add mod">
            <ac:chgData name="Sara Bequette" userId="f884e312-d021-43b6-ae8f-82a8c1242632" providerId="ADAL" clId="{ABC1355D-B0B4-47BB-A45B-A191C01267B2}" dt="2026-02-19T20:11:40.287" v="558" actId="3064"/>
            <ac:spMkLst>
              <pc:docMk/>
              <pc:sldMasterMk cId="2783429978" sldId="2147483710"/>
              <pc:sldLayoutMk cId="3645782269" sldId="2147483735"/>
              <ac:spMk id="2" creationId="{8F9272CB-7098-C818-937D-E55875B3638F}"/>
            </ac:spMkLst>
          </pc:spChg>
          <pc:spChg chg="del">
            <ac:chgData name="Sara Bequette" userId="f884e312-d021-43b6-ae8f-82a8c1242632" providerId="ADAL" clId="{ABC1355D-B0B4-47BB-A45B-A191C01267B2}" dt="2026-02-19T20:06:34.121" v="520" actId="478"/>
            <ac:spMkLst>
              <pc:docMk/>
              <pc:sldMasterMk cId="2783429978" sldId="2147483710"/>
              <pc:sldLayoutMk cId="3645782269" sldId="2147483735"/>
              <ac:spMk id="8" creationId="{4858BE37-ABDC-4CA7-9C6B-B15F7C7B0AE1}"/>
            </ac:spMkLst>
          </pc:spChg>
          <pc:spChg chg="del">
            <ac:chgData name="Sara Bequette" userId="f884e312-d021-43b6-ae8f-82a8c1242632" providerId="ADAL" clId="{ABC1355D-B0B4-47BB-A45B-A191C01267B2}" dt="2026-02-19T20:05:47.301" v="514" actId="478"/>
            <ac:spMkLst>
              <pc:docMk/>
              <pc:sldMasterMk cId="2783429978" sldId="2147483710"/>
              <pc:sldLayoutMk cId="3645782269" sldId="2147483735"/>
              <ac:spMk id="16" creationId="{3A377D92-A94D-420A-BE75-E4FE03237F33}"/>
            </ac:spMkLst>
          </pc:spChg>
          <pc:spChg chg="del">
            <ac:chgData name="Sara Bequette" userId="f884e312-d021-43b6-ae8f-82a8c1242632" providerId="ADAL" clId="{ABC1355D-B0B4-47BB-A45B-A191C01267B2}" dt="2026-02-19T20:05:50.470" v="515" actId="478"/>
            <ac:spMkLst>
              <pc:docMk/>
              <pc:sldMasterMk cId="2783429978" sldId="2147483710"/>
              <pc:sldLayoutMk cId="3645782269" sldId="2147483735"/>
              <ac:spMk id="17" creationId="{D90A55FE-DC81-4368-9DC5-DF0951895B8A}"/>
            </ac:spMkLst>
          </pc:spChg>
          <pc:cxnChg chg="del">
            <ac:chgData name="Sara Bequette" userId="f884e312-d021-43b6-ae8f-82a8c1242632" providerId="ADAL" clId="{ABC1355D-B0B4-47BB-A45B-A191C01267B2}" dt="2026-02-19T20:05:45.491" v="513" actId="478"/>
            <ac:cxnSpMkLst>
              <pc:docMk/>
              <pc:sldMasterMk cId="2783429978" sldId="2147483710"/>
              <pc:sldLayoutMk cId="3645782269" sldId="2147483735"/>
              <ac:cxnSpMk id="18" creationId="{10DE9F84-253A-4505-A8EB-2A5061C91AFA}"/>
            </ac:cxnSpMkLst>
          </pc:cxnChg>
          <pc:cxnChg chg="del">
            <ac:chgData name="Sara Bequette" userId="f884e312-d021-43b6-ae8f-82a8c1242632" providerId="ADAL" clId="{ABC1355D-B0B4-47BB-A45B-A191C01267B2}" dt="2026-02-19T20:05:52.203" v="516" actId="478"/>
            <ac:cxnSpMkLst>
              <pc:docMk/>
              <pc:sldMasterMk cId="2783429978" sldId="2147483710"/>
              <pc:sldLayoutMk cId="3645782269" sldId="2147483735"/>
              <ac:cxnSpMk id="19" creationId="{9C3E9D90-145E-464F-A287-81337B184002}"/>
            </ac:cxnSpMkLst>
          </pc:cxnChg>
        </pc:sldLayoutChg>
        <pc:sldLayoutChg chg="add mod modTransition setBg">
          <pc:chgData name="Sara Bequette" userId="f884e312-d021-43b6-ae8f-82a8c1242632" providerId="ADAL" clId="{ABC1355D-B0B4-47BB-A45B-A191C01267B2}" dt="2026-02-19T20:13:42.451" v="585"/>
          <pc:sldLayoutMkLst>
            <pc:docMk/>
            <pc:sldMasterMk cId="2783429978" sldId="2147483710"/>
            <pc:sldLayoutMk cId="721182452" sldId="2147483736"/>
          </pc:sldLayoutMkLst>
        </pc:sldLayoutChg>
      </pc:sldMasterChg>
    </pc:docChg>
  </pc:docChgLst>
  <pc:docChgLst>
    <pc:chgData name="Sara Bequette" userId="S::sarabe@westerngroup.com::f884e312-d021-43b6-ae8f-82a8c1242632" providerId="AD" clId="Web-{84BF0AFE-AB43-1A3B-C9B9-167FA24A1F26}"/>
    <pc:docChg chg="modSld">
      <pc:chgData name="Sara Bequette" userId="S::sarabe@westerngroup.com::f884e312-d021-43b6-ae8f-82a8c1242632" providerId="AD" clId="Web-{84BF0AFE-AB43-1A3B-C9B9-167FA24A1F26}" dt="2026-02-19T23:24:11.635" v="9" actId="14100"/>
      <pc:docMkLst>
        <pc:docMk/>
      </pc:docMkLst>
      <pc:sldChg chg="modSp">
        <pc:chgData name="Sara Bequette" userId="S::sarabe@westerngroup.com::f884e312-d021-43b6-ae8f-82a8c1242632" providerId="AD" clId="Web-{84BF0AFE-AB43-1A3B-C9B9-167FA24A1F26}" dt="2026-02-19T23:24:11.635" v="9" actId="14100"/>
        <pc:sldMkLst>
          <pc:docMk/>
          <pc:sldMk cId="3649717141" sldId="3176"/>
        </pc:sldMkLst>
        <pc:picChg chg="mod">
          <ac:chgData name="Sara Bequette" userId="S::sarabe@westerngroup.com::f884e312-d021-43b6-ae8f-82a8c1242632" providerId="AD" clId="Web-{84BF0AFE-AB43-1A3B-C9B9-167FA24A1F26}" dt="2026-02-19T23:23:37.586" v="3" actId="14100"/>
          <ac:picMkLst>
            <pc:docMk/>
            <pc:sldMk cId="3649717141" sldId="3176"/>
            <ac:picMk id="4" creationId="{EBA37261-5465-4DC7-8475-44B7E32B97AD}"/>
          </ac:picMkLst>
        </pc:picChg>
        <pc:picChg chg="mod">
          <ac:chgData name="Sara Bequette" userId="S::sarabe@westerngroup.com::f884e312-d021-43b6-ae8f-82a8c1242632" providerId="AD" clId="Web-{84BF0AFE-AB43-1A3B-C9B9-167FA24A1F26}" dt="2026-02-19T23:24:00.759" v="8" actId="14100"/>
          <ac:picMkLst>
            <pc:docMk/>
            <pc:sldMk cId="3649717141" sldId="3176"/>
            <ac:picMk id="6" creationId="{28BF98DA-6E58-42C2-90B8-B7CD5534463B}"/>
          </ac:picMkLst>
        </pc:picChg>
        <pc:picChg chg="mod">
          <ac:chgData name="Sara Bequette" userId="S::sarabe@westerngroup.com::f884e312-d021-43b6-ae8f-82a8c1242632" providerId="AD" clId="Web-{84BF0AFE-AB43-1A3B-C9B9-167FA24A1F26}" dt="2026-02-19T23:24:11.635" v="9" actId="14100"/>
          <ac:picMkLst>
            <pc:docMk/>
            <pc:sldMk cId="3649717141" sldId="3176"/>
            <ac:picMk id="8" creationId="{F8C71B81-9E5B-4240-A95E-E828A37FAD2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56553F-35C6-4AE5-825E-233E57A81A0B}" type="datetimeFigureOut">
              <a:rPr lang="en-US" smtClean="0"/>
              <a:t>2/19/2026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D4BCE7-FE41-4F33-A192-042DB3254B5B}" type="slidenum">
              <a:rPr lang="en-US" smtClean="0"/>
              <a:t>‹#›</a:t>
            </a:fld>
            <a:endParaRPr lang="en-US"/>
          </a:p>
        </p:txBody>
      </p:sp>
    </p:spTree>
    <p:extLst>
      <p:ext uri="{BB962C8B-B14F-4D97-AF65-F5344CB8AC3E}">
        <p14:creationId xmlns:p14="http://schemas.microsoft.com/office/powerpoint/2010/main" val="2270525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4BCE7-FE41-4F33-A192-042DB3254B5B}" type="slidenum">
              <a:rPr lang="en-US" smtClean="0"/>
              <a:t>2</a:t>
            </a:fld>
            <a:endParaRPr lang="en-US"/>
          </a:p>
        </p:txBody>
      </p:sp>
    </p:spTree>
    <p:extLst>
      <p:ext uri="{BB962C8B-B14F-4D97-AF65-F5344CB8AC3E}">
        <p14:creationId xmlns:p14="http://schemas.microsoft.com/office/powerpoint/2010/main" val="3061960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4BCE7-FE41-4F33-A192-042DB3254B5B}" type="slidenum">
              <a:rPr lang="en-US" smtClean="0"/>
              <a:t>5</a:t>
            </a:fld>
            <a:endParaRPr lang="en-US"/>
          </a:p>
        </p:txBody>
      </p:sp>
    </p:spTree>
    <p:extLst>
      <p:ext uri="{BB962C8B-B14F-4D97-AF65-F5344CB8AC3E}">
        <p14:creationId xmlns:p14="http://schemas.microsoft.com/office/powerpoint/2010/main" val="1433418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4BCE7-FE41-4F33-A192-042DB3254B5B}" type="slidenum">
              <a:rPr lang="en-US" smtClean="0"/>
              <a:t>9</a:t>
            </a:fld>
            <a:endParaRPr lang="en-US"/>
          </a:p>
        </p:txBody>
      </p:sp>
    </p:spTree>
    <p:extLst>
      <p:ext uri="{BB962C8B-B14F-4D97-AF65-F5344CB8AC3E}">
        <p14:creationId xmlns:p14="http://schemas.microsoft.com/office/powerpoint/2010/main" val="505297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4BCE7-FE41-4F33-A192-042DB3254B5B}" type="slidenum">
              <a:rPr lang="en-US" smtClean="0"/>
              <a:t>10</a:t>
            </a:fld>
            <a:endParaRPr lang="en-US"/>
          </a:p>
        </p:txBody>
      </p:sp>
    </p:spTree>
    <p:extLst>
      <p:ext uri="{BB962C8B-B14F-4D97-AF65-F5344CB8AC3E}">
        <p14:creationId xmlns:p14="http://schemas.microsoft.com/office/powerpoint/2010/main" val="3847799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4BCE7-FE41-4F33-A192-042DB3254B5B}" type="slidenum">
              <a:rPr lang="en-US" smtClean="0"/>
              <a:t>12</a:t>
            </a:fld>
            <a:endParaRPr lang="en-US"/>
          </a:p>
        </p:txBody>
      </p:sp>
    </p:spTree>
    <p:extLst>
      <p:ext uri="{BB962C8B-B14F-4D97-AF65-F5344CB8AC3E}">
        <p14:creationId xmlns:p14="http://schemas.microsoft.com/office/powerpoint/2010/main" val="1934380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D4BCE7-FE41-4F33-A192-042DB3254B5B}" type="slidenum">
              <a:rPr lang="en-US" smtClean="0"/>
              <a:t>15</a:t>
            </a:fld>
            <a:endParaRPr lang="en-US"/>
          </a:p>
        </p:txBody>
      </p:sp>
    </p:spTree>
    <p:extLst>
      <p:ext uri="{BB962C8B-B14F-4D97-AF65-F5344CB8AC3E}">
        <p14:creationId xmlns:p14="http://schemas.microsoft.com/office/powerpoint/2010/main" val="3978706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865E09-9D52-4E34-A807-0CE4B49D093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0040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163331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Photo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9272CB-7098-C818-937D-E55875B3638F}"/>
              </a:ext>
            </a:extLst>
          </p:cNvPr>
          <p:cNvSpPr/>
          <p:nvPr userDrawn="1"/>
        </p:nvSpPr>
        <p:spPr>
          <a:xfrm>
            <a:off x="0" y="4410635"/>
            <a:ext cx="12192000" cy="18288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4578226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B8681C-6207-4FB6-B2A9-1C448176E4B3}"/>
              </a:ext>
            </a:extLst>
          </p:cNvPr>
          <p:cNvSpPr>
            <a:spLocks noGrp="1"/>
          </p:cNvSpPr>
          <p:nvPr>
            <p:ph type="pic" sz="quarter" idx="10"/>
          </p:nvPr>
        </p:nvSpPr>
        <p:spPr>
          <a:xfrm>
            <a:off x="900000" y="0"/>
            <a:ext cx="11292000" cy="6858000"/>
          </a:xfrm>
          <a:solidFill>
            <a:schemeClr val="bg2">
              <a:lumMod val="85000"/>
            </a:schemeClr>
          </a:solidFill>
        </p:spPr>
        <p:txBody>
          <a:bodyPr>
            <a:normAutofit/>
          </a:bodyPr>
          <a:lstStyle>
            <a:lvl1pPr>
              <a:defRPr sz="1400"/>
            </a:lvl1pPr>
          </a:lstStyle>
          <a:p>
            <a:r>
              <a:rPr lang="en-US"/>
              <a:t>Click icon to add picture</a:t>
            </a:r>
          </a:p>
        </p:txBody>
      </p:sp>
      <p:grpSp>
        <p:nvGrpSpPr>
          <p:cNvPr id="4" name="Group 3">
            <a:extLst>
              <a:ext uri="{FF2B5EF4-FFF2-40B4-BE49-F238E27FC236}">
                <a16:creationId xmlns:a16="http://schemas.microsoft.com/office/drawing/2014/main" id="{ECE53C91-5DE4-8A47-A920-2AC063934F78}"/>
              </a:ext>
            </a:extLst>
          </p:cNvPr>
          <p:cNvGrpSpPr/>
          <p:nvPr/>
        </p:nvGrpSpPr>
        <p:grpSpPr>
          <a:xfrm>
            <a:off x="0" y="6610171"/>
            <a:ext cx="12192000" cy="276999"/>
            <a:chOff x="0" y="6610171"/>
            <a:chExt cx="12192000" cy="276999"/>
          </a:xfrm>
        </p:grpSpPr>
        <p:sp>
          <p:nvSpPr>
            <p:cNvPr id="5" name="Rectangle 4">
              <a:extLst>
                <a:ext uri="{FF2B5EF4-FFF2-40B4-BE49-F238E27FC236}">
                  <a16:creationId xmlns:a16="http://schemas.microsoft.com/office/drawing/2014/main" id="{D1FD9112-04E4-BFA8-8B33-138600288680}"/>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4719398-D99E-C116-D6E3-F9CF1BEABD70}"/>
                </a:ext>
              </a:extLst>
            </p:cNvPr>
            <p:cNvSpPr txBox="1"/>
            <p:nvPr/>
          </p:nvSpPr>
          <p:spPr>
            <a:xfrm>
              <a:off x="5242240" y="6610171"/>
              <a:ext cx="1707520"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7" name="Straight Connector 6">
              <a:extLst>
                <a:ext uri="{FF2B5EF4-FFF2-40B4-BE49-F238E27FC236}">
                  <a16:creationId xmlns:a16="http://schemas.microsoft.com/office/drawing/2014/main" id="{0919A756-234E-9F29-E3EA-6DC560AD387A}"/>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007A81A-9CC3-15C4-0C54-AF7242BCF9DB}"/>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6E984AC2-ED43-67C2-89DD-7A0FBE9E1EB5}"/>
              </a:ext>
            </a:extLst>
          </p:cNvPr>
          <p:cNvGrpSpPr/>
          <p:nvPr/>
        </p:nvGrpSpPr>
        <p:grpSpPr>
          <a:xfrm>
            <a:off x="0" y="6610171"/>
            <a:ext cx="12192000" cy="276999"/>
            <a:chOff x="0" y="6610171"/>
            <a:chExt cx="12192000" cy="276999"/>
          </a:xfrm>
        </p:grpSpPr>
        <p:sp>
          <p:nvSpPr>
            <p:cNvPr id="9" name="Rectangle 8">
              <a:extLst>
                <a:ext uri="{FF2B5EF4-FFF2-40B4-BE49-F238E27FC236}">
                  <a16:creationId xmlns:a16="http://schemas.microsoft.com/office/drawing/2014/main" id="{F704F794-650E-7AB3-F516-96A7E07C6EB6}"/>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527191F-76D3-D00E-2CAB-37D91F5F8DA9}"/>
                </a:ext>
              </a:extLst>
            </p:cNvPr>
            <p:cNvSpPr txBox="1"/>
            <p:nvPr/>
          </p:nvSpPr>
          <p:spPr>
            <a:xfrm>
              <a:off x="5242240" y="6610171"/>
              <a:ext cx="1707520"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11" name="Straight Connector 10">
              <a:extLst>
                <a:ext uri="{FF2B5EF4-FFF2-40B4-BE49-F238E27FC236}">
                  <a16:creationId xmlns:a16="http://schemas.microsoft.com/office/drawing/2014/main" id="{D5E3AE77-5054-68E8-89C5-02A19F49903A}"/>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08EAC6C-A6C7-EB66-2970-935F767918EF}"/>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7182923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cSld name="9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0CD077C-9E44-4CC5-A653-CDF9D6DDAD65}"/>
              </a:ext>
            </a:extLst>
          </p:cNvPr>
          <p:cNvSpPr>
            <a:spLocks noGrp="1"/>
          </p:cNvSpPr>
          <p:nvPr>
            <p:ph type="pic" sz="quarter" idx="10"/>
          </p:nvPr>
        </p:nvSpPr>
        <p:spPr>
          <a:xfrm>
            <a:off x="7053368" y="1041988"/>
            <a:ext cx="2080004" cy="2334168"/>
          </a:xfrm>
          <a:solidFill>
            <a:schemeClr val="bg2">
              <a:lumMod val="85000"/>
            </a:schemeClr>
          </a:solidFill>
        </p:spPr>
        <p:txBody>
          <a:bodyPr>
            <a:normAutofit/>
          </a:bodyPr>
          <a:lstStyle>
            <a:lvl1pPr>
              <a:defRPr sz="1400"/>
            </a:lvl1pPr>
          </a:lstStyle>
          <a:p>
            <a:r>
              <a:rPr lang="en-US"/>
              <a:t>Click icon to add picture</a:t>
            </a:r>
          </a:p>
        </p:txBody>
      </p:sp>
      <p:sp>
        <p:nvSpPr>
          <p:cNvPr id="17" name="Picture Placeholder 4">
            <a:extLst>
              <a:ext uri="{FF2B5EF4-FFF2-40B4-BE49-F238E27FC236}">
                <a16:creationId xmlns:a16="http://schemas.microsoft.com/office/drawing/2014/main" id="{0373C820-4A7C-4C5C-9578-FA508024E52C}"/>
              </a:ext>
            </a:extLst>
          </p:cNvPr>
          <p:cNvSpPr>
            <a:spLocks noGrp="1"/>
          </p:cNvSpPr>
          <p:nvPr>
            <p:ph type="pic" sz="quarter" idx="11"/>
          </p:nvPr>
        </p:nvSpPr>
        <p:spPr>
          <a:xfrm>
            <a:off x="9249688" y="1041988"/>
            <a:ext cx="2080004" cy="2334168"/>
          </a:xfrm>
          <a:solidFill>
            <a:schemeClr val="bg2">
              <a:lumMod val="85000"/>
            </a:schemeClr>
          </a:solidFill>
        </p:spPr>
        <p:txBody>
          <a:bodyPr>
            <a:normAutofit/>
          </a:bodyPr>
          <a:lstStyle>
            <a:lvl1pPr>
              <a:defRPr sz="1400"/>
            </a:lvl1pPr>
          </a:lstStyle>
          <a:p>
            <a:r>
              <a:rPr lang="en-US"/>
              <a:t>Click icon to add picture</a:t>
            </a:r>
          </a:p>
        </p:txBody>
      </p:sp>
      <p:sp>
        <p:nvSpPr>
          <p:cNvPr id="18" name="Picture Placeholder 4">
            <a:extLst>
              <a:ext uri="{FF2B5EF4-FFF2-40B4-BE49-F238E27FC236}">
                <a16:creationId xmlns:a16="http://schemas.microsoft.com/office/drawing/2014/main" id="{82F1EEF8-C4A9-4E19-9C0D-61AAF3D3CD76}"/>
              </a:ext>
            </a:extLst>
          </p:cNvPr>
          <p:cNvSpPr>
            <a:spLocks noGrp="1"/>
          </p:cNvSpPr>
          <p:nvPr>
            <p:ph type="pic" sz="quarter" idx="12"/>
          </p:nvPr>
        </p:nvSpPr>
        <p:spPr>
          <a:xfrm>
            <a:off x="7053368" y="3492471"/>
            <a:ext cx="2080004" cy="2334168"/>
          </a:xfrm>
          <a:solidFill>
            <a:schemeClr val="bg2">
              <a:lumMod val="85000"/>
            </a:schemeClr>
          </a:solidFill>
        </p:spPr>
        <p:txBody>
          <a:bodyPr>
            <a:normAutofit/>
          </a:bodyPr>
          <a:lstStyle>
            <a:lvl1pPr>
              <a:defRPr sz="1400"/>
            </a:lvl1pPr>
          </a:lstStyle>
          <a:p>
            <a:r>
              <a:rPr lang="en-US"/>
              <a:t>Click icon to add picture</a:t>
            </a:r>
          </a:p>
        </p:txBody>
      </p:sp>
      <p:sp>
        <p:nvSpPr>
          <p:cNvPr id="19" name="Picture Placeholder 4">
            <a:extLst>
              <a:ext uri="{FF2B5EF4-FFF2-40B4-BE49-F238E27FC236}">
                <a16:creationId xmlns:a16="http://schemas.microsoft.com/office/drawing/2014/main" id="{0F2D8684-473D-4677-951D-29DB0F84166B}"/>
              </a:ext>
            </a:extLst>
          </p:cNvPr>
          <p:cNvSpPr>
            <a:spLocks noGrp="1"/>
          </p:cNvSpPr>
          <p:nvPr>
            <p:ph type="pic" sz="quarter" idx="13"/>
          </p:nvPr>
        </p:nvSpPr>
        <p:spPr>
          <a:xfrm>
            <a:off x="9249688" y="3492471"/>
            <a:ext cx="2080004" cy="2334168"/>
          </a:xfrm>
          <a:solidFill>
            <a:schemeClr val="bg2">
              <a:lumMod val="85000"/>
            </a:schemeClr>
          </a:solidFill>
        </p:spPr>
        <p:txBody>
          <a:bodyPr>
            <a:normAutofit/>
          </a:bodyPr>
          <a:lstStyle>
            <a:lvl1pPr>
              <a:defRPr sz="1400"/>
            </a:lvl1pPr>
          </a:lstStyle>
          <a:p>
            <a:r>
              <a:rPr lang="en-US"/>
              <a:t>Click icon to add picture</a:t>
            </a:r>
          </a:p>
        </p:txBody>
      </p:sp>
      <p:sp>
        <p:nvSpPr>
          <p:cNvPr id="8" name="Title 1">
            <a:extLst>
              <a:ext uri="{FF2B5EF4-FFF2-40B4-BE49-F238E27FC236}">
                <a16:creationId xmlns:a16="http://schemas.microsoft.com/office/drawing/2014/main" id="{4858BE37-ABDC-4CA7-9C6B-B15F7C7B0AE1}"/>
              </a:ext>
            </a:extLst>
          </p:cNvPr>
          <p:cNvSpPr>
            <a:spLocks noGrp="1"/>
          </p:cNvSpPr>
          <p:nvPr>
            <p:ph type="title" hasCustomPrompt="1"/>
          </p:nvPr>
        </p:nvSpPr>
        <p:spPr>
          <a:xfrm>
            <a:off x="540000" y="557543"/>
            <a:ext cx="4904359" cy="1588127"/>
          </a:xfrm>
        </p:spPr>
        <p:txBody>
          <a:bodyPr wrap="square">
            <a:spAutoFit/>
          </a:bodyPr>
          <a:lstStyle>
            <a:lvl1pPr algn="l">
              <a:defRPr sz="5400"/>
            </a:lvl1pPr>
          </a:lstStyle>
          <a:p>
            <a:r>
              <a:rPr lang="en-US"/>
              <a:t>Your</a:t>
            </a:r>
            <a:br>
              <a:rPr lang="en-US"/>
            </a:br>
            <a:r>
              <a:rPr lang="en-US"/>
              <a:t>Title Here</a:t>
            </a:r>
          </a:p>
        </p:txBody>
      </p:sp>
      <p:grpSp>
        <p:nvGrpSpPr>
          <p:cNvPr id="2" name="Group 1">
            <a:extLst>
              <a:ext uri="{FF2B5EF4-FFF2-40B4-BE49-F238E27FC236}">
                <a16:creationId xmlns:a16="http://schemas.microsoft.com/office/drawing/2014/main" id="{E3091921-77B3-DC9A-6FF8-847BD548149D}"/>
              </a:ext>
            </a:extLst>
          </p:cNvPr>
          <p:cNvGrpSpPr/>
          <p:nvPr/>
        </p:nvGrpSpPr>
        <p:grpSpPr>
          <a:xfrm>
            <a:off x="0" y="6610171"/>
            <a:ext cx="12192000" cy="276999"/>
            <a:chOff x="0" y="6610171"/>
            <a:chExt cx="12192000" cy="276999"/>
          </a:xfrm>
        </p:grpSpPr>
        <p:sp>
          <p:nvSpPr>
            <p:cNvPr id="22" name="Rectangle 21">
              <a:extLst>
                <a:ext uri="{FF2B5EF4-FFF2-40B4-BE49-F238E27FC236}">
                  <a16:creationId xmlns:a16="http://schemas.microsoft.com/office/drawing/2014/main" id="{54A5C708-119A-4DDB-920D-E5CC6ED764AC}"/>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3321D64-DB2C-4D33-8806-26772B023E89}"/>
                </a:ext>
              </a:extLst>
            </p:cNvPr>
            <p:cNvSpPr txBox="1"/>
            <p:nvPr/>
          </p:nvSpPr>
          <p:spPr>
            <a:xfrm>
              <a:off x="5242240" y="6610171"/>
              <a:ext cx="1707520"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24" name="Straight Connector 23">
              <a:extLst>
                <a:ext uri="{FF2B5EF4-FFF2-40B4-BE49-F238E27FC236}">
                  <a16:creationId xmlns:a16="http://schemas.microsoft.com/office/drawing/2014/main" id="{3CB3E057-DA8C-4351-9131-ACD8FBA98FD5}"/>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FCB50F2-2193-4EC7-93CA-4C3F980DDC9C}"/>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7B2664EB-8F8F-65F1-8083-1B6B78004A92}"/>
              </a:ext>
            </a:extLst>
          </p:cNvPr>
          <p:cNvGrpSpPr/>
          <p:nvPr/>
        </p:nvGrpSpPr>
        <p:grpSpPr>
          <a:xfrm>
            <a:off x="0" y="6610171"/>
            <a:ext cx="12192000" cy="276999"/>
            <a:chOff x="0" y="6610171"/>
            <a:chExt cx="12192000" cy="276999"/>
          </a:xfrm>
        </p:grpSpPr>
        <p:sp>
          <p:nvSpPr>
            <p:cNvPr id="4" name="Rectangle 3">
              <a:extLst>
                <a:ext uri="{FF2B5EF4-FFF2-40B4-BE49-F238E27FC236}">
                  <a16:creationId xmlns:a16="http://schemas.microsoft.com/office/drawing/2014/main" id="{B8AD6F46-359F-CBE7-773D-B5B65DA66263}"/>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8287841-2F64-CEA8-2F6E-587B3C4D8E7A}"/>
                </a:ext>
              </a:extLst>
            </p:cNvPr>
            <p:cNvSpPr txBox="1"/>
            <p:nvPr/>
          </p:nvSpPr>
          <p:spPr>
            <a:xfrm>
              <a:off x="5242240" y="6610171"/>
              <a:ext cx="1707520"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7" name="Straight Connector 6">
              <a:extLst>
                <a:ext uri="{FF2B5EF4-FFF2-40B4-BE49-F238E27FC236}">
                  <a16:creationId xmlns:a16="http://schemas.microsoft.com/office/drawing/2014/main" id="{AF67254B-01B5-3063-B7C1-36FEB739791D}"/>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07B5279-9245-E949-29D9-8D7391ADFF8E}"/>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4101958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5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FEF3B-BE68-496F-A6D0-498439FE716F}"/>
              </a:ext>
            </a:extLst>
          </p:cNvPr>
          <p:cNvSpPr>
            <a:spLocks noGrp="1"/>
          </p:cNvSpPr>
          <p:nvPr>
            <p:ph type="title" hasCustomPrompt="1"/>
          </p:nvPr>
        </p:nvSpPr>
        <p:spPr>
          <a:xfrm>
            <a:off x="540000" y="1453044"/>
            <a:ext cx="5824045" cy="1588127"/>
          </a:xfrm>
        </p:spPr>
        <p:txBody>
          <a:bodyPr wrap="square">
            <a:spAutoFit/>
          </a:bodyPr>
          <a:lstStyle>
            <a:lvl1pPr algn="l">
              <a:defRPr sz="5400"/>
            </a:lvl1pPr>
          </a:lstStyle>
          <a:p>
            <a:r>
              <a:rPr lang="en-US"/>
              <a:t>Your</a:t>
            </a:r>
            <a:br>
              <a:rPr lang="en-US"/>
            </a:br>
            <a:r>
              <a:rPr lang="en-US"/>
              <a:t>Title Here</a:t>
            </a:r>
          </a:p>
        </p:txBody>
      </p:sp>
      <p:sp>
        <p:nvSpPr>
          <p:cNvPr id="33" name="Picture Placeholder 32">
            <a:extLst>
              <a:ext uri="{FF2B5EF4-FFF2-40B4-BE49-F238E27FC236}">
                <a16:creationId xmlns:a16="http://schemas.microsoft.com/office/drawing/2014/main" id="{943386FF-4B75-4D61-99BE-16D4079A667E}"/>
              </a:ext>
            </a:extLst>
          </p:cNvPr>
          <p:cNvSpPr>
            <a:spLocks noGrp="1"/>
          </p:cNvSpPr>
          <p:nvPr>
            <p:ph type="pic" sz="quarter" idx="11"/>
          </p:nvPr>
        </p:nvSpPr>
        <p:spPr>
          <a:xfrm>
            <a:off x="5457024" y="-2"/>
            <a:ext cx="6679543" cy="5773481"/>
          </a:xfrm>
          <a:custGeom>
            <a:avLst/>
            <a:gdLst>
              <a:gd name="connsiteX0" fmla="*/ 5779543 w 6679543"/>
              <a:gd name="connsiteY0" fmla="*/ 3 h 5773481"/>
              <a:gd name="connsiteX1" fmla="*/ 6679543 w 6679543"/>
              <a:gd name="connsiteY1" fmla="*/ 3 h 5773481"/>
              <a:gd name="connsiteX2" fmla="*/ 6679543 w 6679543"/>
              <a:gd name="connsiteY2" fmla="*/ 4954774 h 5773481"/>
              <a:gd name="connsiteX3" fmla="*/ 5779543 w 6679543"/>
              <a:gd name="connsiteY3" fmla="*/ 4954774 h 5773481"/>
              <a:gd name="connsiteX4" fmla="*/ 0 w 6679543"/>
              <a:gd name="connsiteY4" fmla="*/ 2 h 5773481"/>
              <a:gd name="connsiteX5" fmla="*/ 900000 w 6679543"/>
              <a:gd name="connsiteY5" fmla="*/ 2 h 5773481"/>
              <a:gd name="connsiteX6" fmla="*/ 900000 w 6679543"/>
              <a:gd name="connsiteY6" fmla="*/ 4327454 h 5773481"/>
              <a:gd name="connsiteX7" fmla="*/ 0 w 6679543"/>
              <a:gd name="connsiteY7" fmla="*/ 4327454 h 5773481"/>
              <a:gd name="connsiteX8" fmla="*/ 1928330 w 6679543"/>
              <a:gd name="connsiteY8" fmla="*/ 1 h 5773481"/>
              <a:gd name="connsiteX9" fmla="*/ 2828330 w 6679543"/>
              <a:gd name="connsiteY9" fmla="*/ 1 h 5773481"/>
              <a:gd name="connsiteX10" fmla="*/ 2828330 w 6679543"/>
              <a:gd name="connsiteY10" fmla="*/ 4774020 h 5773481"/>
              <a:gd name="connsiteX11" fmla="*/ 1928330 w 6679543"/>
              <a:gd name="connsiteY11" fmla="*/ 4774020 h 5773481"/>
              <a:gd name="connsiteX12" fmla="*/ 4820825 w 6679543"/>
              <a:gd name="connsiteY12" fmla="*/ 0 h 5773481"/>
              <a:gd name="connsiteX13" fmla="*/ 5720825 w 6679543"/>
              <a:gd name="connsiteY13" fmla="*/ 0 h 5773481"/>
              <a:gd name="connsiteX14" fmla="*/ 5720825 w 6679543"/>
              <a:gd name="connsiteY14" fmla="*/ 5358811 h 5773481"/>
              <a:gd name="connsiteX15" fmla="*/ 4820825 w 6679543"/>
              <a:gd name="connsiteY15" fmla="*/ 5358811 h 5773481"/>
              <a:gd name="connsiteX16" fmla="*/ 3862107 w 6679543"/>
              <a:gd name="connsiteY16" fmla="*/ 0 h 5773481"/>
              <a:gd name="connsiteX17" fmla="*/ 4762107 w 6679543"/>
              <a:gd name="connsiteY17" fmla="*/ 0 h 5773481"/>
              <a:gd name="connsiteX18" fmla="*/ 4762107 w 6679543"/>
              <a:gd name="connsiteY18" fmla="*/ 5773481 h 5773481"/>
              <a:gd name="connsiteX19" fmla="*/ 3862107 w 6679543"/>
              <a:gd name="connsiteY19" fmla="*/ 5773481 h 5773481"/>
              <a:gd name="connsiteX20" fmla="*/ 2892495 w 6679543"/>
              <a:gd name="connsiteY20" fmla="*/ 0 h 5773481"/>
              <a:gd name="connsiteX21" fmla="*/ 3792495 w 6679543"/>
              <a:gd name="connsiteY21" fmla="*/ 0 h 5773481"/>
              <a:gd name="connsiteX22" fmla="*/ 3792495 w 6679543"/>
              <a:gd name="connsiteY22" fmla="*/ 5156793 h 5773481"/>
              <a:gd name="connsiteX23" fmla="*/ 2892495 w 6679543"/>
              <a:gd name="connsiteY23" fmla="*/ 5156793 h 5773481"/>
              <a:gd name="connsiteX24" fmla="*/ 964165 w 6679543"/>
              <a:gd name="connsiteY24" fmla="*/ 0 h 5773481"/>
              <a:gd name="connsiteX25" fmla="*/ 1864165 w 6679543"/>
              <a:gd name="connsiteY25" fmla="*/ 0 h 5773481"/>
              <a:gd name="connsiteX26" fmla="*/ 1864165 w 6679543"/>
              <a:gd name="connsiteY26" fmla="*/ 5595128 h 5773481"/>
              <a:gd name="connsiteX27" fmla="*/ 964165 w 6679543"/>
              <a:gd name="connsiteY27" fmla="*/ 5595128 h 5773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679543" h="5773481">
                <a:moveTo>
                  <a:pt x="5779543" y="3"/>
                </a:moveTo>
                <a:lnTo>
                  <a:pt x="6679543" y="3"/>
                </a:lnTo>
                <a:lnTo>
                  <a:pt x="6679543" y="4954774"/>
                </a:lnTo>
                <a:lnTo>
                  <a:pt x="5779543" y="4954774"/>
                </a:lnTo>
                <a:close/>
                <a:moveTo>
                  <a:pt x="0" y="2"/>
                </a:moveTo>
                <a:lnTo>
                  <a:pt x="900000" y="2"/>
                </a:lnTo>
                <a:lnTo>
                  <a:pt x="900000" y="4327454"/>
                </a:lnTo>
                <a:lnTo>
                  <a:pt x="0" y="4327454"/>
                </a:lnTo>
                <a:close/>
                <a:moveTo>
                  <a:pt x="1928330" y="1"/>
                </a:moveTo>
                <a:lnTo>
                  <a:pt x="2828330" y="1"/>
                </a:lnTo>
                <a:lnTo>
                  <a:pt x="2828330" y="4774020"/>
                </a:lnTo>
                <a:lnTo>
                  <a:pt x="1928330" y="4774020"/>
                </a:lnTo>
                <a:close/>
                <a:moveTo>
                  <a:pt x="4820825" y="0"/>
                </a:moveTo>
                <a:lnTo>
                  <a:pt x="5720825" y="0"/>
                </a:lnTo>
                <a:lnTo>
                  <a:pt x="5720825" y="5358811"/>
                </a:lnTo>
                <a:lnTo>
                  <a:pt x="4820825" y="5358811"/>
                </a:lnTo>
                <a:close/>
                <a:moveTo>
                  <a:pt x="3862107" y="0"/>
                </a:moveTo>
                <a:lnTo>
                  <a:pt x="4762107" y="0"/>
                </a:lnTo>
                <a:lnTo>
                  <a:pt x="4762107" y="5773481"/>
                </a:lnTo>
                <a:lnTo>
                  <a:pt x="3862107" y="5773481"/>
                </a:lnTo>
                <a:close/>
                <a:moveTo>
                  <a:pt x="2892495" y="0"/>
                </a:moveTo>
                <a:lnTo>
                  <a:pt x="3792495" y="0"/>
                </a:lnTo>
                <a:lnTo>
                  <a:pt x="3792495" y="5156793"/>
                </a:lnTo>
                <a:lnTo>
                  <a:pt x="2892495" y="5156793"/>
                </a:lnTo>
                <a:close/>
                <a:moveTo>
                  <a:pt x="964165" y="0"/>
                </a:moveTo>
                <a:lnTo>
                  <a:pt x="1864165" y="0"/>
                </a:lnTo>
                <a:lnTo>
                  <a:pt x="1864165" y="5595128"/>
                </a:lnTo>
                <a:lnTo>
                  <a:pt x="964165" y="5595128"/>
                </a:lnTo>
                <a:close/>
              </a:path>
            </a:pathLst>
          </a:custGeom>
          <a:solidFill>
            <a:schemeClr val="bg2">
              <a:lumMod val="85000"/>
            </a:schemeClr>
          </a:solidFill>
        </p:spPr>
        <p:txBody>
          <a:bodyPr wrap="square">
            <a:noAutofit/>
          </a:bodyPr>
          <a:lstStyle>
            <a:lvl1pPr>
              <a:defRPr sz="1400"/>
            </a:lvl1pPr>
          </a:lstStyle>
          <a:p>
            <a:r>
              <a:rPr lang="en-US"/>
              <a:t>Click icon to add picture</a:t>
            </a:r>
          </a:p>
        </p:txBody>
      </p:sp>
      <p:sp>
        <p:nvSpPr>
          <p:cNvPr id="35" name="Rectangle 34">
            <a:extLst>
              <a:ext uri="{FF2B5EF4-FFF2-40B4-BE49-F238E27FC236}">
                <a16:creationId xmlns:a16="http://schemas.microsoft.com/office/drawing/2014/main" id="{1D6A1E86-D5BB-4D87-A79B-F3F863C4E261}"/>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1709E78D-1237-413E-B27A-655F7C85E5A5}"/>
              </a:ext>
            </a:extLst>
          </p:cNvPr>
          <p:cNvSpPr txBox="1"/>
          <p:nvPr/>
        </p:nvSpPr>
        <p:spPr>
          <a:xfrm>
            <a:off x="5242247"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37" name="Straight Connector 36">
            <a:extLst>
              <a:ext uri="{FF2B5EF4-FFF2-40B4-BE49-F238E27FC236}">
                <a16:creationId xmlns:a16="http://schemas.microsoft.com/office/drawing/2014/main" id="{F5D16054-1926-4609-9E6B-C135BA54DA05}"/>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2BEE784-EC9E-4314-B6B4-9B1A769C3078}"/>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615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par>
                                <p:cTn id="13" presetID="22" presetClass="entr" presetSubtype="2" fill="hold" nodeType="withEffect">
                                  <p:stCondLst>
                                    <p:cond delay="500"/>
                                  </p:stCondLst>
                                  <p:childTnLst>
                                    <p:set>
                                      <p:cBhvr>
                                        <p:cTn id="14" dur="1" fill="hold">
                                          <p:stCondLst>
                                            <p:cond delay="0"/>
                                          </p:stCondLst>
                                        </p:cTn>
                                        <p:tgtEl>
                                          <p:spTgt spid="37"/>
                                        </p:tgtEl>
                                        <p:attrNameLst>
                                          <p:attrName>style.visibility</p:attrName>
                                        </p:attrNameLst>
                                      </p:cBhvr>
                                      <p:to>
                                        <p:strVal val="visible"/>
                                      </p:to>
                                    </p:set>
                                    <p:animEffect transition="in" filter="wipe(right)">
                                      <p:cBhvr>
                                        <p:cTn id="15" dur="500"/>
                                        <p:tgtEl>
                                          <p:spTgt spid="37"/>
                                        </p:tgtEl>
                                      </p:cBhvr>
                                    </p:animEffect>
                                  </p:childTnLst>
                                </p:cTn>
                              </p:par>
                              <p:par>
                                <p:cTn id="16" presetID="22" presetClass="entr" presetSubtype="8" fill="hold" nodeType="withEffect">
                                  <p:stCondLst>
                                    <p:cond delay="500"/>
                                  </p:stCondLst>
                                  <p:childTnLst>
                                    <p:set>
                                      <p:cBhvr>
                                        <p:cTn id="17" dur="1" fill="hold">
                                          <p:stCondLst>
                                            <p:cond delay="0"/>
                                          </p:stCondLst>
                                        </p:cTn>
                                        <p:tgtEl>
                                          <p:spTgt spid="38"/>
                                        </p:tgtEl>
                                        <p:attrNameLst>
                                          <p:attrName>style.visibility</p:attrName>
                                        </p:attrNameLst>
                                      </p:cBhvr>
                                      <p:to>
                                        <p:strVal val="visible"/>
                                      </p:to>
                                    </p:set>
                                    <p:animEffect transition="in" filter="wipe(left)">
                                      <p:cBhvr>
                                        <p:cTn id="1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Lst>
  </p:timing>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7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173848A-DC4B-41BF-8E63-B0FACCD91C87}"/>
              </a:ext>
            </a:extLst>
          </p:cNvPr>
          <p:cNvSpPr>
            <a:spLocks noGrp="1"/>
          </p:cNvSpPr>
          <p:nvPr>
            <p:ph type="pic" sz="quarter" idx="10"/>
          </p:nvPr>
        </p:nvSpPr>
        <p:spPr>
          <a:xfrm>
            <a:off x="3836824" y="431298"/>
            <a:ext cx="8355176" cy="1805529"/>
          </a:xfrm>
          <a:solidFill>
            <a:schemeClr val="bg2">
              <a:lumMod val="85000"/>
            </a:schemeClr>
          </a:solidFill>
        </p:spPr>
        <p:txBody>
          <a:bodyPr>
            <a:normAutofit/>
          </a:bodyPr>
          <a:lstStyle>
            <a:lvl1pPr>
              <a:defRPr sz="1400"/>
            </a:lvl1pPr>
          </a:lstStyle>
          <a:p>
            <a:r>
              <a:rPr lang="en-US"/>
              <a:t>Click icon to add picture</a:t>
            </a:r>
          </a:p>
        </p:txBody>
      </p:sp>
      <p:sp>
        <p:nvSpPr>
          <p:cNvPr id="12" name="Title 1">
            <a:extLst>
              <a:ext uri="{FF2B5EF4-FFF2-40B4-BE49-F238E27FC236}">
                <a16:creationId xmlns:a16="http://schemas.microsoft.com/office/drawing/2014/main" id="{1D0E3C19-DC64-49A8-B7F5-B08740ECD994}"/>
              </a:ext>
            </a:extLst>
          </p:cNvPr>
          <p:cNvSpPr>
            <a:spLocks noGrp="1"/>
          </p:cNvSpPr>
          <p:nvPr>
            <p:ph type="title" hasCustomPrompt="1"/>
          </p:nvPr>
        </p:nvSpPr>
        <p:spPr>
          <a:xfrm>
            <a:off x="540000" y="540000"/>
            <a:ext cx="4904359" cy="1588127"/>
          </a:xfrm>
        </p:spPr>
        <p:txBody>
          <a:bodyPr wrap="square">
            <a:spAutoFit/>
          </a:bodyPr>
          <a:lstStyle>
            <a:lvl1pPr algn="l">
              <a:defRPr sz="5400"/>
            </a:lvl1pPr>
          </a:lstStyle>
          <a:p>
            <a:r>
              <a:rPr lang="en-US"/>
              <a:t>Your</a:t>
            </a:r>
            <a:br>
              <a:rPr lang="en-US"/>
            </a:br>
            <a:r>
              <a:rPr lang="en-US"/>
              <a:t>Title Here</a:t>
            </a:r>
          </a:p>
        </p:txBody>
      </p:sp>
      <p:sp>
        <p:nvSpPr>
          <p:cNvPr id="17" name="Rectangle 16">
            <a:extLst>
              <a:ext uri="{FF2B5EF4-FFF2-40B4-BE49-F238E27FC236}">
                <a16:creationId xmlns:a16="http://schemas.microsoft.com/office/drawing/2014/main" id="{9BF453BE-7AD4-4C57-B7C2-3B467AD84C83}"/>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B377361-DBF8-4D65-9A88-BEFFEC3D149D}"/>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19" name="Straight Connector 18">
            <a:extLst>
              <a:ext uri="{FF2B5EF4-FFF2-40B4-BE49-F238E27FC236}">
                <a16:creationId xmlns:a16="http://schemas.microsoft.com/office/drawing/2014/main" id="{3F841DE9-0873-4439-8A07-C2FF573EA77C}"/>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03B9333-C957-43C1-BF51-69DA929A460C}"/>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789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22" presetClass="entr" presetSubtype="2" fill="hold" nodeType="withEffect">
                                  <p:stCondLst>
                                    <p:cond delay="50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par>
                                <p:cTn id="16" presetID="22" presetClass="entr" presetSubtype="8" fill="hold" nodeType="withEffect">
                                  <p:stCondLst>
                                    <p:cond delay="50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8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F8E1EB2-E693-4C9D-BE01-E40227B05CE3}"/>
              </a:ext>
            </a:extLst>
          </p:cNvPr>
          <p:cNvSpPr>
            <a:spLocks noGrp="1"/>
          </p:cNvSpPr>
          <p:nvPr>
            <p:ph type="pic" sz="quarter" idx="10"/>
          </p:nvPr>
        </p:nvSpPr>
        <p:spPr>
          <a:xfrm>
            <a:off x="540000" y="478463"/>
            <a:ext cx="3240000" cy="5688417"/>
          </a:xfrm>
          <a:solidFill>
            <a:schemeClr val="bg2">
              <a:lumMod val="85000"/>
            </a:schemeClr>
          </a:solidFill>
        </p:spPr>
        <p:txBody>
          <a:bodyPr>
            <a:normAutofit/>
          </a:bodyPr>
          <a:lstStyle>
            <a:lvl1pPr>
              <a:defRPr sz="1400"/>
            </a:lvl1pPr>
          </a:lstStyle>
          <a:p>
            <a:r>
              <a:rPr lang="en-US"/>
              <a:t>Click icon to add picture</a:t>
            </a:r>
          </a:p>
        </p:txBody>
      </p:sp>
      <p:sp>
        <p:nvSpPr>
          <p:cNvPr id="13" name="Picture Placeholder 4">
            <a:extLst>
              <a:ext uri="{FF2B5EF4-FFF2-40B4-BE49-F238E27FC236}">
                <a16:creationId xmlns:a16="http://schemas.microsoft.com/office/drawing/2014/main" id="{D768FF31-EF87-49DF-93E3-5C0F4674FC87}"/>
              </a:ext>
            </a:extLst>
          </p:cNvPr>
          <p:cNvSpPr>
            <a:spLocks noGrp="1"/>
          </p:cNvSpPr>
          <p:nvPr>
            <p:ph type="pic" sz="quarter" idx="11"/>
          </p:nvPr>
        </p:nvSpPr>
        <p:spPr>
          <a:xfrm>
            <a:off x="3866400" y="478463"/>
            <a:ext cx="3240000" cy="5688417"/>
          </a:xfrm>
          <a:solidFill>
            <a:schemeClr val="bg2">
              <a:lumMod val="85000"/>
            </a:schemeClr>
          </a:solidFill>
        </p:spPr>
        <p:txBody>
          <a:bodyPr>
            <a:normAutofit/>
          </a:bodyPr>
          <a:lstStyle>
            <a:lvl1pPr>
              <a:defRPr sz="1400"/>
            </a:lvl1pPr>
          </a:lstStyle>
          <a:p>
            <a:r>
              <a:rPr lang="en-US"/>
              <a:t>Click icon to add picture</a:t>
            </a:r>
          </a:p>
        </p:txBody>
      </p:sp>
      <p:sp>
        <p:nvSpPr>
          <p:cNvPr id="2" name="Title 1">
            <a:extLst>
              <a:ext uri="{FF2B5EF4-FFF2-40B4-BE49-F238E27FC236}">
                <a16:creationId xmlns:a16="http://schemas.microsoft.com/office/drawing/2014/main" id="{1B5FEF3B-BE68-496F-A6D0-498439FE716F}"/>
              </a:ext>
            </a:extLst>
          </p:cNvPr>
          <p:cNvSpPr>
            <a:spLocks noGrp="1"/>
          </p:cNvSpPr>
          <p:nvPr>
            <p:ph type="title" hasCustomPrompt="1"/>
          </p:nvPr>
        </p:nvSpPr>
        <p:spPr>
          <a:xfrm>
            <a:off x="6747641" y="1642833"/>
            <a:ext cx="4904359" cy="1588127"/>
          </a:xfrm>
        </p:spPr>
        <p:txBody>
          <a:bodyPr wrap="square">
            <a:spAutoFit/>
          </a:bodyPr>
          <a:lstStyle>
            <a:lvl1pPr algn="r">
              <a:defRPr sz="5400"/>
            </a:lvl1pPr>
          </a:lstStyle>
          <a:p>
            <a:r>
              <a:rPr lang="en-US"/>
              <a:t>Your</a:t>
            </a:r>
            <a:br>
              <a:rPr lang="en-US"/>
            </a:br>
            <a:r>
              <a:rPr lang="en-US"/>
              <a:t>Title Here</a:t>
            </a:r>
          </a:p>
        </p:txBody>
      </p:sp>
      <p:sp>
        <p:nvSpPr>
          <p:cNvPr id="18" name="Rectangle 17">
            <a:extLst>
              <a:ext uri="{FF2B5EF4-FFF2-40B4-BE49-F238E27FC236}">
                <a16:creationId xmlns:a16="http://schemas.microsoft.com/office/drawing/2014/main" id="{E796C0D7-344A-401D-94E9-B6972074F6BD}"/>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33A2ADF-7A8D-4FA4-8B4F-BE19C41ED838}"/>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20" name="Straight Connector 19">
            <a:extLst>
              <a:ext uri="{FF2B5EF4-FFF2-40B4-BE49-F238E27FC236}">
                <a16:creationId xmlns:a16="http://schemas.microsoft.com/office/drawing/2014/main" id="{8411DDCA-78C0-41BA-B801-4B404137BFF7}"/>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7ADF5E5-669B-4D38-9AC3-2BBEB2B88A81}"/>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527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22" presetClass="entr" presetSubtype="2" fill="hold" nodeType="withEffect">
                                  <p:stCondLst>
                                    <p:cond delay="50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par>
                                <p:cTn id="16" presetID="22" presetClass="entr" presetSubtype="8" fill="hold" nodeType="withEffect">
                                  <p:stCondLst>
                                    <p:cond delay="50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9_Title Sli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C6DFBE9-18AC-4DB1-8812-D0E700F8BC5C}"/>
              </a:ext>
            </a:extLst>
          </p:cNvPr>
          <p:cNvSpPr>
            <a:spLocks noGrp="1"/>
          </p:cNvSpPr>
          <p:nvPr>
            <p:ph type="pic" sz="quarter" idx="10"/>
          </p:nvPr>
        </p:nvSpPr>
        <p:spPr>
          <a:xfrm>
            <a:off x="-1" y="2488018"/>
            <a:ext cx="12191999" cy="3614299"/>
          </a:xfrm>
          <a:solidFill>
            <a:schemeClr val="bg2">
              <a:lumMod val="85000"/>
            </a:schemeClr>
          </a:solidFill>
        </p:spPr>
        <p:txBody>
          <a:bodyPr>
            <a:normAutofit/>
          </a:bodyPr>
          <a:lstStyle>
            <a:lvl1pPr>
              <a:defRPr sz="1400"/>
            </a:lvl1pPr>
          </a:lstStyle>
          <a:p>
            <a:r>
              <a:rPr lang="en-US"/>
              <a:t>Click icon to add picture</a:t>
            </a:r>
          </a:p>
        </p:txBody>
      </p:sp>
      <p:sp>
        <p:nvSpPr>
          <p:cNvPr id="2" name="Title 1">
            <a:extLst>
              <a:ext uri="{FF2B5EF4-FFF2-40B4-BE49-F238E27FC236}">
                <a16:creationId xmlns:a16="http://schemas.microsoft.com/office/drawing/2014/main" id="{1B5FEF3B-BE68-496F-A6D0-498439FE716F}"/>
              </a:ext>
            </a:extLst>
          </p:cNvPr>
          <p:cNvSpPr>
            <a:spLocks noGrp="1"/>
          </p:cNvSpPr>
          <p:nvPr>
            <p:ph type="title" hasCustomPrompt="1"/>
          </p:nvPr>
        </p:nvSpPr>
        <p:spPr>
          <a:xfrm>
            <a:off x="540000" y="540000"/>
            <a:ext cx="4904359" cy="1588127"/>
          </a:xfrm>
        </p:spPr>
        <p:txBody>
          <a:bodyPr wrap="square">
            <a:spAutoFit/>
          </a:bodyPr>
          <a:lstStyle>
            <a:lvl1pPr algn="l">
              <a:defRPr sz="5400"/>
            </a:lvl1pPr>
          </a:lstStyle>
          <a:p>
            <a:r>
              <a:rPr lang="en-US"/>
              <a:t>Your</a:t>
            </a:r>
            <a:br>
              <a:rPr lang="en-US"/>
            </a:br>
            <a:r>
              <a:rPr lang="en-US"/>
              <a:t>Title Here</a:t>
            </a:r>
          </a:p>
        </p:txBody>
      </p:sp>
      <p:sp>
        <p:nvSpPr>
          <p:cNvPr id="16" name="Rectangle 15">
            <a:extLst>
              <a:ext uri="{FF2B5EF4-FFF2-40B4-BE49-F238E27FC236}">
                <a16:creationId xmlns:a16="http://schemas.microsoft.com/office/drawing/2014/main" id="{7959E3AD-7CB6-4112-82FA-BFD166DE1B8F}"/>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0ED35B47-50B9-4214-9FF6-A57224EDE51F}"/>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18" name="Straight Connector 17">
            <a:extLst>
              <a:ext uri="{FF2B5EF4-FFF2-40B4-BE49-F238E27FC236}">
                <a16:creationId xmlns:a16="http://schemas.microsoft.com/office/drawing/2014/main" id="{16BF32C2-C1DB-4C7D-A0FD-B99C0FEBD6FF}"/>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D01262D-58EE-4459-AB05-97D55303D5AB}"/>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548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22" presetClass="entr" presetSubtype="2"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Effect transition="in" filter="wipe(right)">
                                      <p:cBhvr>
                                        <p:cTn id="15" dur="500"/>
                                        <p:tgtEl>
                                          <p:spTgt spid="18"/>
                                        </p:tgtEl>
                                      </p:cBhvr>
                                    </p:animEffect>
                                  </p:childTnLst>
                                </p:cTn>
                              </p:par>
                              <p:par>
                                <p:cTn id="16" presetID="22" presetClass="entr" presetSubtype="8" fill="hold" nodeType="withEffect">
                                  <p:stCondLst>
                                    <p:cond delay="50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Lst>
  </p:timing>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0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0AE8C19-9C80-43C5-B91D-0C1F673EC8E1}"/>
              </a:ext>
            </a:extLst>
          </p:cNvPr>
          <p:cNvSpPr>
            <a:spLocks noGrp="1"/>
          </p:cNvSpPr>
          <p:nvPr>
            <p:ph type="pic" sz="quarter" idx="10"/>
          </p:nvPr>
        </p:nvSpPr>
        <p:spPr>
          <a:xfrm>
            <a:off x="649702" y="2408330"/>
            <a:ext cx="3685371" cy="2041340"/>
          </a:xfrm>
          <a:solidFill>
            <a:schemeClr val="bg2">
              <a:lumMod val="85000"/>
            </a:schemeClr>
          </a:solidFill>
        </p:spPr>
        <p:txBody>
          <a:bodyPr>
            <a:normAutofit/>
          </a:bodyPr>
          <a:lstStyle>
            <a:lvl1pPr>
              <a:defRPr sz="1400"/>
            </a:lvl1pPr>
          </a:lstStyle>
          <a:p>
            <a:r>
              <a:rPr lang="en-US"/>
              <a:t>Click icon to add picture</a:t>
            </a:r>
          </a:p>
        </p:txBody>
      </p:sp>
      <p:sp>
        <p:nvSpPr>
          <p:cNvPr id="2" name="Title 1">
            <a:extLst>
              <a:ext uri="{FF2B5EF4-FFF2-40B4-BE49-F238E27FC236}">
                <a16:creationId xmlns:a16="http://schemas.microsoft.com/office/drawing/2014/main" id="{1B5FEF3B-BE68-496F-A6D0-498439FE716F}"/>
              </a:ext>
            </a:extLst>
          </p:cNvPr>
          <p:cNvSpPr>
            <a:spLocks noGrp="1"/>
          </p:cNvSpPr>
          <p:nvPr>
            <p:ph type="title" hasCustomPrompt="1"/>
          </p:nvPr>
        </p:nvSpPr>
        <p:spPr>
          <a:xfrm>
            <a:off x="540000" y="540000"/>
            <a:ext cx="4904359" cy="1588127"/>
          </a:xfrm>
        </p:spPr>
        <p:txBody>
          <a:bodyPr wrap="square">
            <a:spAutoFit/>
          </a:bodyPr>
          <a:lstStyle>
            <a:lvl1pPr algn="l">
              <a:defRPr sz="5400"/>
            </a:lvl1pPr>
          </a:lstStyle>
          <a:p>
            <a:r>
              <a:rPr lang="en-US"/>
              <a:t>Your</a:t>
            </a:r>
            <a:br>
              <a:rPr lang="en-US"/>
            </a:br>
            <a:r>
              <a:rPr lang="en-US"/>
              <a:t>Title Here</a:t>
            </a:r>
          </a:p>
        </p:txBody>
      </p:sp>
      <p:sp>
        <p:nvSpPr>
          <p:cNvPr id="19" name="Picture Placeholder 18">
            <a:extLst>
              <a:ext uri="{FF2B5EF4-FFF2-40B4-BE49-F238E27FC236}">
                <a16:creationId xmlns:a16="http://schemas.microsoft.com/office/drawing/2014/main" id="{9BC821D6-BD9B-47ED-860B-E9971758C57E}"/>
              </a:ext>
            </a:extLst>
          </p:cNvPr>
          <p:cNvSpPr>
            <a:spLocks noGrp="1"/>
          </p:cNvSpPr>
          <p:nvPr>
            <p:ph type="pic" sz="quarter" idx="12"/>
          </p:nvPr>
        </p:nvSpPr>
        <p:spPr>
          <a:xfrm>
            <a:off x="6932428" y="-4"/>
            <a:ext cx="5259572" cy="6631673"/>
          </a:xfrm>
          <a:custGeom>
            <a:avLst/>
            <a:gdLst>
              <a:gd name="connsiteX0" fmla="*/ 0 w 5259572"/>
              <a:gd name="connsiteY0" fmla="*/ 2 h 6581006"/>
              <a:gd name="connsiteX1" fmla="*/ 1710000 w 5259572"/>
              <a:gd name="connsiteY1" fmla="*/ 2 h 6581006"/>
              <a:gd name="connsiteX2" fmla="*/ 1710000 w 5259572"/>
              <a:gd name="connsiteY2" fmla="*/ 6581006 h 6581006"/>
              <a:gd name="connsiteX3" fmla="*/ 0 w 5259572"/>
              <a:gd name="connsiteY3" fmla="*/ 6581006 h 6581006"/>
              <a:gd name="connsiteX4" fmla="*/ 3549572 w 5259572"/>
              <a:gd name="connsiteY4" fmla="*/ 1 h 6581006"/>
              <a:gd name="connsiteX5" fmla="*/ 5259572 w 5259572"/>
              <a:gd name="connsiteY5" fmla="*/ 1 h 6581006"/>
              <a:gd name="connsiteX6" fmla="*/ 5259572 w 5259572"/>
              <a:gd name="connsiteY6" fmla="*/ 6581005 h 6581006"/>
              <a:gd name="connsiteX7" fmla="*/ 3549572 w 5259572"/>
              <a:gd name="connsiteY7" fmla="*/ 6581005 h 6581006"/>
              <a:gd name="connsiteX8" fmla="*/ 1774786 w 5259572"/>
              <a:gd name="connsiteY8" fmla="*/ 0 h 6581006"/>
              <a:gd name="connsiteX9" fmla="*/ 3484786 w 5259572"/>
              <a:gd name="connsiteY9" fmla="*/ 0 h 6581006"/>
              <a:gd name="connsiteX10" fmla="*/ 3484786 w 5259572"/>
              <a:gd name="connsiteY10" fmla="*/ 6581004 h 6581006"/>
              <a:gd name="connsiteX11" fmla="*/ 1774786 w 5259572"/>
              <a:gd name="connsiteY11" fmla="*/ 6581004 h 6581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59572" h="6581006">
                <a:moveTo>
                  <a:pt x="0" y="2"/>
                </a:moveTo>
                <a:lnTo>
                  <a:pt x="1710000" y="2"/>
                </a:lnTo>
                <a:lnTo>
                  <a:pt x="1710000" y="6581006"/>
                </a:lnTo>
                <a:lnTo>
                  <a:pt x="0" y="6581006"/>
                </a:lnTo>
                <a:close/>
                <a:moveTo>
                  <a:pt x="3549572" y="1"/>
                </a:moveTo>
                <a:lnTo>
                  <a:pt x="5259572" y="1"/>
                </a:lnTo>
                <a:lnTo>
                  <a:pt x="5259572" y="6581005"/>
                </a:lnTo>
                <a:lnTo>
                  <a:pt x="3549572" y="6581005"/>
                </a:lnTo>
                <a:close/>
                <a:moveTo>
                  <a:pt x="1774786" y="0"/>
                </a:moveTo>
                <a:lnTo>
                  <a:pt x="3484786" y="0"/>
                </a:lnTo>
                <a:lnTo>
                  <a:pt x="3484786" y="6581004"/>
                </a:lnTo>
                <a:lnTo>
                  <a:pt x="1774786" y="6581004"/>
                </a:lnTo>
                <a:close/>
              </a:path>
            </a:pathLst>
          </a:custGeom>
          <a:solidFill>
            <a:schemeClr val="bg2">
              <a:lumMod val="85000"/>
            </a:schemeClr>
          </a:solidFill>
        </p:spPr>
        <p:txBody>
          <a:bodyPr wrap="square">
            <a:noAutofit/>
          </a:bodyPr>
          <a:lstStyle>
            <a:lvl1pPr>
              <a:defRPr sz="1400"/>
            </a:lvl1pPr>
          </a:lstStyle>
          <a:p>
            <a:r>
              <a:rPr lang="en-US"/>
              <a:t>Click icon to add picture</a:t>
            </a:r>
          </a:p>
        </p:txBody>
      </p:sp>
      <p:sp>
        <p:nvSpPr>
          <p:cNvPr id="17" name="Rectangle 16">
            <a:extLst>
              <a:ext uri="{FF2B5EF4-FFF2-40B4-BE49-F238E27FC236}">
                <a16:creationId xmlns:a16="http://schemas.microsoft.com/office/drawing/2014/main" id="{39952B06-2082-4143-A673-D7E71A288012}"/>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847115A-BCC8-47C8-BC98-1B4D7B2577B2}"/>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20" name="Straight Connector 19">
            <a:extLst>
              <a:ext uri="{FF2B5EF4-FFF2-40B4-BE49-F238E27FC236}">
                <a16:creationId xmlns:a16="http://schemas.microsoft.com/office/drawing/2014/main" id="{915EF428-9212-40B0-8291-9FEA6FA7EFA9}"/>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5572501-F996-4EB8-810B-64B279215F77}"/>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287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22" presetClass="entr" presetSubtype="2" fill="hold" nodeType="withEffect">
                                  <p:stCondLst>
                                    <p:cond delay="50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par>
                                <p:cTn id="16" presetID="22" presetClass="entr" presetSubtype="8" fill="hold" nodeType="withEffect">
                                  <p:stCondLst>
                                    <p:cond delay="50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1_Title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0FF5FCB-F761-45ED-924C-A3E4B1402D55}"/>
              </a:ext>
            </a:extLst>
          </p:cNvPr>
          <p:cNvSpPr>
            <a:spLocks noGrp="1"/>
          </p:cNvSpPr>
          <p:nvPr>
            <p:ph type="title" hasCustomPrompt="1"/>
          </p:nvPr>
        </p:nvSpPr>
        <p:spPr>
          <a:xfrm>
            <a:off x="540000" y="3796093"/>
            <a:ext cx="4904359" cy="1588127"/>
          </a:xfrm>
        </p:spPr>
        <p:txBody>
          <a:bodyPr wrap="square">
            <a:spAutoFit/>
          </a:bodyPr>
          <a:lstStyle>
            <a:lvl1pPr algn="l">
              <a:defRPr sz="5400"/>
            </a:lvl1pPr>
          </a:lstStyle>
          <a:p>
            <a:r>
              <a:rPr lang="en-US"/>
              <a:t>Your</a:t>
            </a:r>
            <a:br>
              <a:rPr lang="en-US"/>
            </a:br>
            <a:r>
              <a:rPr lang="en-US"/>
              <a:t>Title Here</a:t>
            </a:r>
          </a:p>
        </p:txBody>
      </p:sp>
      <p:sp>
        <p:nvSpPr>
          <p:cNvPr id="5" name="Picture Placeholder 4">
            <a:extLst>
              <a:ext uri="{FF2B5EF4-FFF2-40B4-BE49-F238E27FC236}">
                <a16:creationId xmlns:a16="http://schemas.microsoft.com/office/drawing/2014/main" id="{BD64D2F3-FF17-4206-AA32-1A67DF4A552E}"/>
              </a:ext>
            </a:extLst>
          </p:cNvPr>
          <p:cNvSpPr>
            <a:spLocks noGrp="1"/>
          </p:cNvSpPr>
          <p:nvPr>
            <p:ph type="pic" sz="quarter" idx="10"/>
          </p:nvPr>
        </p:nvSpPr>
        <p:spPr>
          <a:xfrm>
            <a:off x="-1" y="-2"/>
            <a:ext cx="12191999" cy="3657595"/>
          </a:xfrm>
          <a:solidFill>
            <a:schemeClr val="bg2">
              <a:lumMod val="85000"/>
            </a:schemeClr>
          </a:solidFill>
        </p:spPr>
        <p:txBody>
          <a:bodyPr>
            <a:normAutofit/>
          </a:bodyPr>
          <a:lstStyle>
            <a:lvl1pPr>
              <a:defRPr sz="1400"/>
            </a:lvl1pPr>
          </a:lstStyle>
          <a:p>
            <a:r>
              <a:rPr lang="en-US"/>
              <a:t>Click icon to add picture</a:t>
            </a:r>
          </a:p>
        </p:txBody>
      </p:sp>
      <p:sp>
        <p:nvSpPr>
          <p:cNvPr id="17" name="Rectangle 16">
            <a:extLst>
              <a:ext uri="{FF2B5EF4-FFF2-40B4-BE49-F238E27FC236}">
                <a16:creationId xmlns:a16="http://schemas.microsoft.com/office/drawing/2014/main" id="{58807084-D662-428D-AF4C-AB3648E11B4E}"/>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4B8B81D-D7B9-48BE-B2BE-B2B5D8A87B99}"/>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19" name="Straight Connector 18">
            <a:extLst>
              <a:ext uri="{FF2B5EF4-FFF2-40B4-BE49-F238E27FC236}">
                <a16:creationId xmlns:a16="http://schemas.microsoft.com/office/drawing/2014/main" id="{8E41D506-9B74-4310-ACD9-00BD9B51619D}"/>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4B9EB80-2A57-4F31-887F-3C95264D33EA}"/>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245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22" presetClass="entr" presetSubtype="2" fill="hold" nodeType="withEffect">
                                  <p:stCondLst>
                                    <p:cond delay="50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par>
                                <p:cTn id="16" presetID="22" presetClass="entr" presetSubtype="8" fill="hold" nodeType="withEffect">
                                  <p:stCondLst>
                                    <p:cond delay="50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2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9295CD3-BF34-4CAF-87DD-DFA392AE7399}"/>
              </a:ext>
            </a:extLst>
          </p:cNvPr>
          <p:cNvSpPr>
            <a:spLocks noGrp="1"/>
          </p:cNvSpPr>
          <p:nvPr>
            <p:ph type="pic" sz="quarter" idx="10"/>
          </p:nvPr>
        </p:nvSpPr>
        <p:spPr>
          <a:xfrm>
            <a:off x="2496000" y="2424059"/>
            <a:ext cx="1800000" cy="1800000"/>
          </a:xfrm>
          <a:solidFill>
            <a:schemeClr val="bg2">
              <a:lumMod val="85000"/>
            </a:schemeClr>
          </a:solidFill>
        </p:spPr>
        <p:txBody>
          <a:bodyPr>
            <a:normAutofit/>
          </a:bodyPr>
          <a:lstStyle>
            <a:lvl1pPr>
              <a:defRPr sz="1400"/>
            </a:lvl1pPr>
          </a:lstStyle>
          <a:p>
            <a:r>
              <a:rPr lang="en-US"/>
              <a:t>Click icon to add picture</a:t>
            </a:r>
          </a:p>
        </p:txBody>
      </p:sp>
      <p:sp>
        <p:nvSpPr>
          <p:cNvPr id="14" name="Picture Placeholder 2">
            <a:extLst>
              <a:ext uri="{FF2B5EF4-FFF2-40B4-BE49-F238E27FC236}">
                <a16:creationId xmlns:a16="http://schemas.microsoft.com/office/drawing/2014/main" id="{12311CC5-EE1F-4594-8D9B-DBA702BBB6E8}"/>
              </a:ext>
            </a:extLst>
          </p:cNvPr>
          <p:cNvSpPr>
            <a:spLocks noGrp="1"/>
          </p:cNvSpPr>
          <p:nvPr>
            <p:ph type="pic" sz="quarter" idx="11"/>
          </p:nvPr>
        </p:nvSpPr>
        <p:spPr>
          <a:xfrm>
            <a:off x="4296000" y="4224223"/>
            <a:ext cx="1800000" cy="1800000"/>
          </a:xfrm>
          <a:solidFill>
            <a:schemeClr val="bg2">
              <a:lumMod val="85000"/>
            </a:schemeClr>
          </a:solidFill>
        </p:spPr>
        <p:txBody>
          <a:bodyPr>
            <a:normAutofit/>
          </a:bodyPr>
          <a:lstStyle>
            <a:lvl1pPr>
              <a:defRPr sz="1400"/>
            </a:lvl1pPr>
          </a:lstStyle>
          <a:p>
            <a:r>
              <a:rPr lang="en-US"/>
              <a:t>Click icon to add picture</a:t>
            </a:r>
          </a:p>
        </p:txBody>
      </p:sp>
      <p:sp>
        <p:nvSpPr>
          <p:cNvPr id="15" name="Picture Placeholder 2">
            <a:extLst>
              <a:ext uri="{FF2B5EF4-FFF2-40B4-BE49-F238E27FC236}">
                <a16:creationId xmlns:a16="http://schemas.microsoft.com/office/drawing/2014/main" id="{2F32672B-BA5A-40DB-B9F5-9AA03662603D}"/>
              </a:ext>
            </a:extLst>
          </p:cNvPr>
          <p:cNvSpPr>
            <a:spLocks noGrp="1"/>
          </p:cNvSpPr>
          <p:nvPr>
            <p:ph type="pic" sz="quarter" idx="12"/>
          </p:nvPr>
        </p:nvSpPr>
        <p:spPr>
          <a:xfrm>
            <a:off x="7896000" y="4224223"/>
            <a:ext cx="3600000" cy="1800000"/>
          </a:xfrm>
          <a:solidFill>
            <a:schemeClr val="bg2">
              <a:lumMod val="85000"/>
            </a:schemeClr>
          </a:solidFill>
        </p:spPr>
        <p:txBody>
          <a:bodyPr>
            <a:normAutofit/>
          </a:bodyPr>
          <a:lstStyle>
            <a:lvl1pPr>
              <a:defRPr sz="1400"/>
            </a:lvl1pPr>
          </a:lstStyle>
          <a:p>
            <a:r>
              <a:rPr lang="en-US"/>
              <a:t>Click icon to add picture</a:t>
            </a:r>
          </a:p>
        </p:txBody>
      </p:sp>
      <p:sp>
        <p:nvSpPr>
          <p:cNvPr id="8" name="Title 1">
            <a:extLst>
              <a:ext uri="{FF2B5EF4-FFF2-40B4-BE49-F238E27FC236}">
                <a16:creationId xmlns:a16="http://schemas.microsoft.com/office/drawing/2014/main" id="{4858BE37-ABDC-4CA7-9C6B-B15F7C7B0AE1}"/>
              </a:ext>
            </a:extLst>
          </p:cNvPr>
          <p:cNvSpPr>
            <a:spLocks noGrp="1"/>
          </p:cNvSpPr>
          <p:nvPr>
            <p:ph type="title" hasCustomPrompt="1"/>
          </p:nvPr>
        </p:nvSpPr>
        <p:spPr>
          <a:xfrm>
            <a:off x="540000" y="557543"/>
            <a:ext cx="4904359" cy="1588127"/>
          </a:xfrm>
        </p:spPr>
        <p:txBody>
          <a:bodyPr wrap="square">
            <a:spAutoFit/>
          </a:bodyPr>
          <a:lstStyle>
            <a:lvl1pPr algn="l">
              <a:defRPr sz="5400"/>
            </a:lvl1pPr>
          </a:lstStyle>
          <a:p>
            <a:r>
              <a:rPr lang="en-US"/>
              <a:t>Your</a:t>
            </a:r>
            <a:br>
              <a:rPr lang="en-US"/>
            </a:br>
            <a:r>
              <a:rPr lang="en-US"/>
              <a:t>Title Here</a:t>
            </a:r>
          </a:p>
        </p:txBody>
      </p:sp>
      <p:sp>
        <p:nvSpPr>
          <p:cNvPr id="20" name="Rectangle 19">
            <a:extLst>
              <a:ext uri="{FF2B5EF4-FFF2-40B4-BE49-F238E27FC236}">
                <a16:creationId xmlns:a16="http://schemas.microsoft.com/office/drawing/2014/main" id="{A9B2E4AF-9A37-4B19-A21D-721CD828C844}"/>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82CA075F-3E7B-4C5B-8627-3CFEBA1B15BF}"/>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22" name="Straight Connector 21">
            <a:extLst>
              <a:ext uri="{FF2B5EF4-FFF2-40B4-BE49-F238E27FC236}">
                <a16:creationId xmlns:a16="http://schemas.microsoft.com/office/drawing/2014/main" id="{E1303146-6E32-428A-9B7D-844A45D97ED3}"/>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4BF2EEB-3630-4C00-8328-6B714F8B1B13}"/>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0062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22" presetClass="entr" presetSubtype="2" fill="hold" nodeType="with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par>
                                <p:cTn id="16" presetID="22" presetClass="entr" presetSubtype="8" fill="hold" nodeType="withEffect">
                                  <p:stCondLst>
                                    <p:cond delay="50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Lst>
  </p:timing>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3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2EFDC64-8E36-434E-A9E9-F6E6C8C1DB34}"/>
              </a:ext>
            </a:extLst>
          </p:cNvPr>
          <p:cNvSpPr>
            <a:spLocks noGrp="1"/>
          </p:cNvSpPr>
          <p:nvPr>
            <p:ph type="pic" sz="quarter" idx="10"/>
          </p:nvPr>
        </p:nvSpPr>
        <p:spPr>
          <a:xfrm>
            <a:off x="540000" y="2284169"/>
            <a:ext cx="5384106" cy="2273259"/>
          </a:xfrm>
          <a:solidFill>
            <a:schemeClr val="bg2">
              <a:lumMod val="85000"/>
            </a:schemeClr>
          </a:solidFill>
        </p:spPr>
        <p:txBody>
          <a:bodyPr>
            <a:normAutofit/>
          </a:bodyPr>
          <a:lstStyle>
            <a:lvl1pPr>
              <a:defRPr sz="1400"/>
            </a:lvl1pPr>
          </a:lstStyle>
          <a:p>
            <a:r>
              <a:rPr lang="en-US"/>
              <a:t>Click icon to add picture</a:t>
            </a:r>
          </a:p>
        </p:txBody>
      </p:sp>
      <p:sp>
        <p:nvSpPr>
          <p:cNvPr id="15" name="Picture Placeholder 2">
            <a:extLst>
              <a:ext uri="{FF2B5EF4-FFF2-40B4-BE49-F238E27FC236}">
                <a16:creationId xmlns:a16="http://schemas.microsoft.com/office/drawing/2014/main" id="{1173B91D-4885-4F0D-A012-69A3FC1A5DBD}"/>
              </a:ext>
            </a:extLst>
          </p:cNvPr>
          <p:cNvSpPr>
            <a:spLocks noGrp="1"/>
          </p:cNvSpPr>
          <p:nvPr>
            <p:ph type="pic" sz="quarter" idx="11"/>
          </p:nvPr>
        </p:nvSpPr>
        <p:spPr>
          <a:xfrm>
            <a:off x="6267893" y="2284168"/>
            <a:ext cx="5384106" cy="2273259"/>
          </a:xfrm>
          <a:solidFill>
            <a:schemeClr val="bg2">
              <a:lumMod val="85000"/>
            </a:schemeClr>
          </a:solidFill>
        </p:spPr>
        <p:txBody>
          <a:bodyPr>
            <a:normAutofit/>
          </a:bodyPr>
          <a:lstStyle>
            <a:lvl1pPr>
              <a:defRPr sz="1400"/>
            </a:lvl1pPr>
          </a:lstStyle>
          <a:p>
            <a:r>
              <a:rPr lang="en-US"/>
              <a:t>Click icon to add picture</a:t>
            </a:r>
          </a:p>
        </p:txBody>
      </p:sp>
      <p:sp>
        <p:nvSpPr>
          <p:cNvPr id="8" name="Title 1">
            <a:extLst>
              <a:ext uri="{FF2B5EF4-FFF2-40B4-BE49-F238E27FC236}">
                <a16:creationId xmlns:a16="http://schemas.microsoft.com/office/drawing/2014/main" id="{4858BE37-ABDC-4CA7-9C6B-B15F7C7B0AE1}"/>
              </a:ext>
            </a:extLst>
          </p:cNvPr>
          <p:cNvSpPr>
            <a:spLocks noGrp="1"/>
          </p:cNvSpPr>
          <p:nvPr>
            <p:ph type="title" hasCustomPrompt="1"/>
          </p:nvPr>
        </p:nvSpPr>
        <p:spPr>
          <a:xfrm>
            <a:off x="540000" y="557543"/>
            <a:ext cx="4904359" cy="1588127"/>
          </a:xfrm>
        </p:spPr>
        <p:txBody>
          <a:bodyPr wrap="square">
            <a:spAutoFit/>
          </a:bodyPr>
          <a:lstStyle>
            <a:lvl1pPr algn="l">
              <a:defRPr sz="5400"/>
            </a:lvl1pPr>
          </a:lstStyle>
          <a:p>
            <a:r>
              <a:rPr lang="en-US"/>
              <a:t>Your</a:t>
            </a:r>
            <a:br>
              <a:rPr lang="en-US"/>
            </a:br>
            <a:r>
              <a:rPr lang="en-US"/>
              <a:t>Title Here</a:t>
            </a:r>
          </a:p>
        </p:txBody>
      </p:sp>
      <p:sp>
        <p:nvSpPr>
          <p:cNvPr id="18" name="Rectangle 17">
            <a:extLst>
              <a:ext uri="{FF2B5EF4-FFF2-40B4-BE49-F238E27FC236}">
                <a16:creationId xmlns:a16="http://schemas.microsoft.com/office/drawing/2014/main" id="{0C5AB20D-72F0-4810-898D-1BBAF73646A0}"/>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DBF60F2-29A7-4A27-86A4-86438B7AC79B}"/>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20" name="Straight Connector 19">
            <a:extLst>
              <a:ext uri="{FF2B5EF4-FFF2-40B4-BE49-F238E27FC236}">
                <a16:creationId xmlns:a16="http://schemas.microsoft.com/office/drawing/2014/main" id="{1C723B39-8116-47B9-BB4D-F7586B0EFF85}"/>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834CDAE-FD78-476C-AD26-D0A643D3C8D1}"/>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043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22" presetClass="entr" presetSubtype="2" fill="hold" nodeType="withEffect">
                                  <p:stCondLst>
                                    <p:cond delay="50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par>
                                <p:cTn id="16" presetID="22" presetClass="entr" presetSubtype="8" fill="hold" nodeType="withEffect">
                                  <p:stCondLst>
                                    <p:cond delay="50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4_Title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EE44D78-A8D9-4E33-A407-6463BB78D660}"/>
              </a:ext>
            </a:extLst>
          </p:cNvPr>
          <p:cNvSpPr>
            <a:spLocks noGrp="1"/>
          </p:cNvSpPr>
          <p:nvPr>
            <p:ph type="title" hasCustomPrompt="1"/>
          </p:nvPr>
        </p:nvSpPr>
        <p:spPr>
          <a:xfrm>
            <a:off x="6747641" y="540000"/>
            <a:ext cx="4904359" cy="1588127"/>
          </a:xfrm>
        </p:spPr>
        <p:txBody>
          <a:bodyPr wrap="square">
            <a:spAutoFit/>
          </a:bodyPr>
          <a:lstStyle>
            <a:lvl1pPr algn="r">
              <a:defRPr sz="5400"/>
            </a:lvl1pPr>
          </a:lstStyle>
          <a:p>
            <a:r>
              <a:rPr lang="en-US"/>
              <a:t>Your</a:t>
            </a:r>
            <a:br>
              <a:rPr lang="en-US"/>
            </a:br>
            <a:r>
              <a:rPr lang="en-US"/>
              <a:t>Title Here</a:t>
            </a:r>
          </a:p>
        </p:txBody>
      </p:sp>
      <p:sp>
        <p:nvSpPr>
          <p:cNvPr id="24" name="Picture Placeholder 23">
            <a:extLst>
              <a:ext uri="{FF2B5EF4-FFF2-40B4-BE49-F238E27FC236}">
                <a16:creationId xmlns:a16="http://schemas.microsoft.com/office/drawing/2014/main" id="{6AF0D378-6C72-4B33-929F-32901EB3975C}"/>
              </a:ext>
            </a:extLst>
          </p:cNvPr>
          <p:cNvSpPr>
            <a:spLocks noGrp="1"/>
          </p:cNvSpPr>
          <p:nvPr>
            <p:ph type="pic" sz="quarter" idx="11"/>
          </p:nvPr>
        </p:nvSpPr>
        <p:spPr>
          <a:xfrm>
            <a:off x="319284" y="808869"/>
            <a:ext cx="6067157" cy="5240264"/>
          </a:xfrm>
          <a:custGeom>
            <a:avLst/>
            <a:gdLst>
              <a:gd name="connsiteX0" fmla="*/ 994901 w 6067157"/>
              <a:gd name="connsiteY0" fmla="*/ 4634208 h 5240264"/>
              <a:gd name="connsiteX1" fmla="*/ 5391580 w 6067157"/>
              <a:gd name="connsiteY1" fmla="*/ 4634208 h 5240264"/>
              <a:gd name="connsiteX2" fmla="*/ 5391580 w 6067157"/>
              <a:gd name="connsiteY2" fmla="*/ 5240264 h 5240264"/>
              <a:gd name="connsiteX3" fmla="*/ 994901 w 6067157"/>
              <a:gd name="connsiteY3" fmla="*/ 5240264 h 5240264"/>
              <a:gd name="connsiteX4" fmla="*/ 675577 w 6067157"/>
              <a:gd name="connsiteY4" fmla="*/ 3972179 h 5240264"/>
              <a:gd name="connsiteX5" fmla="*/ 5072256 w 6067157"/>
              <a:gd name="connsiteY5" fmla="*/ 3972179 h 5240264"/>
              <a:gd name="connsiteX6" fmla="*/ 5072256 w 6067157"/>
              <a:gd name="connsiteY6" fmla="*/ 4578235 h 5240264"/>
              <a:gd name="connsiteX7" fmla="*/ 675577 w 6067157"/>
              <a:gd name="connsiteY7" fmla="*/ 4578235 h 5240264"/>
              <a:gd name="connsiteX8" fmla="*/ 393181 w 6067157"/>
              <a:gd name="connsiteY8" fmla="*/ 3310149 h 5240264"/>
              <a:gd name="connsiteX9" fmla="*/ 5784761 w 6067157"/>
              <a:gd name="connsiteY9" fmla="*/ 3310149 h 5240264"/>
              <a:gd name="connsiteX10" fmla="*/ 5784761 w 6067157"/>
              <a:gd name="connsiteY10" fmla="*/ 3916205 h 5240264"/>
              <a:gd name="connsiteX11" fmla="*/ 393181 w 6067157"/>
              <a:gd name="connsiteY11" fmla="*/ 3916205 h 5240264"/>
              <a:gd name="connsiteX12" fmla="*/ 0 w 6067157"/>
              <a:gd name="connsiteY12" fmla="*/ 2648119 h 5240264"/>
              <a:gd name="connsiteX13" fmla="*/ 5391580 w 6067157"/>
              <a:gd name="connsiteY13" fmla="*/ 2648119 h 5240264"/>
              <a:gd name="connsiteX14" fmla="*/ 5391580 w 6067157"/>
              <a:gd name="connsiteY14" fmla="*/ 3254175 h 5240264"/>
              <a:gd name="connsiteX15" fmla="*/ 0 w 6067157"/>
              <a:gd name="connsiteY15" fmla="*/ 3254175 h 5240264"/>
              <a:gd name="connsiteX16" fmla="*/ 675578 w 6067157"/>
              <a:gd name="connsiteY16" fmla="*/ 1986089 h 5240264"/>
              <a:gd name="connsiteX17" fmla="*/ 6067157 w 6067157"/>
              <a:gd name="connsiteY17" fmla="*/ 1986089 h 5240264"/>
              <a:gd name="connsiteX18" fmla="*/ 6067157 w 6067157"/>
              <a:gd name="connsiteY18" fmla="*/ 2592145 h 5240264"/>
              <a:gd name="connsiteX19" fmla="*/ 675578 w 6067157"/>
              <a:gd name="connsiteY19" fmla="*/ 2592145 h 5240264"/>
              <a:gd name="connsiteX20" fmla="*/ 821846 w 6067157"/>
              <a:gd name="connsiteY20" fmla="*/ 1324059 h 5240264"/>
              <a:gd name="connsiteX21" fmla="*/ 5218524 w 6067157"/>
              <a:gd name="connsiteY21" fmla="*/ 1324059 h 5240264"/>
              <a:gd name="connsiteX22" fmla="*/ 5218524 w 6067157"/>
              <a:gd name="connsiteY22" fmla="*/ 1930117 h 5240264"/>
              <a:gd name="connsiteX23" fmla="*/ 821846 w 6067157"/>
              <a:gd name="connsiteY23" fmla="*/ 1930117 h 5240264"/>
              <a:gd name="connsiteX24" fmla="*/ 222298 w 6067157"/>
              <a:gd name="connsiteY24" fmla="*/ 662030 h 5240264"/>
              <a:gd name="connsiteX25" fmla="*/ 4618976 w 6067157"/>
              <a:gd name="connsiteY25" fmla="*/ 662030 h 5240264"/>
              <a:gd name="connsiteX26" fmla="*/ 4618976 w 6067157"/>
              <a:gd name="connsiteY26" fmla="*/ 1268086 h 5240264"/>
              <a:gd name="connsiteX27" fmla="*/ 222298 w 6067157"/>
              <a:gd name="connsiteY27" fmla="*/ 1268086 h 5240264"/>
              <a:gd name="connsiteX28" fmla="*/ 558276 w 6067157"/>
              <a:gd name="connsiteY28" fmla="*/ 0 h 5240264"/>
              <a:gd name="connsiteX29" fmla="*/ 4954954 w 6067157"/>
              <a:gd name="connsiteY29" fmla="*/ 0 h 5240264"/>
              <a:gd name="connsiteX30" fmla="*/ 4954954 w 6067157"/>
              <a:gd name="connsiteY30" fmla="*/ 606056 h 5240264"/>
              <a:gd name="connsiteX31" fmla="*/ 558276 w 6067157"/>
              <a:gd name="connsiteY31" fmla="*/ 606056 h 524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67157" h="5240264">
                <a:moveTo>
                  <a:pt x="994901" y="4634208"/>
                </a:moveTo>
                <a:lnTo>
                  <a:pt x="5391580" y="4634208"/>
                </a:lnTo>
                <a:lnTo>
                  <a:pt x="5391580" y="5240264"/>
                </a:lnTo>
                <a:lnTo>
                  <a:pt x="994901" y="5240264"/>
                </a:lnTo>
                <a:close/>
                <a:moveTo>
                  <a:pt x="675577" y="3972179"/>
                </a:moveTo>
                <a:lnTo>
                  <a:pt x="5072256" y="3972179"/>
                </a:lnTo>
                <a:lnTo>
                  <a:pt x="5072256" y="4578235"/>
                </a:lnTo>
                <a:lnTo>
                  <a:pt x="675577" y="4578235"/>
                </a:lnTo>
                <a:close/>
                <a:moveTo>
                  <a:pt x="393181" y="3310149"/>
                </a:moveTo>
                <a:lnTo>
                  <a:pt x="5784761" y="3310149"/>
                </a:lnTo>
                <a:lnTo>
                  <a:pt x="5784761" y="3916205"/>
                </a:lnTo>
                <a:lnTo>
                  <a:pt x="393181" y="3916205"/>
                </a:lnTo>
                <a:close/>
                <a:moveTo>
                  <a:pt x="0" y="2648119"/>
                </a:moveTo>
                <a:lnTo>
                  <a:pt x="5391580" y="2648119"/>
                </a:lnTo>
                <a:lnTo>
                  <a:pt x="5391580" y="3254175"/>
                </a:lnTo>
                <a:lnTo>
                  <a:pt x="0" y="3254175"/>
                </a:lnTo>
                <a:close/>
                <a:moveTo>
                  <a:pt x="675578" y="1986089"/>
                </a:moveTo>
                <a:lnTo>
                  <a:pt x="6067157" y="1986089"/>
                </a:lnTo>
                <a:lnTo>
                  <a:pt x="6067157" y="2592145"/>
                </a:lnTo>
                <a:lnTo>
                  <a:pt x="675578" y="2592145"/>
                </a:lnTo>
                <a:close/>
                <a:moveTo>
                  <a:pt x="821846" y="1324059"/>
                </a:moveTo>
                <a:lnTo>
                  <a:pt x="5218524" y="1324059"/>
                </a:lnTo>
                <a:lnTo>
                  <a:pt x="5218524" y="1930117"/>
                </a:lnTo>
                <a:lnTo>
                  <a:pt x="821846" y="1930117"/>
                </a:lnTo>
                <a:close/>
                <a:moveTo>
                  <a:pt x="222298" y="662030"/>
                </a:moveTo>
                <a:lnTo>
                  <a:pt x="4618976" y="662030"/>
                </a:lnTo>
                <a:lnTo>
                  <a:pt x="4618976" y="1268086"/>
                </a:lnTo>
                <a:lnTo>
                  <a:pt x="222298" y="1268086"/>
                </a:lnTo>
                <a:close/>
                <a:moveTo>
                  <a:pt x="558276" y="0"/>
                </a:moveTo>
                <a:lnTo>
                  <a:pt x="4954954" y="0"/>
                </a:lnTo>
                <a:lnTo>
                  <a:pt x="4954954" y="606056"/>
                </a:lnTo>
                <a:lnTo>
                  <a:pt x="558276" y="606056"/>
                </a:lnTo>
                <a:close/>
              </a:path>
            </a:pathLst>
          </a:custGeom>
          <a:solidFill>
            <a:schemeClr val="bg2">
              <a:lumMod val="85000"/>
            </a:schemeClr>
          </a:solidFill>
        </p:spPr>
        <p:txBody>
          <a:bodyPr wrap="square">
            <a:noAutofit/>
          </a:bodyPr>
          <a:lstStyle>
            <a:lvl1pPr>
              <a:defRPr sz="1400"/>
            </a:lvl1pPr>
          </a:lstStyle>
          <a:p>
            <a:r>
              <a:rPr lang="en-US"/>
              <a:t>Click icon to add picture</a:t>
            </a:r>
          </a:p>
        </p:txBody>
      </p:sp>
      <p:sp>
        <p:nvSpPr>
          <p:cNvPr id="17" name="Rectangle 16">
            <a:extLst>
              <a:ext uri="{FF2B5EF4-FFF2-40B4-BE49-F238E27FC236}">
                <a16:creationId xmlns:a16="http://schemas.microsoft.com/office/drawing/2014/main" id="{5EA96965-B25E-4841-ABF8-B9126C8B0385}"/>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437A06D-D8AD-48C5-8FDE-B44B089B49AE}"/>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19" name="Straight Connector 18">
            <a:extLst>
              <a:ext uri="{FF2B5EF4-FFF2-40B4-BE49-F238E27FC236}">
                <a16:creationId xmlns:a16="http://schemas.microsoft.com/office/drawing/2014/main" id="{ED07462E-BA89-4F49-A5D5-6B98152EC750}"/>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D385598-B3B8-4661-8DC0-63AC534FD789}"/>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623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22" presetClass="entr" presetSubtype="2" fill="hold" nodeType="withEffect">
                                  <p:stCondLst>
                                    <p:cond delay="50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par>
                                <p:cTn id="16" presetID="22" presetClass="entr" presetSubtype="8" fill="hold" nodeType="withEffect">
                                  <p:stCondLst>
                                    <p:cond delay="50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5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E04901B-5FC1-4720-A423-E1DA7B1D97EA}"/>
              </a:ext>
            </a:extLst>
          </p:cNvPr>
          <p:cNvSpPr>
            <a:spLocks noGrp="1"/>
          </p:cNvSpPr>
          <p:nvPr>
            <p:ph type="pic" sz="quarter" idx="10"/>
          </p:nvPr>
        </p:nvSpPr>
        <p:spPr>
          <a:xfrm>
            <a:off x="4426512" y="547200"/>
            <a:ext cx="2396275" cy="5613990"/>
          </a:xfrm>
          <a:solidFill>
            <a:schemeClr val="bg2">
              <a:lumMod val="85000"/>
            </a:schemeClr>
          </a:solidFill>
        </p:spPr>
        <p:txBody>
          <a:bodyPr>
            <a:normAutofit/>
          </a:bodyPr>
          <a:lstStyle>
            <a:lvl1pPr>
              <a:defRPr sz="1400"/>
            </a:lvl1pPr>
          </a:lstStyle>
          <a:p>
            <a:r>
              <a:rPr lang="en-US"/>
              <a:t>Click icon to add picture</a:t>
            </a:r>
          </a:p>
        </p:txBody>
      </p:sp>
      <p:sp>
        <p:nvSpPr>
          <p:cNvPr id="14" name="Picture Placeholder 3">
            <a:extLst>
              <a:ext uri="{FF2B5EF4-FFF2-40B4-BE49-F238E27FC236}">
                <a16:creationId xmlns:a16="http://schemas.microsoft.com/office/drawing/2014/main" id="{7DA70585-B8A7-49A2-A047-E802B3B95176}"/>
              </a:ext>
            </a:extLst>
          </p:cNvPr>
          <p:cNvSpPr>
            <a:spLocks noGrp="1"/>
          </p:cNvSpPr>
          <p:nvPr>
            <p:ph type="pic" sz="quarter" idx="11"/>
          </p:nvPr>
        </p:nvSpPr>
        <p:spPr>
          <a:xfrm>
            <a:off x="6961173" y="547200"/>
            <a:ext cx="2396275" cy="5613990"/>
          </a:xfrm>
          <a:solidFill>
            <a:schemeClr val="bg2">
              <a:lumMod val="85000"/>
            </a:schemeClr>
          </a:solidFill>
        </p:spPr>
        <p:txBody>
          <a:bodyPr>
            <a:normAutofit/>
          </a:bodyPr>
          <a:lstStyle>
            <a:lvl1pPr>
              <a:defRPr sz="1400"/>
            </a:lvl1pPr>
          </a:lstStyle>
          <a:p>
            <a:r>
              <a:rPr lang="en-US"/>
              <a:t>Click icon to add picture</a:t>
            </a:r>
          </a:p>
        </p:txBody>
      </p:sp>
      <p:sp>
        <p:nvSpPr>
          <p:cNvPr id="16" name="Picture Placeholder 3">
            <a:extLst>
              <a:ext uri="{FF2B5EF4-FFF2-40B4-BE49-F238E27FC236}">
                <a16:creationId xmlns:a16="http://schemas.microsoft.com/office/drawing/2014/main" id="{00F002D7-1047-4BE9-86BC-947BC6D85508}"/>
              </a:ext>
            </a:extLst>
          </p:cNvPr>
          <p:cNvSpPr>
            <a:spLocks noGrp="1"/>
          </p:cNvSpPr>
          <p:nvPr>
            <p:ph type="pic" sz="quarter" idx="12"/>
          </p:nvPr>
        </p:nvSpPr>
        <p:spPr>
          <a:xfrm>
            <a:off x="9503106" y="547200"/>
            <a:ext cx="2396275" cy="5613990"/>
          </a:xfrm>
          <a:solidFill>
            <a:schemeClr val="bg2">
              <a:lumMod val="85000"/>
            </a:schemeClr>
          </a:solidFill>
        </p:spPr>
        <p:txBody>
          <a:bodyPr>
            <a:normAutofit/>
          </a:bodyPr>
          <a:lstStyle>
            <a:lvl1pPr>
              <a:defRPr sz="1400"/>
            </a:lvl1pPr>
          </a:lstStyle>
          <a:p>
            <a:r>
              <a:rPr lang="en-US"/>
              <a:t>Click icon to add picture</a:t>
            </a:r>
          </a:p>
        </p:txBody>
      </p:sp>
      <p:sp>
        <p:nvSpPr>
          <p:cNvPr id="8" name="Title 1">
            <a:extLst>
              <a:ext uri="{FF2B5EF4-FFF2-40B4-BE49-F238E27FC236}">
                <a16:creationId xmlns:a16="http://schemas.microsoft.com/office/drawing/2014/main" id="{4858BE37-ABDC-4CA7-9C6B-B15F7C7B0AE1}"/>
              </a:ext>
            </a:extLst>
          </p:cNvPr>
          <p:cNvSpPr>
            <a:spLocks noGrp="1"/>
          </p:cNvSpPr>
          <p:nvPr>
            <p:ph type="title" hasCustomPrompt="1"/>
          </p:nvPr>
        </p:nvSpPr>
        <p:spPr>
          <a:xfrm>
            <a:off x="360000" y="1840873"/>
            <a:ext cx="4904359" cy="1588127"/>
          </a:xfrm>
        </p:spPr>
        <p:txBody>
          <a:bodyPr wrap="square">
            <a:spAutoFit/>
          </a:bodyPr>
          <a:lstStyle>
            <a:lvl1pPr algn="l">
              <a:defRPr sz="5400"/>
            </a:lvl1pPr>
          </a:lstStyle>
          <a:p>
            <a:r>
              <a:rPr lang="en-US"/>
              <a:t>Your</a:t>
            </a:r>
            <a:br>
              <a:rPr lang="en-US"/>
            </a:br>
            <a:r>
              <a:rPr lang="en-US"/>
              <a:t>Title Here</a:t>
            </a:r>
          </a:p>
        </p:txBody>
      </p:sp>
      <p:sp>
        <p:nvSpPr>
          <p:cNvPr id="20" name="Rectangle 19">
            <a:extLst>
              <a:ext uri="{FF2B5EF4-FFF2-40B4-BE49-F238E27FC236}">
                <a16:creationId xmlns:a16="http://schemas.microsoft.com/office/drawing/2014/main" id="{19207907-0191-4850-A828-F9A7BA540CF2}"/>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EEDF52FA-E291-4EC5-8CA4-6071BF64F861}"/>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22" name="Straight Connector 21">
            <a:extLst>
              <a:ext uri="{FF2B5EF4-FFF2-40B4-BE49-F238E27FC236}">
                <a16:creationId xmlns:a16="http://schemas.microsoft.com/office/drawing/2014/main" id="{F9F6C761-1580-4520-9CF8-2E02DF9EDD19}"/>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F7E60CC-36EC-4732-8235-2B23F49E3B8D}"/>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5279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22" presetClass="entr" presetSubtype="2" fill="hold" nodeType="with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par>
                                <p:cTn id="16" presetID="22" presetClass="entr" presetSubtype="8" fill="hold" nodeType="withEffect">
                                  <p:stCondLst>
                                    <p:cond delay="50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Lst>
  </p:timing>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6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54C2080-FD84-4F48-BB25-BA216548A2FE}"/>
              </a:ext>
            </a:extLst>
          </p:cNvPr>
          <p:cNvSpPr>
            <a:spLocks noGrp="1"/>
          </p:cNvSpPr>
          <p:nvPr>
            <p:ph type="pic" sz="quarter" idx="10"/>
          </p:nvPr>
        </p:nvSpPr>
        <p:spPr>
          <a:xfrm>
            <a:off x="540000" y="4234083"/>
            <a:ext cx="11112000" cy="2196290"/>
          </a:xfrm>
          <a:solidFill>
            <a:schemeClr val="bg2">
              <a:lumMod val="85000"/>
            </a:schemeClr>
          </a:solidFill>
        </p:spPr>
        <p:txBody>
          <a:bodyPr>
            <a:normAutofit/>
          </a:bodyPr>
          <a:lstStyle>
            <a:lvl1pPr>
              <a:defRPr sz="1400"/>
            </a:lvl1pPr>
          </a:lstStyle>
          <a:p>
            <a:r>
              <a:rPr lang="en-US"/>
              <a:t>Click icon to add picture</a:t>
            </a:r>
          </a:p>
        </p:txBody>
      </p:sp>
      <p:sp>
        <p:nvSpPr>
          <p:cNvPr id="16" name="Picture Placeholder 3">
            <a:extLst>
              <a:ext uri="{FF2B5EF4-FFF2-40B4-BE49-F238E27FC236}">
                <a16:creationId xmlns:a16="http://schemas.microsoft.com/office/drawing/2014/main" id="{F0E40730-85C5-45CA-ADC1-822AAF08A5A9}"/>
              </a:ext>
            </a:extLst>
          </p:cNvPr>
          <p:cNvSpPr>
            <a:spLocks noGrp="1"/>
          </p:cNvSpPr>
          <p:nvPr>
            <p:ph type="pic" sz="quarter" idx="11"/>
          </p:nvPr>
        </p:nvSpPr>
        <p:spPr>
          <a:xfrm>
            <a:off x="9852000" y="2289878"/>
            <a:ext cx="1800000" cy="1793578"/>
          </a:xfrm>
          <a:solidFill>
            <a:schemeClr val="bg2">
              <a:lumMod val="85000"/>
            </a:schemeClr>
          </a:solidFill>
        </p:spPr>
        <p:txBody>
          <a:bodyPr>
            <a:normAutofit/>
          </a:bodyPr>
          <a:lstStyle>
            <a:lvl1pPr>
              <a:defRPr sz="1400"/>
            </a:lvl1pPr>
          </a:lstStyle>
          <a:p>
            <a:r>
              <a:rPr lang="en-US"/>
              <a:t>Click icon to add picture</a:t>
            </a:r>
          </a:p>
        </p:txBody>
      </p:sp>
      <p:sp>
        <p:nvSpPr>
          <p:cNvPr id="17" name="Picture Placeholder 3">
            <a:extLst>
              <a:ext uri="{FF2B5EF4-FFF2-40B4-BE49-F238E27FC236}">
                <a16:creationId xmlns:a16="http://schemas.microsoft.com/office/drawing/2014/main" id="{60D2D48C-364E-4E74-BB2A-3130AACC9C3D}"/>
              </a:ext>
            </a:extLst>
          </p:cNvPr>
          <p:cNvSpPr>
            <a:spLocks noGrp="1"/>
          </p:cNvSpPr>
          <p:nvPr>
            <p:ph type="pic" sz="quarter" idx="12"/>
          </p:nvPr>
        </p:nvSpPr>
        <p:spPr>
          <a:xfrm>
            <a:off x="7927507" y="2289877"/>
            <a:ext cx="1800000" cy="1793578"/>
          </a:xfrm>
          <a:solidFill>
            <a:schemeClr val="bg2">
              <a:lumMod val="85000"/>
            </a:schemeClr>
          </a:solidFill>
        </p:spPr>
        <p:txBody>
          <a:bodyPr>
            <a:normAutofit/>
          </a:bodyPr>
          <a:lstStyle>
            <a:lvl1pPr>
              <a:defRPr sz="1400"/>
            </a:lvl1pPr>
          </a:lstStyle>
          <a:p>
            <a:r>
              <a:rPr lang="en-US"/>
              <a:t>Click icon to add picture</a:t>
            </a:r>
          </a:p>
        </p:txBody>
      </p:sp>
      <p:sp>
        <p:nvSpPr>
          <p:cNvPr id="18" name="Picture Placeholder 3">
            <a:extLst>
              <a:ext uri="{FF2B5EF4-FFF2-40B4-BE49-F238E27FC236}">
                <a16:creationId xmlns:a16="http://schemas.microsoft.com/office/drawing/2014/main" id="{94FC2998-1658-452F-9482-E525466882C1}"/>
              </a:ext>
            </a:extLst>
          </p:cNvPr>
          <p:cNvSpPr>
            <a:spLocks noGrp="1"/>
          </p:cNvSpPr>
          <p:nvPr>
            <p:ph type="pic" sz="quarter" idx="13"/>
          </p:nvPr>
        </p:nvSpPr>
        <p:spPr>
          <a:xfrm>
            <a:off x="6003014" y="2289877"/>
            <a:ext cx="1800000" cy="1793578"/>
          </a:xfrm>
          <a:solidFill>
            <a:schemeClr val="bg2">
              <a:lumMod val="85000"/>
            </a:schemeClr>
          </a:solidFill>
        </p:spPr>
        <p:txBody>
          <a:bodyPr>
            <a:normAutofit/>
          </a:bodyPr>
          <a:lstStyle>
            <a:lvl1pPr>
              <a:defRPr sz="1400"/>
            </a:lvl1pPr>
          </a:lstStyle>
          <a:p>
            <a:r>
              <a:rPr lang="en-US"/>
              <a:t>Click icon to add picture</a:t>
            </a:r>
          </a:p>
        </p:txBody>
      </p:sp>
      <p:sp>
        <p:nvSpPr>
          <p:cNvPr id="8" name="Title 1">
            <a:extLst>
              <a:ext uri="{FF2B5EF4-FFF2-40B4-BE49-F238E27FC236}">
                <a16:creationId xmlns:a16="http://schemas.microsoft.com/office/drawing/2014/main" id="{4858BE37-ABDC-4CA7-9C6B-B15F7C7B0AE1}"/>
              </a:ext>
            </a:extLst>
          </p:cNvPr>
          <p:cNvSpPr>
            <a:spLocks noGrp="1"/>
          </p:cNvSpPr>
          <p:nvPr>
            <p:ph type="title" hasCustomPrompt="1"/>
          </p:nvPr>
        </p:nvSpPr>
        <p:spPr>
          <a:xfrm>
            <a:off x="540000" y="557543"/>
            <a:ext cx="4904359" cy="1588127"/>
          </a:xfrm>
        </p:spPr>
        <p:txBody>
          <a:bodyPr wrap="square">
            <a:spAutoFit/>
          </a:bodyPr>
          <a:lstStyle>
            <a:lvl1pPr algn="l">
              <a:defRPr sz="5400"/>
            </a:lvl1pPr>
          </a:lstStyle>
          <a:p>
            <a:r>
              <a:rPr lang="en-US"/>
              <a:t>Your</a:t>
            </a:r>
            <a:br>
              <a:rPr lang="en-US"/>
            </a:br>
            <a:r>
              <a:rPr lang="en-US"/>
              <a:t>Title Here</a:t>
            </a:r>
          </a:p>
        </p:txBody>
      </p:sp>
      <p:sp>
        <p:nvSpPr>
          <p:cNvPr id="22" name="Rectangle 21">
            <a:extLst>
              <a:ext uri="{FF2B5EF4-FFF2-40B4-BE49-F238E27FC236}">
                <a16:creationId xmlns:a16="http://schemas.microsoft.com/office/drawing/2014/main" id="{87D362E7-CA66-4551-AD31-E1FB7E18C0F1}"/>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6240DCB6-9011-4F98-B29A-A1628C1142D7}"/>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24" name="Straight Connector 23">
            <a:extLst>
              <a:ext uri="{FF2B5EF4-FFF2-40B4-BE49-F238E27FC236}">
                <a16:creationId xmlns:a16="http://schemas.microsoft.com/office/drawing/2014/main" id="{AF8BB8F7-9234-4442-BB13-87DCB3867451}"/>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26B4F04-3DDF-404E-BBD4-16F0149BF21C}"/>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0583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22" presetClass="entr" presetSubtype="2" fill="hold" nodeType="withEffect">
                                  <p:stCondLst>
                                    <p:cond delay="500"/>
                                  </p:stCondLst>
                                  <p:childTnLst>
                                    <p:set>
                                      <p:cBhvr>
                                        <p:cTn id="14" dur="1" fill="hold">
                                          <p:stCondLst>
                                            <p:cond delay="0"/>
                                          </p:stCondLst>
                                        </p:cTn>
                                        <p:tgtEl>
                                          <p:spTgt spid="24"/>
                                        </p:tgtEl>
                                        <p:attrNameLst>
                                          <p:attrName>style.visibility</p:attrName>
                                        </p:attrNameLst>
                                      </p:cBhvr>
                                      <p:to>
                                        <p:strVal val="visible"/>
                                      </p:to>
                                    </p:set>
                                    <p:animEffect transition="in" filter="wipe(right)">
                                      <p:cBhvr>
                                        <p:cTn id="15" dur="500"/>
                                        <p:tgtEl>
                                          <p:spTgt spid="24"/>
                                        </p:tgtEl>
                                      </p:cBhvr>
                                    </p:animEffect>
                                  </p:childTnLst>
                                </p:cTn>
                              </p:par>
                              <p:par>
                                <p:cTn id="16" presetID="22" presetClass="entr" presetSubtype="8" fill="hold" nodeType="withEffect">
                                  <p:stCondLst>
                                    <p:cond delay="50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Lst>
  </p:timing>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7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2B10440-3F3A-4FAF-8B2F-037E0EAD7E87}"/>
              </a:ext>
            </a:extLst>
          </p:cNvPr>
          <p:cNvSpPr>
            <a:spLocks noGrp="1"/>
          </p:cNvSpPr>
          <p:nvPr>
            <p:ph type="pic" sz="quarter" idx="10"/>
          </p:nvPr>
        </p:nvSpPr>
        <p:spPr>
          <a:xfrm>
            <a:off x="1039729" y="-1"/>
            <a:ext cx="3240000" cy="2052083"/>
          </a:xfrm>
          <a:solidFill>
            <a:schemeClr val="bg2">
              <a:lumMod val="85000"/>
            </a:schemeClr>
          </a:solidFill>
        </p:spPr>
        <p:txBody>
          <a:bodyPr>
            <a:normAutofit/>
          </a:bodyPr>
          <a:lstStyle>
            <a:lvl1pPr>
              <a:defRPr sz="1400"/>
            </a:lvl1pPr>
          </a:lstStyle>
          <a:p>
            <a:r>
              <a:rPr lang="en-US"/>
              <a:t>Click icon to add picture</a:t>
            </a:r>
          </a:p>
        </p:txBody>
      </p:sp>
      <p:sp>
        <p:nvSpPr>
          <p:cNvPr id="13" name="Picture Placeholder 2">
            <a:extLst>
              <a:ext uri="{FF2B5EF4-FFF2-40B4-BE49-F238E27FC236}">
                <a16:creationId xmlns:a16="http://schemas.microsoft.com/office/drawing/2014/main" id="{CF1F3154-7A4B-4326-B22D-269C3D43252A}"/>
              </a:ext>
            </a:extLst>
          </p:cNvPr>
          <p:cNvSpPr>
            <a:spLocks noGrp="1"/>
          </p:cNvSpPr>
          <p:nvPr>
            <p:ph type="pic" sz="quarter" idx="11"/>
          </p:nvPr>
        </p:nvSpPr>
        <p:spPr>
          <a:xfrm>
            <a:off x="1039729" y="2158829"/>
            <a:ext cx="3240000" cy="2052083"/>
          </a:xfrm>
          <a:solidFill>
            <a:schemeClr val="bg2">
              <a:lumMod val="85000"/>
            </a:schemeClr>
          </a:solidFill>
        </p:spPr>
        <p:txBody>
          <a:bodyPr>
            <a:normAutofit/>
          </a:bodyPr>
          <a:lstStyle>
            <a:lvl1pPr>
              <a:defRPr sz="1400"/>
            </a:lvl1pPr>
          </a:lstStyle>
          <a:p>
            <a:r>
              <a:rPr lang="en-US"/>
              <a:t>Click icon to add picture</a:t>
            </a:r>
          </a:p>
        </p:txBody>
      </p:sp>
      <p:sp>
        <p:nvSpPr>
          <p:cNvPr id="14" name="Picture Placeholder 2">
            <a:extLst>
              <a:ext uri="{FF2B5EF4-FFF2-40B4-BE49-F238E27FC236}">
                <a16:creationId xmlns:a16="http://schemas.microsoft.com/office/drawing/2014/main" id="{B86DBD94-B3BD-448C-B091-AB5526FFF4F6}"/>
              </a:ext>
            </a:extLst>
          </p:cNvPr>
          <p:cNvSpPr>
            <a:spLocks noGrp="1"/>
          </p:cNvSpPr>
          <p:nvPr>
            <p:ph type="pic" sz="quarter" idx="12"/>
          </p:nvPr>
        </p:nvSpPr>
        <p:spPr>
          <a:xfrm>
            <a:off x="1039729" y="4311201"/>
            <a:ext cx="3240000" cy="2052083"/>
          </a:xfrm>
          <a:solidFill>
            <a:schemeClr val="bg2">
              <a:lumMod val="85000"/>
            </a:schemeClr>
          </a:solidFill>
        </p:spPr>
        <p:txBody>
          <a:bodyPr>
            <a:normAutofit/>
          </a:bodyPr>
          <a:lstStyle>
            <a:lvl1pPr>
              <a:defRPr sz="1400"/>
            </a:lvl1pPr>
          </a:lstStyle>
          <a:p>
            <a:r>
              <a:rPr lang="en-US"/>
              <a:t>Click icon to add picture</a:t>
            </a:r>
          </a:p>
        </p:txBody>
      </p:sp>
      <p:sp>
        <p:nvSpPr>
          <p:cNvPr id="9" name="Title 1">
            <a:extLst>
              <a:ext uri="{FF2B5EF4-FFF2-40B4-BE49-F238E27FC236}">
                <a16:creationId xmlns:a16="http://schemas.microsoft.com/office/drawing/2014/main" id="{0EE44D78-A8D9-4E33-A407-6463BB78D660}"/>
              </a:ext>
            </a:extLst>
          </p:cNvPr>
          <p:cNvSpPr>
            <a:spLocks noGrp="1"/>
          </p:cNvSpPr>
          <p:nvPr>
            <p:ph type="title" hasCustomPrompt="1"/>
          </p:nvPr>
        </p:nvSpPr>
        <p:spPr>
          <a:xfrm>
            <a:off x="6747641" y="540000"/>
            <a:ext cx="4904359" cy="1588127"/>
          </a:xfrm>
        </p:spPr>
        <p:txBody>
          <a:bodyPr wrap="square">
            <a:spAutoFit/>
          </a:bodyPr>
          <a:lstStyle>
            <a:lvl1pPr algn="r">
              <a:defRPr sz="5400"/>
            </a:lvl1pPr>
          </a:lstStyle>
          <a:p>
            <a:r>
              <a:rPr lang="en-US"/>
              <a:t>Your</a:t>
            </a:r>
            <a:br>
              <a:rPr lang="en-US"/>
            </a:br>
            <a:r>
              <a:rPr lang="en-US"/>
              <a:t>Title Here</a:t>
            </a:r>
          </a:p>
        </p:txBody>
      </p:sp>
      <p:sp>
        <p:nvSpPr>
          <p:cNvPr id="20" name="Rectangle 19">
            <a:extLst>
              <a:ext uri="{FF2B5EF4-FFF2-40B4-BE49-F238E27FC236}">
                <a16:creationId xmlns:a16="http://schemas.microsoft.com/office/drawing/2014/main" id="{40DBB4EC-C53D-459B-A2E9-A4904F59A270}"/>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99F17B8-615E-4AB6-AC17-29B477EA527F}"/>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22" name="Straight Connector 21">
            <a:extLst>
              <a:ext uri="{FF2B5EF4-FFF2-40B4-BE49-F238E27FC236}">
                <a16:creationId xmlns:a16="http://schemas.microsoft.com/office/drawing/2014/main" id="{CBABDC57-947F-4CFD-B4E2-3DC63498658A}"/>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6ED04ED-D964-4957-B6F3-7D41C5EC8800}"/>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1682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22" presetClass="entr" presetSubtype="2" fill="hold" nodeType="with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par>
                                <p:cTn id="16" presetID="22" presetClass="entr" presetSubtype="8" fill="hold" nodeType="withEffect">
                                  <p:stCondLst>
                                    <p:cond delay="50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Lst>
  </p:timing>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8_Title Slide">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A13A414D-9587-4607-BCD8-BC5A42071BE0}"/>
              </a:ext>
            </a:extLst>
          </p:cNvPr>
          <p:cNvSpPr>
            <a:spLocks noGrp="1"/>
          </p:cNvSpPr>
          <p:nvPr>
            <p:ph type="pic" sz="quarter" idx="12"/>
          </p:nvPr>
        </p:nvSpPr>
        <p:spPr>
          <a:xfrm>
            <a:off x="4600074" y="1867863"/>
            <a:ext cx="1345884" cy="3899337"/>
          </a:xfrm>
          <a:custGeom>
            <a:avLst/>
            <a:gdLst>
              <a:gd name="connsiteX0" fmla="*/ 1481290 w 1631512"/>
              <a:gd name="connsiteY0" fmla="*/ 0 h 4769439"/>
              <a:gd name="connsiteX1" fmla="*/ 1630943 w 1631512"/>
              <a:gd name="connsiteY1" fmla="*/ 181075 h 4769439"/>
              <a:gd name="connsiteX2" fmla="*/ 1630943 w 1631512"/>
              <a:gd name="connsiteY2" fmla="*/ 4547422 h 4769439"/>
              <a:gd name="connsiteX3" fmla="*/ 1436353 w 1631512"/>
              <a:gd name="connsiteY3" fmla="*/ 4765320 h 4769439"/>
              <a:gd name="connsiteX4" fmla="*/ 146239 w 1631512"/>
              <a:gd name="connsiteY4" fmla="*/ 4544263 h 4769439"/>
              <a:gd name="connsiteX5" fmla="*/ 94 w 1631512"/>
              <a:gd name="connsiteY5" fmla="*/ 4311018 h 4769439"/>
              <a:gd name="connsiteX6" fmla="*/ 9154 w 1631512"/>
              <a:gd name="connsiteY6" fmla="*/ 373912 h 4769439"/>
              <a:gd name="connsiteX7" fmla="*/ 155665 w 1631512"/>
              <a:gd name="connsiteY7" fmla="*/ 147502 h 4769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1512" h="4769439">
                <a:moveTo>
                  <a:pt x="1481290" y="0"/>
                </a:moveTo>
                <a:cubicBezTo>
                  <a:pt x="1580673" y="0"/>
                  <a:pt x="1630943" y="105366"/>
                  <a:pt x="1630943" y="181075"/>
                </a:cubicBezTo>
                <a:cubicBezTo>
                  <a:pt x="1628970" y="1644415"/>
                  <a:pt x="1632916" y="3084082"/>
                  <a:pt x="1630943" y="4547422"/>
                </a:cubicBezTo>
                <a:cubicBezTo>
                  <a:pt x="1625024" y="4765173"/>
                  <a:pt x="1541655" y="4780118"/>
                  <a:pt x="1436353" y="4765320"/>
                </a:cubicBezTo>
                <a:cubicBezTo>
                  <a:pt x="991336" y="4699332"/>
                  <a:pt x="616394" y="4622820"/>
                  <a:pt x="146239" y="4544263"/>
                </a:cubicBezTo>
                <a:cubicBezTo>
                  <a:pt x="64245" y="4509698"/>
                  <a:pt x="10254" y="4486793"/>
                  <a:pt x="94" y="4311018"/>
                </a:cubicBezTo>
                <a:cubicBezTo>
                  <a:pt x="-953" y="2910696"/>
                  <a:pt x="7059" y="1774234"/>
                  <a:pt x="9154" y="373912"/>
                </a:cubicBezTo>
                <a:cubicBezTo>
                  <a:pt x="16903" y="215344"/>
                  <a:pt x="58876" y="182067"/>
                  <a:pt x="155665" y="147502"/>
                </a:cubicBezTo>
                <a:close/>
              </a:path>
            </a:pathLst>
          </a:custGeom>
          <a:solidFill>
            <a:schemeClr val="bg2">
              <a:lumMod val="85000"/>
            </a:schemeClr>
          </a:solidFill>
        </p:spPr>
        <p:txBody>
          <a:bodyPr wrap="square">
            <a:noAutofit/>
          </a:bodyPr>
          <a:lstStyle>
            <a:lvl1pPr>
              <a:defRPr sz="1400"/>
            </a:lvl1pPr>
          </a:lstStyle>
          <a:p>
            <a:r>
              <a:rPr lang="en-US"/>
              <a:t>Click icon to add picture</a:t>
            </a:r>
          </a:p>
        </p:txBody>
      </p:sp>
      <p:sp>
        <p:nvSpPr>
          <p:cNvPr id="8" name="Title 1">
            <a:extLst>
              <a:ext uri="{FF2B5EF4-FFF2-40B4-BE49-F238E27FC236}">
                <a16:creationId xmlns:a16="http://schemas.microsoft.com/office/drawing/2014/main" id="{4858BE37-ABDC-4CA7-9C6B-B15F7C7B0AE1}"/>
              </a:ext>
            </a:extLst>
          </p:cNvPr>
          <p:cNvSpPr>
            <a:spLocks noGrp="1"/>
          </p:cNvSpPr>
          <p:nvPr>
            <p:ph type="title" hasCustomPrompt="1"/>
          </p:nvPr>
        </p:nvSpPr>
        <p:spPr>
          <a:xfrm>
            <a:off x="540000" y="557543"/>
            <a:ext cx="4904359" cy="1588127"/>
          </a:xfrm>
        </p:spPr>
        <p:txBody>
          <a:bodyPr wrap="square">
            <a:spAutoFit/>
          </a:bodyPr>
          <a:lstStyle>
            <a:lvl1pPr algn="l">
              <a:defRPr sz="5400"/>
            </a:lvl1pPr>
          </a:lstStyle>
          <a:p>
            <a:r>
              <a:rPr lang="en-US"/>
              <a:t>Your</a:t>
            </a:r>
            <a:br>
              <a:rPr lang="en-US"/>
            </a:br>
            <a:r>
              <a:rPr lang="en-US"/>
              <a:t>Title Here</a:t>
            </a:r>
          </a:p>
        </p:txBody>
      </p:sp>
      <p:sp>
        <p:nvSpPr>
          <p:cNvPr id="9" name="Picture Placeholder 8">
            <a:extLst>
              <a:ext uri="{FF2B5EF4-FFF2-40B4-BE49-F238E27FC236}">
                <a16:creationId xmlns:a16="http://schemas.microsoft.com/office/drawing/2014/main" id="{E871C0EC-F33F-49BC-8518-B6B457314D6B}"/>
              </a:ext>
            </a:extLst>
          </p:cNvPr>
          <p:cNvSpPr>
            <a:spLocks noGrp="1"/>
          </p:cNvSpPr>
          <p:nvPr>
            <p:ph type="pic" sz="quarter" idx="10"/>
          </p:nvPr>
        </p:nvSpPr>
        <p:spPr>
          <a:xfrm>
            <a:off x="6289873" y="997761"/>
            <a:ext cx="1631512" cy="4769439"/>
          </a:xfrm>
          <a:custGeom>
            <a:avLst/>
            <a:gdLst>
              <a:gd name="connsiteX0" fmla="*/ 0 w 1628073"/>
              <a:gd name="connsiteY0" fmla="*/ 137084 h 4723373"/>
              <a:gd name="connsiteX1" fmla="*/ 137084 w 1628073"/>
              <a:gd name="connsiteY1" fmla="*/ 0 h 4723373"/>
              <a:gd name="connsiteX2" fmla="*/ 1490989 w 1628073"/>
              <a:gd name="connsiteY2" fmla="*/ 0 h 4723373"/>
              <a:gd name="connsiteX3" fmla="*/ 1628073 w 1628073"/>
              <a:gd name="connsiteY3" fmla="*/ 137084 h 4723373"/>
              <a:gd name="connsiteX4" fmla="*/ 1628073 w 1628073"/>
              <a:gd name="connsiteY4" fmla="*/ 4586289 h 4723373"/>
              <a:gd name="connsiteX5" fmla="*/ 1490989 w 1628073"/>
              <a:gd name="connsiteY5" fmla="*/ 4723373 h 4723373"/>
              <a:gd name="connsiteX6" fmla="*/ 137084 w 1628073"/>
              <a:gd name="connsiteY6" fmla="*/ 4723373 h 4723373"/>
              <a:gd name="connsiteX7" fmla="*/ 0 w 1628073"/>
              <a:gd name="connsiteY7" fmla="*/ 4586289 h 4723373"/>
              <a:gd name="connsiteX8" fmla="*/ 0 w 1628073"/>
              <a:gd name="connsiteY8" fmla="*/ 137084 h 4723373"/>
              <a:gd name="connsiteX0" fmla="*/ 0 w 1628073"/>
              <a:gd name="connsiteY0" fmla="*/ 137084 h 4723373"/>
              <a:gd name="connsiteX1" fmla="*/ 137084 w 1628073"/>
              <a:gd name="connsiteY1" fmla="*/ 0 h 4723373"/>
              <a:gd name="connsiteX2" fmla="*/ 1490989 w 1628073"/>
              <a:gd name="connsiteY2" fmla="*/ 0 h 4723373"/>
              <a:gd name="connsiteX3" fmla="*/ 1628073 w 1628073"/>
              <a:gd name="connsiteY3" fmla="*/ 137084 h 4723373"/>
              <a:gd name="connsiteX4" fmla="*/ 1628073 w 1628073"/>
              <a:gd name="connsiteY4" fmla="*/ 4586289 h 4723373"/>
              <a:gd name="connsiteX5" fmla="*/ 1468993 w 1628073"/>
              <a:gd name="connsiteY5" fmla="*/ 4515984 h 4723373"/>
              <a:gd name="connsiteX6" fmla="*/ 137084 w 1628073"/>
              <a:gd name="connsiteY6" fmla="*/ 4723373 h 4723373"/>
              <a:gd name="connsiteX7" fmla="*/ 0 w 1628073"/>
              <a:gd name="connsiteY7" fmla="*/ 4586289 h 4723373"/>
              <a:gd name="connsiteX8" fmla="*/ 0 w 1628073"/>
              <a:gd name="connsiteY8" fmla="*/ 137084 h 4723373"/>
              <a:gd name="connsiteX0" fmla="*/ 0 w 1628073"/>
              <a:gd name="connsiteY0" fmla="*/ 137084 h 4723373"/>
              <a:gd name="connsiteX1" fmla="*/ 137084 w 1628073"/>
              <a:gd name="connsiteY1" fmla="*/ 0 h 4723373"/>
              <a:gd name="connsiteX2" fmla="*/ 1490989 w 1628073"/>
              <a:gd name="connsiteY2" fmla="*/ 0 h 4723373"/>
              <a:gd name="connsiteX3" fmla="*/ 1628073 w 1628073"/>
              <a:gd name="connsiteY3" fmla="*/ 137084 h 4723373"/>
              <a:gd name="connsiteX4" fmla="*/ 1628073 w 1628073"/>
              <a:gd name="connsiteY4" fmla="*/ 4586289 h 4723373"/>
              <a:gd name="connsiteX5" fmla="*/ 1468993 w 1628073"/>
              <a:gd name="connsiteY5" fmla="*/ 4515984 h 4723373"/>
              <a:gd name="connsiteX6" fmla="*/ 137084 w 1628073"/>
              <a:gd name="connsiteY6" fmla="*/ 4723373 h 4723373"/>
              <a:gd name="connsiteX7" fmla="*/ 0 w 1628073"/>
              <a:gd name="connsiteY7" fmla="*/ 4586289 h 4723373"/>
              <a:gd name="connsiteX8" fmla="*/ 0 w 1628073"/>
              <a:gd name="connsiteY8" fmla="*/ 137084 h 4723373"/>
              <a:gd name="connsiteX0" fmla="*/ 0 w 1628073"/>
              <a:gd name="connsiteY0" fmla="*/ 137084 h 4723373"/>
              <a:gd name="connsiteX1" fmla="*/ 137084 w 1628073"/>
              <a:gd name="connsiteY1" fmla="*/ 0 h 4723373"/>
              <a:gd name="connsiteX2" fmla="*/ 1490989 w 1628073"/>
              <a:gd name="connsiteY2" fmla="*/ 0 h 4723373"/>
              <a:gd name="connsiteX3" fmla="*/ 1628073 w 1628073"/>
              <a:gd name="connsiteY3" fmla="*/ 137084 h 4723373"/>
              <a:gd name="connsiteX4" fmla="*/ 1628073 w 1628073"/>
              <a:gd name="connsiteY4" fmla="*/ 4586289 h 4723373"/>
              <a:gd name="connsiteX5" fmla="*/ 1484704 w 1628073"/>
              <a:gd name="connsiteY5" fmla="*/ 4500272 h 4723373"/>
              <a:gd name="connsiteX6" fmla="*/ 137084 w 1628073"/>
              <a:gd name="connsiteY6" fmla="*/ 4723373 h 4723373"/>
              <a:gd name="connsiteX7" fmla="*/ 0 w 1628073"/>
              <a:gd name="connsiteY7" fmla="*/ 4586289 h 4723373"/>
              <a:gd name="connsiteX8" fmla="*/ 0 w 1628073"/>
              <a:gd name="connsiteY8" fmla="*/ 137084 h 4723373"/>
              <a:gd name="connsiteX0" fmla="*/ 0 w 1628073"/>
              <a:gd name="connsiteY0" fmla="*/ 137084 h 4723373"/>
              <a:gd name="connsiteX1" fmla="*/ 137084 w 1628073"/>
              <a:gd name="connsiteY1" fmla="*/ 0 h 4723373"/>
              <a:gd name="connsiteX2" fmla="*/ 1490989 w 1628073"/>
              <a:gd name="connsiteY2" fmla="*/ 0 h 4723373"/>
              <a:gd name="connsiteX3" fmla="*/ 1628073 w 1628073"/>
              <a:gd name="connsiteY3" fmla="*/ 137084 h 4723373"/>
              <a:gd name="connsiteX4" fmla="*/ 1628073 w 1628073"/>
              <a:gd name="connsiteY4" fmla="*/ 4586289 h 4723373"/>
              <a:gd name="connsiteX5" fmla="*/ 1484704 w 1628073"/>
              <a:gd name="connsiteY5" fmla="*/ 4500272 h 4723373"/>
              <a:gd name="connsiteX6" fmla="*/ 137084 w 1628073"/>
              <a:gd name="connsiteY6" fmla="*/ 4723373 h 4723373"/>
              <a:gd name="connsiteX7" fmla="*/ 0 w 1628073"/>
              <a:gd name="connsiteY7" fmla="*/ 4586289 h 4723373"/>
              <a:gd name="connsiteX8" fmla="*/ 0 w 1628073"/>
              <a:gd name="connsiteY8" fmla="*/ 137084 h 4723373"/>
              <a:gd name="connsiteX0" fmla="*/ 0 w 1628073"/>
              <a:gd name="connsiteY0" fmla="*/ 137084 h 4739085"/>
              <a:gd name="connsiteX1" fmla="*/ 137084 w 1628073"/>
              <a:gd name="connsiteY1" fmla="*/ 0 h 4739085"/>
              <a:gd name="connsiteX2" fmla="*/ 1490989 w 1628073"/>
              <a:gd name="connsiteY2" fmla="*/ 0 h 4739085"/>
              <a:gd name="connsiteX3" fmla="*/ 1628073 w 1628073"/>
              <a:gd name="connsiteY3" fmla="*/ 137084 h 4739085"/>
              <a:gd name="connsiteX4" fmla="*/ 1628073 w 1628073"/>
              <a:gd name="connsiteY4" fmla="*/ 4586289 h 4739085"/>
              <a:gd name="connsiteX5" fmla="*/ 1484704 w 1628073"/>
              <a:gd name="connsiteY5" fmla="*/ 4500272 h 4739085"/>
              <a:gd name="connsiteX6" fmla="*/ 177934 w 1628073"/>
              <a:gd name="connsiteY6" fmla="*/ 4739085 h 4739085"/>
              <a:gd name="connsiteX7" fmla="*/ 0 w 1628073"/>
              <a:gd name="connsiteY7" fmla="*/ 4586289 h 4739085"/>
              <a:gd name="connsiteX8" fmla="*/ 0 w 1628073"/>
              <a:gd name="connsiteY8" fmla="*/ 137084 h 4739085"/>
              <a:gd name="connsiteX0" fmla="*/ 0 w 1628073"/>
              <a:gd name="connsiteY0" fmla="*/ 137084 h 4739085"/>
              <a:gd name="connsiteX1" fmla="*/ 137084 w 1628073"/>
              <a:gd name="connsiteY1" fmla="*/ 0 h 4739085"/>
              <a:gd name="connsiteX2" fmla="*/ 1490989 w 1628073"/>
              <a:gd name="connsiteY2" fmla="*/ 0 h 4739085"/>
              <a:gd name="connsiteX3" fmla="*/ 1628073 w 1628073"/>
              <a:gd name="connsiteY3" fmla="*/ 137084 h 4739085"/>
              <a:gd name="connsiteX4" fmla="*/ 1628073 w 1628073"/>
              <a:gd name="connsiteY4" fmla="*/ 4586289 h 4739085"/>
              <a:gd name="connsiteX5" fmla="*/ 1484704 w 1628073"/>
              <a:gd name="connsiteY5" fmla="*/ 4500272 h 4739085"/>
              <a:gd name="connsiteX6" fmla="*/ 159080 w 1628073"/>
              <a:gd name="connsiteY6" fmla="*/ 4739085 h 4739085"/>
              <a:gd name="connsiteX7" fmla="*/ 0 w 1628073"/>
              <a:gd name="connsiteY7" fmla="*/ 4586289 h 4739085"/>
              <a:gd name="connsiteX8" fmla="*/ 0 w 1628073"/>
              <a:gd name="connsiteY8" fmla="*/ 137084 h 4739085"/>
              <a:gd name="connsiteX0" fmla="*/ 0 w 1628073"/>
              <a:gd name="connsiteY0" fmla="*/ 137084 h 4739085"/>
              <a:gd name="connsiteX1" fmla="*/ 137084 w 1628073"/>
              <a:gd name="connsiteY1" fmla="*/ 0 h 4739085"/>
              <a:gd name="connsiteX2" fmla="*/ 1490989 w 1628073"/>
              <a:gd name="connsiteY2" fmla="*/ 0 h 4739085"/>
              <a:gd name="connsiteX3" fmla="*/ 1628073 w 1628073"/>
              <a:gd name="connsiteY3" fmla="*/ 137084 h 4739085"/>
              <a:gd name="connsiteX4" fmla="*/ 1628073 w 1628073"/>
              <a:gd name="connsiteY4" fmla="*/ 4586289 h 4739085"/>
              <a:gd name="connsiteX5" fmla="*/ 1484704 w 1628073"/>
              <a:gd name="connsiteY5" fmla="*/ 4500272 h 4739085"/>
              <a:gd name="connsiteX6" fmla="*/ 159080 w 1628073"/>
              <a:gd name="connsiteY6" fmla="*/ 4739085 h 4739085"/>
              <a:gd name="connsiteX7" fmla="*/ 0 w 1628073"/>
              <a:gd name="connsiteY7" fmla="*/ 4586289 h 4739085"/>
              <a:gd name="connsiteX8" fmla="*/ 0 w 1628073"/>
              <a:gd name="connsiteY8" fmla="*/ 137084 h 4739085"/>
              <a:gd name="connsiteX0" fmla="*/ 0 w 1628073"/>
              <a:gd name="connsiteY0" fmla="*/ 137084 h 4739085"/>
              <a:gd name="connsiteX1" fmla="*/ 137084 w 1628073"/>
              <a:gd name="connsiteY1" fmla="*/ 0 h 4739085"/>
              <a:gd name="connsiteX2" fmla="*/ 1490989 w 1628073"/>
              <a:gd name="connsiteY2" fmla="*/ 0 h 4739085"/>
              <a:gd name="connsiteX3" fmla="*/ 1628073 w 1628073"/>
              <a:gd name="connsiteY3" fmla="*/ 137084 h 4739085"/>
              <a:gd name="connsiteX4" fmla="*/ 1612362 w 1628073"/>
              <a:gd name="connsiteY4" fmla="*/ 4338049 h 4739085"/>
              <a:gd name="connsiteX5" fmla="*/ 1484704 w 1628073"/>
              <a:gd name="connsiteY5" fmla="*/ 4500272 h 4739085"/>
              <a:gd name="connsiteX6" fmla="*/ 159080 w 1628073"/>
              <a:gd name="connsiteY6" fmla="*/ 4739085 h 4739085"/>
              <a:gd name="connsiteX7" fmla="*/ 0 w 1628073"/>
              <a:gd name="connsiteY7" fmla="*/ 4586289 h 4739085"/>
              <a:gd name="connsiteX8" fmla="*/ 0 w 1628073"/>
              <a:gd name="connsiteY8" fmla="*/ 137084 h 4739085"/>
              <a:gd name="connsiteX0" fmla="*/ 0 w 1628073"/>
              <a:gd name="connsiteY0" fmla="*/ 137084 h 4739085"/>
              <a:gd name="connsiteX1" fmla="*/ 137084 w 1628073"/>
              <a:gd name="connsiteY1" fmla="*/ 0 h 4739085"/>
              <a:gd name="connsiteX2" fmla="*/ 1490989 w 1628073"/>
              <a:gd name="connsiteY2" fmla="*/ 0 h 4739085"/>
              <a:gd name="connsiteX3" fmla="*/ 1628073 w 1628073"/>
              <a:gd name="connsiteY3" fmla="*/ 137084 h 4739085"/>
              <a:gd name="connsiteX4" fmla="*/ 1624931 w 1628073"/>
              <a:gd name="connsiteY4" fmla="*/ 4338049 h 4739085"/>
              <a:gd name="connsiteX5" fmla="*/ 1484704 w 1628073"/>
              <a:gd name="connsiteY5" fmla="*/ 4500272 h 4739085"/>
              <a:gd name="connsiteX6" fmla="*/ 159080 w 1628073"/>
              <a:gd name="connsiteY6" fmla="*/ 4739085 h 4739085"/>
              <a:gd name="connsiteX7" fmla="*/ 0 w 1628073"/>
              <a:gd name="connsiteY7" fmla="*/ 4586289 h 4739085"/>
              <a:gd name="connsiteX8" fmla="*/ 0 w 1628073"/>
              <a:gd name="connsiteY8" fmla="*/ 137084 h 4739085"/>
              <a:gd name="connsiteX0" fmla="*/ 0 w 1628073"/>
              <a:gd name="connsiteY0" fmla="*/ 137084 h 4739085"/>
              <a:gd name="connsiteX1" fmla="*/ 137084 w 1628073"/>
              <a:gd name="connsiteY1" fmla="*/ 0 h 4739085"/>
              <a:gd name="connsiteX2" fmla="*/ 1490989 w 1628073"/>
              <a:gd name="connsiteY2" fmla="*/ 0 h 4739085"/>
              <a:gd name="connsiteX3" fmla="*/ 1628073 w 1628073"/>
              <a:gd name="connsiteY3" fmla="*/ 137084 h 4739085"/>
              <a:gd name="connsiteX4" fmla="*/ 1624931 w 1628073"/>
              <a:gd name="connsiteY4" fmla="*/ 4338049 h 4739085"/>
              <a:gd name="connsiteX5" fmla="*/ 1484704 w 1628073"/>
              <a:gd name="connsiteY5" fmla="*/ 4500272 h 4739085"/>
              <a:gd name="connsiteX6" fmla="*/ 159080 w 1628073"/>
              <a:gd name="connsiteY6" fmla="*/ 4739085 h 4739085"/>
              <a:gd name="connsiteX7" fmla="*/ 0 w 1628073"/>
              <a:gd name="connsiteY7" fmla="*/ 4586289 h 4739085"/>
              <a:gd name="connsiteX8" fmla="*/ 0 w 1628073"/>
              <a:gd name="connsiteY8" fmla="*/ 137084 h 4739085"/>
              <a:gd name="connsiteX0" fmla="*/ 0 w 1628073"/>
              <a:gd name="connsiteY0" fmla="*/ 137084 h 4739085"/>
              <a:gd name="connsiteX1" fmla="*/ 137084 w 1628073"/>
              <a:gd name="connsiteY1" fmla="*/ 0 h 4739085"/>
              <a:gd name="connsiteX2" fmla="*/ 1490989 w 1628073"/>
              <a:gd name="connsiteY2" fmla="*/ 0 h 4739085"/>
              <a:gd name="connsiteX3" fmla="*/ 1628073 w 1628073"/>
              <a:gd name="connsiteY3" fmla="*/ 137084 h 4739085"/>
              <a:gd name="connsiteX4" fmla="*/ 1624931 w 1628073"/>
              <a:gd name="connsiteY4" fmla="*/ 4338049 h 4739085"/>
              <a:gd name="connsiteX5" fmla="*/ 1484704 w 1628073"/>
              <a:gd name="connsiteY5" fmla="*/ 4500272 h 4739085"/>
              <a:gd name="connsiteX6" fmla="*/ 159080 w 1628073"/>
              <a:gd name="connsiteY6" fmla="*/ 4739085 h 4739085"/>
              <a:gd name="connsiteX7" fmla="*/ 0 w 1628073"/>
              <a:gd name="connsiteY7" fmla="*/ 4586289 h 4739085"/>
              <a:gd name="connsiteX8" fmla="*/ 0 w 1628073"/>
              <a:gd name="connsiteY8" fmla="*/ 137084 h 4739085"/>
              <a:gd name="connsiteX0" fmla="*/ 0 w 1628073"/>
              <a:gd name="connsiteY0" fmla="*/ 181075 h 4783076"/>
              <a:gd name="connsiteX1" fmla="*/ 149653 w 1628073"/>
              <a:gd name="connsiteY1" fmla="*/ 0 h 4783076"/>
              <a:gd name="connsiteX2" fmla="*/ 1490989 w 1628073"/>
              <a:gd name="connsiteY2" fmla="*/ 43991 h 4783076"/>
              <a:gd name="connsiteX3" fmla="*/ 1628073 w 1628073"/>
              <a:gd name="connsiteY3" fmla="*/ 181075 h 4783076"/>
              <a:gd name="connsiteX4" fmla="*/ 1624931 w 1628073"/>
              <a:gd name="connsiteY4" fmla="*/ 4382040 h 4783076"/>
              <a:gd name="connsiteX5" fmla="*/ 1484704 w 1628073"/>
              <a:gd name="connsiteY5" fmla="*/ 4544263 h 4783076"/>
              <a:gd name="connsiteX6" fmla="*/ 159080 w 1628073"/>
              <a:gd name="connsiteY6" fmla="*/ 4783076 h 4783076"/>
              <a:gd name="connsiteX7" fmla="*/ 0 w 1628073"/>
              <a:gd name="connsiteY7" fmla="*/ 4630280 h 4783076"/>
              <a:gd name="connsiteX8" fmla="*/ 0 w 1628073"/>
              <a:gd name="connsiteY8" fmla="*/ 181075 h 4783076"/>
              <a:gd name="connsiteX0" fmla="*/ 0 w 1628073"/>
              <a:gd name="connsiteY0" fmla="*/ 181075 h 4783076"/>
              <a:gd name="connsiteX1" fmla="*/ 149653 w 1628073"/>
              <a:gd name="connsiteY1" fmla="*/ 0 h 4783076"/>
              <a:gd name="connsiteX2" fmla="*/ 1475278 w 1628073"/>
              <a:gd name="connsiteY2" fmla="*/ 144543 h 4783076"/>
              <a:gd name="connsiteX3" fmla="*/ 1628073 w 1628073"/>
              <a:gd name="connsiteY3" fmla="*/ 181075 h 4783076"/>
              <a:gd name="connsiteX4" fmla="*/ 1624931 w 1628073"/>
              <a:gd name="connsiteY4" fmla="*/ 4382040 h 4783076"/>
              <a:gd name="connsiteX5" fmla="*/ 1484704 w 1628073"/>
              <a:gd name="connsiteY5" fmla="*/ 4544263 h 4783076"/>
              <a:gd name="connsiteX6" fmla="*/ 159080 w 1628073"/>
              <a:gd name="connsiteY6" fmla="*/ 4783076 h 4783076"/>
              <a:gd name="connsiteX7" fmla="*/ 0 w 1628073"/>
              <a:gd name="connsiteY7" fmla="*/ 4630280 h 4783076"/>
              <a:gd name="connsiteX8" fmla="*/ 0 w 1628073"/>
              <a:gd name="connsiteY8" fmla="*/ 181075 h 4783076"/>
              <a:gd name="connsiteX0" fmla="*/ 0 w 1624968"/>
              <a:gd name="connsiteY0" fmla="*/ 181075 h 4783076"/>
              <a:gd name="connsiteX1" fmla="*/ 149653 w 1624968"/>
              <a:gd name="connsiteY1" fmla="*/ 0 h 4783076"/>
              <a:gd name="connsiteX2" fmla="*/ 1475278 w 1624968"/>
              <a:gd name="connsiteY2" fmla="*/ 144543 h 4783076"/>
              <a:gd name="connsiteX3" fmla="*/ 1606078 w 1624968"/>
              <a:gd name="connsiteY3" fmla="*/ 300482 h 4783076"/>
              <a:gd name="connsiteX4" fmla="*/ 1624931 w 1624968"/>
              <a:gd name="connsiteY4" fmla="*/ 4382040 h 4783076"/>
              <a:gd name="connsiteX5" fmla="*/ 1484704 w 1624968"/>
              <a:gd name="connsiteY5" fmla="*/ 4544263 h 4783076"/>
              <a:gd name="connsiteX6" fmla="*/ 159080 w 1624968"/>
              <a:gd name="connsiteY6" fmla="*/ 4783076 h 4783076"/>
              <a:gd name="connsiteX7" fmla="*/ 0 w 1624968"/>
              <a:gd name="connsiteY7" fmla="*/ 4630280 h 4783076"/>
              <a:gd name="connsiteX8" fmla="*/ 0 w 1624968"/>
              <a:gd name="connsiteY8" fmla="*/ 181075 h 4783076"/>
              <a:gd name="connsiteX0" fmla="*/ 0 w 1625070"/>
              <a:gd name="connsiteY0" fmla="*/ 181075 h 4783076"/>
              <a:gd name="connsiteX1" fmla="*/ 149653 w 1625070"/>
              <a:gd name="connsiteY1" fmla="*/ 0 h 4783076"/>
              <a:gd name="connsiteX2" fmla="*/ 1475278 w 1625070"/>
              <a:gd name="connsiteY2" fmla="*/ 144543 h 4783076"/>
              <a:gd name="connsiteX3" fmla="*/ 1621789 w 1625070"/>
              <a:gd name="connsiteY3" fmla="*/ 303624 h 4783076"/>
              <a:gd name="connsiteX4" fmla="*/ 1624931 w 1625070"/>
              <a:gd name="connsiteY4" fmla="*/ 4382040 h 4783076"/>
              <a:gd name="connsiteX5" fmla="*/ 1484704 w 1625070"/>
              <a:gd name="connsiteY5" fmla="*/ 4544263 h 4783076"/>
              <a:gd name="connsiteX6" fmla="*/ 159080 w 1625070"/>
              <a:gd name="connsiteY6" fmla="*/ 4783076 h 4783076"/>
              <a:gd name="connsiteX7" fmla="*/ 0 w 1625070"/>
              <a:gd name="connsiteY7" fmla="*/ 4630280 h 4783076"/>
              <a:gd name="connsiteX8" fmla="*/ 0 w 1625070"/>
              <a:gd name="connsiteY8" fmla="*/ 181075 h 4783076"/>
              <a:gd name="connsiteX0" fmla="*/ 0 w 1625070"/>
              <a:gd name="connsiteY0" fmla="*/ 181075 h 4783076"/>
              <a:gd name="connsiteX1" fmla="*/ 149653 w 1625070"/>
              <a:gd name="connsiteY1" fmla="*/ 0 h 4783076"/>
              <a:gd name="connsiteX2" fmla="*/ 1475278 w 1625070"/>
              <a:gd name="connsiteY2" fmla="*/ 144543 h 4783076"/>
              <a:gd name="connsiteX3" fmla="*/ 1621789 w 1625070"/>
              <a:gd name="connsiteY3" fmla="*/ 303624 h 4783076"/>
              <a:gd name="connsiteX4" fmla="*/ 1624931 w 1625070"/>
              <a:gd name="connsiteY4" fmla="*/ 4382040 h 4783076"/>
              <a:gd name="connsiteX5" fmla="*/ 1484704 w 1625070"/>
              <a:gd name="connsiteY5" fmla="*/ 4544263 h 4783076"/>
              <a:gd name="connsiteX6" fmla="*/ 159080 w 1625070"/>
              <a:gd name="connsiteY6" fmla="*/ 4783076 h 4783076"/>
              <a:gd name="connsiteX7" fmla="*/ 0 w 1625070"/>
              <a:gd name="connsiteY7" fmla="*/ 4630280 h 4783076"/>
              <a:gd name="connsiteX8" fmla="*/ 0 w 1625070"/>
              <a:gd name="connsiteY8" fmla="*/ 181075 h 4783076"/>
              <a:gd name="connsiteX0" fmla="*/ 0 w 1625070"/>
              <a:gd name="connsiteY0" fmla="*/ 181075 h 4783076"/>
              <a:gd name="connsiteX1" fmla="*/ 149653 w 1625070"/>
              <a:gd name="connsiteY1" fmla="*/ 0 h 4783076"/>
              <a:gd name="connsiteX2" fmla="*/ 1475278 w 1625070"/>
              <a:gd name="connsiteY2" fmla="*/ 144543 h 4783076"/>
              <a:gd name="connsiteX3" fmla="*/ 1621789 w 1625070"/>
              <a:gd name="connsiteY3" fmla="*/ 303624 h 4783076"/>
              <a:gd name="connsiteX4" fmla="*/ 1624931 w 1625070"/>
              <a:gd name="connsiteY4" fmla="*/ 4382040 h 4783076"/>
              <a:gd name="connsiteX5" fmla="*/ 1484704 w 1625070"/>
              <a:gd name="connsiteY5" fmla="*/ 4544263 h 4783076"/>
              <a:gd name="connsiteX6" fmla="*/ 159080 w 1625070"/>
              <a:gd name="connsiteY6" fmla="*/ 4783076 h 4783076"/>
              <a:gd name="connsiteX7" fmla="*/ 0 w 1625070"/>
              <a:gd name="connsiteY7" fmla="*/ 4630280 h 4783076"/>
              <a:gd name="connsiteX8" fmla="*/ 0 w 1625070"/>
              <a:gd name="connsiteY8" fmla="*/ 181075 h 4783076"/>
              <a:gd name="connsiteX0" fmla="*/ 0 w 1625070"/>
              <a:gd name="connsiteY0" fmla="*/ 181075 h 4783076"/>
              <a:gd name="connsiteX1" fmla="*/ 149653 w 1625070"/>
              <a:gd name="connsiteY1" fmla="*/ 0 h 4783076"/>
              <a:gd name="connsiteX2" fmla="*/ 1475278 w 1625070"/>
              <a:gd name="connsiteY2" fmla="*/ 144543 h 4783076"/>
              <a:gd name="connsiteX3" fmla="*/ 1621789 w 1625070"/>
              <a:gd name="connsiteY3" fmla="*/ 322477 h 4783076"/>
              <a:gd name="connsiteX4" fmla="*/ 1624931 w 1625070"/>
              <a:gd name="connsiteY4" fmla="*/ 4382040 h 4783076"/>
              <a:gd name="connsiteX5" fmla="*/ 1484704 w 1625070"/>
              <a:gd name="connsiteY5" fmla="*/ 4544263 h 4783076"/>
              <a:gd name="connsiteX6" fmla="*/ 159080 w 1625070"/>
              <a:gd name="connsiteY6" fmla="*/ 4783076 h 4783076"/>
              <a:gd name="connsiteX7" fmla="*/ 0 w 1625070"/>
              <a:gd name="connsiteY7" fmla="*/ 4630280 h 4783076"/>
              <a:gd name="connsiteX8" fmla="*/ 0 w 1625070"/>
              <a:gd name="connsiteY8" fmla="*/ 181075 h 4783076"/>
              <a:gd name="connsiteX0" fmla="*/ 0 w 1625070"/>
              <a:gd name="connsiteY0" fmla="*/ 181075 h 4783076"/>
              <a:gd name="connsiteX1" fmla="*/ 149653 w 1625070"/>
              <a:gd name="connsiteY1" fmla="*/ 0 h 4783076"/>
              <a:gd name="connsiteX2" fmla="*/ 1475278 w 1625070"/>
              <a:gd name="connsiteY2" fmla="*/ 144543 h 4783076"/>
              <a:gd name="connsiteX3" fmla="*/ 1621789 w 1625070"/>
              <a:gd name="connsiteY3" fmla="*/ 291054 h 4783076"/>
              <a:gd name="connsiteX4" fmla="*/ 1624931 w 1625070"/>
              <a:gd name="connsiteY4" fmla="*/ 4382040 h 4783076"/>
              <a:gd name="connsiteX5" fmla="*/ 1484704 w 1625070"/>
              <a:gd name="connsiteY5" fmla="*/ 4544263 h 4783076"/>
              <a:gd name="connsiteX6" fmla="*/ 159080 w 1625070"/>
              <a:gd name="connsiteY6" fmla="*/ 4783076 h 4783076"/>
              <a:gd name="connsiteX7" fmla="*/ 0 w 1625070"/>
              <a:gd name="connsiteY7" fmla="*/ 4630280 h 4783076"/>
              <a:gd name="connsiteX8" fmla="*/ 0 w 1625070"/>
              <a:gd name="connsiteY8" fmla="*/ 181075 h 4783076"/>
              <a:gd name="connsiteX0" fmla="*/ 0 w 1625070"/>
              <a:gd name="connsiteY0" fmla="*/ 181075 h 4783076"/>
              <a:gd name="connsiteX1" fmla="*/ 149653 w 1625070"/>
              <a:gd name="connsiteY1" fmla="*/ 0 h 4783076"/>
              <a:gd name="connsiteX2" fmla="*/ 1475278 w 1625070"/>
              <a:gd name="connsiteY2" fmla="*/ 144543 h 4783076"/>
              <a:gd name="connsiteX3" fmla="*/ 1621789 w 1625070"/>
              <a:gd name="connsiteY3" fmla="*/ 291054 h 4783076"/>
              <a:gd name="connsiteX4" fmla="*/ 1624931 w 1625070"/>
              <a:gd name="connsiteY4" fmla="*/ 4382040 h 4783076"/>
              <a:gd name="connsiteX5" fmla="*/ 1484704 w 1625070"/>
              <a:gd name="connsiteY5" fmla="*/ 4544263 h 4783076"/>
              <a:gd name="connsiteX6" fmla="*/ 159080 w 1625070"/>
              <a:gd name="connsiteY6" fmla="*/ 4783076 h 4783076"/>
              <a:gd name="connsiteX7" fmla="*/ 0 w 1625070"/>
              <a:gd name="connsiteY7" fmla="*/ 4630280 h 4783076"/>
              <a:gd name="connsiteX8" fmla="*/ 0 w 1625070"/>
              <a:gd name="connsiteY8" fmla="*/ 181075 h 4783076"/>
              <a:gd name="connsiteX0" fmla="*/ 0 w 1625209"/>
              <a:gd name="connsiteY0" fmla="*/ 181075 h 4783076"/>
              <a:gd name="connsiteX1" fmla="*/ 149653 w 1625209"/>
              <a:gd name="connsiteY1" fmla="*/ 0 h 4783076"/>
              <a:gd name="connsiteX2" fmla="*/ 1475278 w 1625209"/>
              <a:gd name="connsiteY2" fmla="*/ 144543 h 4783076"/>
              <a:gd name="connsiteX3" fmla="*/ 1621789 w 1625209"/>
              <a:gd name="connsiteY3" fmla="*/ 291054 h 4783076"/>
              <a:gd name="connsiteX4" fmla="*/ 1624931 w 1625209"/>
              <a:gd name="connsiteY4" fmla="*/ 4382040 h 4783076"/>
              <a:gd name="connsiteX5" fmla="*/ 1484704 w 1625209"/>
              <a:gd name="connsiteY5" fmla="*/ 4544263 h 4783076"/>
              <a:gd name="connsiteX6" fmla="*/ 159080 w 1625209"/>
              <a:gd name="connsiteY6" fmla="*/ 4783076 h 4783076"/>
              <a:gd name="connsiteX7" fmla="*/ 0 w 1625209"/>
              <a:gd name="connsiteY7" fmla="*/ 4630280 h 4783076"/>
              <a:gd name="connsiteX8" fmla="*/ 0 w 1625209"/>
              <a:gd name="connsiteY8" fmla="*/ 181075 h 4783076"/>
              <a:gd name="connsiteX0" fmla="*/ 0 w 1625209"/>
              <a:gd name="connsiteY0" fmla="*/ 181075 h 4783076"/>
              <a:gd name="connsiteX1" fmla="*/ 149653 w 1625209"/>
              <a:gd name="connsiteY1" fmla="*/ 0 h 4783076"/>
              <a:gd name="connsiteX2" fmla="*/ 1475278 w 1625209"/>
              <a:gd name="connsiteY2" fmla="*/ 144543 h 4783076"/>
              <a:gd name="connsiteX3" fmla="*/ 1621789 w 1625209"/>
              <a:gd name="connsiteY3" fmla="*/ 291054 h 4783076"/>
              <a:gd name="connsiteX4" fmla="*/ 1624931 w 1625209"/>
              <a:gd name="connsiteY4" fmla="*/ 4382040 h 4783076"/>
              <a:gd name="connsiteX5" fmla="*/ 1484704 w 1625209"/>
              <a:gd name="connsiteY5" fmla="*/ 4544263 h 4783076"/>
              <a:gd name="connsiteX6" fmla="*/ 159080 w 1625209"/>
              <a:gd name="connsiteY6" fmla="*/ 4783076 h 4783076"/>
              <a:gd name="connsiteX7" fmla="*/ 14796 w 1625209"/>
              <a:gd name="connsiteY7" fmla="*/ 4633239 h 4783076"/>
              <a:gd name="connsiteX8" fmla="*/ 0 w 1625209"/>
              <a:gd name="connsiteY8" fmla="*/ 181075 h 4783076"/>
              <a:gd name="connsiteX0" fmla="*/ 0 w 1625209"/>
              <a:gd name="connsiteY0" fmla="*/ 181075 h 4783076"/>
              <a:gd name="connsiteX1" fmla="*/ 149653 w 1625209"/>
              <a:gd name="connsiteY1" fmla="*/ 0 h 4783076"/>
              <a:gd name="connsiteX2" fmla="*/ 1475278 w 1625209"/>
              <a:gd name="connsiteY2" fmla="*/ 144543 h 4783076"/>
              <a:gd name="connsiteX3" fmla="*/ 1621789 w 1625209"/>
              <a:gd name="connsiteY3" fmla="*/ 291054 h 4783076"/>
              <a:gd name="connsiteX4" fmla="*/ 1624931 w 1625209"/>
              <a:gd name="connsiteY4" fmla="*/ 4382040 h 4783076"/>
              <a:gd name="connsiteX5" fmla="*/ 1484704 w 1625209"/>
              <a:gd name="connsiteY5" fmla="*/ 4544263 h 4783076"/>
              <a:gd name="connsiteX6" fmla="*/ 159080 w 1625209"/>
              <a:gd name="connsiteY6" fmla="*/ 4783076 h 4783076"/>
              <a:gd name="connsiteX7" fmla="*/ 14796 w 1625209"/>
              <a:gd name="connsiteY7" fmla="*/ 4633239 h 4783076"/>
              <a:gd name="connsiteX8" fmla="*/ 0 w 1625209"/>
              <a:gd name="connsiteY8" fmla="*/ 181075 h 4783076"/>
              <a:gd name="connsiteX0" fmla="*/ 0 w 1625209"/>
              <a:gd name="connsiteY0" fmla="*/ 181075 h 4783076"/>
              <a:gd name="connsiteX1" fmla="*/ 149653 w 1625209"/>
              <a:gd name="connsiteY1" fmla="*/ 0 h 4783076"/>
              <a:gd name="connsiteX2" fmla="*/ 1475278 w 1625209"/>
              <a:gd name="connsiteY2" fmla="*/ 144543 h 4783076"/>
              <a:gd name="connsiteX3" fmla="*/ 1621789 w 1625209"/>
              <a:gd name="connsiteY3" fmla="*/ 291054 h 4783076"/>
              <a:gd name="connsiteX4" fmla="*/ 1624931 w 1625209"/>
              <a:gd name="connsiteY4" fmla="*/ 4382040 h 4783076"/>
              <a:gd name="connsiteX5" fmla="*/ 1484704 w 1625209"/>
              <a:gd name="connsiteY5" fmla="*/ 4544263 h 4783076"/>
              <a:gd name="connsiteX6" fmla="*/ 159080 w 1625209"/>
              <a:gd name="connsiteY6" fmla="*/ 4783076 h 4783076"/>
              <a:gd name="connsiteX7" fmla="*/ 5918 w 1625209"/>
              <a:gd name="connsiteY7" fmla="*/ 4571096 h 4783076"/>
              <a:gd name="connsiteX8" fmla="*/ 0 w 1625209"/>
              <a:gd name="connsiteY8" fmla="*/ 181075 h 4783076"/>
              <a:gd name="connsiteX0" fmla="*/ 0 w 1625209"/>
              <a:gd name="connsiteY0" fmla="*/ 181075 h 4783076"/>
              <a:gd name="connsiteX1" fmla="*/ 149653 w 1625209"/>
              <a:gd name="connsiteY1" fmla="*/ 0 h 4783076"/>
              <a:gd name="connsiteX2" fmla="*/ 1475278 w 1625209"/>
              <a:gd name="connsiteY2" fmla="*/ 144543 h 4783076"/>
              <a:gd name="connsiteX3" fmla="*/ 1621789 w 1625209"/>
              <a:gd name="connsiteY3" fmla="*/ 291054 h 4783076"/>
              <a:gd name="connsiteX4" fmla="*/ 1624931 w 1625209"/>
              <a:gd name="connsiteY4" fmla="*/ 4382040 h 4783076"/>
              <a:gd name="connsiteX5" fmla="*/ 1484704 w 1625209"/>
              <a:gd name="connsiteY5" fmla="*/ 4544263 h 4783076"/>
              <a:gd name="connsiteX6" fmla="*/ 159080 w 1625209"/>
              <a:gd name="connsiteY6" fmla="*/ 4783076 h 4783076"/>
              <a:gd name="connsiteX7" fmla="*/ 5918 w 1625209"/>
              <a:gd name="connsiteY7" fmla="*/ 4571096 h 4783076"/>
              <a:gd name="connsiteX8" fmla="*/ 0 w 1625209"/>
              <a:gd name="connsiteY8" fmla="*/ 181075 h 4783076"/>
              <a:gd name="connsiteX0" fmla="*/ 0 w 1625209"/>
              <a:gd name="connsiteY0" fmla="*/ 181075 h 4783076"/>
              <a:gd name="connsiteX1" fmla="*/ 149653 w 1625209"/>
              <a:gd name="connsiteY1" fmla="*/ 0 h 4783076"/>
              <a:gd name="connsiteX2" fmla="*/ 1475278 w 1625209"/>
              <a:gd name="connsiteY2" fmla="*/ 144543 h 4783076"/>
              <a:gd name="connsiteX3" fmla="*/ 1621789 w 1625209"/>
              <a:gd name="connsiteY3" fmla="*/ 291054 h 4783076"/>
              <a:gd name="connsiteX4" fmla="*/ 1624931 w 1625209"/>
              <a:gd name="connsiteY4" fmla="*/ 4382040 h 4783076"/>
              <a:gd name="connsiteX5" fmla="*/ 1484704 w 1625209"/>
              <a:gd name="connsiteY5" fmla="*/ 4544263 h 4783076"/>
              <a:gd name="connsiteX6" fmla="*/ 159080 w 1625209"/>
              <a:gd name="connsiteY6" fmla="*/ 4783076 h 4783076"/>
              <a:gd name="connsiteX7" fmla="*/ 5918 w 1625209"/>
              <a:gd name="connsiteY7" fmla="*/ 4571096 h 4783076"/>
              <a:gd name="connsiteX8" fmla="*/ 0 w 1625209"/>
              <a:gd name="connsiteY8" fmla="*/ 181075 h 4783076"/>
              <a:gd name="connsiteX0" fmla="*/ 0 w 1625209"/>
              <a:gd name="connsiteY0" fmla="*/ 181075 h 4783076"/>
              <a:gd name="connsiteX1" fmla="*/ 149653 w 1625209"/>
              <a:gd name="connsiteY1" fmla="*/ 0 h 4783076"/>
              <a:gd name="connsiteX2" fmla="*/ 1475278 w 1625209"/>
              <a:gd name="connsiteY2" fmla="*/ 144543 h 4783076"/>
              <a:gd name="connsiteX3" fmla="*/ 1621789 w 1625209"/>
              <a:gd name="connsiteY3" fmla="*/ 291054 h 4783076"/>
              <a:gd name="connsiteX4" fmla="*/ 1624931 w 1625209"/>
              <a:gd name="connsiteY4" fmla="*/ 4382040 h 4783076"/>
              <a:gd name="connsiteX5" fmla="*/ 1484704 w 1625209"/>
              <a:gd name="connsiteY5" fmla="*/ 4544263 h 4783076"/>
              <a:gd name="connsiteX6" fmla="*/ 159080 w 1625209"/>
              <a:gd name="connsiteY6" fmla="*/ 4783076 h 4783076"/>
              <a:gd name="connsiteX7" fmla="*/ 5918 w 1625209"/>
              <a:gd name="connsiteY7" fmla="*/ 4571096 h 4783076"/>
              <a:gd name="connsiteX8" fmla="*/ 0 w 1625209"/>
              <a:gd name="connsiteY8" fmla="*/ 181075 h 4783076"/>
              <a:gd name="connsiteX0" fmla="*/ 0 w 1625209"/>
              <a:gd name="connsiteY0" fmla="*/ 181075 h 4783076"/>
              <a:gd name="connsiteX1" fmla="*/ 149653 w 1625209"/>
              <a:gd name="connsiteY1" fmla="*/ 0 h 4783076"/>
              <a:gd name="connsiteX2" fmla="*/ 1475278 w 1625209"/>
              <a:gd name="connsiteY2" fmla="*/ 144543 h 4783076"/>
              <a:gd name="connsiteX3" fmla="*/ 1621789 w 1625209"/>
              <a:gd name="connsiteY3" fmla="*/ 291054 h 4783076"/>
              <a:gd name="connsiteX4" fmla="*/ 1624931 w 1625209"/>
              <a:gd name="connsiteY4" fmla="*/ 4382040 h 4783076"/>
              <a:gd name="connsiteX5" fmla="*/ 1484704 w 1625209"/>
              <a:gd name="connsiteY5" fmla="*/ 4544263 h 4783076"/>
              <a:gd name="connsiteX6" fmla="*/ 159080 w 1625209"/>
              <a:gd name="connsiteY6" fmla="*/ 4783076 h 4783076"/>
              <a:gd name="connsiteX7" fmla="*/ 5918 w 1625209"/>
              <a:gd name="connsiteY7" fmla="*/ 4571096 h 4783076"/>
              <a:gd name="connsiteX8" fmla="*/ 0 w 1625209"/>
              <a:gd name="connsiteY8" fmla="*/ 181075 h 4783076"/>
              <a:gd name="connsiteX0" fmla="*/ 0 w 1625209"/>
              <a:gd name="connsiteY0" fmla="*/ 181075 h 4783076"/>
              <a:gd name="connsiteX1" fmla="*/ 149653 w 1625209"/>
              <a:gd name="connsiteY1" fmla="*/ 0 h 4783076"/>
              <a:gd name="connsiteX2" fmla="*/ 1475278 w 1625209"/>
              <a:gd name="connsiteY2" fmla="*/ 144543 h 4783076"/>
              <a:gd name="connsiteX3" fmla="*/ 1621789 w 1625209"/>
              <a:gd name="connsiteY3" fmla="*/ 291054 h 4783076"/>
              <a:gd name="connsiteX4" fmla="*/ 1624931 w 1625209"/>
              <a:gd name="connsiteY4" fmla="*/ 4382040 h 4783076"/>
              <a:gd name="connsiteX5" fmla="*/ 1484704 w 1625209"/>
              <a:gd name="connsiteY5" fmla="*/ 4544263 h 4783076"/>
              <a:gd name="connsiteX6" fmla="*/ 159080 w 1625209"/>
              <a:gd name="connsiteY6" fmla="*/ 4783076 h 4783076"/>
              <a:gd name="connsiteX7" fmla="*/ 5918 w 1625209"/>
              <a:gd name="connsiteY7" fmla="*/ 4571096 h 4783076"/>
              <a:gd name="connsiteX8" fmla="*/ 0 w 1625209"/>
              <a:gd name="connsiteY8" fmla="*/ 181075 h 4783076"/>
              <a:gd name="connsiteX0" fmla="*/ 0 w 1625209"/>
              <a:gd name="connsiteY0" fmla="*/ 181075 h 4783076"/>
              <a:gd name="connsiteX1" fmla="*/ 149653 w 1625209"/>
              <a:gd name="connsiteY1" fmla="*/ 0 h 4783076"/>
              <a:gd name="connsiteX2" fmla="*/ 1475278 w 1625209"/>
              <a:gd name="connsiteY2" fmla="*/ 144543 h 4783076"/>
              <a:gd name="connsiteX3" fmla="*/ 1621789 w 1625209"/>
              <a:gd name="connsiteY3" fmla="*/ 291054 h 4783076"/>
              <a:gd name="connsiteX4" fmla="*/ 1624931 w 1625209"/>
              <a:gd name="connsiteY4" fmla="*/ 4382040 h 4783076"/>
              <a:gd name="connsiteX5" fmla="*/ 1484704 w 1625209"/>
              <a:gd name="connsiteY5" fmla="*/ 4544263 h 4783076"/>
              <a:gd name="connsiteX6" fmla="*/ 159080 w 1625209"/>
              <a:gd name="connsiteY6" fmla="*/ 4783076 h 4783076"/>
              <a:gd name="connsiteX7" fmla="*/ 5918 w 1625209"/>
              <a:gd name="connsiteY7" fmla="*/ 4571096 h 4783076"/>
              <a:gd name="connsiteX8" fmla="*/ 0 w 1625209"/>
              <a:gd name="connsiteY8" fmla="*/ 181075 h 4783076"/>
              <a:gd name="connsiteX0" fmla="*/ 0 w 1630942"/>
              <a:gd name="connsiteY0" fmla="*/ 181075 h 4783076"/>
              <a:gd name="connsiteX1" fmla="*/ 149653 w 1630942"/>
              <a:gd name="connsiteY1" fmla="*/ 0 h 4783076"/>
              <a:gd name="connsiteX2" fmla="*/ 1475278 w 1630942"/>
              <a:gd name="connsiteY2" fmla="*/ 144543 h 4783076"/>
              <a:gd name="connsiteX3" fmla="*/ 1621789 w 1630942"/>
              <a:gd name="connsiteY3" fmla="*/ 291054 h 4783076"/>
              <a:gd name="connsiteX4" fmla="*/ 1630849 w 1630942"/>
              <a:gd name="connsiteY4" fmla="*/ 4311018 h 4783076"/>
              <a:gd name="connsiteX5" fmla="*/ 1484704 w 1630942"/>
              <a:gd name="connsiteY5" fmla="*/ 4544263 h 4783076"/>
              <a:gd name="connsiteX6" fmla="*/ 159080 w 1630942"/>
              <a:gd name="connsiteY6" fmla="*/ 4783076 h 4783076"/>
              <a:gd name="connsiteX7" fmla="*/ 5918 w 1630942"/>
              <a:gd name="connsiteY7" fmla="*/ 4571096 h 4783076"/>
              <a:gd name="connsiteX8" fmla="*/ 0 w 1630942"/>
              <a:gd name="connsiteY8" fmla="*/ 181075 h 4783076"/>
              <a:gd name="connsiteX0" fmla="*/ 0 w 1630942"/>
              <a:gd name="connsiteY0" fmla="*/ 181075 h 4783076"/>
              <a:gd name="connsiteX1" fmla="*/ 149653 w 1630942"/>
              <a:gd name="connsiteY1" fmla="*/ 0 h 4783076"/>
              <a:gd name="connsiteX2" fmla="*/ 1475278 w 1630942"/>
              <a:gd name="connsiteY2" fmla="*/ 144543 h 4783076"/>
              <a:gd name="connsiteX3" fmla="*/ 1621789 w 1630942"/>
              <a:gd name="connsiteY3" fmla="*/ 291054 h 4783076"/>
              <a:gd name="connsiteX4" fmla="*/ 1630849 w 1630942"/>
              <a:gd name="connsiteY4" fmla="*/ 4311018 h 4783076"/>
              <a:gd name="connsiteX5" fmla="*/ 1484704 w 1630942"/>
              <a:gd name="connsiteY5" fmla="*/ 4544263 h 4783076"/>
              <a:gd name="connsiteX6" fmla="*/ 159080 w 1630942"/>
              <a:gd name="connsiteY6" fmla="*/ 4783076 h 4783076"/>
              <a:gd name="connsiteX7" fmla="*/ 5918 w 1630942"/>
              <a:gd name="connsiteY7" fmla="*/ 4571096 h 4783076"/>
              <a:gd name="connsiteX8" fmla="*/ 0 w 1630942"/>
              <a:gd name="connsiteY8" fmla="*/ 181075 h 4783076"/>
              <a:gd name="connsiteX0" fmla="*/ 0 w 1630942"/>
              <a:gd name="connsiteY0" fmla="*/ 181075 h 4783076"/>
              <a:gd name="connsiteX1" fmla="*/ 149653 w 1630942"/>
              <a:gd name="connsiteY1" fmla="*/ 0 h 4783076"/>
              <a:gd name="connsiteX2" fmla="*/ 1475278 w 1630942"/>
              <a:gd name="connsiteY2" fmla="*/ 144543 h 4783076"/>
              <a:gd name="connsiteX3" fmla="*/ 1621789 w 1630942"/>
              <a:gd name="connsiteY3" fmla="*/ 291054 h 4783076"/>
              <a:gd name="connsiteX4" fmla="*/ 1630849 w 1630942"/>
              <a:gd name="connsiteY4" fmla="*/ 4311018 h 4783076"/>
              <a:gd name="connsiteX5" fmla="*/ 1484704 w 1630942"/>
              <a:gd name="connsiteY5" fmla="*/ 4544263 h 4783076"/>
              <a:gd name="connsiteX6" fmla="*/ 159080 w 1630942"/>
              <a:gd name="connsiteY6" fmla="*/ 4783076 h 4783076"/>
              <a:gd name="connsiteX7" fmla="*/ 5918 w 1630942"/>
              <a:gd name="connsiteY7" fmla="*/ 4571096 h 4783076"/>
              <a:gd name="connsiteX8" fmla="*/ 0 w 1630942"/>
              <a:gd name="connsiteY8" fmla="*/ 181075 h 4783076"/>
              <a:gd name="connsiteX0" fmla="*/ 0 w 1630942"/>
              <a:gd name="connsiteY0" fmla="*/ 181075 h 4783076"/>
              <a:gd name="connsiteX1" fmla="*/ 149653 w 1630942"/>
              <a:gd name="connsiteY1" fmla="*/ 0 h 4783076"/>
              <a:gd name="connsiteX2" fmla="*/ 1475278 w 1630942"/>
              <a:gd name="connsiteY2" fmla="*/ 144543 h 4783076"/>
              <a:gd name="connsiteX3" fmla="*/ 1621789 w 1630942"/>
              <a:gd name="connsiteY3" fmla="*/ 373912 h 4783076"/>
              <a:gd name="connsiteX4" fmla="*/ 1630849 w 1630942"/>
              <a:gd name="connsiteY4" fmla="*/ 4311018 h 4783076"/>
              <a:gd name="connsiteX5" fmla="*/ 1484704 w 1630942"/>
              <a:gd name="connsiteY5" fmla="*/ 4544263 h 4783076"/>
              <a:gd name="connsiteX6" fmla="*/ 159080 w 1630942"/>
              <a:gd name="connsiteY6" fmla="*/ 4783076 h 4783076"/>
              <a:gd name="connsiteX7" fmla="*/ 5918 w 1630942"/>
              <a:gd name="connsiteY7" fmla="*/ 4571096 h 4783076"/>
              <a:gd name="connsiteX8" fmla="*/ 0 w 1630942"/>
              <a:gd name="connsiteY8" fmla="*/ 181075 h 4783076"/>
              <a:gd name="connsiteX0" fmla="*/ 0 w 1630942"/>
              <a:gd name="connsiteY0" fmla="*/ 181075 h 4783076"/>
              <a:gd name="connsiteX1" fmla="*/ 149653 w 1630942"/>
              <a:gd name="connsiteY1" fmla="*/ 0 h 4783076"/>
              <a:gd name="connsiteX2" fmla="*/ 1475278 w 1630942"/>
              <a:gd name="connsiteY2" fmla="*/ 144543 h 4783076"/>
              <a:gd name="connsiteX3" fmla="*/ 1621789 w 1630942"/>
              <a:gd name="connsiteY3" fmla="*/ 373912 h 4783076"/>
              <a:gd name="connsiteX4" fmla="*/ 1630849 w 1630942"/>
              <a:gd name="connsiteY4" fmla="*/ 4311018 h 4783076"/>
              <a:gd name="connsiteX5" fmla="*/ 1484704 w 1630942"/>
              <a:gd name="connsiteY5" fmla="*/ 4544263 h 4783076"/>
              <a:gd name="connsiteX6" fmla="*/ 159080 w 1630942"/>
              <a:gd name="connsiteY6" fmla="*/ 4783076 h 4783076"/>
              <a:gd name="connsiteX7" fmla="*/ 5918 w 1630942"/>
              <a:gd name="connsiteY7" fmla="*/ 4571096 h 4783076"/>
              <a:gd name="connsiteX8" fmla="*/ 0 w 1630942"/>
              <a:gd name="connsiteY8" fmla="*/ 181075 h 4783076"/>
              <a:gd name="connsiteX0" fmla="*/ 0 w 1630942"/>
              <a:gd name="connsiteY0" fmla="*/ 181075 h 4783076"/>
              <a:gd name="connsiteX1" fmla="*/ 149653 w 1630942"/>
              <a:gd name="connsiteY1" fmla="*/ 0 h 4783076"/>
              <a:gd name="connsiteX2" fmla="*/ 1475278 w 1630942"/>
              <a:gd name="connsiteY2" fmla="*/ 147502 h 4783076"/>
              <a:gd name="connsiteX3" fmla="*/ 1621789 w 1630942"/>
              <a:gd name="connsiteY3" fmla="*/ 373912 h 4783076"/>
              <a:gd name="connsiteX4" fmla="*/ 1630849 w 1630942"/>
              <a:gd name="connsiteY4" fmla="*/ 4311018 h 4783076"/>
              <a:gd name="connsiteX5" fmla="*/ 1484704 w 1630942"/>
              <a:gd name="connsiteY5" fmla="*/ 4544263 h 4783076"/>
              <a:gd name="connsiteX6" fmla="*/ 159080 w 1630942"/>
              <a:gd name="connsiteY6" fmla="*/ 4783076 h 4783076"/>
              <a:gd name="connsiteX7" fmla="*/ 5918 w 1630942"/>
              <a:gd name="connsiteY7" fmla="*/ 4571096 h 4783076"/>
              <a:gd name="connsiteX8" fmla="*/ 0 w 1630942"/>
              <a:gd name="connsiteY8" fmla="*/ 181075 h 4783076"/>
              <a:gd name="connsiteX0" fmla="*/ 0 w 1630942"/>
              <a:gd name="connsiteY0" fmla="*/ 181075 h 4783076"/>
              <a:gd name="connsiteX1" fmla="*/ 149653 w 1630942"/>
              <a:gd name="connsiteY1" fmla="*/ 0 h 4783076"/>
              <a:gd name="connsiteX2" fmla="*/ 1475278 w 1630942"/>
              <a:gd name="connsiteY2" fmla="*/ 147502 h 4783076"/>
              <a:gd name="connsiteX3" fmla="*/ 1621789 w 1630942"/>
              <a:gd name="connsiteY3" fmla="*/ 373912 h 4783076"/>
              <a:gd name="connsiteX4" fmla="*/ 1630849 w 1630942"/>
              <a:gd name="connsiteY4" fmla="*/ 4311018 h 4783076"/>
              <a:gd name="connsiteX5" fmla="*/ 1484704 w 1630942"/>
              <a:gd name="connsiteY5" fmla="*/ 4544263 h 4783076"/>
              <a:gd name="connsiteX6" fmla="*/ 159080 w 1630942"/>
              <a:gd name="connsiteY6" fmla="*/ 4783076 h 4783076"/>
              <a:gd name="connsiteX7" fmla="*/ 5918 w 1630942"/>
              <a:gd name="connsiteY7" fmla="*/ 4571096 h 4783076"/>
              <a:gd name="connsiteX8" fmla="*/ 0 w 1630942"/>
              <a:gd name="connsiteY8" fmla="*/ 181075 h 4783076"/>
              <a:gd name="connsiteX0" fmla="*/ 0 w 1630942"/>
              <a:gd name="connsiteY0" fmla="*/ 181075 h 4783076"/>
              <a:gd name="connsiteX1" fmla="*/ 149653 w 1630942"/>
              <a:gd name="connsiteY1" fmla="*/ 0 h 4783076"/>
              <a:gd name="connsiteX2" fmla="*/ 1475278 w 1630942"/>
              <a:gd name="connsiteY2" fmla="*/ 147502 h 4783076"/>
              <a:gd name="connsiteX3" fmla="*/ 1621789 w 1630942"/>
              <a:gd name="connsiteY3" fmla="*/ 373912 h 4783076"/>
              <a:gd name="connsiteX4" fmla="*/ 1630849 w 1630942"/>
              <a:gd name="connsiteY4" fmla="*/ 4311018 h 4783076"/>
              <a:gd name="connsiteX5" fmla="*/ 1484704 w 1630942"/>
              <a:gd name="connsiteY5" fmla="*/ 4544263 h 4783076"/>
              <a:gd name="connsiteX6" fmla="*/ 159080 w 1630942"/>
              <a:gd name="connsiteY6" fmla="*/ 4783076 h 4783076"/>
              <a:gd name="connsiteX7" fmla="*/ 5918 w 1630942"/>
              <a:gd name="connsiteY7" fmla="*/ 4571096 h 4783076"/>
              <a:gd name="connsiteX8" fmla="*/ 0 w 1630942"/>
              <a:gd name="connsiteY8" fmla="*/ 181075 h 4783076"/>
              <a:gd name="connsiteX0" fmla="*/ 0 w 1630942"/>
              <a:gd name="connsiteY0" fmla="*/ 181075 h 4783076"/>
              <a:gd name="connsiteX1" fmla="*/ 149653 w 1630942"/>
              <a:gd name="connsiteY1" fmla="*/ 0 h 4783076"/>
              <a:gd name="connsiteX2" fmla="*/ 1475278 w 1630942"/>
              <a:gd name="connsiteY2" fmla="*/ 147502 h 4783076"/>
              <a:gd name="connsiteX3" fmla="*/ 1621789 w 1630942"/>
              <a:gd name="connsiteY3" fmla="*/ 373912 h 4783076"/>
              <a:gd name="connsiteX4" fmla="*/ 1630849 w 1630942"/>
              <a:gd name="connsiteY4" fmla="*/ 4311018 h 4783076"/>
              <a:gd name="connsiteX5" fmla="*/ 1484704 w 1630942"/>
              <a:gd name="connsiteY5" fmla="*/ 4544263 h 4783076"/>
              <a:gd name="connsiteX6" fmla="*/ 159080 w 1630942"/>
              <a:gd name="connsiteY6" fmla="*/ 4783076 h 4783076"/>
              <a:gd name="connsiteX7" fmla="*/ 5918 w 1630942"/>
              <a:gd name="connsiteY7" fmla="*/ 4571096 h 4783076"/>
              <a:gd name="connsiteX8" fmla="*/ 0 w 1630942"/>
              <a:gd name="connsiteY8" fmla="*/ 181075 h 4783076"/>
              <a:gd name="connsiteX0" fmla="*/ 0 w 1630942"/>
              <a:gd name="connsiteY0" fmla="*/ 181075 h 4783076"/>
              <a:gd name="connsiteX1" fmla="*/ 149653 w 1630942"/>
              <a:gd name="connsiteY1" fmla="*/ 0 h 4783076"/>
              <a:gd name="connsiteX2" fmla="*/ 1475278 w 1630942"/>
              <a:gd name="connsiteY2" fmla="*/ 147502 h 4783076"/>
              <a:gd name="connsiteX3" fmla="*/ 1621789 w 1630942"/>
              <a:gd name="connsiteY3" fmla="*/ 373912 h 4783076"/>
              <a:gd name="connsiteX4" fmla="*/ 1630849 w 1630942"/>
              <a:gd name="connsiteY4" fmla="*/ 4311018 h 4783076"/>
              <a:gd name="connsiteX5" fmla="*/ 1484704 w 1630942"/>
              <a:gd name="connsiteY5" fmla="*/ 4544263 h 4783076"/>
              <a:gd name="connsiteX6" fmla="*/ 159080 w 1630942"/>
              <a:gd name="connsiteY6" fmla="*/ 4783076 h 4783076"/>
              <a:gd name="connsiteX7" fmla="*/ 5918 w 1630942"/>
              <a:gd name="connsiteY7" fmla="*/ 4571096 h 4783076"/>
              <a:gd name="connsiteX8" fmla="*/ 0 w 1630942"/>
              <a:gd name="connsiteY8" fmla="*/ 181075 h 4783076"/>
              <a:gd name="connsiteX0" fmla="*/ 0 w 1630942"/>
              <a:gd name="connsiteY0" fmla="*/ 181075 h 4783076"/>
              <a:gd name="connsiteX1" fmla="*/ 149653 w 1630942"/>
              <a:gd name="connsiteY1" fmla="*/ 0 h 4783076"/>
              <a:gd name="connsiteX2" fmla="*/ 1475278 w 1630942"/>
              <a:gd name="connsiteY2" fmla="*/ 147502 h 4783076"/>
              <a:gd name="connsiteX3" fmla="*/ 1621789 w 1630942"/>
              <a:gd name="connsiteY3" fmla="*/ 373912 h 4783076"/>
              <a:gd name="connsiteX4" fmla="*/ 1630849 w 1630942"/>
              <a:gd name="connsiteY4" fmla="*/ 4311018 h 4783076"/>
              <a:gd name="connsiteX5" fmla="*/ 1484704 w 1630942"/>
              <a:gd name="connsiteY5" fmla="*/ 4544263 h 4783076"/>
              <a:gd name="connsiteX6" fmla="*/ 159080 w 1630942"/>
              <a:gd name="connsiteY6" fmla="*/ 4783076 h 4783076"/>
              <a:gd name="connsiteX7" fmla="*/ 5918 w 1630942"/>
              <a:gd name="connsiteY7" fmla="*/ 4571096 h 4783076"/>
              <a:gd name="connsiteX8" fmla="*/ 0 w 1630942"/>
              <a:gd name="connsiteY8" fmla="*/ 181075 h 4783076"/>
              <a:gd name="connsiteX0" fmla="*/ 0 w 1630942"/>
              <a:gd name="connsiteY0" fmla="*/ 181075 h 4783076"/>
              <a:gd name="connsiteX1" fmla="*/ 149653 w 1630942"/>
              <a:gd name="connsiteY1" fmla="*/ 0 h 4783076"/>
              <a:gd name="connsiteX2" fmla="*/ 1475278 w 1630942"/>
              <a:gd name="connsiteY2" fmla="*/ 147502 h 4783076"/>
              <a:gd name="connsiteX3" fmla="*/ 1621789 w 1630942"/>
              <a:gd name="connsiteY3" fmla="*/ 373912 h 4783076"/>
              <a:gd name="connsiteX4" fmla="*/ 1630849 w 1630942"/>
              <a:gd name="connsiteY4" fmla="*/ 4311018 h 4783076"/>
              <a:gd name="connsiteX5" fmla="*/ 1484704 w 1630942"/>
              <a:gd name="connsiteY5" fmla="*/ 4544263 h 4783076"/>
              <a:gd name="connsiteX6" fmla="*/ 159080 w 1630942"/>
              <a:gd name="connsiteY6" fmla="*/ 4783076 h 4783076"/>
              <a:gd name="connsiteX7" fmla="*/ 5918 w 1630942"/>
              <a:gd name="connsiteY7" fmla="*/ 4571096 h 4783076"/>
              <a:gd name="connsiteX8" fmla="*/ 0 w 1630942"/>
              <a:gd name="connsiteY8" fmla="*/ 181075 h 4783076"/>
              <a:gd name="connsiteX0" fmla="*/ 0 w 1630942"/>
              <a:gd name="connsiteY0" fmla="*/ 181075 h 4774198"/>
              <a:gd name="connsiteX1" fmla="*/ 149653 w 1630942"/>
              <a:gd name="connsiteY1" fmla="*/ 0 h 4774198"/>
              <a:gd name="connsiteX2" fmla="*/ 1475278 w 1630942"/>
              <a:gd name="connsiteY2" fmla="*/ 147502 h 4774198"/>
              <a:gd name="connsiteX3" fmla="*/ 1621789 w 1630942"/>
              <a:gd name="connsiteY3" fmla="*/ 373912 h 4774198"/>
              <a:gd name="connsiteX4" fmla="*/ 1630849 w 1630942"/>
              <a:gd name="connsiteY4" fmla="*/ 4311018 h 4774198"/>
              <a:gd name="connsiteX5" fmla="*/ 1484704 w 1630942"/>
              <a:gd name="connsiteY5" fmla="*/ 4544263 h 4774198"/>
              <a:gd name="connsiteX6" fmla="*/ 221223 w 1630942"/>
              <a:gd name="connsiteY6" fmla="*/ 4774198 h 4774198"/>
              <a:gd name="connsiteX7" fmla="*/ 5918 w 1630942"/>
              <a:gd name="connsiteY7" fmla="*/ 4571096 h 4774198"/>
              <a:gd name="connsiteX8" fmla="*/ 0 w 1630942"/>
              <a:gd name="connsiteY8" fmla="*/ 181075 h 4774198"/>
              <a:gd name="connsiteX0" fmla="*/ 0 w 1630942"/>
              <a:gd name="connsiteY0" fmla="*/ 181075 h 4774198"/>
              <a:gd name="connsiteX1" fmla="*/ 149653 w 1630942"/>
              <a:gd name="connsiteY1" fmla="*/ 0 h 4774198"/>
              <a:gd name="connsiteX2" fmla="*/ 1475278 w 1630942"/>
              <a:gd name="connsiteY2" fmla="*/ 147502 h 4774198"/>
              <a:gd name="connsiteX3" fmla="*/ 1621789 w 1630942"/>
              <a:gd name="connsiteY3" fmla="*/ 373912 h 4774198"/>
              <a:gd name="connsiteX4" fmla="*/ 1630849 w 1630942"/>
              <a:gd name="connsiteY4" fmla="*/ 4311018 h 4774198"/>
              <a:gd name="connsiteX5" fmla="*/ 1484704 w 1630942"/>
              <a:gd name="connsiteY5" fmla="*/ 4544263 h 4774198"/>
              <a:gd name="connsiteX6" fmla="*/ 221223 w 1630942"/>
              <a:gd name="connsiteY6" fmla="*/ 4774198 h 4774198"/>
              <a:gd name="connsiteX7" fmla="*/ 5918 w 1630942"/>
              <a:gd name="connsiteY7" fmla="*/ 4571096 h 4774198"/>
              <a:gd name="connsiteX8" fmla="*/ 0 w 1630942"/>
              <a:gd name="connsiteY8" fmla="*/ 181075 h 4774198"/>
              <a:gd name="connsiteX0" fmla="*/ 0 w 1630942"/>
              <a:gd name="connsiteY0" fmla="*/ 181075 h 4774198"/>
              <a:gd name="connsiteX1" fmla="*/ 149653 w 1630942"/>
              <a:gd name="connsiteY1" fmla="*/ 0 h 4774198"/>
              <a:gd name="connsiteX2" fmla="*/ 1475278 w 1630942"/>
              <a:gd name="connsiteY2" fmla="*/ 147502 h 4774198"/>
              <a:gd name="connsiteX3" fmla="*/ 1621789 w 1630942"/>
              <a:gd name="connsiteY3" fmla="*/ 373912 h 4774198"/>
              <a:gd name="connsiteX4" fmla="*/ 1630849 w 1630942"/>
              <a:gd name="connsiteY4" fmla="*/ 4311018 h 4774198"/>
              <a:gd name="connsiteX5" fmla="*/ 1484704 w 1630942"/>
              <a:gd name="connsiteY5" fmla="*/ 4544263 h 4774198"/>
              <a:gd name="connsiteX6" fmla="*/ 179794 w 1630942"/>
              <a:gd name="connsiteY6" fmla="*/ 4774198 h 4774198"/>
              <a:gd name="connsiteX7" fmla="*/ 5918 w 1630942"/>
              <a:gd name="connsiteY7" fmla="*/ 4571096 h 4774198"/>
              <a:gd name="connsiteX8" fmla="*/ 0 w 1630942"/>
              <a:gd name="connsiteY8" fmla="*/ 181075 h 4774198"/>
              <a:gd name="connsiteX0" fmla="*/ 0 w 1630942"/>
              <a:gd name="connsiteY0" fmla="*/ 181075 h 4774198"/>
              <a:gd name="connsiteX1" fmla="*/ 149653 w 1630942"/>
              <a:gd name="connsiteY1" fmla="*/ 0 h 4774198"/>
              <a:gd name="connsiteX2" fmla="*/ 1475278 w 1630942"/>
              <a:gd name="connsiteY2" fmla="*/ 147502 h 4774198"/>
              <a:gd name="connsiteX3" fmla="*/ 1621789 w 1630942"/>
              <a:gd name="connsiteY3" fmla="*/ 373912 h 4774198"/>
              <a:gd name="connsiteX4" fmla="*/ 1630849 w 1630942"/>
              <a:gd name="connsiteY4" fmla="*/ 4311018 h 4774198"/>
              <a:gd name="connsiteX5" fmla="*/ 1484704 w 1630942"/>
              <a:gd name="connsiteY5" fmla="*/ 4544263 h 4774198"/>
              <a:gd name="connsiteX6" fmla="*/ 179794 w 1630942"/>
              <a:gd name="connsiteY6" fmla="*/ 4774198 h 4774198"/>
              <a:gd name="connsiteX7" fmla="*/ 5918 w 1630942"/>
              <a:gd name="connsiteY7" fmla="*/ 4571096 h 4774198"/>
              <a:gd name="connsiteX8" fmla="*/ 0 w 1630942"/>
              <a:gd name="connsiteY8" fmla="*/ 181075 h 4774198"/>
              <a:gd name="connsiteX0" fmla="*/ 0 w 1630942"/>
              <a:gd name="connsiteY0" fmla="*/ 181075 h 4777682"/>
              <a:gd name="connsiteX1" fmla="*/ 149653 w 1630942"/>
              <a:gd name="connsiteY1" fmla="*/ 0 h 4777682"/>
              <a:gd name="connsiteX2" fmla="*/ 1475278 w 1630942"/>
              <a:gd name="connsiteY2" fmla="*/ 147502 h 4777682"/>
              <a:gd name="connsiteX3" fmla="*/ 1621789 w 1630942"/>
              <a:gd name="connsiteY3" fmla="*/ 373912 h 4777682"/>
              <a:gd name="connsiteX4" fmla="*/ 1630849 w 1630942"/>
              <a:gd name="connsiteY4" fmla="*/ 4311018 h 4777682"/>
              <a:gd name="connsiteX5" fmla="*/ 1484704 w 1630942"/>
              <a:gd name="connsiteY5" fmla="*/ 4544263 h 4777682"/>
              <a:gd name="connsiteX6" fmla="*/ 179794 w 1630942"/>
              <a:gd name="connsiteY6" fmla="*/ 4774198 h 4777682"/>
              <a:gd name="connsiteX7" fmla="*/ 5918 w 1630942"/>
              <a:gd name="connsiteY7" fmla="*/ 4571096 h 4777682"/>
              <a:gd name="connsiteX8" fmla="*/ 0 w 1630942"/>
              <a:gd name="connsiteY8" fmla="*/ 181075 h 4777682"/>
              <a:gd name="connsiteX0" fmla="*/ 0 w 1630942"/>
              <a:gd name="connsiteY0" fmla="*/ 181075 h 4769250"/>
              <a:gd name="connsiteX1" fmla="*/ 149653 w 1630942"/>
              <a:gd name="connsiteY1" fmla="*/ 0 h 4769250"/>
              <a:gd name="connsiteX2" fmla="*/ 1475278 w 1630942"/>
              <a:gd name="connsiteY2" fmla="*/ 147502 h 4769250"/>
              <a:gd name="connsiteX3" fmla="*/ 1621789 w 1630942"/>
              <a:gd name="connsiteY3" fmla="*/ 373912 h 4769250"/>
              <a:gd name="connsiteX4" fmla="*/ 1630849 w 1630942"/>
              <a:gd name="connsiteY4" fmla="*/ 4311018 h 4769250"/>
              <a:gd name="connsiteX5" fmla="*/ 1484704 w 1630942"/>
              <a:gd name="connsiteY5" fmla="*/ 4544263 h 4769250"/>
              <a:gd name="connsiteX6" fmla="*/ 194590 w 1630942"/>
              <a:gd name="connsiteY6" fmla="*/ 4765320 h 4769250"/>
              <a:gd name="connsiteX7" fmla="*/ 5918 w 1630942"/>
              <a:gd name="connsiteY7" fmla="*/ 4571096 h 4769250"/>
              <a:gd name="connsiteX8" fmla="*/ 0 w 1630942"/>
              <a:gd name="connsiteY8" fmla="*/ 181075 h 4769250"/>
              <a:gd name="connsiteX0" fmla="*/ 0 w 1630942"/>
              <a:gd name="connsiteY0" fmla="*/ 181075 h 4769250"/>
              <a:gd name="connsiteX1" fmla="*/ 149653 w 1630942"/>
              <a:gd name="connsiteY1" fmla="*/ 0 h 4769250"/>
              <a:gd name="connsiteX2" fmla="*/ 1475278 w 1630942"/>
              <a:gd name="connsiteY2" fmla="*/ 147502 h 4769250"/>
              <a:gd name="connsiteX3" fmla="*/ 1621789 w 1630942"/>
              <a:gd name="connsiteY3" fmla="*/ 373912 h 4769250"/>
              <a:gd name="connsiteX4" fmla="*/ 1630849 w 1630942"/>
              <a:gd name="connsiteY4" fmla="*/ 4311018 h 4769250"/>
              <a:gd name="connsiteX5" fmla="*/ 1484704 w 1630942"/>
              <a:gd name="connsiteY5" fmla="*/ 4544263 h 4769250"/>
              <a:gd name="connsiteX6" fmla="*/ 194590 w 1630942"/>
              <a:gd name="connsiteY6" fmla="*/ 4765320 h 4769250"/>
              <a:gd name="connsiteX7" fmla="*/ 2958 w 1630942"/>
              <a:gd name="connsiteY7" fmla="*/ 4571096 h 4769250"/>
              <a:gd name="connsiteX8" fmla="*/ 0 w 1630942"/>
              <a:gd name="connsiteY8" fmla="*/ 181075 h 4769250"/>
              <a:gd name="connsiteX0" fmla="*/ 0 w 1630942"/>
              <a:gd name="connsiteY0" fmla="*/ 181075 h 4772379"/>
              <a:gd name="connsiteX1" fmla="*/ 149653 w 1630942"/>
              <a:gd name="connsiteY1" fmla="*/ 0 h 4772379"/>
              <a:gd name="connsiteX2" fmla="*/ 1475278 w 1630942"/>
              <a:gd name="connsiteY2" fmla="*/ 147502 h 4772379"/>
              <a:gd name="connsiteX3" fmla="*/ 1621789 w 1630942"/>
              <a:gd name="connsiteY3" fmla="*/ 373912 h 4772379"/>
              <a:gd name="connsiteX4" fmla="*/ 1630849 w 1630942"/>
              <a:gd name="connsiteY4" fmla="*/ 4311018 h 4772379"/>
              <a:gd name="connsiteX5" fmla="*/ 1484704 w 1630942"/>
              <a:gd name="connsiteY5" fmla="*/ 4544263 h 4772379"/>
              <a:gd name="connsiteX6" fmla="*/ 194590 w 1630942"/>
              <a:gd name="connsiteY6" fmla="*/ 4765320 h 4772379"/>
              <a:gd name="connsiteX7" fmla="*/ 2958 w 1630942"/>
              <a:gd name="connsiteY7" fmla="*/ 4571096 h 4772379"/>
              <a:gd name="connsiteX8" fmla="*/ 0 w 1630942"/>
              <a:gd name="connsiteY8" fmla="*/ 181075 h 4772379"/>
              <a:gd name="connsiteX0" fmla="*/ 3318 w 1634260"/>
              <a:gd name="connsiteY0" fmla="*/ 181075 h 4769847"/>
              <a:gd name="connsiteX1" fmla="*/ 152971 w 1634260"/>
              <a:gd name="connsiteY1" fmla="*/ 0 h 4769847"/>
              <a:gd name="connsiteX2" fmla="*/ 1478596 w 1634260"/>
              <a:gd name="connsiteY2" fmla="*/ 147502 h 4769847"/>
              <a:gd name="connsiteX3" fmla="*/ 1625107 w 1634260"/>
              <a:gd name="connsiteY3" fmla="*/ 373912 h 4769847"/>
              <a:gd name="connsiteX4" fmla="*/ 1634167 w 1634260"/>
              <a:gd name="connsiteY4" fmla="*/ 4311018 h 4769847"/>
              <a:gd name="connsiteX5" fmla="*/ 1488022 w 1634260"/>
              <a:gd name="connsiteY5" fmla="*/ 4544263 h 4769847"/>
              <a:gd name="connsiteX6" fmla="*/ 197908 w 1634260"/>
              <a:gd name="connsiteY6" fmla="*/ 4765320 h 4769847"/>
              <a:gd name="connsiteX7" fmla="*/ 358 w 1634260"/>
              <a:gd name="connsiteY7" fmla="*/ 4544463 h 4769847"/>
              <a:gd name="connsiteX8" fmla="*/ 3318 w 1634260"/>
              <a:gd name="connsiteY8" fmla="*/ 181075 h 4769847"/>
              <a:gd name="connsiteX0" fmla="*/ 3318 w 1634260"/>
              <a:gd name="connsiteY0" fmla="*/ 181075 h 4769663"/>
              <a:gd name="connsiteX1" fmla="*/ 152971 w 1634260"/>
              <a:gd name="connsiteY1" fmla="*/ 0 h 4769663"/>
              <a:gd name="connsiteX2" fmla="*/ 1478596 w 1634260"/>
              <a:gd name="connsiteY2" fmla="*/ 147502 h 4769663"/>
              <a:gd name="connsiteX3" fmla="*/ 1625107 w 1634260"/>
              <a:gd name="connsiteY3" fmla="*/ 373912 h 4769663"/>
              <a:gd name="connsiteX4" fmla="*/ 1634167 w 1634260"/>
              <a:gd name="connsiteY4" fmla="*/ 4311018 h 4769663"/>
              <a:gd name="connsiteX5" fmla="*/ 1488022 w 1634260"/>
              <a:gd name="connsiteY5" fmla="*/ 4544263 h 4769663"/>
              <a:gd name="connsiteX6" fmla="*/ 197908 w 1634260"/>
              <a:gd name="connsiteY6" fmla="*/ 4765320 h 4769663"/>
              <a:gd name="connsiteX7" fmla="*/ 358 w 1634260"/>
              <a:gd name="connsiteY7" fmla="*/ 4544463 h 4769663"/>
              <a:gd name="connsiteX8" fmla="*/ 3318 w 1634260"/>
              <a:gd name="connsiteY8" fmla="*/ 181075 h 4769663"/>
              <a:gd name="connsiteX0" fmla="*/ 570 w 1631512"/>
              <a:gd name="connsiteY0" fmla="*/ 181075 h 4769859"/>
              <a:gd name="connsiteX1" fmla="*/ 150223 w 1631512"/>
              <a:gd name="connsiteY1" fmla="*/ 0 h 4769859"/>
              <a:gd name="connsiteX2" fmla="*/ 1475848 w 1631512"/>
              <a:gd name="connsiteY2" fmla="*/ 147502 h 4769859"/>
              <a:gd name="connsiteX3" fmla="*/ 1622359 w 1631512"/>
              <a:gd name="connsiteY3" fmla="*/ 373912 h 4769859"/>
              <a:gd name="connsiteX4" fmla="*/ 1631419 w 1631512"/>
              <a:gd name="connsiteY4" fmla="*/ 4311018 h 4769859"/>
              <a:gd name="connsiteX5" fmla="*/ 1485274 w 1631512"/>
              <a:gd name="connsiteY5" fmla="*/ 4544263 h 4769859"/>
              <a:gd name="connsiteX6" fmla="*/ 195160 w 1631512"/>
              <a:gd name="connsiteY6" fmla="*/ 4765320 h 4769859"/>
              <a:gd name="connsiteX7" fmla="*/ 570 w 1631512"/>
              <a:gd name="connsiteY7" fmla="*/ 4547422 h 4769859"/>
              <a:gd name="connsiteX8" fmla="*/ 570 w 1631512"/>
              <a:gd name="connsiteY8" fmla="*/ 181075 h 4769859"/>
              <a:gd name="connsiteX0" fmla="*/ 570 w 1631512"/>
              <a:gd name="connsiteY0" fmla="*/ 181075 h 4765320"/>
              <a:gd name="connsiteX1" fmla="*/ 150223 w 1631512"/>
              <a:gd name="connsiteY1" fmla="*/ 0 h 4765320"/>
              <a:gd name="connsiteX2" fmla="*/ 1475848 w 1631512"/>
              <a:gd name="connsiteY2" fmla="*/ 147502 h 4765320"/>
              <a:gd name="connsiteX3" fmla="*/ 1622359 w 1631512"/>
              <a:gd name="connsiteY3" fmla="*/ 373912 h 4765320"/>
              <a:gd name="connsiteX4" fmla="*/ 1631419 w 1631512"/>
              <a:gd name="connsiteY4" fmla="*/ 4311018 h 4765320"/>
              <a:gd name="connsiteX5" fmla="*/ 1485274 w 1631512"/>
              <a:gd name="connsiteY5" fmla="*/ 4544263 h 4765320"/>
              <a:gd name="connsiteX6" fmla="*/ 195160 w 1631512"/>
              <a:gd name="connsiteY6" fmla="*/ 4765320 h 4765320"/>
              <a:gd name="connsiteX7" fmla="*/ 570 w 1631512"/>
              <a:gd name="connsiteY7" fmla="*/ 4547422 h 4765320"/>
              <a:gd name="connsiteX8" fmla="*/ 570 w 1631512"/>
              <a:gd name="connsiteY8" fmla="*/ 181075 h 4765320"/>
              <a:gd name="connsiteX0" fmla="*/ 570 w 1631512"/>
              <a:gd name="connsiteY0" fmla="*/ 181075 h 4770878"/>
              <a:gd name="connsiteX1" fmla="*/ 150223 w 1631512"/>
              <a:gd name="connsiteY1" fmla="*/ 0 h 4770878"/>
              <a:gd name="connsiteX2" fmla="*/ 1475848 w 1631512"/>
              <a:gd name="connsiteY2" fmla="*/ 147502 h 4770878"/>
              <a:gd name="connsiteX3" fmla="*/ 1622359 w 1631512"/>
              <a:gd name="connsiteY3" fmla="*/ 373912 h 4770878"/>
              <a:gd name="connsiteX4" fmla="*/ 1631419 w 1631512"/>
              <a:gd name="connsiteY4" fmla="*/ 4311018 h 4770878"/>
              <a:gd name="connsiteX5" fmla="*/ 1485274 w 1631512"/>
              <a:gd name="connsiteY5" fmla="*/ 4544263 h 4770878"/>
              <a:gd name="connsiteX6" fmla="*/ 195160 w 1631512"/>
              <a:gd name="connsiteY6" fmla="*/ 4765320 h 4770878"/>
              <a:gd name="connsiteX7" fmla="*/ 570 w 1631512"/>
              <a:gd name="connsiteY7" fmla="*/ 4547422 h 4770878"/>
              <a:gd name="connsiteX8" fmla="*/ 570 w 1631512"/>
              <a:gd name="connsiteY8" fmla="*/ 181075 h 4770878"/>
              <a:gd name="connsiteX0" fmla="*/ 570 w 1631512"/>
              <a:gd name="connsiteY0" fmla="*/ 181075 h 4768878"/>
              <a:gd name="connsiteX1" fmla="*/ 150223 w 1631512"/>
              <a:gd name="connsiteY1" fmla="*/ 0 h 4768878"/>
              <a:gd name="connsiteX2" fmla="*/ 1475848 w 1631512"/>
              <a:gd name="connsiteY2" fmla="*/ 147502 h 4768878"/>
              <a:gd name="connsiteX3" fmla="*/ 1622359 w 1631512"/>
              <a:gd name="connsiteY3" fmla="*/ 373912 h 4768878"/>
              <a:gd name="connsiteX4" fmla="*/ 1631419 w 1631512"/>
              <a:gd name="connsiteY4" fmla="*/ 4311018 h 4768878"/>
              <a:gd name="connsiteX5" fmla="*/ 1485274 w 1631512"/>
              <a:gd name="connsiteY5" fmla="*/ 4544263 h 4768878"/>
              <a:gd name="connsiteX6" fmla="*/ 195160 w 1631512"/>
              <a:gd name="connsiteY6" fmla="*/ 4765320 h 4768878"/>
              <a:gd name="connsiteX7" fmla="*/ 570 w 1631512"/>
              <a:gd name="connsiteY7" fmla="*/ 4547422 h 4768878"/>
              <a:gd name="connsiteX8" fmla="*/ 570 w 1631512"/>
              <a:gd name="connsiteY8" fmla="*/ 181075 h 4768878"/>
              <a:gd name="connsiteX0" fmla="*/ 570 w 1631512"/>
              <a:gd name="connsiteY0" fmla="*/ 181075 h 4769439"/>
              <a:gd name="connsiteX1" fmla="*/ 150223 w 1631512"/>
              <a:gd name="connsiteY1" fmla="*/ 0 h 4769439"/>
              <a:gd name="connsiteX2" fmla="*/ 1475848 w 1631512"/>
              <a:gd name="connsiteY2" fmla="*/ 147502 h 4769439"/>
              <a:gd name="connsiteX3" fmla="*/ 1622359 w 1631512"/>
              <a:gd name="connsiteY3" fmla="*/ 373912 h 4769439"/>
              <a:gd name="connsiteX4" fmla="*/ 1631419 w 1631512"/>
              <a:gd name="connsiteY4" fmla="*/ 4311018 h 4769439"/>
              <a:gd name="connsiteX5" fmla="*/ 1485274 w 1631512"/>
              <a:gd name="connsiteY5" fmla="*/ 4544263 h 4769439"/>
              <a:gd name="connsiteX6" fmla="*/ 195160 w 1631512"/>
              <a:gd name="connsiteY6" fmla="*/ 4765320 h 4769439"/>
              <a:gd name="connsiteX7" fmla="*/ 570 w 1631512"/>
              <a:gd name="connsiteY7" fmla="*/ 4547422 h 4769439"/>
              <a:gd name="connsiteX8" fmla="*/ 570 w 1631512"/>
              <a:gd name="connsiteY8" fmla="*/ 181075 h 4769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1512" h="4769439">
                <a:moveTo>
                  <a:pt x="570" y="181075"/>
                </a:moveTo>
                <a:cubicBezTo>
                  <a:pt x="570" y="105366"/>
                  <a:pt x="50840" y="0"/>
                  <a:pt x="150223" y="0"/>
                </a:cubicBezTo>
                <a:lnTo>
                  <a:pt x="1475848" y="147502"/>
                </a:lnTo>
                <a:cubicBezTo>
                  <a:pt x="1572637" y="182067"/>
                  <a:pt x="1614610" y="215344"/>
                  <a:pt x="1622359" y="373912"/>
                </a:cubicBezTo>
                <a:cubicBezTo>
                  <a:pt x="1624454" y="1774234"/>
                  <a:pt x="1632466" y="2910696"/>
                  <a:pt x="1631419" y="4311018"/>
                </a:cubicBezTo>
                <a:cubicBezTo>
                  <a:pt x="1621259" y="4486793"/>
                  <a:pt x="1567268" y="4509698"/>
                  <a:pt x="1485274" y="4544263"/>
                </a:cubicBezTo>
                <a:cubicBezTo>
                  <a:pt x="1015119" y="4622820"/>
                  <a:pt x="640177" y="4699332"/>
                  <a:pt x="195160" y="4765320"/>
                </a:cubicBezTo>
                <a:cubicBezTo>
                  <a:pt x="89858" y="4780118"/>
                  <a:pt x="6489" y="4765173"/>
                  <a:pt x="570" y="4547422"/>
                </a:cubicBezTo>
                <a:cubicBezTo>
                  <a:pt x="-1403" y="3084082"/>
                  <a:pt x="2543" y="1644415"/>
                  <a:pt x="570" y="181075"/>
                </a:cubicBezTo>
                <a:close/>
              </a:path>
            </a:pathLst>
          </a:custGeom>
          <a:solidFill>
            <a:schemeClr val="bg2">
              <a:lumMod val="85000"/>
            </a:schemeClr>
          </a:solidFill>
        </p:spPr>
        <p:txBody>
          <a:bodyPr>
            <a:normAutofit/>
          </a:bodyPr>
          <a:lstStyle>
            <a:lvl1pPr>
              <a:defRPr sz="1400"/>
            </a:lvl1pPr>
          </a:lstStyle>
          <a:p>
            <a:r>
              <a:rPr lang="en-US"/>
              <a:t>Click icon to add picture</a:t>
            </a:r>
          </a:p>
        </p:txBody>
      </p:sp>
      <p:sp>
        <p:nvSpPr>
          <p:cNvPr id="18" name="Rectangle 17">
            <a:extLst>
              <a:ext uri="{FF2B5EF4-FFF2-40B4-BE49-F238E27FC236}">
                <a16:creationId xmlns:a16="http://schemas.microsoft.com/office/drawing/2014/main" id="{64D998C9-193D-465E-9E3F-ADA63328946A}"/>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990D847-400C-414A-8FC8-4E3A4BF30519}"/>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20" name="Straight Connector 19">
            <a:extLst>
              <a:ext uri="{FF2B5EF4-FFF2-40B4-BE49-F238E27FC236}">
                <a16:creationId xmlns:a16="http://schemas.microsoft.com/office/drawing/2014/main" id="{5EC40A5C-B6D2-4B6C-B32B-D4F056A6239C}"/>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3BDC681-71D2-44E0-BDC0-963A2DC00DF0}"/>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65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22" presetClass="entr" presetSubtype="2" fill="hold" nodeType="withEffect">
                                  <p:stCondLst>
                                    <p:cond delay="50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par>
                                <p:cTn id="16" presetID="22" presetClass="entr" presetSubtype="8" fill="hold" nodeType="withEffect">
                                  <p:stCondLst>
                                    <p:cond delay="50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9_Title Slid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C7B9225-0CE4-4FF2-99F4-81B31FE14487}"/>
              </a:ext>
            </a:extLst>
          </p:cNvPr>
          <p:cNvSpPr>
            <a:spLocks noGrp="1"/>
          </p:cNvSpPr>
          <p:nvPr>
            <p:ph type="title" hasCustomPrompt="1"/>
          </p:nvPr>
        </p:nvSpPr>
        <p:spPr>
          <a:xfrm>
            <a:off x="6747641" y="540000"/>
            <a:ext cx="4904359" cy="1588127"/>
          </a:xfrm>
        </p:spPr>
        <p:txBody>
          <a:bodyPr wrap="square">
            <a:spAutoFit/>
          </a:bodyPr>
          <a:lstStyle>
            <a:lvl1pPr algn="r">
              <a:defRPr sz="5400"/>
            </a:lvl1pPr>
          </a:lstStyle>
          <a:p>
            <a:r>
              <a:rPr lang="en-US"/>
              <a:t>Your</a:t>
            </a:r>
            <a:br>
              <a:rPr lang="en-US"/>
            </a:br>
            <a:r>
              <a:rPr lang="en-US"/>
              <a:t>Title Here</a:t>
            </a:r>
          </a:p>
        </p:txBody>
      </p:sp>
      <p:sp>
        <p:nvSpPr>
          <p:cNvPr id="3" name="Picture Placeholder 2">
            <a:extLst>
              <a:ext uri="{FF2B5EF4-FFF2-40B4-BE49-F238E27FC236}">
                <a16:creationId xmlns:a16="http://schemas.microsoft.com/office/drawing/2014/main" id="{E377150E-B8AA-499D-B9D1-6B247F4122F3}"/>
              </a:ext>
            </a:extLst>
          </p:cNvPr>
          <p:cNvSpPr>
            <a:spLocks noGrp="1"/>
          </p:cNvSpPr>
          <p:nvPr>
            <p:ph type="pic" sz="quarter" idx="10"/>
          </p:nvPr>
        </p:nvSpPr>
        <p:spPr>
          <a:xfrm>
            <a:off x="-1986391" y="936624"/>
            <a:ext cx="6992938" cy="4413417"/>
          </a:xfrm>
          <a:solidFill>
            <a:schemeClr val="bg2">
              <a:lumMod val="85000"/>
            </a:schemeClr>
          </a:solidFill>
        </p:spPr>
        <p:txBody>
          <a:bodyPr>
            <a:normAutofit/>
          </a:bodyPr>
          <a:lstStyle>
            <a:lvl1pPr>
              <a:defRPr sz="1400"/>
            </a:lvl1pPr>
          </a:lstStyle>
          <a:p>
            <a:r>
              <a:rPr lang="en-US"/>
              <a:t>Click icon to add picture</a:t>
            </a:r>
          </a:p>
        </p:txBody>
      </p:sp>
      <p:sp>
        <p:nvSpPr>
          <p:cNvPr id="17" name="Rectangle 16">
            <a:extLst>
              <a:ext uri="{FF2B5EF4-FFF2-40B4-BE49-F238E27FC236}">
                <a16:creationId xmlns:a16="http://schemas.microsoft.com/office/drawing/2014/main" id="{41B77FDA-734D-4FA9-B8B0-6EE60ED454ED}"/>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189F7DA-1B4A-4B7C-BE41-4C72926D1C95}"/>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19" name="Straight Connector 18">
            <a:extLst>
              <a:ext uri="{FF2B5EF4-FFF2-40B4-BE49-F238E27FC236}">
                <a16:creationId xmlns:a16="http://schemas.microsoft.com/office/drawing/2014/main" id="{839CF36F-4793-45A8-B828-DC5AA63CDD8E}"/>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53C8823-7450-4BD3-97DA-4962FB4A2989}"/>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099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22" presetClass="entr" presetSubtype="2" fill="hold" nodeType="withEffect">
                                  <p:stCondLst>
                                    <p:cond delay="50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par>
                                <p:cTn id="16" presetID="22" presetClass="entr" presetSubtype="8" fill="hold" nodeType="withEffect">
                                  <p:stCondLst>
                                    <p:cond delay="50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0_Title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858BE37-ABDC-4CA7-9C6B-B15F7C7B0AE1}"/>
              </a:ext>
            </a:extLst>
          </p:cNvPr>
          <p:cNvSpPr>
            <a:spLocks noGrp="1"/>
          </p:cNvSpPr>
          <p:nvPr>
            <p:ph type="title" hasCustomPrompt="1"/>
          </p:nvPr>
        </p:nvSpPr>
        <p:spPr>
          <a:xfrm>
            <a:off x="540000" y="557543"/>
            <a:ext cx="4904359" cy="1588127"/>
          </a:xfrm>
        </p:spPr>
        <p:txBody>
          <a:bodyPr wrap="square">
            <a:spAutoFit/>
          </a:bodyPr>
          <a:lstStyle>
            <a:lvl1pPr algn="l">
              <a:defRPr sz="5400"/>
            </a:lvl1pPr>
          </a:lstStyle>
          <a:p>
            <a:r>
              <a:rPr lang="en-US"/>
              <a:t>Your</a:t>
            </a:r>
            <a:br>
              <a:rPr lang="en-US"/>
            </a:br>
            <a:r>
              <a:rPr lang="en-US"/>
              <a:t>Title Here</a:t>
            </a:r>
          </a:p>
        </p:txBody>
      </p:sp>
      <p:sp>
        <p:nvSpPr>
          <p:cNvPr id="3" name="Picture Placeholder 2">
            <a:extLst>
              <a:ext uri="{FF2B5EF4-FFF2-40B4-BE49-F238E27FC236}">
                <a16:creationId xmlns:a16="http://schemas.microsoft.com/office/drawing/2014/main" id="{3EE15D1D-2055-4F20-9E75-7BB212E87940}"/>
              </a:ext>
            </a:extLst>
          </p:cNvPr>
          <p:cNvSpPr>
            <a:spLocks noGrp="1"/>
          </p:cNvSpPr>
          <p:nvPr>
            <p:ph type="pic" sz="quarter" idx="10"/>
          </p:nvPr>
        </p:nvSpPr>
        <p:spPr>
          <a:xfrm>
            <a:off x="8250620" y="2007476"/>
            <a:ext cx="2280745" cy="2827283"/>
          </a:xfrm>
          <a:solidFill>
            <a:schemeClr val="bg2">
              <a:lumMod val="85000"/>
            </a:schemeClr>
          </a:solidFill>
        </p:spPr>
        <p:txBody>
          <a:bodyPr>
            <a:normAutofit/>
          </a:bodyPr>
          <a:lstStyle>
            <a:lvl1pPr>
              <a:defRPr sz="1200"/>
            </a:lvl1pPr>
          </a:lstStyle>
          <a:p>
            <a:r>
              <a:rPr lang="en-US"/>
              <a:t>Click icon to add picture</a:t>
            </a:r>
          </a:p>
        </p:txBody>
      </p:sp>
      <p:sp>
        <p:nvSpPr>
          <p:cNvPr id="17" name="Rectangle 16">
            <a:extLst>
              <a:ext uri="{FF2B5EF4-FFF2-40B4-BE49-F238E27FC236}">
                <a16:creationId xmlns:a16="http://schemas.microsoft.com/office/drawing/2014/main" id="{85000728-ECFC-458C-9657-88A5A1B9AE4F}"/>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398CF09-F74B-400F-B5B6-F1FA3E4E0C5D}"/>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19" name="Straight Connector 18">
            <a:extLst>
              <a:ext uri="{FF2B5EF4-FFF2-40B4-BE49-F238E27FC236}">
                <a16:creationId xmlns:a16="http://schemas.microsoft.com/office/drawing/2014/main" id="{82FAA0DD-CDB7-4BE3-8891-1A306947509B}"/>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AE877BF-57C1-47FC-A8E3-C2F844BBE20A}"/>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407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22" presetClass="entr" presetSubtype="2" fill="hold" nodeType="withEffect">
                                  <p:stCondLst>
                                    <p:cond delay="50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par>
                                <p:cTn id="16" presetID="22" presetClass="entr" presetSubtype="8" fill="hold" nodeType="withEffect">
                                  <p:stCondLst>
                                    <p:cond delay="50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41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6424334-6A88-4E3C-8EFB-C47752325AA9}"/>
              </a:ext>
            </a:extLst>
          </p:cNvPr>
          <p:cNvSpPr>
            <a:spLocks noGrp="1"/>
          </p:cNvSpPr>
          <p:nvPr>
            <p:ph type="pic" sz="quarter" idx="10"/>
          </p:nvPr>
        </p:nvSpPr>
        <p:spPr>
          <a:xfrm>
            <a:off x="-3002" y="4221796"/>
            <a:ext cx="2437199" cy="2078657"/>
          </a:xfrm>
          <a:solidFill>
            <a:schemeClr val="bg2">
              <a:lumMod val="85000"/>
            </a:schemeClr>
          </a:solidFill>
        </p:spPr>
        <p:txBody>
          <a:bodyPr>
            <a:normAutofit/>
          </a:bodyPr>
          <a:lstStyle>
            <a:lvl1pPr>
              <a:defRPr sz="1400"/>
            </a:lvl1pPr>
          </a:lstStyle>
          <a:p>
            <a:r>
              <a:rPr lang="en-US"/>
              <a:t>Click icon to add picture</a:t>
            </a:r>
          </a:p>
        </p:txBody>
      </p:sp>
      <p:sp>
        <p:nvSpPr>
          <p:cNvPr id="14" name="Picture Placeholder 2">
            <a:extLst>
              <a:ext uri="{FF2B5EF4-FFF2-40B4-BE49-F238E27FC236}">
                <a16:creationId xmlns:a16="http://schemas.microsoft.com/office/drawing/2014/main" id="{738B7F9E-BB36-41BC-98CF-6DB869572C6C}"/>
              </a:ext>
            </a:extLst>
          </p:cNvPr>
          <p:cNvSpPr>
            <a:spLocks noGrp="1"/>
          </p:cNvSpPr>
          <p:nvPr>
            <p:ph type="pic" sz="quarter" idx="11"/>
          </p:nvPr>
        </p:nvSpPr>
        <p:spPr>
          <a:xfrm>
            <a:off x="2436449" y="4221796"/>
            <a:ext cx="2437199" cy="2078657"/>
          </a:xfrm>
          <a:solidFill>
            <a:schemeClr val="bg2">
              <a:lumMod val="85000"/>
            </a:schemeClr>
          </a:solidFill>
        </p:spPr>
        <p:txBody>
          <a:bodyPr>
            <a:normAutofit/>
          </a:bodyPr>
          <a:lstStyle>
            <a:lvl1pPr>
              <a:defRPr sz="1400"/>
            </a:lvl1pPr>
          </a:lstStyle>
          <a:p>
            <a:r>
              <a:rPr lang="en-US"/>
              <a:t>Click icon to add picture</a:t>
            </a:r>
          </a:p>
        </p:txBody>
      </p:sp>
      <p:sp>
        <p:nvSpPr>
          <p:cNvPr id="15" name="Picture Placeholder 2">
            <a:extLst>
              <a:ext uri="{FF2B5EF4-FFF2-40B4-BE49-F238E27FC236}">
                <a16:creationId xmlns:a16="http://schemas.microsoft.com/office/drawing/2014/main" id="{F86BEE74-6315-4F01-B68E-0C2712C3AF3D}"/>
              </a:ext>
            </a:extLst>
          </p:cNvPr>
          <p:cNvSpPr>
            <a:spLocks noGrp="1"/>
          </p:cNvSpPr>
          <p:nvPr>
            <p:ph type="pic" sz="quarter" idx="12"/>
          </p:nvPr>
        </p:nvSpPr>
        <p:spPr>
          <a:xfrm>
            <a:off x="4875900" y="4221796"/>
            <a:ext cx="2437199" cy="2078657"/>
          </a:xfrm>
          <a:solidFill>
            <a:schemeClr val="bg2">
              <a:lumMod val="85000"/>
            </a:schemeClr>
          </a:solidFill>
        </p:spPr>
        <p:txBody>
          <a:bodyPr>
            <a:normAutofit/>
          </a:bodyPr>
          <a:lstStyle>
            <a:lvl1pPr>
              <a:defRPr sz="1400"/>
            </a:lvl1pPr>
          </a:lstStyle>
          <a:p>
            <a:r>
              <a:rPr lang="en-US"/>
              <a:t>Click icon to add picture</a:t>
            </a:r>
          </a:p>
        </p:txBody>
      </p:sp>
      <p:sp>
        <p:nvSpPr>
          <p:cNvPr id="16" name="Picture Placeholder 2">
            <a:extLst>
              <a:ext uri="{FF2B5EF4-FFF2-40B4-BE49-F238E27FC236}">
                <a16:creationId xmlns:a16="http://schemas.microsoft.com/office/drawing/2014/main" id="{C863D792-470C-4DA9-AF26-56DB7F2850A8}"/>
              </a:ext>
            </a:extLst>
          </p:cNvPr>
          <p:cNvSpPr>
            <a:spLocks noGrp="1"/>
          </p:cNvSpPr>
          <p:nvPr>
            <p:ph type="pic" sz="quarter" idx="13"/>
          </p:nvPr>
        </p:nvSpPr>
        <p:spPr>
          <a:xfrm>
            <a:off x="7315351" y="4221796"/>
            <a:ext cx="2437199" cy="2078657"/>
          </a:xfrm>
          <a:solidFill>
            <a:schemeClr val="bg2">
              <a:lumMod val="85000"/>
            </a:schemeClr>
          </a:solidFill>
        </p:spPr>
        <p:txBody>
          <a:bodyPr>
            <a:normAutofit/>
          </a:bodyPr>
          <a:lstStyle>
            <a:lvl1pPr>
              <a:defRPr sz="1400"/>
            </a:lvl1pPr>
          </a:lstStyle>
          <a:p>
            <a:r>
              <a:rPr lang="en-US"/>
              <a:t>Click icon to add picture</a:t>
            </a:r>
          </a:p>
        </p:txBody>
      </p:sp>
      <p:sp>
        <p:nvSpPr>
          <p:cNvPr id="17" name="Picture Placeholder 2">
            <a:extLst>
              <a:ext uri="{FF2B5EF4-FFF2-40B4-BE49-F238E27FC236}">
                <a16:creationId xmlns:a16="http://schemas.microsoft.com/office/drawing/2014/main" id="{536E37F6-64B7-4544-8620-3BC2DFE4CB7A}"/>
              </a:ext>
            </a:extLst>
          </p:cNvPr>
          <p:cNvSpPr>
            <a:spLocks noGrp="1"/>
          </p:cNvSpPr>
          <p:nvPr>
            <p:ph type="pic" sz="quarter" idx="14"/>
          </p:nvPr>
        </p:nvSpPr>
        <p:spPr>
          <a:xfrm>
            <a:off x="9754801" y="4221796"/>
            <a:ext cx="2437199" cy="2078657"/>
          </a:xfrm>
          <a:solidFill>
            <a:schemeClr val="bg2">
              <a:lumMod val="85000"/>
            </a:schemeClr>
          </a:solidFill>
        </p:spPr>
        <p:txBody>
          <a:bodyPr>
            <a:normAutofit/>
          </a:bodyPr>
          <a:lstStyle>
            <a:lvl1pPr>
              <a:defRPr sz="1400"/>
            </a:lvl1pPr>
          </a:lstStyle>
          <a:p>
            <a:r>
              <a:rPr lang="en-US"/>
              <a:t>Click icon to add picture</a:t>
            </a:r>
          </a:p>
        </p:txBody>
      </p:sp>
      <p:sp>
        <p:nvSpPr>
          <p:cNvPr id="8" name="Title 1">
            <a:extLst>
              <a:ext uri="{FF2B5EF4-FFF2-40B4-BE49-F238E27FC236}">
                <a16:creationId xmlns:a16="http://schemas.microsoft.com/office/drawing/2014/main" id="{4858BE37-ABDC-4CA7-9C6B-B15F7C7B0AE1}"/>
              </a:ext>
            </a:extLst>
          </p:cNvPr>
          <p:cNvSpPr>
            <a:spLocks noGrp="1"/>
          </p:cNvSpPr>
          <p:nvPr>
            <p:ph type="title" hasCustomPrompt="1"/>
          </p:nvPr>
        </p:nvSpPr>
        <p:spPr>
          <a:xfrm>
            <a:off x="540000" y="557543"/>
            <a:ext cx="4904359" cy="1588127"/>
          </a:xfrm>
        </p:spPr>
        <p:txBody>
          <a:bodyPr wrap="square">
            <a:spAutoFit/>
          </a:bodyPr>
          <a:lstStyle>
            <a:lvl1pPr algn="l">
              <a:defRPr sz="5400"/>
            </a:lvl1pPr>
          </a:lstStyle>
          <a:p>
            <a:r>
              <a:rPr lang="en-US"/>
              <a:t>Your</a:t>
            </a:r>
            <a:br>
              <a:rPr lang="en-US"/>
            </a:br>
            <a:r>
              <a:rPr lang="en-US"/>
              <a:t>Title Here</a:t>
            </a:r>
          </a:p>
        </p:txBody>
      </p:sp>
      <p:sp>
        <p:nvSpPr>
          <p:cNvPr id="24" name="Rectangle 23">
            <a:extLst>
              <a:ext uri="{FF2B5EF4-FFF2-40B4-BE49-F238E27FC236}">
                <a16:creationId xmlns:a16="http://schemas.microsoft.com/office/drawing/2014/main" id="{B4B1E215-9282-44FA-BA91-FE66CAE2A8F5}"/>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A841AB93-59F3-42A0-8399-402C2953F18D}"/>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26" name="Straight Connector 25">
            <a:extLst>
              <a:ext uri="{FF2B5EF4-FFF2-40B4-BE49-F238E27FC236}">
                <a16:creationId xmlns:a16="http://schemas.microsoft.com/office/drawing/2014/main" id="{8E883DB2-D346-4638-886D-D3C7A8A06F9F}"/>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322533-A8B6-4F21-AA3B-5A739FBDE8D7}"/>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756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par>
                                <p:cTn id="13" presetID="22" presetClass="entr" presetSubtype="2" fill="hold" nodeType="withEffect">
                                  <p:stCondLst>
                                    <p:cond delay="500"/>
                                  </p:stCondLst>
                                  <p:childTnLst>
                                    <p:set>
                                      <p:cBhvr>
                                        <p:cTn id="14" dur="1" fill="hold">
                                          <p:stCondLst>
                                            <p:cond delay="0"/>
                                          </p:stCondLst>
                                        </p:cTn>
                                        <p:tgtEl>
                                          <p:spTgt spid="26"/>
                                        </p:tgtEl>
                                        <p:attrNameLst>
                                          <p:attrName>style.visibility</p:attrName>
                                        </p:attrNameLst>
                                      </p:cBhvr>
                                      <p:to>
                                        <p:strVal val="visible"/>
                                      </p:to>
                                    </p:set>
                                    <p:animEffect transition="in" filter="wipe(right)">
                                      <p:cBhvr>
                                        <p:cTn id="15" dur="500"/>
                                        <p:tgtEl>
                                          <p:spTgt spid="26"/>
                                        </p:tgtEl>
                                      </p:cBhvr>
                                    </p:animEffect>
                                  </p:childTnLst>
                                </p:cTn>
                              </p:par>
                              <p:par>
                                <p:cTn id="16" presetID="22" presetClass="entr" presetSubtype="8" fill="hold" nodeType="withEffect">
                                  <p:stCondLst>
                                    <p:cond delay="50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Lst>
  </p:timing>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3_Title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858BE37-ABDC-4CA7-9C6B-B15F7C7B0AE1}"/>
              </a:ext>
            </a:extLst>
          </p:cNvPr>
          <p:cNvSpPr>
            <a:spLocks noGrp="1"/>
          </p:cNvSpPr>
          <p:nvPr>
            <p:ph type="title" hasCustomPrompt="1"/>
          </p:nvPr>
        </p:nvSpPr>
        <p:spPr>
          <a:xfrm>
            <a:off x="540000" y="557543"/>
            <a:ext cx="4904359" cy="1588127"/>
          </a:xfrm>
        </p:spPr>
        <p:txBody>
          <a:bodyPr wrap="square">
            <a:spAutoFit/>
          </a:bodyPr>
          <a:lstStyle>
            <a:lvl1pPr algn="l">
              <a:defRPr sz="5400"/>
            </a:lvl1pPr>
          </a:lstStyle>
          <a:p>
            <a:r>
              <a:rPr lang="en-US"/>
              <a:t>Your</a:t>
            </a:r>
            <a:br>
              <a:rPr lang="en-US"/>
            </a:br>
            <a:r>
              <a:rPr lang="en-US"/>
              <a:t>Title Here</a:t>
            </a:r>
          </a:p>
        </p:txBody>
      </p:sp>
      <p:sp>
        <p:nvSpPr>
          <p:cNvPr id="3" name="Picture Placeholder 2">
            <a:extLst>
              <a:ext uri="{FF2B5EF4-FFF2-40B4-BE49-F238E27FC236}">
                <a16:creationId xmlns:a16="http://schemas.microsoft.com/office/drawing/2014/main" id="{B8B91277-26C8-40B9-B1AB-B641166A315D}"/>
              </a:ext>
            </a:extLst>
          </p:cNvPr>
          <p:cNvSpPr>
            <a:spLocks noGrp="1"/>
          </p:cNvSpPr>
          <p:nvPr>
            <p:ph type="pic" sz="quarter" idx="10"/>
          </p:nvPr>
        </p:nvSpPr>
        <p:spPr>
          <a:xfrm>
            <a:off x="6784996" y="384805"/>
            <a:ext cx="1125154" cy="1125154"/>
          </a:xfrm>
          <a:prstGeom prst="ellipse">
            <a:avLst/>
          </a:prstGeom>
          <a:solidFill>
            <a:schemeClr val="bg2">
              <a:lumMod val="85000"/>
            </a:schemeClr>
          </a:solidFill>
        </p:spPr>
        <p:txBody>
          <a:bodyPr>
            <a:normAutofit/>
          </a:bodyPr>
          <a:lstStyle>
            <a:lvl1pPr>
              <a:defRPr sz="1400"/>
            </a:lvl1pPr>
          </a:lstStyle>
          <a:p>
            <a:r>
              <a:rPr lang="en-US"/>
              <a:t>Click icon to add picture</a:t>
            </a:r>
          </a:p>
        </p:txBody>
      </p:sp>
      <p:sp>
        <p:nvSpPr>
          <p:cNvPr id="15" name="Picture Placeholder 2">
            <a:extLst>
              <a:ext uri="{FF2B5EF4-FFF2-40B4-BE49-F238E27FC236}">
                <a16:creationId xmlns:a16="http://schemas.microsoft.com/office/drawing/2014/main" id="{1396063C-BB1C-4122-8B12-D884FB117878}"/>
              </a:ext>
            </a:extLst>
          </p:cNvPr>
          <p:cNvSpPr>
            <a:spLocks noGrp="1"/>
          </p:cNvSpPr>
          <p:nvPr>
            <p:ph type="pic" sz="quarter" idx="11"/>
          </p:nvPr>
        </p:nvSpPr>
        <p:spPr>
          <a:xfrm>
            <a:off x="5780590" y="2456533"/>
            <a:ext cx="1125154" cy="1125154"/>
          </a:xfrm>
          <a:prstGeom prst="ellipse">
            <a:avLst/>
          </a:prstGeom>
          <a:solidFill>
            <a:schemeClr val="bg2">
              <a:lumMod val="85000"/>
            </a:schemeClr>
          </a:solidFill>
        </p:spPr>
        <p:txBody>
          <a:bodyPr>
            <a:normAutofit/>
          </a:bodyPr>
          <a:lstStyle>
            <a:lvl1pPr>
              <a:defRPr sz="1400"/>
            </a:lvl1pPr>
          </a:lstStyle>
          <a:p>
            <a:r>
              <a:rPr lang="en-US"/>
              <a:t>Click icon to add picture</a:t>
            </a:r>
          </a:p>
        </p:txBody>
      </p:sp>
      <p:sp>
        <p:nvSpPr>
          <p:cNvPr id="17" name="Picture Placeholder 2">
            <a:extLst>
              <a:ext uri="{FF2B5EF4-FFF2-40B4-BE49-F238E27FC236}">
                <a16:creationId xmlns:a16="http://schemas.microsoft.com/office/drawing/2014/main" id="{8897913B-EFDF-439B-86B6-5F4B465F615A}"/>
              </a:ext>
            </a:extLst>
          </p:cNvPr>
          <p:cNvSpPr>
            <a:spLocks noGrp="1"/>
          </p:cNvSpPr>
          <p:nvPr>
            <p:ph type="pic" sz="quarter" idx="12"/>
          </p:nvPr>
        </p:nvSpPr>
        <p:spPr>
          <a:xfrm>
            <a:off x="7877634" y="4481992"/>
            <a:ext cx="1125154" cy="1125154"/>
          </a:xfrm>
          <a:prstGeom prst="ellipse">
            <a:avLst/>
          </a:prstGeom>
          <a:solidFill>
            <a:schemeClr val="bg2">
              <a:lumMod val="85000"/>
            </a:schemeClr>
          </a:solidFill>
        </p:spPr>
        <p:txBody>
          <a:bodyPr>
            <a:normAutofit/>
          </a:bodyPr>
          <a:lstStyle>
            <a:lvl1pPr>
              <a:defRPr sz="1400"/>
            </a:lvl1pPr>
          </a:lstStyle>
          <a:p>
            <a:r>
              <a:rPr lang="en-US"/>
              <a:t>Click icon to add picture</a:t>
            </a:r>
          </a:p>
        </p:txBody>
      </p:sp>
      <p:sp>
        <p:nvSpPr>
          <p:cNvPr id="20" name="Rectangle 19">
            <a:extLst>
              <a:ext uri="{FF2B5EF4-FFF2-40B4-BE49-F238E27FC236}">
                <a16:creationId xmlns:a16="http://schemas.microsoft.com/office/drawing/2014/main" id="{071D8125-A3EB-45DA-98CB-4D67B3918450}"/>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B0DD69C0-4EA2-44E0-B5D4-1A3DACF747E1}"/>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22" name="Straight Connector 21">
            <a:extLst>
              <a:ext uri="{FF2B5EF4-FFF2-40B4-BE49-F238E27FC236}">
                <a16:creationId xmlns:a16="http://schemas.microsoft.com/office/drawing/2014/main" id="{1186C041-F0BB-4B9F-9603-B53CBFD48213}"/>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7585C05-F27A-4942-BF9B-F59CE31936FF}"/>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7766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22" presetClass="entr" presetSubtype="2" fill="hold" nodeType="with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par>
                                <p:cTn id="16" presetID="22" presetClass="entr" presetSubtype="8" fill="hold" nodeType="withEffect">
                                  <p:stCondLst>
                                    <p:cond delay="50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Lst>
  </p:timing>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44_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DF733FF-8504-4B46-822F-A69B0C77B124}"/>
              </a:ext>
            </a:extLst>
          </p:cNvPr>
          <p:cNvSpPr>
            <a:spLocks noGrp="1"/>
          </p:cNvSpPr>
          <p:nvPr>
            <p:ph type="title" hasCustomPrompt="1"/>
          </p:nvPr>
        </p:nvSpPr>
        <p:spPr>
          <a:xfrm>
            <a:off x="6747641" y="540000"/>
            <a:ext cx="4904359" cy="1588127"/>
          </a:xfrm>
        </p:spPr>
        <p:txBody>
          <a:bodyPr wrap="square">
            <a:spAutoFit/>
          </a:bodyPr>
          <a:lstStyle>
            <a:lvl1pPr algn="r">
              <a:defRPr sz="5400"/>
            </a:lvl1pPr>
          </a:lstStyle>
          <a:p>
            <a:r>
              <a:rPr lang="en-US"/>
              <a:t>Your</a:t>
            </a:r>
            <a:br>
              <a:rPr lang="en-US"/>
            </a:br>
            <a:r>
              <a:rPr lang="en-US"/>
              <a:t>Title Here</a:t>
            </a:r>
          </a:p>
        </p:txBody>
      </p:sp>
      <p:sp>
        <p:nvSpPr>
          <p:cNvPr id="16" name="Rectangle 15">
            <a:extLst>
              <a:ext uri="{FF2B5EF4-FFF2-40B4-BE49-F238E27FC236}">
                <a16:creationId xmlns:a16="http://schemas.microsoft.com/office/drawing/2014/main" id="{B2CF6A1E-4E4B-4B00-847D-CD6CFBC9DE26}"/>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94F4776-7B2E-4049-9ECB-DAAF3AC5BD04}"/>
              </a:ext>
            </a:extLst>
          </p:cNvPr>
          <p:cNvSpPr txBox="1"/>
          <p:nvPr/>
        </p:nvSpPr>
        <p:spPr>
          <a:xfrm>
            <a:off x="5242241" y="6610171"/>
            <a:ext cx="1707519"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18" name="Straight Connector 17">
            <a:extLst>
              <a:ext uri="{FF2B5EF4-FFF2-40B4-BE49-F238E27FC236}">
                <a16:creationId xmlns:a16="http://schemas.microsoft.com/office/drawing/2014/main" id="{25BCCDDB-78DF-47EC-9F4E-31507A61FC38}"/>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D8123BE-91AD-406D-A9D6-80A5631BDC4A}"/>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1100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22" presetClass="entr" presetSubtype="2"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Effect transition="in" filter="wipe(right)">
                                      <p:cBhvr>
                                        <p:cTn id="15" dur="500"/>
                                        <p:tgtEl>
                                          <p:spTgt spid="18"/>
                                        </p:tgtEl>
                                      </p:cBhvr>
                                    </p:animEffect>
                                  </p:childTnLst>
                                </p:cTn>
                              </p:par>
                              <p:par>
                                <p:cTn id="16" presetID="22" presetClass="entr" presetSubtype="8" fill="hold" nodeType="withEffect">
                                  <p:stCondLst>
                                    <p:cond delay="50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Lst>
  </p:timing>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5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11B636-3F87-4C99-82CB-A1134A9BE07C}"/>
              </a:ext>
            </a:extLst>
          </p:cNvPr>
          <p:cNvSpPr>
            <a:spLocks noGrp="1"/>
          </p:cNvSpPr>
          <p:nvPr>
            <p:ph type="pic" sz="quarter" idx="10"/>
          </p:nvPr>
        </p:nvSpPr>
        <p:spPr>
          <a:xfrm>
            <a:off x="-1" y="-1"/>
            <a:ext cx="12191999" cy="6631671"/>
          </a:xfrm>
          <a:solidFill>
            <a:schemeClr val="bg2">
              <a:lumMod val="85000"/>
            </a:schemeClr>
          </a:solidFill>
        </p:spPr>
        <p:txBody>
          <a:bodyPr>
            <a:normAutofit/>
          </a:bodyPr>
          <a:lstStyle>
            <a:lvl1pPr>
              <a:defRPr sz="1400"/>
            </a:lvl1pPr>
          </a:lstStyle>
          <a:p>
            <a:r>
              <a:rPr lang="en-US"/>
              <a:t>Click icon to add picture</a:t>
            </a:r>
          </a:p>
        </p:txBody>
      </p:sp>
      <p:sp>
        <p:nvSpPr>
          <p:cNvPr id="8" name="Title 1">
            <a:extLst>
              <a:ext uri="{FF2B5EF4-FFF2-40B4-BE49-F238E27FC236}">
                <a16:creationId xmlns:a16="http://schemas.microsoft.com/office/drawing/2014/main" id="{4858BE37-ABDC-4CA7-9C6B-B15F7C7B0AE1}"/>
              </a:ext>
            </a:extLst>
          </p:cNvPr>
          <p:cNvSpPr>
            <a:spLocks noGrp="1"/>
          </p:cNvSpPr>
          <p:nvPr>
            <p:ph type="title" hasCustomPrompt="1"/>
          </p:nvPr>
        </p:nvSpPr>
        <p:spPr>
          <a:xfrm>
            <a:off x="540000" y="557543"/>
            <a:ext cx="4904359" cy="1588127"/>
          </a:xfrm>
        </p:spPr>
        <p:txBody>
          <a:bodyPr wrap="square">
            <a:spAutoFit/>
          </a:bodyPr>
          <a:lstStyle>
            <a:lvl1pPr algn="l">
              <a:defRPr sz="5400"/>
            </a:lvl1pPr>
          </a:lstStyle>
          <a:p>
            <a:r>
              <a:rPr lang="en-US"/>
              <a:t>Your</a:t>
            </a:r>
            <a:br>
              <a:rPr lang="en-US"/>
            </a:br>
            <a:r>
              <a:rPr lang="en-US"/>
              <a:t>Title Here</a:t>
            </a:r>
          </a:p>
        </p:txBody>
      </p:sp>
      <p:sp>
        <p:nvSpPr>
          <p:cNvPr id="17" name="Rectangle 16">
            <a:extLst>
              <a:ext uri="{FF2B5EF4-FFF2-40B4-BE49-F238E27FC236}">
                <a16:creationId xmlns:a16="http://schemas.microsoft.com/office/drawing/2014/main" id="{B32EB0A9-77A5-424F-B30E-8FCA36831E34}"/>
              </a:ext>
            </a:extLst>
          </p:cNvPr>
          <p:cNvSpPr/>
          <p:nvPr/>
        </p:nvSpPr>
        <p:spPr>
          <a:xfrm>
            <a:off x="0" y="6631670"/>
            <a:ext cx="12192000" cy="23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87EBA3C-4E77-4B49-B691-BB951A507182}"/>
              </a:ext>
            </a:extLst>
          </p:cNvPr>
          <p:cNvSpPr txBox="1"/>
          <p:nvPr/>
        </p:nvSpPr>
        <p:spPr>
          <a:xfrm>
            <a:off x="5242241" y="6610171"/>
            <a:ext cx="1707520" cy="276999"/>
          </a:xfrm>
          <a:prstGeom prst="rect">
            <a:avLst/>
          </a:prstGeom>
          <a:noFill/>
        </p:spPr>
        <p:txBody>
          <a:bodyPr wrap="none" rtlCol="0" anchor="ctr">
            <a:spAutoFit/>
          </a:bodyPr>
          <a:lstStyle/>
          <a:p>
            <a:pPr algn="ctr"/>
            <a:r>
              <a:rPr lang="en-US" sz="1200">
                <a:solidFill>
                  <a:schemeClr val="bg2"/>
                </a:solidFill>
              </a:rPr>
              <a:t>2024 Annual Meeting</a:t>
            </a:r>
          </a:p>
        </p:txBody>
      </p:sp>
      <p:cxnSp>
        <p:nvCxnSpPr>
          <p:cNvPr id="19" name="Straight Connector 18">
            <a:extLst>
              <a:ext uri="{FF2B5EF4-FFF2-40B4-BE49-F238E27FC236}">
                <a16:creationId xmlns:a16="http://schemas.microsoft.com/office/drawing/2014/main" id="{805EB0BE-F25B-444A-B383-F7BFBC8A77F7}"/>
              </a:ext>
            </a:extLst>
          </p:cNvPr>
          <p:cNvCxnSpPr>
            <a:cxnSpLocks/>
          </p:cNvCxnSpPr>
          <p:nvPr/>
        </p:nvCxnSpPr>
        <p:spPr>
          <a:xfrm>
            <a:off x="1946814" y="6748671"/>
            <a:ext cx="324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9C3261-86D7-49FE-BF94-111FBA6A18AB}"/>
              </a:ext>
            </a:extLst>
          </p:cNvPr>
          <p:cNvCxnSpPr>
            <a:cxnSpLocks/>
          </p:cNvCxnSpPr>
          <p:nvPr/>
        </p:nvCxnSpPr>
        <p:spPr>
          <a:xfrm flipV="1">
            <a:off x="7005187" y="6748670"/>
            <a:ext cx="3240000" cy="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970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22" presetClass="entr" presetSubtype="2" fill="hold" nodeType="withEffect">
                                  <p:stCondLst>
                                    <p:cond delay="50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par>
                                <p:cTn id="16" presetID="22" presetClass="entr" presetSubtype="8" fill="hold" nodeType="withEffect">
                                  <p:stCondLst>
                                    <p:cond delay="50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46_Title Slid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A49FDA68-3903-1ACA-37E6-8F24A94B9B5F}"/>
              </a:ext>
            </a:extLst>
          </p:cNvPr>
          <p:cNvSpPr>
            <a:spLocks noGrp="1"/>
          </p:cNvSpPr>
          <p:nvPr>
            <p:ph type="pic" sz="quarter" idx="13"/>
          </p:nvPr>
        </p:nvSpPr>
        <p:spPr>
          <a:xfrm>
            <a:off x="900001" y="0"/>
            <a:ext cx="11292000" cy="6858000"/>
          </a:xfrm>
        </p:spPr>
        <p:txBody>
          <a:bodyPr/>
          <a:lstStyle/>
          <a:p>
            <a:r>
              <a:rPr lang="en-US"/>
              <a:t>Click icon to add picture</a:t>
            </a:r>
          </a:p>
        </p:txBody>
      </p:sp>
      <p:sp>
        <p:nvSpPr>
          <p:cNvPr id="20" name="Text Placeholder 19">
            <a:extLst>
              <a:ext uri="{FF2B5EF4-FFF2-40B4-BE49-F238E27FC236}">
                <a16:creationId xmlns:a16="http://schemas.microsoft.com/office/drawing/2014/main" id="{1020D15E-9A96-DF22-E646-9E7C47722C78}"/>
              </a:ext>
            </a:extLst>
          </p:cNvPr>
          <p:cNvSpPr>
            <a:spLocks noGrp="1" noRot="1" noMove="1" noResize="1" noEditPoints="1" noAdjustHandles="1" noChangeArrowheads="1" noChangeShapeType="1"/>
          </p:cNvSpPr>
          <p:nvPr>
            <p:ph type="body" sz="quarter" idx="14" hasCustomPrompt="1"/>
          </p:nvPr>
        </p:nvSpPr>
        <p:spPr>
          <a:xfrm>
            <a:off x="6612001" y="0"/>
            <a:ext cx="5580000" cy="6858000"/>
          </a:xfrm>
          <a:solidFill>
            <a:srgbClr val="D1D1D1">
              <a:alpha val="80000"/>
            </a:srgbClr>
          </a:solidFill>
        </p:spPr>
        <p:txBody>
          <a:bodyPr/>
          <a:lstStyle>
            <a:lvl1pPr marL="0" indent="0">
              <a:buNone/>
              <a:defRPr/>
            </a:lvl1pPr>
          </a:lstStyle>
          <a:p>
            <a:pPr lvl="0"/>
            <a:r>
              <a:rPr lang="en-US"/>
              <a:t>Leave blank</a:t>
            </a:r>
          </a:p>
        </p:txBody>
      </p:sp>
      <p:grpSp>
        <p:nvGrpSpPr>
          <p:cNvPr id="6" name="Group 5">
            <a:extLst>
              <a:ext uri="{FF2B5EF4-FFF2-40B4-BE49-F238E27FC236}">
                <a16:creationId xmlns:a16="http://schemas.microsoft.com/office/drawing/2014/main" id="{61165543-E471-5315-F7B4-017D95DB1710}"/>
              </a:ext>
            </a:extLst>
          </p:cNvPr>
          <p:cNvGrpSpPr/>
          <p:nvPr/>
        </p:nvGrpSpPr>
        <p:grpSpPr>
          <a:xfrm>
            <a:off x="0" y="0"/>
            <a:ext cx="900000" cy="6858000"/>
            <a:chOff x="0" y="0"/>
            <a:chExt cx="900000" cy="6858000"/>
          </a:xfrm>
        </p:grpSpPr>
        <p:grpSp>
          <p:nvGrpSpPr>
            <p:cNvPr id="7" name="Group 6">
              <a:extLst>
                <a:ext uri="{FF2B5EF4-FFF2-40B4-BE49-F238E27FC236}">
                  <a16:creationId xmlns:a16="http://schemas.microsoft.com/office/drawing/2014/main" id="{63D336D9-4E3A-78FD-C8A9-CAF204474BA2}"/>
                </a:ext>
              </a:extLst>
            </p:cNvPr>
            <p:cNvGrpSpPr/>
            <p:nvPr/>
          </p:nvGrpSpPr>
          <p:grpSpPr>
            <a:xfrm>
              <a:off x="0" y="0"/>
              <a:ext cx="900000" cy="6858000"/>
              <a:chOff x="0" y="0"/>
              <a:chExt cx="900000" cy="6858000"/>
            </a:xfrm>
          </p:grpSpPr>
          <p:sp>
            <p:nvSpPr>
              <p:cNvPr id="9" name="Rectangle 8">
                <a:extLst>
                  <a:ext uri="{FF2B5EF4-FFF2-40B4-BE49-F238E27FC236}">
                    <a16:creationId xmlns:a16="http://schemas.microsoft.com/office/drawing/2014/main" id="{B47DD218-238D-747B-B1C9-598D962845C3}"/>
                  </a:ext>
                </a:extLst>
              </p:cNvPr>
              <p:cNvSpPr/>
              <p:nvPr/>
            </p:nvSpPr>
            <p:spPr>
              <a:xfrm>
                <a:off x="0" y="0"/>
                <a:ext cx="900000" cy="6858000"/>
              </a:xfrm>
              <a:prstGeom prst="rect">
                <a:avLst/>
              </a:prstGeom>
              <a:solidFill>
                <a:srgbClr val="97C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sp>
            <p:nvSpPr>
              <p:cNvPr id="11" name="TextBox 10">
                <a:extLst>
                  <a:ext uri="{FF2B5EF4-FFF2-40B4-BE49-F238E27FC236}">
                    <a16:creationId xmlns:a16="http://schemas.microsoft.com/office/drawing/2014/main" id="{D75A6C9B-B962-E46C-B31C-7B3C308051FF}"/>
                  </a:ext>
                </a:extLst>
              </p:cNvPr>
              <p:cNvSpPr txBox="1"/>
              <p:nvPr/>
            </p:nvSpPr>
            <p:spPr>
              <a:xfrm>
                <a:off x="152483" y="158649"/>
                <a:ext cx="595035" cy="523220"/>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7193D"/>
                    </a:solidFill>
                    <a:effectLst/>
                    <a:uLnTx/>
                    <a:uFillTx/>
                    <a:latin typeface="Open Sans"/>
                    <a:ea typeface="+mn-ea"/>
                    <a:cs typeface="+mn-cs"/>
                  </a:rPr>
                  <a:t>20</a:t>
                </a:r>
              </a:p>
            </p:txBody>
          </p:sp>
          <p:sp>
            <p:nvSpPr>
              <p:cNvPr id="13" name="TextBox 12">
                <a:extLst>
                  <a:ext uri="{FF2B5EF4-FFF2-40B4-BE49-F238E27FC236}">
                    <a16:creationId xmlns:a16="http://schemas.microsoft.com/office/drawing/2014/main" id="{841451C1-EACA-E97F-063C-9DEE63006844}"/>
                  </a:ext>
                </a:extLst>
              </p:cNvPr>
              <p:cNvSpPr txBox="1"/>
              <p:nvPr/>
            </p:nvSpPr>
            <p:spPr>
              <a:xfrm>
                <a:off x="152483" y="490245"/>
                <a:ext cx="595035" cy="523220"/>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7193D"/>
                    </a:solidFill>
                    <a:effectLst/>
                    <a:uLnTx/>
                    <a:uFillTx/>
                    <a:latin typeface="Open Sans"/>
                    <a:ea typeface="+mn-ea"/>
                    <a:cs typeface="+mn-cs"/>
                  </a:rPr>
                  <a:t>24</a:t>
                </a:r>
              </a:p>
            </p:txBody>
          </p:sp>
        </p:grpSp>
        <p:pic>
          <p:nvPicPr>
            <p:cNvPr id="8" name="Picture 7">
              <a:extLst>
                <a:ext uri="{FF2B5EF4-FFF2-40B4-BE49-F238E27FC236}">
                  <a16:creationId xmlns:a16="http://schemas.microsoft.com/office/drawing/2014/main" id="{45D64D44-6EFE-6D78-76C1-D641C312CD80}"/>
                </a:ext>
              </a:extLst>
            </p:cNvPr>
            <p:cNvPicPr>
              <a:picLocks noChangeAspect="1"/>
            </p:cNvPicPr>
            <p:nvPr/>
          </p:nvPicPr>
          <p:blipFill>
            <a:blip r:embed="rId2"/>
            <a:stretch>
              <a:fillRect/>
            </a:stretch>
          </p:blipFill>
          <p:spPr>
            <a:xfrm>
              <a:off x="148058" y="5667793"/>
              <a:ext cx="603885" cy="914400"/>
            </a:xfrm>
            <a:prstGeom prst="rect">
              <a:avLst/>
            </a:prstGeom>
          </p:spPr>
        </p:pic>
      </p:grpSp>
      <p:sp>
        <p:nvSpPr>
          <p:cNvPr id="15" name="Text Placeholder 14">
            <a:extLst>
              <a:ext uri="{FF2B5EF4-FFF2-40B4-BE49-F238E27FC236}">
                <a16:creationId xmlns:a16="http://schemas.microsoft.com/office/drawing/2014/main" id="{7F407DE4-7D18-C08B-FBF1-605F08AC7B54}"/>
              </a:ext>
            </a:extLst>
          </p:cNvPr>
          <p:cNvSpPr>
            <a:spLocks noGrp="1"/>
          </p:cNvSpPr>
          <p:nvPr>
            <p:ph type="body" sz="quarter" idx="10" hasCustomPrompt="1"/>
          </p:nvPr>
        </p:nvSpPr>
        <p:spPr>
          <a:xfrm rot="16200000">
            <a:off x="-1915494" y="2852294"/>
            <a:ext cx="4799576" cy="831421"/>
          </a:xfrm>
        </p:spPr>
        <p:txBody>
          <a:bodyPr anchor="ctr">
            <a:noAutofit/>
          </a:bodyPr>
          <a:lstStyle>
            <a:lvl1pPr marL="0" indent="0" algn="ctr">
              <a:buNone/>
              <a:defRPr kumimoji="0" lang="en-US" sz="2800" b="1" i="0" u="none" strike="noStrike" kern="1200" cap="all" spc="0" normalizeH="0" baseline="0" dirty="0" smtClean="0">
                <a:ln>
                  <a:noFill/>
                </a:ln>
                <a:solidFill>
                  <a:srgbClr val="07193D"/>
                </a:solidFill>
                <a:effectLst/>
                <a:uLnTx/>
                <a:uFillTx/>
                <a:latin typeface="Open Sans"/>
                <a:ea typeface="+mn-ea"/>
                <a:cs typeface="+mn-cs"/>
              </a:defRPr>
            </a:lvl1pPr>
            <a:lvl2pPr>
              <a:defRPr sz="2800"/>
            </a:lvl2pPr>
            <a:lvl3pPr>
              <a:defRPr sz="2800"/>
            </a:lvl3pPr>
            <a:lvl4pPr>
              <a:defRPr sz="2800"/>
            </a:lvl4pPr>
            <a:lvl5pPr>
              <a:defRPr sz="2800"/>
            </a:lvl5pPr>
          </a:lstStyle>
          <a:p>
            <a:pPr lvl="0"/>
            <a:r>
              <a:rPr lang="en-US"/>
              <a:t>Click to edit Text</a:t>
            </a:r>
          </a:p>
        </p:txBody>
      </p:sp>
      <p:sp>
        <p:nvSpPr>
          <p:cNvPr id="10" name="Text Placeholder 9">
            <a:extLst>
              <a:ext uri="{FF2B5EF4-FFF2-40B4-BE49-F238E27FC236}">
                <a16:creationId xmlns:a16="http://schemas.microsoft.com/office/drawing/2014/main" id="{D9C45E92-7915-523B-6782-26F89D9B0A00}"/>
              </a:ext>
            </a:extLst>
          </p:cNvPr>
          <p:cNvSpPr>
            <a:spLocks noGrp="1"/>
          </p:cNvSpPr>
          <p:nvPr>
            <p:ph type="body" sz="quarter" idx="11" hasCustomPrompt="1"/>
          </p:nvPr>
        </p:nvSpPr>
        <p:spPr>
          <a:xfrm>
            <a:off x="6918882" y="2017816"/>
            <a:ext cx="4930575" cy="747077"/>
          </a:xfrm>
        </p:spPr>
        <p:txBody>
          <a:bodyPr>
            <a:noAutofit/>
          </a:bodyPr>
          <a:lstStyle>
            <a:lvl1pPr marL="0" indent="0">
              <a:buNone/>
              <a:defRPr lang="en-US" sz="4800" kern="1200" dirty="0" smtClean="0">
                <a:solidFill>
                  <a:schemeClr val="accent1"/>
                </a:solidFill>
                <a:latin typeface="+mj-lt"/>
                <a:ea typeface="+mn-ea"/>
                <a:cs typeface="+mn-cs"/>
              </a:defRPr>
            </a:lvl1pPr>
            <a:lvl2pPr marL="457200" indent="0">
              <a:buFont typeface="Arial" panose="020B0604020202020204" pitchFamily="34" charset="0"/>
              <a:buNone/>
              <a:defRPr lang="en-US" sz="4800" kern="1200" dirty="0" smtClean="0">
                <a:solidFill>
                  <a:schemeClr val="accent1"/>
                </a:solidFill>
                <a:latin typeface="+mj-lt"/>
                <a:ea typeface="+mn-ea"/>
                <a:cs typeface="+mn-cs"/>
              </a:defRPr>
            </a:lvl2pPr>
            <a:lvl3pPr marL="914400" indent="0">
              <a:buNone/>
              <a:defRPr/>
            </a:lvl3pPr>
            <a:lvl4pPr marL="1371600" indent="0">
              <a:buNone/>
              <a:defRPr/>
            </a:lvl4pPr>
            <a:lvl5pPr marL="1828800" indent="0">
              <a:buNone/>
              <a:defRPr/>
            </a:lvl5pPr>
          </a:lstStyle>
          <a:p>
            <a:pPr lvl="0"/>
            <a:r>
              <a:rPr lang="en-US"/>
              <a:t>Title</a:t>
            </a:r>
          </a:p>
        </p:txBody>
      </p:sp>
      <p:sp>
        <p:nvSpPr>
          <p:cNvPr id="12" name="Text Placeholder 9">
            <a:extLst>
              <a:ext uri="{FF2B5EF4-FFF2-40B4-BE49-F238E27FC236}">
                <a16:creationId xmlns:a16="http://schemas.microsoft.com/office/drawing/2014/main" id="{685A8CF3-E419-8B93-4AA0-2AFCCD6B47EA}"/>
              </a:ext>
            </a:extLst>
          </p:cNvPr>
          <p:cNvSpPr>
            <a:spLocks noGrp="1"/>
          </p:cNvSpPr>
          <p:nvPr>
            <p:ph type="body" sz="quarter" idx="12" hasCustomPrompt="1"/>
          </p:nvPr>
        </p:nvSpPr>
        <p:spPr>
          <a:xfrm>
            <a:off x="6918883" y="1270739"/>
            <a:ext cx="4930575" cy="747077"/>
          </a:xfrm>
        </p:spPr>
        <p:txBody>
          <a:bodyPr/>
          <a:lstStyle>
            <a:lvl1pPr marL="0" indent="0">
              <a:buNone/>
              <a:defRPr lang="en-US" sz="4800" kern="1200" dirty="0" smtClean="0">
                <a:solidFill>
                  <a:srgbClr val="002060"/>
                </a:solidFill>
                <a:latin typeface="+mj-lt"/>
                <a:ea typeface="+mn-ea"/>
                <a:cs typeface="+mn-cs"/>
              </a:defRPr>
            </a:lvl1pPr>
            <a:lvl2pPr marL="457200" indent="0">
              <a:buFont typeface="Arial" panose="020B0604020202020204" pitchFamily="34" charset="0"/>
              <a:buNone/>
              <a:defRPr lang="en-US" sz="4800" kern="1200" dirty="0" smtClean="0">
                <a:solidFill>
                  <a:schemeClr val="accent1"/>
                </a:solidFill>
                <a:latin typeface="+mj-lt"/>
                <a:ea typeface="+mn-ea"/>
                <a:cs typeface="+mn-cs"/>
              </a:defRPr>
            </a:lvl2pPr>
            <a:lvl3pPr marL="914400" indent="0">
              <a:buNone/>
              <a:defRPr/>
            </a:lvl3pPr>
            <a:lvl4pPr marL="1371600" indent="0">
              <a:buNone/>
              <a:defRPr/>
            </a:lvl4pPr>
            <a:lvl5pPr marL="1828800" indent="0">
              <a:buNone/>
              <a:defRPr/>
            </a:lvl5pPr>
          </a:lstStyle>
          <a:p>
            <a:pPr lvl="0"/>
            <a:r>
              <a:rPr lang="en-US"/>
              <a:t>Name</a:t>
            </a:r>
          </a:p>
        </p:txBody>
      </p:sp>
    </p:spTree>
    <p:extLst>
      <p:ext uri="{BB962C8B-B14F-4D97-AF65-F5344CB8AC3E}">
        <p14:creationId xmlns:p14="http://schemas.microsoft.com/office/powerpoint/2010/main" val="953080274"/>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2/19/2026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6793515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2/19/2026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7211824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p>
        </p:txBody>
      </p:sp>
      <p:sp>
        <p:nvSpPr>
          <p:cNvPr id="3" name="Content Placeholder 2"/>
          <p:cNvSpPr>
            <a:spLocks noGrp="1"/>
          </p:cNvSpPr>
          <p:nvPr>
            <p:ph sz="half" idx="1"/>
          </p:nvPr>
        </p:nvSpPr>
        <p:spPr>
          <a:xfrm>
            <a:off x="1024128" y="2286000"/>
            <a:ext cx="4754880" cy="37093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89320" y="2286000"/>
            <a:ext cx="4754880" cy="37093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134690-1557-4C89-A502-4959FE7FAD70}" type="datetimeFigureOut">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a:p>
        </p:txBody>
      </p:sp>
    </p:spTree>
    <p:extLst>
      <p:ext uri="{BB962C8B-B14F-4D97-AF65-F5344CB8AC3E}">
        <p14:creationId xmlns:p14="http://schemas.microsoft.com/office/powerpoint/2010/main" val="1256187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60EA64-D806-43AC-9DF2-F8C432F32B4C}" type="datetimeFigureOut">
              <a:rPr lang="en-US" smtClean="0"/>
              <a:t>2/19/2026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7A6979-0714-4377-B894-6BE4C2D6E202}" type="slidenum">
              <a:rPr lang="en-US" smtClean="0"/>
              <a:pPr/>
              <a:t>‹#›</a:t>
            </a:fld>
            <a:endParaRPr lang="en-US"/>
          </a:p>
        </p:txBody>
      </p:sp>
      <p:sp>
        <p:nvSpPr>
          <p:cNvPr id="7" name="Rectangle 6">
            <a:extLst>
              <a:ext uri="{FF2B5EF4-FFF2-40B4-BE49-F238E27FC236}">
                <a16:creationId xmlns:a16="http://schemas.microsoft.com/office/drawing/2014/main" id="{CC7645FE-BEAB-E10D-F7CF-61BF0BC01518}"/>
              </a:ext>
            </a:extLst>
          </p:cNvPr>
          <p:cNvSpPr/>
          <p:nvPr userDrawn="1"/>
        </p:nvSpPr>
        <p:spPr>
          <a:xfrm>
            <a:off x="0" y="6239435"/>
            <a:ext cx="12192000" cy="618565"/>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7CF8DB1-2D58-F768-F989-A3565D93DBE8}"/>
              </a:ext>
            </a:extLst>
          </p:cNvPr>
          <p:cNvPicPr>
            <a:picLocks noChangeAspect="1"/>
          </p:cNvPicPr>
          <p:nvPr userDrawn="1"/>
        </p:nvPicPr>
        <p:blipFill>
          <a:blip r:embed="rId29" cstate="email">
            <a:extLst>
              <a:ext uri="{28A0092B-C50C-407E-A947-70E740481C1C}">
                <a14:useLocalDpi xmlns:a14="http://schemas.microsoft.com/office/drawing/2010/main"/>
              </a:ext>
            </a:extLst>
          </a:blip>
          <a:stretch>
            <a:fillRect/>
          </a:stretch>
        </p:blipFill>
        <p:spPr>
          <a:xfrm>
            <a:off x="10193413" y="6393935"/>
            <a:ext cx="1822662" cy="327540"/>
          </a:xfrm>
          <a:prstGeom prst="rect">
            <a:avLst/>
          </a:prstGeom>
        </p:spPr>
      </p:pic>
    </p:spTree>
    <p:extLst>
      <p:ext uri="{BB962C8B-B14F-4D97-AF65-F5344CB8AC3E}">
        <p14:creationId xmlns:p14="http://schemas.microsoft.com/office/powerpoint/2010/main" val="2783429978"/>
      </p:ext>
    </p:extLst>
  </p:cSld>
  <p:clrMap bg1="lt1" tx1="dk1" bg2="lt2" tx2="dk2" accent1="accent1" accent2="accent2" accent3="accent3" accent4="accent4" accent5="accent5" accent6="accent6" hlink="hlink" folHlink="folHlink"/>
  <p:sldLayoutIdLst>
    <p:sldLayoutId id="2147483729" r:id="rId1"/>
    <p:sldLayoutId id="2147483735"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 id="2147483730" r:id="rId21"/>
    <p:sldLayoutId id="2147483731" r:id="rId22"/>
    <p:sldLayoutId id="2147483732" r:id="rId23"/>
    <p:sldLayoutId id="2147483733" r:id="rId24"/>
    <p:sldLayoutId id="2147483734" r:id="rId25"/>
    <p:sldLayoutId id="2147483736" r:id="rId26"/>
    <p:sldLayoutId id="2147483676" r:id="rId2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9.png"/><Relationship Id="rId1" Type="http://schemas.openxmlformats.org/officeDocument/2006/relationships/slideLayout" Target="../slideLayouts/slideLayout25.xml"/><Relationship Id="rId6" Type="http://schemas.openxmlformats.org/officeDocument/2006/relationships/hyperlink" Target="mailto:tanyas@westerngroup.com" TargetMode="External"/><Relationship Id="rId5" Type="http://schemas.openxmlformats.org/officeDocument/2006/relationships/hyperlink" Target="mailto:johnb1@westerngroup.com" TargetMode="External"/><Relationship Id="rId4" Type="http://schemas.openxmlformats.org/officeDocument/2006/relationships/hyperlink" Target="https://pixabay.com/en/question-board-chalk-school-126237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tower&#10;&#10;Description generated with very high confidence">
            <a:extLst>
              <a:ext uri="{FF2B5EF4-FFF2-40B4-BE49-F238E27FC236}">
                <a16:creationId xmlns:a16="http://schemas.microsoft.com/office/drawing/2014/main" id="{23174C95-417C-4BEE-B1CE-8838E44CCCF9}"/>
              </a:ext>
            </a:extLst>
          </p:cNvPr>
          <p:cNvPicPr>
            <a:picLocks noChangeAspect="1"/>
          </p:cNvPicPr>
          <p:nvPr/>
        </p:nvPicPr>
        <p:blipFill rotWithShape="1">
          <a:blip r:embed="rId2"/>
          <a:srcRect l="6171" t="37993" b="26777"/>
          <a:stretch/>
        </p:blipFill>
        <p:spPr>
          <a:xfrm>
            <a:off x="20" y="10"/>
            <a:ext cx="12191980" cy="6857990"/>
          </a:xfrm>
          <a:prstGeom prst="rect">
            <a:avLst/>
          </a:prstGeom>
        </p:spPr>
      </p:pic>
      <p:sp>
        <p:nvSpPr>
          <p:cNvPr id="3" name="Subtitle 2">
            <a:extLst>
              <a:ext uri="{FF2B5EF4-FFF2-40B4-BE49-F238E27FC236}">
                <a16:creationId xmlns:a16="http://schemas.microsoft.com/office/drawing/2014/main" id="{9837DA26-CF8E-467B-A3CB-12F035E00C65}"/>
              </a:ext>
            </a:extLst>
          </p:cNvPr>
          <p:cNvSpPr>
            <a:spLocks noGrp="1"/>
          </p:cNvSpPr>
          <p:nvPr>
            <p:ph type="subTitle" idx="4294967295"/>
          </p:nvPr>
        </p:nvSpPr>
        <p:spPr>
          <a:xfrm>
            <a:off x="8356600" y="4897438"/>
            <a:ext cx="3835400" cy="1838325"/>
          </a:xfrm>
        </p:spPr>
        <p:txBody>
          <a:bodyPr>
            <a:normAutofit fontScale="85000" lnSpcReduction="10000"/>
          </a:bodyPr>
          <a:lstStyle/>
          <a:p>
            <a:r>
              <a:rPr lang="en-US">
                <a:solidFill>
                  <a:srgbClr val="FFFFFF"/>
                </a:solidFill>
              </a:rPr>
              <a:t>CONCRETE</a:t>
            </a:r>
          </a:p>
          <a:p>
            <a:r>
              <a:rPr lang="en-US">
                <a:solidFill>
                  <a:srgbClr val="FFFFFF"/>
                </a:solidFill>
              </a:rPr>
              <a:t>MASONRY</a:t>
            </a:r>
          </a:p>
          <a:p>
            <a:r>
              <a:rPr lang="en-US">
                <a:solidFill>
                  <a:srgbClr val="FFFFFF"/>
                </a:solidFill>
              </a:rPr>
              <a:t>WATERPROOFING</a:t>
            </a:r>
          </a:p>
          <a:p>
            <a:r>
              <a:rPr lang="en-US">
                <a:solidFill>
                  <a:srgbClr val="FFFFFF"/>
                </a:solidFill>
              </a:rPr>
              <a:t>FAÇADE RESTORATION</a:t>
            </a:r>
          </a:p>
          <a:p>
            <a:endParaRPr lang="en-US">
              <a:solidFill>
                <a:srgbClr val="FFFFFF"/>
              </a:solidFill>
            </a:endParaRPr>
          </a:p>
        </p:txBody>
      </p:sp>
      <p:pic>
        <p:nvPicPr>
          <p:cNvPr id="6" name="Picture 5">
            <a:extLst>
              <a:ext uri="{FF2B5EF4-FFF2-40B4-BE49-F238E27FC236}">
                <a16:creationId xmlns:a16="http://schemas.microsoft.com/office/drawing/2014/main" id="{925D7FD7-D535-4147-ACD1-AC576EECCD9A}"/>
              </a:ext>
            </a:extLst>
          </p:cNvPr>
          <p:cNvPicPr>
            <a:picLocks noChangeAspect="1"/>
          </p:cNvPicPr>
          <p:nvPr/>
        </p:nvPicPr>
        <p:blipFill>
          <a:blip r:embed="rId3" cstate="print"/>
          <a:stretch>
            <a:fillRect/>
          </a:stretch>
        </p:blipFill>
        <p:spPr>
          <a:xfrm>
            <a:off x="4630784" y="402650"/>
            <a:ext cx="4192058" cy="753411"/>
          </a:xfrm>
          <a:prstGeom prst="rect">
            <a:avLst/>
          </a:prstGeom>
        </p:spPr>
      </p:pic>
    </p:spTree>
    <p:extLst>
      <p:ext uri="{BB962C8B-B14F-4D97-AF65-F5344CB8AC3E}">
        <p14:creationId xmlns:p14="http://schemas.microsoft.com/office/powerpoint/2010/main" val="438174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35591" y="1"/>
            <a:ext cx="7556409" cy="1828800"/>
          </a:xfrm>
        </p:spPr>
        <p:txBody>
          <a:bodyPr vert="horz" wrap="square" lIns="914400" tIns="640080" rIns="457200" bIns="0" rtlCol="0" anchor="b" anchorCtr="0">
            <a:normAutofit/>
          </a:bodyPr>
          <a:lstStyle/>
          <a:p>
            <a:r>
              <a:rPr lang="en-US" sz="4100" b="1">
                <a:effectLst>
                  <a:outerShdw blurRad="38100" dist="38100" dir="2700000" algn="tl">
                    <a:srgbClr val="000000">
                      <a:alpha val="43137"/>
                    </a:srgbClr>
                  </a:outerShdw>
                </a:effectLst>
              </a:rPr>
              <a:t>Zenith Apartment </a:t>
            </a:r>
            <a:br>
              <a:rPr lang="en-US" sz="4100" b="1">
                <a:effectLst>
                  <a:outerShdw blurRad="38100" dist="38100" dir="2700000" algn="tl">
                    <a:srgbClr val="000000">
                      <a:alpha val="43137"/>
                    </a:srgbClr>
                  </a:outerShdw>
                </a:effectLst>
              </a:rPr>
            </a:br>
            <a:r>
              <a:rPr lang="en-US" sz="4100" b="1">
                <a:effectLst>
                  <a:outerShdw blurRad="38100" dist="38100" dir="2700000" algn="tl">
                    <a:srgbClr val="000000">
                      <a:alpha val="43137"/>
                    </a:srgbClr>
                  </a:outerShdw>
                </a:effectLst>
              </a:rPr>
              <a:t>Garage Restoration</a:t>
            </a:r>
            <a:endParaRPr lang="en-US" sz="4100" b="1"/>
          </a:p>
        </p:txBody>
      </p:sp>
      <p:sp>
        <p:nvSpPr>
          <p:cNvPr id="7" name="TextBox 6">
            <a:extLst>
              <a:ext uri="{FF2B5EF4-FFF2-40B4-BE49-F238E27FC236}">
                <a16:creationId xmlns:a16="http://schemas.microsoft.com/office/drawing/2014/main" id="{CDEAAF7F-6132-45AA-929F-AF4278C86C29}"/>
              </a:ext>
            </a:extLst>
          </p:cNvPr>
          <p:cNvSpPr txBox="1"/>
          <p:nvPr/>
        </p:nvSpPr>
        <p:spPr>
          <a:xfrm>
            <a:off x="4635591" y="1748118"/>
            <a:ext cx="7556389" cy="4475701"/>
          </a:xfrm>
          <a:prstGeom prst="rect">
            <a:avLst/>
          </a:prstGeom>
        </p:spPr>
        <p:txBody>
          <a:bodyPr vert="horz" lIns="457200" tIns="457200" rIns="457200" bIns="457200" rtlCol="0">
            <a:normAutofit fontScale="92500" lnSpcReduction="10000"/>
          </a:bodyPr>
          <a:lstStyle/>
          <a:p>
            <a:pPr>
              <a:spcAft>
                <a:spcPts val="600"/>
              </a:spcAft>
            </a:pPr>
            <a:r>
              <a:rPr lang="en-US" sz="2000" b="1"/>
              <a:t>Contract Value: </a:t>
            </a:r>
            <a:r>
              <a:rPr lang="en-US" sz="2000"/>
              <a:t>$1.1 Million</a:t>
            </a:r>
          </a:p>
          <a:p>
            <a:pPr>
              <a:spcAft>
                <a:spcPts val="600"/>
              </a:spcAft>
            </a:pPr>
            <a:r>
              <a:rPr lang="en-US" sz="2000" b="1"/>
              <a:t>Owner: </a:t>
            </a:r>
            <a:r>
              <a:rPr lang="en-US" sz="2000"/>
              <a:t>Bentall Green Oak</a:t>
            </a:r>
          </a:p>
          <a:p>
            <a:pPr>
              <a:spcAft>
                <a:spcPts val="600"/>
              </a:spcAft>
            </a:pPr>
            <a:r>
              <a:rPr lang="en-US" sz="2000" b="1"/>
              <a:t>Architect/Engineer: </a:t>
            </a:r>
            <a:r>
              <a:rPr lang="en-US" sz="2000"/>
              <a:t>Simpson, </a:t>
            </a:r>
            <a:r>
              <a:rPr lang="en-US" sz="2000" err="1"/>
              <a:t>Gumpertz</a:t>
            </a:r>
            <a:r>
              <a:rPr lang="en-US" sz="2000"/>
              <a:t>, &amp; </a:t>
            </a:r>
            <a:r>
              <a:rPr lang="en-US" sz="2000" err="1"/>
              <a:t>Heger</a:t>
            </a:r>
            <a:endParaRPr lang="en-US" sz="2000"/>
          </a:p>
          <a:p>
            <a:pPr>
              <a:spcAft>
                <a:spcPts val="600"/>
              </a:spcAft>
            </a:pPr>
            <a:r>
              <a:rPr lang="en-US" sz="2000" b="1"/>
              <a:t>Service Type: </a:t>
            </a:r>
            <a:r>
              <a:rPr lang="en-US" sz="2000"/>
              <a:t>Structural Concrete Repairs, PT Repairs, Barrier Cable Repairs, Traffic Coatings</a:t>
            </a:r>
          </a:p>
          <a:p>
            <a:pPr>
              <a:spcAft>
                <a:spcPts val="600"/>
              </a:spcAft>
            </a:pPr>
            <a:r>
              <a:rPr lang="en-US" sz="2000" b="1"/>
              <a:t>Completion Date: </a:t>
            </a:r>
            <a:r>
              <a:rPr lang="en-US" sz="2000"/>
              <a:t>OCT 2020</a:t>
            </a:r>
          </a:p>
          <a:p>
            <a:pPr>
              <a:spcAft>
                <a:spcPts val="600"/>
              </a:spcAft>
            </a:pPr>
            <a:r>
              <a:rPr lang="en-US" sz="2000" b="1"/>
              <a:t>Challenges: </a:t>
            </a:r>
            <a:r>
              <a:rPr lang="en-US" sz="2000"/>
              <a:t>Phasing with an occupied parking garage and shoring design; the COVID pandemic kept occupants at home and required being cognizant of noise and scheduling; VE cost savings to Owner for traffic coatings, utilizing ASTM D541 adhesion testing with </a:t>
            </a:r>
            <a:r>
              <a:rPr lang="en-US" sz="2000" err="1"/>
              <a:t>Elcometer</a:t>
            </a:r>
            <a:r>
              <a:rPr lang="en-US" sz="2000"/>
              <a:t>.</a:t>
            </a:r>
          </a:p>
        </p:txBody>
      </p:sp>
      <p:pic>
        <p:nvPicPr>
          <p:cNvPr id="4" name="Picture 3">
            <a:extLst>
              <a:ext uri="{FF2B5EF4-FFF2-40B4-BE49-F238E27FC236}">
                <a16:creationId xmlns:a16="http://schemas.microsoft.com/office/drawing/2014/main" id="{19251727-63B4-413A-8376-4F8EB2EF1FD0}"/>
              </a:ext>
            </a:extLst>
          </p:cNvPr>
          <p:cNvPicPr>
            <a:picLocks noChangeAspect="1"/>
          </p:cNvPicPr>
          <p:nvPr/>
        </p:nvPicPr>
        <p:blipFill rotWithShape="1">
          <a:blip r:embed="rId3"/>
          <a:srcRect l="10687" r="5084" b="9248"/>
          <a:stretch>
            <a:fillRect/>
          </a:stretch>
        </p:blipFill>
        <p:spPr>
          <a:xfrm>
            <a:off x="20" y="10"/>
            <a:ext cx="4635571" cy="6223809"/>
          </a:xfrm>
          <a:prstGeom prst="rect">
            <a:avLst/>
          </a:prstGeom>
          <a:effectLst/>
        </p:spPr>
      </p:pic>
    </p:spTree>
    <p:extLst>
      <p:ext uri="{BB962C8B-B14F-4D97-AF65-F5344CB8AC3E}">
        <p14:creationId xmlns:p14="http://schemas.microsoft.com/office/powerpoint/2010/main" val="3663642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35591" y="1"/>
            <a:ext cx="7556409" cy="1828800"/>
          </a:xfrm>
        </p:spPr>
        <p:txBody>
          <a:bodyPr vert="horz" lIns="914400" tIns="640080" rIns="457200" bIns="0" rtlCol="0" anchor="b" anchorCtr="0">
            <a:normAutofit/>
          </a:bodyPr>
          <a:lstStyle/>
          <a:p>
            <a:r>
              <a:rPr lang="en-US" sz="4100" b="1">
                <a:effectLst>
                  <a:outerShdw blurRad="38100" dist="38100" dir="2700000" algn="tl">
                    <a:srgbClr val="000000">
                      <a:alpha val="43137"/>
                    </a:srgbClr>
                  </a:outerShdw>
                </a:effectLst>
              </a:rPr>
              <a:t>USPS HQ Garage Repair</a:t>
            </a:r>
            <a:endParaRPr lang="en-US" sz="4100" b="1"/>
          </a:p>
        </p:txBody>
      </p:sp>
      <p:sp>
        <p:nvSpPr>
          <p:cNvPr id="7" name="TextBox 6">
            <a:extLst>
              <a:ext uri="{FF2B5EF4-FFF2-40B4-BE49-F238E27FC236}">
                <a16:creationId xmlns:a16="http://schemas.microsoft.com/office/drawing/2014/main" id="{CDEAAF7F-6132-45AA-929F-AF4278C86C29}"/>
              </a:ext>
            </a:extLst>
          </p:cNvPr>
          <p:cNvSpPr txBox="1"/>
          <p:nvPr/>
        </p:nvSpPr>
        <p:spPr>
          <a:xfrm>
            <a:off x="4635591" y="1828800"/>
            <a:ext cx="7556409" cy="4410636"/>
          </a:xfrm>
          <a:prstGeom prst="rect">
            <a:avLst/>
          </a:prstGeom>
        </p:spPr>
        <p:txBody>
          <a:bodyPr vert="horz" lIns="457200" tIns="457200" rIns="457200" bIns="457200" rtlCol="0">
            <a:normAutofit fontScale="70000" lnSpcReduction="20000"/>
          </a:bodyPr>
          <a:lstStyle/>
          <a:p>
            <a:pPr marL="114300">
              <a:lnSpc>
                <a:spcPct val="120000"/>
              </a:lnSpc>
              <a:spcAft>
                <a:spcPts val="600"/>
              </a:spcAft>
            </a:pPr>
            <a:r>
              <a:rPr lang="en-US" sz="2000" b="1"/>
              <a:t>Contract Value: </a:t>
            </a:r>
            <a:r>
              <a:rPr lang="en-US" sz="2000"/>
              <a:t>$3.3 Million</a:t>
            </a:r>
          </a:p>
          <a:p>
            <a:pPr marL="114300">
              <a:lnSpc>
                <a:spcPct val="120000"/>
              </a:lnSpc>
              <a:spcAft>
                <a:spcPts val="600"/>
              </a:spcAft>
            </a:pPr>
            <a:r>
              <a:rPr lang="en-US" sz="2000" b="1"/>
              <a:t>Owner: </a:t>
            </a:r>
            <a:r>
              <a:rPr lang="en-US" sz="2000"/>
              <a:t>United States Postal Service</a:t>
            </a:r>
          </a:p>
          <a:p>
            <a:pPr marL="114300">
              <a:lnSpc>
                <a:spcPct val="120000"/>
              </a:lnSpc>
              <a:spcAft>
                <a:spcPts val="600"/>
              </a:spcAft>
            </a:pPr>
            <a:r>
              <a:rPr lang="en-US" sz="2000" b="1"/>
              <a:t>Architect/Engineer: </a:t>
            </a:r>
            <a:r>
              <a:rPr lang="en-US" sz="2000"/>
              <a:t>Parsons</a:t>
            </a:r>
          </a:p>
          <a:p>
            <a:pPr marL="114300">
              <a:lnSpc>
                <a:spcPct val="120000"/>
              </a:lnSpc>
              <a:spcAft>
                <a:spcPts val="600"/>
              </a:spcAft>
            </a:pPr>
            <a:r>
              <a:rPr lang="en-US" sz="2000" b="1"/>
              <a:t>Service Type: </a:t>
            </a:r>
            <a:r>
              <a:rPr lang="en-US" sz="2000"/>
              <a:t>Structural Concrete Repairs, Epoxy Traffic Coatings, </a:t>
            </a:r>
            <a:r>
              <a:rPr lang="en-US" sz="2000" err="1"/>
              <a:t>M.E.P</a:t>
            </a:r>
            <a:r>
              <a:rPr lang="en-US" sz="2000"/>
              <a:t>. Repairs, Complete Slab Half Cell Potential Testing, Sacrificial Embedded Galvanic Anodes, Fusion Two-Phase Galvanic Anodes</a:t>
            </a:r>
          </a:p>
          <a:p>
            <a:pPr marL="114300">
              <a:lnSpc>
                <a:spcPct val="120000"/>
              </a:lnSpc>
              <a:spcAft>
                <a:spcPts val="600"/>
              </a:spcAft>
            </a:pPr>
            <a:r>
              <a:rPr lang="en-US" sz="2000" b="1"/>
              <a:t>Completion Date: </a:t>
            </a:r>
            <a:r>
              <a:rPr lang="en-US" sz="2000"/>
              <a:t>MAY 2020</a:t>
            </a:r>
          </a:p>
          <a:p>
            <a:pPr marL="114300">
              <a:lnSpc>
                <a:spcPct val="120000"/>
              </a:lnSpc>
              <a:spcAft>
                <a:spcPts val="600"/>
              </a:spcAft>
            </a:pPr>
            <a:r>
              <a:rPr lang="en-US" sz="2000" b="1"/>
              <a:t>Challenges: </a:t>
            </a:r>
            <a:r>
              <a:rPr lang="en-US" sz="2000"/>
              <a:t>All concrete repairs were made using manufactured, pre-bagged high-early repair concrete and a retarder additive to achieve workability. 80% of structural repairs were completed on weekends and reopened to traffic on Monday mornings. Multi-level phasing with occupied parking, stacked shoring, dust control, working over occupied space on the lowest level, sloped shoring for ramp repairs, and spread-load shoring working over a highly sensitive government SCIF.</a:t>
            </a:r>
          </a:p>
        </p:txBody>
      </p:sp>
      <p:pic>
        <p:nvPicPr>
          <p:cNvPr id="4" name="Picture 3" descr="A sign on the side of a building&#10;&#10;Description automatically generated with medium confidence">
            <a:extLst>
              <a:ext uri="{FF2B5EF4-FFF2-40B4-BE49-F238E27FC236}">
                <a16:creationId xmlns:a16="http://schemas.microsoft.com/office/drawing/2014/main" id="{AC46687D-5F1F-462B-BE89-4DE3BF4FEF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4635591" cy="6239437"/>
          </a:xfrm>
          <a:prstGeom prst="rect">
            <a:avLst/>
          </a:prstGeom>
        </p:spPr>
      </p:pic>
    </p:spTree>
    <p:extLst>
      <p:ext uri="{BB962C8B-B14F-4D97-AF65-F5344CB8AC3E}">
        <p14:creationId xmlns:p14="http://schemas.microsoft.com/office/powerpoint/2010/main" val="843613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17097" y="0"/>
            <a:ext cx="7374903" cy="1828800"/>
          </a:xfrm>
        </p:spPr>
        <p:txBody>
          <a:bodyPr vert="horz" lIns="914400" tIns="640080" rIns="457200" bIns="0" rtlCol="0" anchor="t" anchorCtr="0">
            <a:normAutofit fontScale="90000"/>
          </a:bodyPr>
          <a:lstStyle/>
          <a:p>
            <a:r>
              <a:rPr lang="en-US" sz="3200" b="1">
                <a:effectLst>
                  <a:outerShdw blurRad="38100" dist="38100" dir="2700000" algn="tl">
                    <a:srgbClr val="000000">
                      <a:alpha val="43137"/>
                    </a:srgbClr>
                  </a:outerShdw>
                </a:effectLst>
              </a:rPr>
              <a:t>Teamsters HQ Façade Remediation, Terrace Waterproofing, Garage Repairs</a:t>
            </a:r>
            <a:endParaRPr lang="en-US" sz="3200" b="1"/>
          </a:p>
        </p:txBody>
      </p:sp>
      <p:sp>
        <p:nvSpPr>
          <p:cNvPr id="7" name="TextBox 6">
            <a:extLst>
              <a:ext uri="{FF2B5EF4-FFF2-40B4-BE49-F238E27FC236}">
                <a16:creationId xmlns:a16="http://schemas.microsoft.com/office/drawing/2014/main" id="{CDEAAF7F-6132-45AA-929F-AF4278C86C29}"/>
              </a:ext>
            </a:extLst>
          </p:cNvPr>
          <p:cNvSpPr txBox="1"/>
          <p:nvPr/>
        </p:nvSpPr>
        <p:spPr>
          <a:xfrm>
            <a:off x="4817097" y="1828800"/>
            <a:ext cx="7374903" cy="4410637"/>
          </a:xfrm>
          <a:prstGeom prst="rect">
            <a:avLst/>
          </a:prstGeom>
        </p:spPr>
        <p:txBody>
          <a:bodyPr vert="horz" lIns="457200" tIns="457200" rIns="457200" bIns="457200" rtlCol="0">
            <a:normAutofit fontScale="70000" lnSpcReduction="20000"/>
          </a:bodyPr>
          <a:lstStyle/>
          <a:p>
            <a:pPr>
              <a:lnSpc>
                <a:spcPct val="120000"/>
              </a:lnSpc>
              <a:spcAft>
                <a:spcPts val="600"/>
              </a:spcAft>
            </a:pPr>
            <a:r>
              <a:rPr lang="en-US" sz="2100" b="1" dirty="0"/>
              <a:t>Contract Value: </a:t>
            </a:r>
            <a:r>
              <a:rPr lang="en-US" sz="2000" dirty="0"/>
              <a:t>$1.8 MIL</a:t>
            </a:r>
          </a:p>
          <a:p>
            <a:pPr>
              <a:lnSpc>
                <a:spcPct val="120000"/>
              </a:lnSpc>
              <a:spcAft>
                <a:spcPts val="600"/>
              </a:spcAft>
            </a:pPr>
            <a:r>
              <a:rPr lang="en-US" sz="2100" b="1" dirty="0"/>
              <a:t>Owner: </a:t>
            </a:r>
            <a:r>
              <a:rPr lang="en-US" sz="2000" dirty="0"/>
              <a:t>International Brotherhood of Teamsters</a:t>
            </a:r>
          </a:p>
          <a:p>
            <a:pPr>
              <a:lnSpc>
                <a:spcPct val="120000"/>
              </a:lnSpc>
              <a:spcAft>
                <a:spcPts val="600"/>
              </a:spcAft>
            </a:pPr>
            <a:r>
              <a:rPr lang="en-US" sz="2100" b="1" dirty="0"/>
              <a:t>Architect/Engineer: </a:t>
            </a:r>
            <a:r>
              <a:rPr lang="en-US" sz="2000" dirty="0"/>
              <a:t>Construction Insight, </a:t>
            </a:r>
            <a:r>
              <a:rPr lang="en-US" sz="2100" dirty="0" err="1">
                <a:effectLst/>
                <a:latin typeface="Calibri" panose="020F0502020204030204" pitchFamily="34" charset="0"/>
                <a:ea typeface="Calibri" panose="020F0502020204030204" pitchFamily="34" charset="0"/>
              </a:rPr>
              <a:t>Lenkin</a:t>
            </a:r>
            <a:r>
              <a:rPr lang="en-US" sz="2100" dirty="0">
                <a:effectLst/>
                <a:latin typeface="Calibri" panose="020F0502020204030204" pitchFamily="34" charset="0"/>
                <a:ea typeface="Calibri" panose="020F0502020204030204" pitchFamily="34" charset="0"/>
              </a:rPr>
              <a:t> Enterprises, Inc.</a:t>
            </a:r>
            <a:endParaRPr lang="en-US" sz="2100" dirty="0"/>
          </a:p>
          <a:p>
            <a:pPr>
              <a:lnSpc>
                <a:spcPct val="120000"/>
              </a:lnSpc>
              <a:spcAft>
                <a:spcPts val="600"/>
              </a:spcAft>
            </a:pPr>
            <a:r>
              <a:rPr lang="en-US" sz="2100" b="1" dirty="0"/>
              <a:t>Service Type: </a:t>
            </a:r>
            <a:r>
              <a:rPr lang="en-US" sz="2000" dirty="0"/>
              <a:t>Sealant Replacement, Brick Replacement, Tuckpointing, Façade Cleaning, HRA Waterproofing, Concrete Repairs, Epoxy Flint Traffic Coating </a:t>
            </a:r>
          </a:p>
          <a:p>
            <a:pPr>
              <a:lnSpc>
                <a:spcPct val="120000"/>
              </a:lnSpc>
              <a:spcAft>
                <a:spcPts val="600"/>
              </a:spcAft>
            </a:pPr>
            <a:r>
              <a:rPr lang="en-US" sz="2100" b="1" dirty="0"/>
              <a:t>Completion Date: </a:t>
            </a:r>
            <a:r>
              <a:rPr lang="en-US" sz="2000" dirty="0"/>
              <a:t>2021</a:t>
            </a:r>
          </a:p>
          <a:p>
            <a:pPr>
              <a:lnSpc>
                <a:spcPct val="120000"/>
              </a:lnSpc>
              <a:spcAft>
                <a:spcPts val="600"/>
              </a:spcAft>
            </a:pPr>
            <a:r>
              <a:rPr lang="en-US" sz="2100" b="1" dirty="0"/>
              <a:t>Challenges: </a:t>
            </a:r>
            <a:r>
              <a:rPr lang="en-US" sz="2000" dirty="0"/>
              <a:t>Asbestos abatement in sealant discovered on day one; suspended swing stage rigging access solutions; overhead protection; and a fully operational alleyway under our work. Temporary waterproofing solutions during HRA waterproofing, safety fire watch utilizing a hot kettle on an occupied building. High-rise heavy debris removal.</a:t>
            </a:r>
          </a:p>
        </p:txBody>
      </p:sp>
      <p:pic>
        <p:nvPicPr>
          <p:cNvPr id="2050" name="Picture 2">
            <a:extLst>
              <a:ext uri="{FF2B5EF4-FFF2-40B4-BE49-F238E27FC236}">
                <a16:creationId xmlns:a16="http://schemas.microsoft.com/office/drawing/2014/main" id="{11B9BABD-79C7-49C3-A9F6-55BCDB5A3F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056" r="16772"/>
          <a:stretch>
            <a:fillRect/>
          </a:stretch>
        </p:blipFill>
        <p:spPr bwMode="auto">
          <a:xfrm>
            <a:off x="0" y="0"/>
            <a:ext cx="4817097" cy="6239437"/>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542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414838"/>
            <a:ext cx="12192000" cy="1828800"/>
          </a:xfrm>
        </p:spPr>
        <p:txBody>
          <a:bodyPr vert="horz" lIns="457200" tIns="457200" rIns="457200" bIns="457200" rtlCol="0" anchor="ctr" anchorCtr="0">
            <a:normAutofit/>
          </a:bodyPr>
          <a:lstStyle/>
          <a:p>
            <a:pPr algn="ctr"/>
            <a:r>
              <a:rPr lang="en-US" sz="5100" b="1" kern="1200">
                <a:solidFill>
                  <a:schemeClr val="bg1"/>
                </a:solidFill>
                <a:effectLst>
                  <a:outerShdw blurRad="38100" dist="38100" dir="2700000" algn="tl">
                    <a:srgbClr val="000000">
                      <a:alpha val="43137"/>
                    </a:srgbClr>
                  </a:outerShdw>
                </a:effectLst>
                <a:latin typeface="+mj-lt"/>
                <a:ea typeface="+mj-ea"/>
                <a:cs typeface="+mj-cs"/>
              </a:rPr>
              <a:t>Teamsters HQ Façade Remediation </a:t>
            </a:r>
            <a:endParaRPr lang="en-US" sz="5100" b="1" kern="1200">
              <a:solidFill>
                <a:schemeClr val="bg1"/>
              </a:solidFill>
              <a:latin typeface="+mj-lt"/>
              <a:ea typeface="+mj-ea"/>
              <a:cs typeface="+mj-cs"/>
            </a:endParaRPr>
          </a:p>
        </p:txBody>
      </p:sp>
      <p:pic>
        <p:nvPicPr>
          <p:cNvPr id="8" name="Picture 7">
            <a:extLst>
              <a:ext uri="{FF2B5EF4-FFF2-40B4-BE49-F238E27FC236}">
                <a16:creationId xmlns:a16="http://schemas.microsoft.com/office/drawing/2014/main" id="{4F2C5061-9512-4E95-86E5-ED7C9591EF74}"/>
              </a:ext>
            </a:extLst>
          </p:cNvPr>
          <p:cNvPicPr>
            <a:picLocks noChangeAspect="1"/>
          </p:cNvPicPr>
          <p:nvPr/>
        </p:nvPicPr>
        <p:blipFill rotWithShape="1">
          <a:blip r:embed="rId3"/>
          <a:srcRect l="13391" r="24259"/>
          <a:stretch>
            <a:fillRect/>
          </a:stretch>
        </p:blipFill>
        <p:spPr>
          <a:xfrm>
            <a:off x="20" y="9"/>
            <a:ext cx="3008514" cy="4363561"/>
          </a:xfrm>
          <a:prstGeom prst="rect">
            <a:avLst/>
          </a:prstGeom>
        </p:spPr>
      </p:pic>
      <p:pic>
        <p:nvPicPr>
          <p:cNvPr id="10" name="Picture 9">
            <a:extLst>
              <a:ext uri="{FF2B5EF4-FFF2-40B4-BE49-F238E27FC236}">
                <a16:creationId xmlns:a16="http://schemas.microsoft.com/office/drawing/2014/main" id="{61C4FF7D-3261-4EE1-A93A-DA4D1F759C3B}"/>
              </a:ext>
            </a:extLst>
          </p:cNvPr>
          <p:cNvPicPr>
            <a:picLocks noChangeAspect="1"/>
          </p:cNvPicPr>
          <p:nvPr/>
        </p:nvPicPr>
        <p:blipFill rotWithShape="1">
          <a:blip r:embed="rId4"/>
          <a:srcRect l="7555" r="13549"/>
          <a:stretch>
            <a:fillRect/>
          </a:stretch>
        </p:blipFill>
        <p:spPr>
          <a:xfrm>
            <a:off x="3061261" y="10"/>
            <a:ext cx="3008534" cy="4363560"/>
          </a:xfrm>
          <a:prstGeom prst="rect">
            <a:avLst/>
          </a:prstGeom>
        </p:spPr>
      </p:pic>
      <p:pic>
        <p:nvPicPr>
          <p:cNvPr id="14" name="Picture 13">
            <a:extLst>
              <a:ext uri="{FF2B5EF4-FFF2-40B4-BE49-F238E27FC236}">
                <a16:creationId xmlns:a16="http://schemas.microsoft.com/office/drawing/2014/main" id="{FFB95AD0-F446-4188-825E-290AB133CACF}"/>
              </a:ext>
            </a:extLst>
          </p:cNvPr>
          <p:cNvPicPr>
            <a:picLocks noChangeAspect="1"/>
          </p:cNvPicPr>
          <p:nvPr/>
        </p:nvPicPr>
        <p:blipFill rotWithShape="1">
          <a:blip r:embed="rId5"/>
          <a:srcRect l="400" r="400"/>
          <a:stretch>
            <a:fillRect/>
          </a:stretch>
        </p:blipFill>
        <p:spPr>
          <a:xfrm>
            <a:off x="6122522" y="10"/>
            <a:ext cx="3008376" cy="4363560"/>
          </a:xfrm>
          <a:prstGeom prst="rect">
            <a:avLst/>
          </a:prstGeom>
        </p:spPr>
      </p:pic>
      <p:pic>
        <p:nvPicPr>
          <p:cNvPr id="6" name="Picture 5">
            <a:extLst>
              <a:ext uri="{FF2B5EF4-FFF2-40B4-BE49-F238E27FC236}">
                <a16:creationId xmlns:a16="http://schemas.microsoft.com/office/drawing/2014/main" id="{C2C385EB-1BE8-4370-9E7A-F52A766DD959}"/>
              </a:ext>
            </a:extLst>
          </p:cNvPr>
          <p:cNvPicPr>
            <a:picLocks noChangeAspect="1"/>
          </p:cNvPicPr>
          <p:nvPr/>
        </p:nvPicPr>
        <p:blipFill rotWithShape="1">
          <a:blip r:embed="rId6"/>
          <a:srcRect l="8506" r="9964"/>
          <a:stretch>
            <a:fillRect/>
          </a:stretch>
        </p:blipFill>
        <p:spPr>
          <a:xfrm>
            <a:off x="9183624" y="9"/>
            <a:ext cx="3008376" cy="4363559"/>
          </a:xfrm>
          <a:prstGeom prst="rect">
            <a:avLst/>
          </a:prstGeom>
        </p:spPr>
      </p:pic>
    </p:spTree>
    <p:extLst>
      <p:ext uri="{BB962C8B-B14F-4D97-AF65-F5344CB8AC3E}">
        <p14:creationId xmlns:p14="http://schemas.microsoft.com/office/powerpoint/2010/main" val="911407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icture containing ground&#10;&#10;Description automatically generated">
            <a:extLst>
              <a:ext uri="{FF2B5EF4-FFF2-40B4-BE49-F238E27FC236}">
                <a16:creationId xmlns:a16="http://schemas.microsoft.com/office/drawing/2014/main" id="{CDE5F879-5214-4AEB-AD61-B47D312CB883}"/>
              </a:ext>
            </a:extLst>
          </p:cNvPr>
          <p:cNvPicPr>
            <a:picLocks noChangeAspect="1"/>
          </p:cNvPicPr>
          <p:nvPr/>
        </p:nvPicPr>
        <p:blipFill rotWithShape="1">
          <a:blip r:embed="rId2">
            <a:extLst>
              <a:ext uri="{28A0092B-C50C-407E-A947-70E740481C1C}">
                <a14:useLocalDpi xmlns:a14="http://schemas.microsoft.com/office/drawing/2010/main" val="0"/>
              </a:ext>
            </a:extLst>
          </a:blip>
          <a:srcRect l="14227" r="33925"/>
          <a:stretch>
            <a:fillRect/>
          </a:stretch>
        </p:blipFill>
        <p:spPr>
          <a:xfrm>
            <a:off x="20" y="10"/>
            <a:ext cx="3008514" cy="4350114"/>
          </a:xfrm>
          <a:prstGeom prst="rect">
            <a:avLst/>
          </a:prstGeom>
        </p:spPr>
      </p:pic>
      <p:pic>
        <p:nvPicPr>
          <p:cNvPr id="11" name="Picture 10" descr="A picture containing ground, rock, stone, old&#10;&#10;Description automatically generated">
            <a:extLst>
              <a:ext uri="{FF2B5EF4-FFF2-40B4-BE49-F238E27FC236}">
                <a16:creationId xmlns:a16="http://schemas.microsoft.com/office/drawing/2014/main" id="{AEE75BD7-526E-434F-BFA0-09CD63D5C9B0}"/>
              </a:ext>
            </a:extLst>
          </p:cNvPr>
          <p:cNvPicPr>
            <a:picLocks noChangeAspect="1"/>
          </p:cNvPicPr>
          <p:nvPr/>
        </p:nvPicPr>
        <p:blipFill rotWithShape="1">
          <a:blip r:embed="rId3">
            <a:extLst>
              <a:ext uri="{28A0092B-C50C-407E-A947-70E740481C1C}">
                <a14:useLocalDpi xmlns:a14="http://schemas.microsoft.com/office/drawing/2010/main" val="0"/>
              </a:ext>
            </a:extLst>
          </a:blip>
          <a:srcRect l="19776" r="28354"/>
          <a:stretch>
            <a:fillRect/>
          </a:stretch>
        </p:blipFill>
        <p:spPr>
          <a:xfrm>
            <a:off x="3061261" y="0"/>
            <a:ext cx="3008534" cy="4350124"/>
          </a:xfrm>
          <a:prstGeom prst="rect">
            <a:avLst/>
          </a:prstGeom>
        </p:spPr>
      </p:pic>
      <p:pic>
        <p:nvPicPr>
          <p:cNvPr id="4" name="Picture 3" descr="A picture containing building, outdoor, stone, concrete&#10;&#10;Description automatically generated">
            <a:extLst>
              <a:ext uri="{FF2B5EF4-FFF2-40B4-BE49-F238E27FC236}">
                <a16:creationId xmlns:a16="http://schemas.microsoft.com/office/drawing/2014/main" id="{D122191D-074D-490D-AAF1-8DA235C27952}"/>
              </a:ext>
            </a:extLst>
          </p:cNvPr>
          <p:cNvPicPr>
            <a:picLocks noChangeAspect="1"/>
          </p:cNvPicPr>
          <p:nvPr/>
        </p:nvPicPr>
        <p:blipFill rotWithShape="1">
          <a:blip r:embed="rId4">
            <a:extLst>
              <a:ext uri="{28A0092B-C50C-407E-A947-70E740481C1C}">
                <a14:useLocalDpi xmlns:a14="http://schemas.microsoft.com/office/drawing/2010/main" val="0"/>
              </a:ext>
            </a:extLst>
          </a:blip>
          <a:srcRect t="3896" b="3896"/>
          <a:stretch>
            <a:fillRect/>
          </a:stretch>
        </p:blipFill>
        <p:spPr>
          <a:xfrm rot="5400000">
            <a:off x="5451653" y="670869"/>
            <a:ext cx="4350114" cy="3008376"/>
          </a:xfrm>
          <a:prstGeom prst="rect">
            <a:avLst/>
          </a:prstGeom>
        </p:spPr>
      </p:pic>
      <p:pic>
        <p:nvPicPr>
          <p:cNvPr id="7" name="Picture 6" descr="A picture containing building, outdoor&#10;&#10;Description automatically generated">
            <a:extLst>
              <a:ext uri="{FF2B5EF4-FFF2-40B4-BE49-F238E27FC236}">
                <a16:creationId xmlns:a16="http://schemas.microsoft.com/office/drawing/2014/main" id="{A2B62F55-BC75-4802-AE38-0942FD85FCD9}"/>
              </a:ext>
            </a:extLst>
          </p:cNvPr>
          <p:cNvPicPr>
            <a:picLocks noChangeAspect="1"/>
          </p:cNvPicPr>
          <p:nvPr/>
        </p:nvPicPr>
        <p:blipFill rotWithShape="1">
          <a:blip r:embed="rId5">
            <a:extLst>
              <a:ext uri="{28A0092B-C50C-407E-A947-70E740481C1C}">
                <a14:useLocalDpi xmlns:a14="http://schemas.microsoft.com/office/drawing/2010/main" val="0"/>
              </a:ext>
            </a:extLst>
          </a:blip>
          <a:srcRect l="1616" r="6175"/>
          <a:stretch>
            <a:fillRect/>
          </a:stretch>
        </p:blipFill>
        <p:spPr>
          <a:xfrm>
            <a:off x="9183624" y="10"/>
            <a:ext cx="3008376" cy="4350104"/>
          </a:xfrm>
          <a:prstGeom prst="rect">
            <a:avLst/>
          </a:prstGeom>
        </p:spPr>
      </p:pic>
      <p:sp>
        <p:nvSpPr>
          <p:cNvPr id="6" name="Title 1">
            <a:extLst>
              <a:ext uri="{FF2B5EF4-FFF2-40B4-BE49-F238E27FC236}">
                <a16:creationId xmlns:a16="http://schemas.microsoft.com/office/drawing/2014/main" id="{BEAA198A-72E6-B6F6-B4AD-71115803A551}"/>
              </a:ext>
            </a:extLst>
          </p:cNvPr>
          <p:cNvSpPr txBox="1">
            <a:spLocks/>
          </p:cNvSpPr>
          <p:nvPr/>
        </p:nvSpPr>
        <p:spPr>
          <a:xfrm>
            <a:off x="0" y="4414838"/>
            <a:ext cx="12192000" cy="1828800"/>
          </a:xfrm>
          <a:prstGeom prst="rect">
            <a:avLst/>
          </a:prstGeom>
        </p:spPr>
        <p:txBody>
          <a:bodyPr vert="horz" lIns="457200" tIns="457200" rIns="457200" bIns="457200" rtlCol="0" anchor="ctr" anchorCtr="0">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100" b="1">
                <a:solidFill>
                  <a:schemeClr val="bg1"/>
                </a:solidFill>
                <a:effectLst>
                  <a:outerShdw blurRad="38100" dist="38100" dir="2700000" algn="tl">
                    <a:srgbClr val="000000">
                      <a:alpha val="43137"/>
                    </a:srgbClr>
                  </a:outerShdw>
                </a:effectLst>
              </a:rPr>
              <a:t>Teamsters HQ Terrace Waterproofing</a:t>
            </a:r>
          </a:p>
          <a:p>
            <a:pPr algn="ctr"/>
            <a:r>
              <a:rPr lang="en-US" sz="1200">
                <a:solidFill>
                  <a:schemeClr val="bg1"/>
                </a:solidFill>
                <a:effectLst>
                  <a:outerShdw blurRad="38100" dist="38100" dir="2700000" algn="tl">
                    <a:srgbClr val="000000">
                      <a:alpha val="43137"/>
                    </a:srgbClr>
                  </a:outerShdw>
                </a:effectLst>
              </a:rPr>
              <a:t>(In Progress)</a:t>
            </a:r>
            <a:endParaRPr lang="en-US" sz="510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34375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392693"/>
            <a:ext cx="12192000" cy="1844706"/>
          </a:xfrm>
        </p:spPr>
        <p:txBody>
          <a:bodyPr vert="horz" lIns="548640" tIns="457200" rIns="457200" bIns="457200" rtlCol="0" anchor="b">
            <a:normAutofit fontScale="90000"/>
          </a:bodyPr>
          <a:lstStyle/>
          <a:p>
            <a:pPr algn="ctr"/>
            <a:r>
              <a:rPr lang="en-US" sz="6600" b="1" kern="1200">
                <a:solidFill>
                  <a:schemeClr val="bg1"/>
                </a:solidFill>
                <a:effectLst>
                  <a:outerShdw blurRad="38100" dist="38100" dir="2700000" algn="tl">
                    <a:srgbClr val="000000">
                      <a:alpha val="43137"/>
                    </a:srgbClr>
                  </a:outerShdw>
                </a:effectLst>
                <a:latin typeface="+mj-lt"/>
                <a:ea typeface="+mj-ea"/>
                <a:cs typeface="+mj-cs"/>
              </a:rPr>
              <a:t>Teamsters HQ Garage Repairs</a:t>
            </a:r>
            <a:endParaRPr lang="en-US" sz="6600" b="1" kern="1200">
              <a:solidFill>
                <a:schemeClr val="bg1"/>
              </a:solidFill>
              <a:latin typeface="+mj-lt"/>
              <a:ea typeface="+mj-ea"/>
              <a:cs typeface="+mj-cs"/>
            </a:endParaRPr>
          </a:p>
        </p:txBody>
      </p:sp>
      <p:pic>
        <p:nvPicPr>
          <p:cNvPr id="8" name="Picture 7" descr="A picture containing dirty, stone&#10;&#10;Description automatically generated">
            <a:extLst>
              <a:ext uri="{FF2B5EF4-FFF2-40B4-BE49-F238E27FC236}">
                <a16:creationId xmlns:a16="http://schemas.microsoft.com/office/drawing/2014/main" id="{575B32AB-D06B-4160-837B-E09028AE4281}"/>
              </a:ext>
            </a:extLst>
          </p:cNvPr>
          <p:cNvPicPr>
            <a:picLocks noChangeAspect="1"/>
          </p:cNvPicPr>
          <p:nvPr/>
        </p:nvPicPr>
        <p:blipFill rotWithShape="1">
          <a:blip r:embed="rId2">
            <a:extLst>
              <a:ext uri="{28A0092B-C50C-407E-A947-70E740481C1C}">
                <a14:useLocalDpi xmlns:a14="http://schemas.microsoft.com/office/drawing/2010/main" val="0"/>
              </a:ext>
            </a:extLst>
          </a:blip>
          <a:srcRect l="4458" r="15306"/>
          <a:stretch>
            <a:fillRect/>
          </a:stretch>
        </p:blipFill>
        <p:spPr>
          <a:xfrm rot="5400000">
            <a:off x="-141732" y="141732"/>
            <a:ext cx="4343400" cy="4059936"/>
          </a:xfrm>
          <a:prstGeom prst="rect">
            <a:avLst/>
          </a:prstGeom>
        </p:spPr>
      </p:pic>
      <p:pic>
        <p:nvPicPr>
          <p:cNvPr id="5" name="Picture 4" descr="A picture containing floor, indoor, building&#10;&#10;Description automatically generated">
            <a:extLst>
              <a:ext uri="{FF2B5EF4-FFF2-40B4-BE49-F238E27FC236}">
                <a16:creationId xmlns:a16="http://schemas.microsoft.com/office/drawing/2014/main" id="{68A17028-D619-47C3-81E4-54399CC7CFE1}"/>
              </a:ext>
            </a:extLst>
          </p:cNvPr>
          <p:cNvPicPr>
            <a:picLocks noChangeAspect="1"/>
          </p:cNvPicPr>
          <p:nvPr/>
        </p:nvPicPr>
        <p:blipFill rotWithShape="1">
          <a:blip r:embed="rId3">
            <a:extLst>
              <a:ext uri="{28A0092B-C50C-407E-A947-70E740481C1C}">
                <a14:useLocalDpi xmlns:a14="http://schemas.microsoft.com/office/drawing/2010/main" val="0"/>
              </a:ext>
            </a:extLst>
          </a:blip>
          <a:srcRect t="-38" b="19246"/>
          <a:stretch>
            <a:fillRect/>
          </a:stretch>
        </p:blipFill>
        <p:spPr>
          <a:xfrm>
            <a:off x="8162973" y="-2039"/>
            <a:ext cx="4032009" cy="4343401"/>
          </a:xfrm>
          <a:prstGeom prst="rect">
            <a:avLst/>
          </a:prstGeom>
        </p:spPr>
      </p:pic>
      <p:pic>
        <p:nvPicPr>
          <p:cNvPr id="10" name="Picture 9" descr="A picture containing dirty&#10;&#10;Description automatically generated">
            <a:extLst>
              <a:ext uri="{FF2B5EF4-FFF2-40B4-BE49-F238E27FC236}">
                <a16:creationId xmlns:a16="http://schemas.microsoft.com/office/drawing/2014/main" id="{04B5BE4C-021B-4A0C-8BFC-E5CF96F66438}"/>
              </a:ext>
            </a:extLst>
          </p:cNvPr>
          <p:cNvPicPr>
            <a:picLocks noChangeAspect="1"/>
          </p:cNvPicPr>
          <p:nvPr/>
        </p:nvPicPr>
        <p:blipFill rotWithShape="1">
          <a:blip r:embed="rId4">
            <a:extLst>
              <a:ext uri="{28A0092B-C50C-407E-A947-70E740481C1C}">
                <a14:useLocalDpi xmlns:a14="http://schemas.microsoft.com/office/drawing/2010/main" val="0"/>
              </a:ext>
            </a:extLst>
          </a:blip>
          <a:srcRect r="18148"/>
          <a:stretch>
            <a:fillRect/>
          </a:stretch>
        </p:blipFill>
        <p:spPr>
          <a:xfrm rot="5400000">
            <a:off x="3939755" y="179730"/>
            <a:ext cx="4343401" cy="3979864"/>
          </a:xfrm>
          <a:prstGeom prst="rect">
            <a:avLst/>
          </a:prstGeom>
        </p:spPr>
      </p:pic>
    </p:spTree>
    <p:extLst>
      <p:ext uri="{BB962C8B-B14F-4D97-AF65-F5344CB8AC3E}">
        <p14:creationId xmlns:p14="http://schemas.microsoft.com/office/powerpoint/2010/main" val="2094852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35591" y="0"/>
            <a:ext cx="7556409" cy="1828800"/>
          </a:xfrm>
        </p:spPr>
        <p:txBody>
          <a:bodyPr vert="horz" lIns="914400" tIns="640080" rIns="457200" bIns="0" rtlCol="0" anchor="b">
            <a:normAutofit fontScale="90000"/>
          </a:bodyPr>
          <a:lstStyle/>
          <a:p>
            <a:r>
              <a:rPr lang="en-US" sz="3700" b="1">
                <a:effectLst>
                  <a:outerShdw blurRad="38100" dist="38100" dir="2700000" algn="tl">
                    <a:srgbClr val="000000">
                      <a:alpha val="43137"/>
                    </a:srgbClr>
                  </a:outerShdw>
                </a:effectLst>
              </a:rPr>
              <a:t>GWU – Thurston Hall Façade Repair and Window Replacement</a:t>
            </a:r>
            <a:endParaRPr lang="en-US" sz="3700" b="1"/>
          </a:p>
        </p:txBody>
      </p:sp>
      <p:sp>
        <p:nvSpPr>
          <p:cNvPr id="7" name="TextBox 6">
            <a:extLst>
              <a:ext uri="{FF2B5EF4-FFF2-40B4-BE49-F238E27FC236}">
                <a16:creationId xmlns:a16="http://schemas.microsoft.com/office/drawing/2014/main" id="{CDEAAF7F-6132-45AA-929F-AF4278C86C29}"/>
              </a:ext>
            </a:extLst>
          </p:cNvPr>
          <p:cNvSpPr txBox="1"/>
          <p:nvPr/>
        </p:nvSpPr>
        <p:spPr>
          <a:xfrm>
            <a:off x="4635591" y="1828800"/>
            <a:ext cx="7556389" cy="4395019"/>
          </a:xfrm>
          <a:prstGeom prst="rect">
            <a:avLst/>
          </a:prstGeom>
        </p:spPr>
        <p:txBody>
          <a:bodyPr vert="horz" lIns="457200" tIns="457200" rIns="457200" bIns="457200" rtlCol="0">
            <a:normAutofit fontScale="70000" lnSpcReduction="20000"/>
          </a:bodyPr>
          <a:lstStyle/>
          <a:p>
            <a:pPr marL="114300">
              <a:lnSpc>
                <a:spcPct val="120000"/>
              </a:lnSpc>
              <a:spcAft>
                <a:spcPts val="600"/>
              </a:spcAft>
            </a:pPr>
            <a:r>
              <a:rPr lang="en-US" sz="2000" b="1" dirty="0"/>
              <a:t>Contract Value: </a:t>
            </a:r>
            <a:r>
              <a:rPr lang="en-US" sz="2000" dirty="0"/>
              <a:t>$12 MIL</a:t>
            </a:r>
          </a:p>
          <a:p>
            <a:pPr marL="114300">
              <a:lnSpc>
                <a:spcPct val="120000"/>
              </a:lnSpc>
              <a:spcAft>
                <a:spcPts val="600"/>
              </a:spcAft>
            </a:pPr>
            <a:r>
              <a:rPr lang="en-US" sz="2000" b="1" dirty="0"/>
              <a:t>Owner: </a:t>
            </a:r>
            <a:r>
              <a:rPr lang="en-US" sz="2000" dirty="0"/>
              <a:t>George Washington University</a:t>
            </a:r>
          </a:p>
          <a:p>
            <a:pPr marL="114300">
              <a:lnSpc>
                <a:spcPct val="120000"/>
              </a:lnSpc>
              <a:spcAft>
                <a:spcPts val="600"/>
              </a:spcAft>
            </a:pPr>
            <a:r>
              <a:rPr lang="en-US" sz="2000" b="1" dirty="0"/>
              <a:t>Architect/Engineer: </a:t>
            </a:r>
            <a:r>
              <a:rPr lang="en-US" sz="2000" dirty="0"/>
              <a:t>Desman </a:t>
            </a:r>
          </a:p>
          <a:p>
            <a:pPr marL="114300">
              <a:lnSpc>
                <a:spcPct val="120000"/>
              </a:lnSpc>
              <a:spcAft>
                <a:spcPts val="600"/>
              </a:spcAft>
            </a:pPr>
            <a:r>
              <a:rPr lang="en-US" sz="2000" b="1" dirty="0"/>
              <a:t>Service Type: </a:t>
            </a:r>
            <a:r>
              <a:rPr lang="en-US" sz="2000" dirty="0"/>
              <a:t>Brick masonry repairs, repointing, lintel replacement, air and water barrier, limestone restoration, pinning, window replacements, lead and asbestos abatement, and concrete slab and waterproofing.</a:t>
            </a:r>
          </a:p>
          <a:p>
            <a:pPr marL="114300">
              <a:lnSpc>
                <a:spcPct val="120000"/>
              </a:lnSpc>
              <a:spcAft>
                <a:spcPts val="600"/>
              </a:spcAft>
            </a:pPr>
            <a:r>
              <a:rPr lang="en-US" sz="2000" b="1" dirty="0"/>
              <a:t>Completion Date: </a:t>
            </a:r>
            <a:r>
              <a:rPr lang="en-US" sz="2000" dirty="0"/>
              <a:t>AUG 2007</a:t>
            </a:r>
          </a:p>
          <a:p>
            <a:pPr marL="114300">
              <a:lnSpc>
                <a:spcPct val="120000"/>
              </a:lnSpc>
              <a:spcAft>
                <a:spcPts val="600"/>
              </a:spcAft>
            </a:pPr>
            <a:r>
              <a:rPr lang="en-US" sz="2000" b="1" dirty="0"/>
              <a:t>Challenges: </a:t>
            </a:r>
            <a:r>
              <a:rPr lang="en-US" sz="2000" dirty="0"/>
              <a:t>The entire project was completed with a crew of nearly 60 men working 7 days a week for more than 10 hours per day over a 12-week schedule across 3 summers. Even with a nearly impossible schedule and extensive unforeseen conditions, the project came in on time and on budget. More than 1,100 students moved into their assigned rooms as scheduled after summer break.</a:t>
            </a:r>
          </a:p>
        </p:txBody>
      </p:sp>
      <p:pic>
        <p:nvPicPr>
          <p:cNvPr id="8" name="Picture 2" descr="IMG_1143">
            <a:extLst>
              <a:ext uri="{FF2B5EF4-FFF2-40B4-BE49-F238E27FC236}">
                <a16:creationId xmlns:a16="http://schemas.microsoft.com/office/drawing/2014/main" id="{CEC46504-7120-4AE6-A2D3-578714C10B7C}"/>
              </a:ext>
            </a:extLst>
          </p:cNvPr>
          <p:cNvPicPr>
            <a:picLocks noChangeAspect="1" noChangeArrowheads="1"/>
          </p:cNvPicPr>
          <p:nvPr/>
        </p:nvPicPr>
        <p:blipFill rotWithShape="1">
          <a:blip r:embed="rId2" cstate="print"/>
          <a:srcRect l="22099" r="22099"/>
          <a:stretch>
            <a:fillRect/>
          </a:stretch>
        </p:blipFill>
        <p:spPr bwMode="auto">
          <a:xfrm>
            <a:off x="20" y="1"/>
            <a:ext cx="4635571" cy="6230304"/>
          </a:xfrm>
          <a:prstGeom prst="rect">
            <a:avLst/>
          </a:prstGeom>
          <a:noFill/>
          <a:effectLst/>
        </p:spPr>
      </p:pic>
    </p:spTree>
    <p:extLst>
      <p:ext uri="{BB962C8B-B14F-4D97-AF65-F5344CB8AC3E}">
        <p14:creationId xmlns:p14="http://schemas.microsoft.com/office/powerpoint/2010/main" val="2731419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404447"/>
            <a:ext cx="12192000" cy="1828800"/>
          </a:xfrm>
        </p:spPr>
        <p:txBody>
          <a:bodyPr vert="horz" lIns="457200" tIns="457200" rIns="457200" bIns="457200" rtlCol="0" anchor="b">
            <a:normAutofit fontScale="90000"/>
          </a:bodyPr>
          <a:lstStyle/>
          <a:p>
            <a:pPr algn="ctr"/>
            <a:r>
              <a:rPr lang="en-US" sz="4200" b="1" kern="1200">
                <a:solidFill>
                  <a:schemeClr val="bg1"/>
                </a:solidFill>
                <a:effectLst>
                  <a:outerShdw blurRad="38100" dist="38100" dir="2700000" algn="tl">
                    <a:srgbClr val="000000">
                      <a:alpha val="43137"/>
                    </a:srgbClr>
                  </a:outerShdw>
                </a:effectLst>
                <a:latin typeface="+mj-lt"/>
                <a:ea typeface="+mj-ea"/>
                <a:cs typeface="+mj-cs"/>
              </a:rPr>
              <a:t>GWU </a:t>
            </a:r>
            <a:r>
              <a:rPr lang="en-US" sz="6700" kern="1200" baseline="6000">
                <a:solidFill>
                  <a:schemeClr val="bg1"/>
                </a:solidFill>
                <a:effectLst>
                  <a:outerShdw blurRad="38100" dist="38100" dir="2700000" algn="tl">
                    <a:srgbClr val="000000">
                      <a:alpha val="43137"/>
                    </a:srgbClr>
                  </a:outerShdw>
                </a:effectLst>
                <a:latin typeface="Abadi ExtraLight" panose="020F0502020204030204" pitchFamily="34" charset="0"/>
                <a:cs typeface="Angsana New" panose="02020603050405020304" pitchFamily="18" charset="-34"/>
              </a:rPr>
              <a:t>|</a:t>
            </a:r>
            <a:r>
              <a:rPr lang="en-US" sz="4200" b="1" kern="1200">
                <a:solidFill>
                  <a:schemeClr val="bg1"/>
                </a:solidFill>
                <a:effectLst>
                  <a:outerShdw blurRad="38100" dist="38100" dir="2700000" algn="tl">
                    <a:srgbClr val="000000">
                      <a:alpha val="43137"/>
                    </a:srgbClr>
                  </a:outerShdw>
                </a:effectLst>
                <a:latin typeface="+mj-lt"/>
                <a:ea typeface="+mj-ea"/>
                <a:cs typeface="+mj-cs"/>
              </a:rPr>
              <a:t> Thurston Hall Façade Repair and        Window Replacement</a:t>
            </a:r>
            <a:endParaRPr lang="en-US" sz="4200" b="1" kern="1200">
              <a:solidFill>
                <a:schemeClr val="bg1"/>
              </a:solidFill>
              <a:latin typeface="+mj-lt"/>
              <a:ea typeface="+mj-ea"/>
              <a:cs typeface="+mj-cs"/>
            </a:endParaRPr>
          </a:p>
        </p:txBody>
      </p:sp>
      <p:pic>
        <p:nvPicPr>
          <p:cNvPr id="22" name="Picture 21" descr="A picture containing text, outdoor, sky, car&#10;&#10;Description automatically generated">
            <a:extLst>
              <a:ext uri="{FF2B5EF4-FFF2-40B4-BE49-F238E27FC236}">
                <a16:creationId xmlns:a16="http://schemas.microsoft.com/office/drawing/2014/main" id="{774DF590-1344-454A-8887-1653AFD7954F}"/>
              </a:ext>
            </a:extLst>
          </p:cNvPr>
          <p:cNvPicPr>
            <a:picLocks noChangeAspect="1"/>
          </p:cNvPicPr>
          <p:nvPr/>
        </p:nvPicPr>
        <p:blipFill rotWithShape="1">
          <a:blip r:embed="rId3">
            <a:extLst>
              <a:ext uri="{28A0092B-C50C-407E-A947-70E740481C1C}">
                <a14:useLocalDpi xmlns:a14="http://schemas.microsoft.com/office/drawing/2010/main" val="0"/>
              </a:ext>
            </a:extLst>
          </a:blip>
          <a:srcRect l="1430" r="1430"/>
          <a:stretch>
            <a:fillRect/>
          </a:stretch>
        </p:blipFill>
        <p:spPr>
          <a:xfrm>
            <a:off x="20" y="10"/>
            <a:ext cx="5634297" cy="4350114"/>
          </a:xfrm>
          <a:prstGeom prst="rect">
            <a:avLst/>
          </a:prstGeom>
        </p:spPr>
      </p:pic>
      <p:pic>
        <p:nvPicPr>
          <p:cNvPr id="9" name="Picture 8" descr="A picture containing building, outdoor, brick, tall&#10;&#10;Description automatically generated">
            <a:extLst>
              <a:ext uri="{FF2B5EF4-FFF2-40B4-BE49-F238E27FC236}">
                <a16:creationId xmlns:a16="http://schemas.microsoft.com/office/drawing/2014/main" id="{FAF394EC-0E48-4497-9757-492B88190F79}"/>
              </a:ext>
            </a:extLst>
          </p:cNvPr>
          <p:cNvPicPr>
            <a:picLocks noChangeAspect="1"/>
          </p:cNvPicPr>
          <p:nvPr/>
        </p:nvPicPr>
        <p:blipFill rotWithShape="1">
          <a:blip r:embed="rId4">
            <a:extLst>
              <a:ext uri="{28A0092B-C50C-407E-A947-70E740481C1C}">
                <a14:useLocalDpi xmlns:a14="http://schemas.microsoft.com/office/drawing/2010/main" val="0"/>
              </a:ext>
            </a:extLst>
          </a:blip>
          <a:srcRect t="5410" b="5410"/>
          <a:stretch>
            <a:fillRect/>
          </a:stretch>
        </p:blipFill>
        <p:spPr>
          <a:xfrm>
            <a:off x="5688106" y="-681"/>
            <a:ext cx="6503894" cy="4350114"/>
          </a:xfrm>
          <a:prstGeom prst="rect">
            <a:avLst/>
          </a:prstGeom>
        </p:spPr>
      </p:pic>
    </p:spTree>
    <p:extLst>
      <p:ext uri="{BB962C8B-B14F-4D97-AF65-F5344CB8AC3E}">
        <p14:creationId xmlns:p14="http://schemas.microsoft.com/office/powerpoint/2010/main" val="535142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410637"/>
            <a:ext cx="12192000" cy="1828800"/>
          </a:xfrm>
        </p:spPr>
        <p:txBody>
          <a:bodyPr vert="horz" lIns="457200" tIns="457200" rIns="457200" bIns="457200" rtlCol="0" anchor="b">
            <a:normAutofit fontScale="90000"/>
          </a:bodyPr>
          <a:lstStyle/>
          <a:p>
            <a:pPr algn="ctr"/>
            <a:r>
              <a:rPr lang="en-US" sz="4100" b="1" kern="1200">
                <a:solidFill>
                  <a:schemeClr val="bg1"/>
                </a:solidFill>
                <a:effectLst>
                  <a:outerShdw blurRad="38100" dist="38100" dir="2700000" algn="tl">
                    <a:srgbClr val="000000">
                      <a:alpha val="43137"/>
                    </a:srgbClr>
                  </a:outerShdw>
                </a:effectLst>
                <a:latin typeface="+mj-lt"/>
                <a:ea typeface="+mj-ea"/>
                <a:cs typeface="+mj-cs"/>
              </a:rPr>
              <a:t>GWU</a:t>
            </a:r>
            <a:r>
              <a:rPr lang="en-US" sz="4000" b="1">
                <a:solidFill>
                  <a:schemeClr val="bg1"/>
                </a:solidFill>
                <a:effectLst>
                  <a:outerShdw blurRad="38100" dist="38100" dir="2700000" algn="tl">
                    <a:srgbClr val="000000">
                      <a:alpha val="43137"/>
                    </a:srgbClr>
                  </a:outerShdw>
                </a:effectLst>
              </a:rPr>
              <a:t> </a:t>
            </a:r>
            <a:r>
              <a:rPr lang="en-US" sz="6600" baseline="6000">
                <a:solidFill>
                  <a:schemeClr val="bg1"/>
                </a:solidFill>
                <a:effectLst>
                  <a:outerShdw blurRad="38100" dist="38100" dir="2700000" algn="tl">
                    <a:srgbClr val="000000">
                      <a:alpha val="43137"/>
                    </a:srgbClr>
                  </a:outerShdw>
                </a:effectLst>
                <a:latin typeface="Abadi ExtraLight" panose="020F0502020204030204" pitchFamily="34" charset="0"/>
                <a:cs typeface="Angsana New" panose="02020603050405020304" pitchFamily="18" charset="-34"/>
              </a:rPr>
              <a:t>|</a:t>
            </a:r>
            <a:r>
              <a:rPr lang="en-US" sz="4000" b="1">
                <a:solidFill>
                  <a:schemeClr val="bg1"/>
                </a:solidFill>
                <a:effectLst>
                  <a:outerShdw blurRad="38100" dist="38100" dir="2700000" algn="tl">
                    <a:srgbClr val="000000">
                      <a:alpha val="43137"/>
                    </a:srgbClr>
                  </a:outerShdw>
                </a:effectLst>
              </a:rPr>
              <a:t> </a:t>
            </a:r>
            <a:r>
              <a:rPr lang="en-US" sz="4100" b="1" kern="1200">
                <a:solidFill>
                  <a:schemeClr val="bg1"/>
                </a:solidFill>
                <a:effectLst>
                  <a:outerShdw blurRad="38100" dist="38100" dir="2700000" algn="tl">
                    <a:srgbClr val="000000">
                      <a:alpha val="43137"/>
                    </a:srgbClr>
                  </a:outerShdw>
                </a:effectLst>
                <a:latin typeface="+mj-lt"/>
                <a:ea typeface="+mj-ea"/>
                <a:cs typeface="+mj-cs"/>
              </a:rPr>
              <a:t>Thurston Hall Façade Repair and        Window Replacement</a:t>
            </a:r>
            <a:endParaRPr lang="en-US" sz="4100" b="1" kern="1200">
              <a:solidFill>
                <a:schemeClr val="bg1"/>
              </a:solidFill>
              <a:latin typeface="+mj-lt"/>
              <a:ea typeface="+mj-ea"/>
              <a:cs typeface="+mj-cs"/>
            </a:endParaRPr>
          </a:p>
        </p:txBody>
      </p:sp>
      <p:pic>
        <p:nvPicPr>
          <p:cNvPr id="11" name="Picture 10" descr="A picture containing person, outdoor, brick&#10;&#10;Description automatically generated">
            <a:extLst>
              <a:ext uri="{FF2B5EF4-FFF2-40B4-BE49-F238E27FC236}">
                <a16:creationId xmlns:a16="http://schemas.microsoft.com/office/drawing/2014/main" id="{2C5201AA-CAC3-4F36-91E4-70F666286E51}"/>
              </a:ext>
            </a:extLst>
          </p:cNvPr>
          <p:cNvPicPr>
            <a:picLocks noChangeAspect="1"/>
          </p:cNvPicPr>
          <p:nvPr/>
        </p:nvPicPr>
        <p:blipFill rotWithShape="1">
          <a:blip r:embed="rId3">
            <a:extLst>
              <a:ext uri="{28A0092B-C50C-407E-A947-70E740481C1C}">
                <a14:useLocalDpi xmlns:a14="http://schemas.microsoft.com/office/drawing/2010/main" val="0"/>
              </a:ext>
            </a:extLst>
          </a:blip>
          <a:srcRect t="9381" b="9381"/>
          <a:stretch>
            <a:fillRect/>
          </a:stretch>
        </p:blipFill>
        <p:spPr>
          <a:xfrm>
            <a:off x="4059938" y="0"/>
            <a:ext cx="3997256" cy="4329732"/>
          </a:xfrm>
          <a:prstGeom prst="rect">
            <a:avLst/>
          </a:prstGeom>
        </p:spPr>
      </p:pic>
      <p:pic>
        <p:nvPicPr>
          <p:cNvPr id="14" name="Picture 13" descr="A picture containing stone, tiled&#10;&#10;Description automatically generated">
            <a:extLst>
              <a:ext uri="{FF2B5EF4-FFF2-40B4-BE49-F238E27FC236}">
                <a16:creationId xmlns:a16="http://schemas.microsoft.com/office/drawing/2014/main" id="{A6CA1521-D4AC-4BD8-9589-451DB6898F8A}"/>
              </a:ext>
            </a:extLst>
          </p:cNvPr>
          <p:cNvPicPr>
            <a:picLocks noChangeAspect="1"/>
          </p:cNvPicPr>
          <p:nvPr/>
        </p:nvPicPr>
        <p:blipFill rotWithShape="1">
          <a:blip r:embed="rId4">
            <a:extLst>
              <a:ext uri="{28A0092B-C50C-407E-A947-70E740481C1C}">
                <a14:useLocalDpi xmlns:a14="http://schemas.microsoft.com/office/drawing/2010/main" val="0"/>
              </a:ext>
            </a:extLst>
          </a:blip>
          <a:srcRect l="15379" r="15379"/>
          <a:stretch>
            <a:fillRect/>
          </a:stretch>
        </p:blipFill>
        <p:spPr>
          <a:xfrm>
            <a:off x="0" y="-11"/>
            <a:ext cx="3997255" cy="4329731"/>
          </a:xfrm>
          <a:prstGeom prst="rect">
            <a:avLst/>
          </a:prstGeom>
        </p:spPr>
      </p:pic>
      <p:pic>
        <p:nvPicPr>
          <p:cNvPr id="16" name="Picture 15" descr="A picture containing text, outdoor, sky, road&#10;&#10;Description automatically generated">
            <a:extLst>
              <a:ext uri="{FF2B5EF4-FFF2-40B4-BE49-F238E27FC236}">
                <a16:creationId xmlns:a16="http://schemas.microsoft.com/office/drawing/2014/main" id="{4D158029-6110-43C9-8CBB-A333552A4D67}"/>
              </a:ext>
            </a:extLst>
          </p:cNvPr>
          <p:cNvPicPr>
            <a:picLocks noChangeAspect="1"/>
          </p:cNvPicPr>
          <p:nvPr/>
        </p:nvPicPr>
        <p:blipFill rotWithShape="1">
          <a:blip r:embed="rId5">
            <a:extLst>
              <a:ext uri="{28A0092B-C50C-407E-A947-70E740481C1C}">
                <a14:useLocalDpi xmlns:a14="http://schemas.microsoft.com/office/drawing/2010/main" val="0"/>
              </a:ext>
            </a:extLst>
          </a:blip>
          <a:srcRect l="14118" r="16418"/>
          <a:stretch>
            <a:fillRect/>
          </a:stretch>
        </p:blipFill>
        <p:spPr>
          <a:xfrm>
            <a:off x="8132064" y="-53788"/>
            <a:ext cx="4059936" cy="4383520"/>
          </a:xfrm>
          <a:prstGeom prst="rect">
            <a:avLst/>
          </a:prstGeom>
        </p:spPr>
      </p:pic>
    </p:spTree>
    <p:extLst>
      <p:ext uri="{BB962C8B-B14F-4D97-AF65-F5344CB8AC3E}">
        <p14:creationId xmlns:p14="http://schemas.microsoft.com/office/powerpoint/2010/main" val="131527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709920" y="1"/>
            <a:ext cx="6482080" cy="1828800"/>
          </a:xfrm>
        </p:spPr>
        <p:txBody>
          <a:bodyPr vert="horz" lIns="914400" tIns="640080" rIns="457200" bIns="0" rtlCol="0" anchor="b">
            <a:normAutofit fontScale="90000"/>
          </a:bodyPr>
          <a:lstStyle/>
          <a:p>
            <a:r>
              <a:rPr lang="en-US" sz="3700" b="1">
                <a:effectLst>
                  <a:outerShdw blurRad="38100" dist="38100" dir="2700000" algn="tl">
                    <a:srgbClr val="000000">
                      <a:alpha val="43137"/>
                    </a:srgbClr>
                  </a:outerShdw>
                </a:effectLst>
              </a:rPr>
              <a:t>1717 Rhode Island Masonry Façade Replacement</a:t>
            </a:r>
            <a:endParaRPr lang="en-US" sz="3700" b="1"/>
          </a:p>
        </p:txBody>
      </p:sp>
      <p:sp>
        <p:nvSpPr>
          <p:cNvPr id="7" name="TextBox 6">
            <a:extLst>
              <a:ext uri="{FF2B5EF4-FFF2-40B4-BE49-F238E27FC236}">
                <a16:creationId xmlns:a16="http://schemas.microsoft.com/office/drawing/2014/main" id="{CDEAAF7F-6132-45AA-929F-AF4278C86C29}"/>
              </a:ext>
            </a:extLst>
          </p:cNvPr>
          <p:cNvSpPr txBox="1"/>
          <p:nvPr/>
        </p:nvSpPr>
        <p:spPr>
          <a:xfrm>
            <a:off x="5709919" y="1828801"/>
            <a:ext cx="6482079" cy="4395019"/>
          </a:xfrm>
          <a:prstGeom prst="rect">
            <a:avLst/>
          </a:prstGeom>
        </p:spPr>
        <p:txBody>
          <a:bodyPr vert="horz" lIns="457200" tIns="457200" rIns="457200" bIns="457200" rtlCol="0">
            <a:normAutofit fontScale="70000" lnSpcReduction="20000"/>
          </a:bodyPr>
          <a:lstStyle/>
          <a:p>
            <a:pPr marL="114300">
              <a:lnSpc>
                <a:spcPct val="110000"/>
              </a:lnSpc>
              <a:spcAft>
                <a:spcPts val="600"/>
              </a:spcAft>
            </a:pPr>
            <a:r>
              <a:rPr lang="en-US" sz="2000" b="1"/>
              <a:t>Contract Value: </a:t>
            </a:r>
            <a:r>
              <a:rPr lang="en-US" sz="2000"/>
              <a:t>$7 MIL</a:t>
            </a:r>
          </a:p>
          <a:p>
            <a:pPr marL="114300">
              <a:lnSpc>
                <a:spcPct val="110000"/>
              </a:lnSpc>
              <a:spcAft>
                <a:spcPts val="600"/>
              </a:spcAft>
            </a:pPr>
            <a:r>
              <a:rPr lang="en-US" sz="2000" b="1"/>
              <a:t>Owner: </a:t>
            </a:r>
            <a:r>
              <a:rPr lang="en-US" sz="2000"/>
              <a:t>Bentall Kennedy </a:t>
            </a:r>
          </a:p>
          <a:p>
            <a:pPr marL="114300">
              <a:lnSpc>
                <a:spcPct val="110000"/>
              </a:lnSpc>
              <a:spcAft>
                <a:spcPts val="600"/>
              </a:spcAft>
            </a:pPr>
            <a:r>
              <a:rPr lang="en-US" sz="2000" b="1"/>
              <a:t>Architect/Engineer: </a:t>
            </a:r>
            <a:r>
              <a:rPr lang="en-US" sz="2000"/>
              <a:t>Building Technology Consultants, PC</a:t>
            </a:r>
          </a:p>
          <a:p>
            <a:pPr marL="114300">
              <a:lnSpc>
                <a:spcPct val="110000"/>
              </a:lnSpc>
              <a:spcAft>
                <a:spcPts val="600"/>
              </a:spcAft>
            </a:pPr>
            <a:r>
              <a:rPr lang="en-US" sz="2000" b="1"/>
              <a:t>Service Type: </a:t>
            </a:r>
            <a:r>
              <a:rPr lang="en-US" sz="2000"/>
              <a:t>Complete brick removal, v limestone fascia and coping stones, new aluminum roof coping, and complete caulking replacement. </a:t>
            </a:r>
          </a:p>
          <a:p>
            <a:pPr marL="114300">
              <a:lnSpc>
                <a:spcPct val="110000"/>
              </a:lnSpc>
              <a:spcAft>
                <a:spcPts val="600"/>
              </a:spcAft>
            </a:pPr>
            <a:r>
              <a:rPr lang="en-US" sz="2000" b="1"/>
              <a:t>Completion Date: </a:t>
            </a:r>
            <a:r>
              <a:rPr lang="en-US" sz="2000"/>
              <a:t>2011</a:t>
            </a:r>
          </a:p>
          <a:p>
            <a:pPr marL="114300">
              <a:lnSpc>
                <a:spcPct val="110000"/>
              </a:lnSpc>
              <a:spcAft>
                <a:spcPts val="600"/>
              </a:spcAft>
            </a:pPr>
            <a:r>
              <a:rPr lang="en-US" sz="2000" b="1"/>
              <a:t>Challenges: </a:t>
            </a:r>
            <a:r>
              <a:rPr lang="en-US" sz="2000"/>
              <a:t>The repairs were conducted on several types of scaffolding (swing, tube, mast climber and hanging scaffolds) that enveloped the whole building at the peak of the project. These intricate access systems had to be carefully installed around adjoining buildings without disturbance. The crew size peaked at 90 men, many of whom were skilled bricklayers with the expertise to tackle the challenging task of recreating several of the building’s intricate patterns.</a:t>
            </a:r>
          </a:p>
        </p:txBody>
      </p:sp>
      <p:pic>
        <p:nvPicPr>
          <p:cNvPr id="4" name="Picture 3" descr="A picture containing building, outdoor, sky, apartment building&#10;&#10;Description automatically generated">
            <a:extLst>
              <a:ext uri="{FF2B5EF4-FFF2-40B4-BE49-F238E27FC236}">
                <a16:creationId xmlns:a16="http://schemas.microsoft.com/office/drawing/2014/main" id="{ABE93AED-E996-4A07-B394-A5B6F0A7D36B}"/>
              </a:ext>
            </a:extLst>
          </p:cNvPr>
          <p:cNvPicPr>
            <a:picLocks noChangeAspect="1"/>
          </p:cNvPicPr>
          <p:nvPr/>
        </p:nvPicPr>
        <p:blipFill rotWithShape="1">
          <a:blip r:embed="rId2">
            <a:extLst>
              <a:ext uri="{28A0092B-C50C-407E-A947-70E740481C1C}">
                <a14:useLocalDpi xmlns:a14="http://schemas.microsoft.com/office/drawing/2010/main" val="0"/>
              </a:ext>
            </a:extLst>
          </a:blip>
          <a:srcRect l="20877" r="12247"/>
          <a:stretch>
            <a:fillRect/>
          </a:stretch>
        </p:blipFill>
        <p:spPr>
          <a:xfrm>
            <a:off x="0" y="1"/>
            <a:ext cx="5709920" cy="6236788"/>
          </a:xfrm>
          <a:prstGeom prst="rect">
            <a:avLst/>
          </a:prstGeom>
        </p:spPr>
      </p:pic>
    </p:spTree>
    <p:extLst>
      <p:ext uri="{BB962C8B-B14F-4D97-AF65-F5344CB8AC3E}">
        <p14:creationId xmlns:p14="http://schemas.microsoft.com/office/powerpoint/2010/main" val="3678183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31" y="4409280"/>
            <a:ext cx="12192000" cy="1828800"/>
          </a:xfrm>
        </p:spPr>
        <p:txBody>
          <a:bodyPr vert="horz" lIns="457200" tIns="457200" rIns="457200" bIns="457200" rtlCol="0" anchor="ctr" anchorCtr="0">
            <a:normAutofit fontScale="90000"/>
          </a:bodyPr>
          <a:lstStyle/>
          <a:p>
            <a:pPr algn="ctr"/>
            <a:r>
              <a:rPr lang="en-US" sz="4100" b="1" kern="1200">
                <a:solidFill>
                  <a:schemeClr val="bg1"/>
                </a:solidFill>
                <a:effectLst>
                  <a:outerShdw blurRad="38100" dist="38100" dir="2700000" algn="tl">
                    <a:srgbClr val="000000">
                      <a:alpha val="43137"/>
                    </a:srgbClr>
                  </a:outerShdw>
                </a:effectLst>
                <a:latin typeface="+mj-lt"/>
                <a:ea typeface="+mj-ea"/>
                <a:cs typeface="+mj-cs"/>
              </a:rPr>
              <a:t>1717 Rhode Island</a:t>
            </a:r>
            <a:r>
              <a:rPr lang="en-US" sz="4100" b="1">
                <a:solidFill>
                  <a:schemeClr val="bg1"/>
                </a:solidFill>
                <a:effectLst>
                  <a:outerShdw blurRad="38100" dist="38100" dir="2700000" algn="tl">
                    <a:srgbClr val="000000">
                      <a:alpha val="43137"/>
                    </a:srgbClr>
                  </a:outerShdw>
                </a:effectLst>
              </a:rPr>
              <a:t> </a:t>
            </a:r>
            <a:r>
              <a:rPr lang="en-US" sz="4100" b="1" kern="1200">
                <a:solidFill>
                  <a:schemeClr val="bg1"/>
                </a:solidFill>
                <a:effectLst>
                  <a:outerShdw blurRad="38100" dist="38100" dir="2700000" algn="tl">
                    <a:srgbClr val="000000">
                      <a:alpha val="43137"/>
                    </a:srgbClr>
                  </a:outerShdw>
                </a:effectLst>
                <a:latin typeface="+mj-lt"/>
                <a:ea typeface="+mj-ea"/>
                <a:cs typeface="+mj-cs"/>
              </a:rPr>
              <a:t>Masonry Façade Replacement</a:t>
            </a:r>
            <a:endParaRPr lang="en-US" sz="4100" b="1" kern="1200">
              <a:solidFill>
                <a:schemeClr val="bg1"/>
              </a:solidFill>
              <a:latin typeface="+mj-lt"/>
              <a:ea typeface="+mj-ea"/>
              <a:cs typeface="+mj-cs"/>
            </a:endParaRPr>
          </a:p>
        </p:txBody>
      </p:sp>
      <p:pic>
        <p:nvPicPr>
          <p:cNvPr id="8" name="Picture 7" descr="A picture containing dirty, dock&#10;&#10;Description automatically generated">
            <a:extLst>
              <a:ext uri="{FF2B5EF4-FFF2-40B4-BE49-F238E27FC236}">
                <a16:creationId xmlns:a16="http://schemas.microsoft.com/office/drawing/2014/main" id="{F8C71B81-9E5B-4240-A95E-E828A37FAD23}"/>
              </a:ext>
            </a:extLst>
          </p:cNvPr>
          <p:cNvPicPr>
            <a:picLocks noChangeAspect="1"/>
          </p:cNvPicPr>
          <p:nvPr/>
        </p:nvPicPr>
        <p:blipFill rotWithShape="1">
          <a:blip r:embed="rId3">
            <a:extLst>
              <a:ext uri="{28A0092B-C50C-407E-A947-70E740481C1C}">
                <a14:useLocalDpi xmlns:a14="http://schemas.microsoft.com/office/drawing/2010/main" val="0"/>
              </a:ext>
            </a:extLst>
          </a:blip>
          <a:srcRect l="15632" r="15632"/>
          <a:stretch>
            <a:fillRect/>
          </a:stretch>
        </p:blipFill>
        <p:spPr>
          <a:xfrm>
            <a:off x="8215376" y="0"/>
            <a:ext cx="3974994" cy="4339136"/>
          </a:xfrm>
          <a:prstGeom prst="rect">
            <a:avLst/>
          </a:prstGeom>
        </p:spPr>
      </p:pic>
      <p:pic>
        <p:nvPicPr>
          <p:cNvPr id="6" name="Picture 5">
            <a:extLst>
              <a:ext uri="{FF2B5EF4-FFF2-40B4-BE49-F238E27FC236}">
                <a16:creationId xmlns:a16="http://schemas.microsoft.com/office/drawing/2014/main" id="{28BF98DA-6E58-42C2-90B8-B7CD5534463B}"/>
              </a:ext>
            </a:extLst>
          </p:cNvPr>
          <p:cNvPicPr>
            <a:picLocks noChangeAspect="1"/>
          </p:cNvPicPr>
          <p:nvPr/>
        </p:nvPicPr>
        <p:blipFill rotWithShape="1">
          <a:blip r:embed="rId4">
            <a:extLst>
              <a:ext uri="{28A0092B-C50C-407E-A947-70E740481C1C}">
                <a14:useLocalDpi xmlns:a14="http://schemas.microsoft.com/office/drawing/2010/main" val="0"/>
              </a:ext>
            </a:extLst>
          </a:blip>
          <a:srcRect l="6046" r="24678"/>
          <a:stretch>
            <a:fillRect/>
          </a:stretch>
        </p:blipFill>
        <p:spPr>
          <a:xfrm>
            <a:off x="4131012" y="-1"/>
            <a:ext cx="4011655" cy="4345021"/>
          </a:xfrm>
          <a:prstGeom prst="rect">
            <a:avLst/>
          </a:prstGeom>
        </p:spPr>
      </p:pic>
      <p:pic>
        <p:nvPicPr>
          <p:cNvPr id="4" name="Picture 3" descr="A picture containing building, roof&#10;&#10;Description automatically generated">
            <a:extLst>
              <a:ext uri="{FF2B5EF4-FFF2-40B4-BE49-F238E27FC236}">
                <a16:creationId xmlns:a16="http://schemas.microsoft.com/office/drawing/2014/main" id="{EBA37261-5465-4DC7-8475-44B7E32B97AD}"/>
              </a:ext>
            </a:extLst>
          </p:cNvPr>
          <p:cNvPicPr>
            <a:picLocks noChangeAspect="1"/>
          </p:cNvPicPr>
          <p:nvPr/>
        </p:nvPicPr>
        <p:blipFill rotWithShape="1">
          <a:blip r:embed="rId5">
            <a:extLst>
              <a:ext uri="{28A0092B-C50C-407E-A947-70E740481C1C}">
                <a14:useLocalDpi xmlns:a14="http://schemas.microsoft.com/office/drawing/2010/main" val="0"/>
              </a:ext>
            </a:extLst>
          </a:blip>
          <a:srcRect l="21476" r="16446"/>
          <a:stretch>
            <a:fillRect/>
          </a:stretch>
        </p:blipFill>
        <p:spPr>
          <a:xfrm>
            <a:off x="-1631" y="0"/>
            <a:ext cx="4059935" cy="4345021"/>
          </a:xfrm>
          <a:prstGeom prst="rect">
            <a:avLst/>
          </a:prstGeom>
        </p:spPr>
      </p:pic>
    </p:spTree>
    <p:extLst>
      <p:ext uri="{BB962C8B-B14F-4D97-AF65-F5344CB8AC3E}">
        <p14:creationId xmlns:p14="http://schemas.microsoft.com/office/powerpoint/2010/main" val="3649717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47665" y="0"/>
            <a:ext cx="7344336" cy="1828800"/>
          </a:xfrm>
        </p:spPr>
        <p:txBody>
          <a:bodyPr vert="horz" wrap="square" lIns="914400" tIns="640080" rIns="457200" bIns="0" rtlCol="0" anchor="b">
            <a:normAutofit fontScale="90000"/>
          </a:bodyPr>
          <a:lstStyle/>
          <a:p>
            <a:r>
              <a:rPr lang="en-US" sz="4100" b="1">
                <a:effectLst>
                  <a:outerShdw blurRad="38100" dist="38100" dir="2700000" algn="tl">
                    <a:srgbClr val="000000">
                      <a:alpha val="43137"/>
                    </a:srgbClr>
                  </a:outerShdw>
                </a:effectLst>
              </a:rPr>
              <a:t>BMW of Fairfax Waterproofing Remediation</a:t>
            </a:r>
            <a:endParaRPr lang="en-US" sz="4100" b="1"/>
          </a:p>
        </p:txBody>
      </p:sp>
      <p:sp>
        <p:nvSpPr>
          <p:cNvPr id="7" name="TextBox 6">
            <a:extLst>
              <a:ext uri="{FF2B5EF4-FFF2-40B4-BE49-F238E27FC236}">
                <a16:creationId xmlns:a16="http://schemas.microsoft.com/office/drawing/2014/main" id="{CDEAAF7F-6132-45AA-929F-AF4278C86C29}"/>
              </a:ext>
            </a:extLst>
          </p:cNvPr>
          <p:cNvSpPr txBox="1"/>
          <p:nvPr/>
        </p:nvSpPr>
        <p:spPr>
          <a:xfrm>
            <a:off x="4847665" y="1828800"/>
            <a:ext cx="7344335" cy="4395019"/>
          </a:xfrm>
          <a:prstGeom prst="rect">
            <a:avLst/>
          </a:prstGeom>
        </p:spPr>
        <p:txBody>
          <a:bodyPr vert="horz" lIns="457200" tIns="457200" rIns="457200" bIns="457200" rtlCol="0">
            <a:normAutofit fontScale="70000" lnSpcReduction="20000"/>
          </a:bodyPr>
          <a:lstStyle/>
          <a:p>
            <a:pPr>
              <a:lnSpc>
                <a:spcPct val="120000"/>
              </a:lnSpc>
              <a:spcAft>
                <a:spcPts val="600"/>
              </a:spcAft>
            </a:pPr>
            <a:r>
              <a:rPr lang="en-US" sz="2000" b="1"/>
              <a:t>Contract Value: </a:t>
            </a:r>
            <a:r>
              <a:rPr lang="en-US" sz="2000"/>
              <a:t>$1.7 MIL</a:t>
            </a:r>
          </a:p>
          <a:p>
            <a:pPr>
              <a:lnSpc>
                <a:spcPct val="120000"/>
              </a:lnSpc>
              <a:spcAft>
                <a:spcPts val="600"/>
              </a:spcAft>
            </a:pPr>
            <a:r>
              <a:rPr lang="en-US" sz="2000" b="1"/>
              <a:t>Owner: </a:t>
            </a:r>
            <a:r>
              <a:rPr lang="en-US" sz="2000"/>
              <a:t>Sonic Automotive</a:t>
            </a:r>
          </a:p>
          <a:p>
            <a:pPr>
              <a:lnSpc>
                <a:spcPct val="120000"/>
              </a:lnSpc>
              <a:spcAft>
                <a:spcPts val="600"/>
              </a:spcAft>
            </a:pPr>
            <a:r>
              <a:rPr lang="en-US" sz="2000" b="1"/>
              <a:t>Architect/Engineer: </a:t>
            </a:r>
            <a:r>
              <a:rPr lang="en-US" sz="2000"/>
              <a:t>Simpson, </a:t>
            </a:r>
            <a:r>
              <a:rPr lang="en-US" sz="2000" err="1"/>
              <a:t>Gumpertz</a:t>
            </a:r>
            <a:r>
              <a:rPr lang="en-US" sz="2000"/>
              <a:t>, &amp; </a:t>
            </a:r>
            <a:r>
              <a:rPr lang="en-US" sz="2000" err="1"/>
              <a:t>Heger</a:t>
            </a:r>
            <a:endParaRPr lang="en-US" sz="2000"/>
          </a:p>
          <a:p>
            <a:pPr>
              <a:lnSpc>
                <a:spcPct val="120000"/>
              </a:lnSpc>
              <a:spcAft>
                <a:spcPts val="600"/>
              </a:spcAft>
            </a:pPr>
            <a:r>
              <a:rPr lang="en-US" sz="2000" b="1"/>
              <a:t>Service Type: </a:t>
            </a:r>
            <a:r>
              <a:rPr lang="en-US" sz="2000"/>
              <a:t>Concrete Topping Slab Replacement, Split Slab </a:t>
            </a:r>
            <a:r>
              <a:rPr lang="en-US" sz="2000" err="1"/>
              <a:t>HRA</a:t>
            </a:r>
            <a:r>
              <a:rPr lang="en-US" sz="2000"/>
              <a:t> Waterproofing Repairs, Hydronic Snow Melt Installation, Drain Retrofit, Silicone Wall Coatings, Sealants, Expansion Joint System Replacement</a:t>
            </a:r>
          </a:p>
          <a:p>
            <a:pPr>
              <a:lnSpc>
                <a:spcPct val="120000"/>
              </a:lnSpc>
              <a:spcAft>
                <a:spcPts val="600"/>
              </a:spcAft>
            </a:pPr>
            <a:r>
              <a:rPr lang="en-US" sz="2000" b="1"/>
              <a:t>Completion Date: </a:t>
            </a:r>
            <a:r>
              <a:rPr lang="en-US" sz="2000"/>
              <a:t>DEC 2019</a:t>
            </a:r>
          </a:p>
          <a:p>
            <a:pPr>
              <a:lnSpc>
                <a:spcPct val="120000"/>
              </a:lnSpc>
              <a:spcAft>
                <a:spcPts val="600"/>
              </a:spcAft>
            </a:pPr>
            <a:r>
              <a:rPr lang="en-US" sz="2000" b="1"/>
              <a:t>Challenges:  </a:t>
            </a:r>
            <a:r>
              <a:rPr lang="en-US" sz="2000"/>
              <a:t>Fully operational car dealership service center did not shut down while completing the project.  Care had to be taken when working around luxury vehicles.  When removing existing waterproofing it was necessary to re-install the </a:t>
            </a:r>
            <a:r>
              <a:rPr lang="en-US" sz="2000" err="1"/>
              <a:t>HRA</a:t>
            </a:r>
            <a:r>
              <a:rPr lang="en-US" sz="2000"/>
              <a:t> waterproofing detail the same day in order to keep leaks out of the service center.  One way car traffic was utilized on the ramp using temporary traffic lights.</a:t>
            </a:r>
          </a:p>
        </p:txBody>
      </p:sp>
      <p:pic>
        <p:nvPicPr>
          <p:cNvPr id="1026" name="Picture 2" descr="BMW of Fairfax | Forrester Construction">
            <a:extLst>
              <a:ext uri="{FF2B5EF4-FFF2-40B4-BE49-F238E27FC236}">
                <a16:creationId xmlns:a16="http://schemas.microsoft.com/office/drawing/2014/main" id="{9194C81D-7AEB-4FBA-97A3-27F68B62DF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168" r="22562"/>
          <a:stretch>
            <a:fillRect/>
          </a:stretch>
        </p:blipFill>
        <p:spPr bwMode="auto">
          <a:xfrm>
            <a:off x="0" y="0"/>
            <a:ext cx="4847665" cy="6239437"/>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328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410636"/>
            <a:ext cx="12192000" cy="1828800"/>
          </a:xfrm>
        </p:spPr>
        <p:txBody>
          <a:bodyPr vert="horz" lIns="457200" tIns="457200" rIns="457200" bIns="457200" rtlCol="0" anchor="ctr" anchorCtr="0">
            <a:normAutofit fontScale="90000"/>
          </a:bodyPr>
          <a:lstStyle/>
          <a:p>
            <a:r>
              <a:rPr lang="en-US" sz="4600" b="1" kern="1200">
                <a:solidFill>
                  <a:schemeClr val="bg1"/>
                </a:solidFill>
                <a:effectLst>
                  <a:outerShdw blurRad="38100" dist="38100" dir="2700000" algn="tl">
                    <a:srgbClr val="000000">
                      <a:alpha val="43137"/>
                    </a:srgbClr>
                  </a:outerShdw>
                </a:effectLst>
                <a:latin typeface="+mj-lt"/>
                <a:ea typeface="+mj-ea"/>
                <a:cs typeface="+mj-cs"/>
              </a:rPr>
              <a:t>BMW of Fairfax Waterproofing Remediation</a:t>
            </a:r>
            <a:endParaRPr lang="en-US" sz="4600" b="1" kern="1200">
              <a:solidFill>
                <a:schemeClr val="bg1"/>
              </a:solidFill>
              <a:latin typeface="+mj-lt"/>
              <a:ea typeface="+mj-ea"/>
              <a:cs typeface="+mj-cs"/>
            </a:endParaRPr>
          </a:p>
        </p:txBody>
      </p:sp>
      <p:pic>
        <p:nvPicPr>
          <p:cNvPr id="16" name="Picture 15">
            <a:extLst>
              <a:ext uri="{FF2B5EF4-FFF2-40B4-BE49-F238E27FC236}">
                <a16:creationId xmlns:a16="http://schemas.microsoft.com/office/drawing/2014/main" id="{8F2FF9E0-EC49-4BDC-9486-E7E3B3B91D86}"/>
              </a:ext>
            </a:extLst>
          </p:cNvPr>
          <p:cNvPicPr>
            <a:picLocks noChangeAspect="1"/>
          </p:cNvPicPr>
          <p:nvPr/>
        </p:nvPicPr>
        <p:blipFill rotWithShape="1">
          <a:blip r:embed="rId2">
            <a:extLst>
              <a:ext uri="{28A0092B-C50C-407E-A947-70E740481C1C}">
                <a14:useLocalDpi xmlns:a14="http://schemas.microsoft.com/office/drawing/2010/main" val="0"/>
              </a:ext>
            </a:extLst>
          </a:blip>
          <a:srcRect l="23976" r="23976"/>
          <a:stretch>
            <a:fillRect/>
          </a:stretch>
        </p:blipFill>
        <p:spPr>
          <a:xfrm rot="5400000">
            <a:off x="-170499" y="143603"/>
            <a:ext cx="4350124" cy="4062918"/>
          </a:xfrm>
          <a:prstGeom prst="rect">
            <a:avLst/>
          </a:prstGeom>
        </p:spPr>
      </p:pic>
      <p:pic>
        <p:nvPicPr>
          <p:cNvPr id="28" name="Picture 27">
            <a:extLst>
              <a:ext uri="{FF2B5EF4-FFF2-40B4-BE49-F238E27FC236}">
                <a16:creationId xmlns:a16="http://schemas.microsoft.com/office/drawing/2014/main" id="{297EF58E-9DFB-4A61-BCF5-8BD4392A2914}"/>
              </a:ext>
            </a:extLst>
          </p:cNvPr>
          <p:cNvPicPr>
            <a:picLocks noChangeAspect="1"/>
          </p:cNvPicPr>
          <p:nvPr/>
        </p:nvPicPr>
        <p:blipFill rotWithShape="1">
          <a:blip r:embed="rId3"/>
          <a:srcRect l="10401" r="25595"/>
          <a:stretch>
            <a:fillRect/>
          </a:stretch>
        </p:blipFill>
        <p:spPr>
          <a:xfrm>
            <a:off x="4090482" y="-2"/>
            <a:ext cx="4021706" cy="4350125"/>
          </a:xfrm>
          <a:prstGeom prst="rect">
            <a:avLst/>
          </a:prstGeom>
        </p:spPr>
      </p:pic>
      <p:pic>
        <p:nvPicPr>
          <p:cNvPr id="32" name="Picture 31" descr="A picture containing ground, outdoor, person, green&#10;&#10;Description automatically generated">
            <a:extLst>
              <a:ext uri="{FF2B5EF4-FFF2-40B4-BE49-F238E27FC236}">
                <a16:creationId xmlns:a16="http://schemas.microsoft.com/office/drawing/2014/main" id="{2469CF9E-6105-47C1-915B-B6C98C4DEFB8}"/>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l="25200" r="5249"/>
          <a:stretch>
            <a:fillRect/>
          </a:stretch>
        </p:blipFill>
        <p:spPr>
          <a:xfrm>
            <a:off x="8166647" y="-2"/>
            <a:ext cx="4036021" cy="4350125"/>
          </a:xfrm>
          <a:prstGeom prst="rect">
            <a:avLst/>
          </a:prstGeom>
        </p:spPr>
      </p:pic>
    </p:spTree>
    <p:extLst>
      <p:ext uri="{BB962C8B-B14F-4D97-AF65-F5344CB8AC3E}">
        <p14:creationId xmlns:p14="http://schemas.microsoft.com/office/powerpoint/2010/main" val="1178813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477871" y="0"/>
            <a:ext cx="7714130" cy="1828800"/>
          </a:xfrm>
        </p:spPr>
        <p:txBody>
          <a:bodyPr vert="horz" lIns="914400" tIns="640080" rIns="457200" bIns="0" rtlCol="0" anchor="b">
            <a:normAutofit/>
          </a:bodyPr>
          <a:lstStyle/>
          <a:p>
            <a:r>
              <a:rPr lang="en-US" sz="4100" b="1">
                <a:effectLst>
                  <a:outerShdw blurRad="38100" dist="38100" dir="2700000" algn="tl">
                    <a:srgbClr val="000000">
                      <a:alpha val="43137"/>
                    </a:srgbClr>
                  </a:outerShdw>
                </a:effectLst>
              </a:rPr>
              <a:t>BNY Mellon </a:t>
            </a:r>
            <a:br>
              <a:rPr lang="en-US" sz="4100" b="1">
                <a:effectLst>
                  <a:outerShdw blurRad="38100" dist="38100" dir="2700000" algn="tl">
                    <a:srgbClr val="000000">
                      <a:alpha val="43137"/>
                    </a:srgbClr>
                  </a:outerShdw>
                </a:effectLst>
              </a:rPr>
            </a:br>
            <a:r>
              <a:rPr lang="en-US" sz="4100" b="1">
                <a:effectLst>
                  <a:outerShdw blurRad="38100" dist="38100" dir="2700000" algn="tl">
                    <a:srgbClr val="000000">
                      <a:alpha val="43137"/>
                    </a:srgbClr>
                  </a:outerShdw>
                </a:effectLst>
              </a:rPr>
              <a:t>Sealant Remediation</a:t>
            </a:r>
            <a:endParaRPr lang="en-US" sz="4100" b="1"/>
          </a:p>
        </p:txBody>
      </p:sp>
      <p:sp>
        <p:nvSpPr>
          <p:cNvPr id="7" name="TextBox 6">
            <a:extLst>
              <a:ext uri="{FF2B5EF4-FFF2-40B4-BE49-F238E27FC236}">
                <a16:creationId xmlns:a16="http://schemas.microsoft.com/office/drawing/2014/main" id="{CDEAAF7F-6132-45AA-929F-AF4278C86C29}"/>
              </a:ext>
            </a:extLst>
          </p:cNvPr>
          <p:cNvSpPr txBox="1"/>
          <p:nvPr/>
        </p:nvSpPr>
        <p:spPr>
          <a:xfrm>
            <a:off x="4477870" y="1828800"/>
            <a:ext cx="7714129" cy="4410637"/>
          </a:xfrm>
          <a:prstGeom prst="rect">
            <a:avLst/>
          </a:prstGeom>
        </p:spPr>
        <p:txBody>
          <a:bodyPr vert="horz" lIns="457200" tIns="457200" rIns="457200" bIns="457200" rtlCol="0">
            <a:normAutofit fontScale="92500" lnSpcReduction="10000"/>
          </a:bodyPr>
          <a:lstStyle/>
          <a:p>
            <a:pPr>
              <a:spcAft>
                <a:spcPts val="600"/>
              </a:spcAft>
            </a:pPr>
            <a:r>
              <a:rPr lang="en-US" sz="2000" b="1"/>
              <a:t>Contract Value: </a:t>
            </a:r>
            <a:r>
              <a:rPr lang="en-US" sz="2000"/>
              <a:t>$1.1 MIL</a:t>
            </a:r>
          </a:p>
          <a:p>
            <a:pPr>
              <a:spcAft>
                <a:spcPts val="600"/>
              </a:spcAft>
            </a:pPr>
            <a:r>
              <a:rPr lang="en-US" sz="2000" b="1"/>
              <a:t>Owner: </a:t>
            </a:r>
            <a:r>
              <a:rPr lang="en-US" sz="2000"/>
              <a:t>CBRE/Silverstein Prop</a:t>
            </a:r>
          </a:p>
          <a:p>
            <a:pPr>
              <a:spcAft>
                <a:spcPts val="600"/>
              </a:spcAft>
            </a:pPr>
            <a:r>
              <a:rPr lang="en-US" sz="2000" b="1"/>
              <a:t>Architect/Engineer: </a:t>
            </a:r>
            <a:r>
              <a:rPr lang="en-US" sz="2000"/>
              <a:t>Ascent Restoration</a:t>
            </a:r>
          </a:p>
          <a:p>
            <a:pPr>
              <a:spcAft>
                <a:spcPts val="600"/>
              </a:spcAft>
            </a:pPr>
            <a:r>
              <a:rPr lang="en-US" sz="2000" b="1"/>
              <a:t>Service Type: </a:t>
            </a:r>
            <a:r>
              <a:rPr lang="en-US" sz="2000"/>
              <a:t>Wet Seal/Glazing Windows </a:t>
            </a:r>
          </a:p>
          <a:p>
            <a:pPr>
              <a:spcAft>
                <a:spcPts val="600"/>
              </a:spcAft>
            </a:pPr>
            <a:r>
              <a:rPr lang="en-US" sz="2000" b="1"/>
              <a:t>Completion Date: </a:t>
            </a:r>
            <a:r>
              <a:rPr lang="en-US" sz="2000"/>
              <a:t>SEPT 2019</a:t>
            </a:r>
          </a:p>
          <a:p>
            <a:pPr>
              <a:spcAft>
                <a:spcPts val="600"/>
              </a:spcAft>
            </a:pPr>
            <a:r>
              <a:rPr lang="en-US" sz="2000" b="1"/>
              <a:t>Challenges: </a:t>
            </a:r>
            <a:r>
              <a:rPr lang="en-US" sz="2000"/>
              <a:t>Two-Year Project, Single-House Rig, Pedestrian Protection, Wet Seal, VE phasing recommendations utilizing shift work to save on ownership costs and overall schedule. VE pedestrian canopy protection in an owner-controlled alleyway. Mandatory house rig annual maintenance and window washing scheduling during the project.</a:t>
            </a:r>
            <a:endParaRPr lang="en-US" sz="2000" u="sng"/>
          </a:p>
          <a:p>
            <a:pPr indent="-228600">
              <a:spcAft>
                <a:spcPts val="600"/>
              </a:spcAft>
              <a:buFont typeface="Arial" panose="020B0604020202020204" pitchFamily="34" charset="0"/>
              <a:buChar char="•"/>
            </a:pPr>
            <a:endParaRPr lang="en-US" sz="2000"/>
          </a:p>
          <a:p>
            <a:pPr indent="-228600">
              <a:spcAft>
                <a:spcPts val="600"/>
              </a:spcAft>
              <a:buFont typeface="Arial" panose="020B0604020202020204" pitchFamily="34" charset="0"/>
              <a:buChar char="•"/>
            </a:pPr>
            <a:endParaRPr lang="en-US" sz="2000"/>
          </a:p>
          <a:p>
            <a:pPr indent="-228600">
              <a:spcAft>
                <a:spcPts val="600"/>
              </a:spcAft>
              <a:buFont typeface="Arial" panose="020B0604020202020204" pitchFamily="34" charset="0"/>
              <a:buChar char="•"/>
            </a:pPr>
            <a:endParaRPr lang="en-US" sz="2000"/>
          </a:p>
          <a:p>
            <a:pPr indent="-228600">
              <a:spcAft>
                <a:spcPts val="600"/>
              </a:spcAft>
              <a:buFont typeface="Arial" panose="020B0604020202020204" pitchFamily="34" charset="0"/>
              <a:buChar char="•"/>
            </a:pPr>
            <a:endParaRPr lang="en-US" sz="2000"/>
          </a:p>
        </p:txBody>
      </p:sp>
      <p:pic>
        <p:nvPicPr>
          <p:cNvPr id="1028" name="Picture 4" descr="Mellon Bank Center, 1735 Market Street, Philadelphia, PA">
            <a:extLst>
              <a:ext uri="{FF2B5EF4-FFF2-40B4-BE49-F238E27FC236}">
                <a16:creationId xmlns:a16="http://schemas.microsoft.com/office/drawing/2014/main" id="{21A1D600-38F0-46B1-89B0-3F4D7AC32F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748" t="7477" r="282"/>
          <a:stretch>
            <a:fillRect/>
          </a:stretch>
        </p:blipFill>
        <p:spPr bwMode="auto">
          <a:xfrm>
            <a:off x="-1" y="0"/>
            <a:ext cx="4477871" cy="6239437"/>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8493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413018"/>
            <a:ext cx="12192000" cy="1828800"/>
          </a:xfrm>
        </p:spPr>
        <p:txBody>
          <a:bodyPr vert="horz" lIns="457200" tIns="457200" rIns="457200" bIns="457200" rtlCol="0" anchor="ctr" anchorCtr="0">
            <a:normAutofit fontScale="90000"/>
          </a:bodyPr>
          <a:lstStyle/>
          <a:p>
            <a:pPr algn="ctr"/>
            <a:r>
              <a:rPr lang="en-US" sz="5100" b="1" kern="1200">
                <a:solidFill>
                  <a:schemeClr val="bg1"/>
                </a:solidFill>
                <a:effectLst>
                  <a:outerShdw blurRad="38100" dist="38100" dir="2700000" algn="tl">
                    <a:srgbClr val="000000">
                      <a:alpha val="43137"/>
                    </a:srgbClr>
                  </a:outerShdw>
                </a:effectLst>
                <a:latin typeface="+mj-lt"/>
                <a:ea typeface="+mj-ea"/>
                <a:cs typeface="+mj-cs"/>
              </a:rPr>
              <a:t>BNY Mellon Tower Sealant Remediation </a:t>
            </a:r>
            <a:endParaRPr lang="en-US" sz="5100" b="1" kern="1200">
              <a:solidFill>
                <a:schemeClr val="bg1"/>
              </a:solidFill>
              <a:latin typeface="+mj-lt"/>
              <a:ea typeface="+mj-ea"/>
              <a:cs typeface="+mj-cs"/>
            </a:endParaRPr>
          </a:p>
        </p:txBody>
      </p:sp>
      <p:pic>
        <p:nvPicPr>
          <p:cNvPr id="5" name="Picture 4" descr="A picture containing text, indoor&#10;&#10;Description automatically generated">
            <a:extLst>
              <a:ext uri="{FF2B5EF4-FFF2-40B4-BE49-F238E27FC236}">
                <a16:creationId xmlns:a16="http://schemas.microsoft.com/office/drawing/2014/main" id="{AFE19788-D1B9-4FEE-B75A-248E39859F1C}"/>
              </a:ext>
            </a:extLst>
          </p:cNvPr>
          <p:cNvPicPr>
            <a:picLocks noChangeAspect="1"/>
          </p:cNvPicPr>
          <p:nvPr/>
        </p:nvPicPr>
        <p:blipFill rotWithShape="1">
          <a:blip r:embed="rId2">
            <a:extLst>
              <a:ext uri="{28A0092B-C50C-407E-A947-70E740481C1C}">
                <a14:useLocalDpi xmlns:a14="http://schemas.microsoft.com/office/drawing/2010/main" val="0"/>
              </a:ext>
            </a:extLst>
          </a:blip>
          <a:srcRect l="35" t="24348" r="-35" b="5306"/>
          <a:stretch>
            <a:fillRect/>
          </a:stretch>
        </p:blipFill>
        <p:spPr>
          <a:xfrm>
            <a:off x="6122207" y="-15221"/>
            <a:ext cx="3008376" cy="4360240"/>
          </a:xfrm>
          <a:prstGeom prst="rect">
            <a:avLst/>
          </a:prstGeom>
        </p:spPr>
      </p:pic>
      <p:pic>
        <p:nvPicPr>
          <p:cNvPr id="8" name="Picture 7">
            <a:extLst>
              <a:ext uri="{FF2B5EF4-FFF2-40B4-BE49-F238E27FC236}">
                <a16:creationId xmlns:a16="http://schemas.microsoft.com/office/drawing/2014/main" id="{CA650985-8DF6-42C1-9339-4BA3CFA8C63D}"/>
              </a:ext>
            </a:extLst>
          </p:cNvPr>
          <p:cNvPicPr>
            <a:picLocks noChangeAspect="1"/>
          </p:cNvPicPr>
          <p:nvPr/>
        </p:nvPicPr>
        <p:blipFill rotWithShape="1">
          <a:blip r:embed="rId3"/>
          <a:srcRect l="10943" r="3167"/>
          <a:stretch>
            <a:fillRect/>
          </a:stretch>
        </p:blipFill>
        <p:spPr>
          <a:xfrm>
            <a:off x="3061261" y="10"/>
            <a:ext cx="3008534" cy="4345010"/>
          </a:xfrm>
          <a:prstGeom prst="rect">
            <a:avLst/>
          </a:prstGeom>
        </p:spPr>
      </p:pic>
      <p:pic>
        <p:nvPicPr>
          <p:cNvPr id="4" name="Picture 3">
            <a:extLst>
              <a:ext uri="{FF2B5EF4-FFF2-40B4-BE49-F238E27FC236}">
                <a16:creationId xmlns:a16="http://schemas.microsoft.com/office/drawing/2014/main" id="{C12B42F7-0C4B-4567-B162-A0A89884C80D}"/>
              </a:ext>
            </a:extLst>
          </p:cNvPr>
          <p:cNvPicPr>
            <a:picLocks noChangeAspect="1"/>
          </p:cNvPicPr>
          <p:nvPr/>
        </p:nvPicPr>
        <p:blipFill rotWithShape="1">
          <a:blip r:embed="rId4"/>
          <a:srcRect l="8502" r="3976"/>
          <a:stretch>
            <a:fillRect/>
          </a:stretch>
        </p:blipFill>
        <p:spPr>
          <a:xfrm>
            <a:off x="9182995" y="-9820"/>
            <a:ext cx="3009004" cy="4354839"/>
          </a:xfrm>
          <a:prstGeom prst="rect">
            <a:avLst/>
          </a:prstGeom>
        </p:spPr>
      </p:pic>
      <p:pic>
        <p:nvPicPr>
          <p:cNvPr id="6" name="Picture 5">
            <a:extLst>
              <a:ext uri="{FF2B5EF4-FFF2-40B4-BE49-F238E27FC236}">
                <a16:creationId xmlns:a16="http://schemas.microsoft.com/office/drawing/2014/main" id="{A1098A51-A72A-4C57-BDEA-6460CD73868D}"/>
              </a:ext>
            </a:extLst>
          </p:cNvPr>
          <p:cNvPicPr>
            <a:picLocks noChangeAspect="1"/>
          </p:cNvPicPr>
          <p:nvPr/>
        </p:nvPicPr>
        <p:blipFill rotWithShape="1">
          <a:blip r:embed="rId5"/>
          <a:srcRect l="4185" r="6869"/>
          <a:stretch>
            <a:fillRect/>
          </a:stretch>
        </p:blipFill>
        <p:spPr>
          <a:xfrm>
            <a:off x="-408" y="9"/>
            <a:ext cx="3008376" cy="4345011"/>
          </a:xfrm>
          <a:prstGeom prst="rect">
            <a:avLst/>
          </a:prstGeom>
        </p:spPr>
      </p:pic>
    </p:spTree>
    <p:extLst>
      <p:ext uri="{BB962C8B-B14F-4D97-AF65-F5344CB8AC3E}">
        <p14:creationId xmlns:p14="http://schemas.microsoft.com/office/powerpoint/2010/main" val="1458277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0"/>
            <a:ext cx="12191999" cy="1264024"/>
          </a:xfrm>
        </p:spPr>
        <p:txBody>
          <a:bodyPr lIns="457200" tIns="640080" rIns="457200" bIns="0" anchor="b" anchorCtr="0"/>
          <a:lstStyle/>
          <a:p>
            <a:pPr algn="ctr"/>
            <a:r>
              <a:rPr lang="en-US" b="1">
                <a:effectLst>
                  <a:outerShdw blurRad="38100" dist="38100" dir="2700000" algn="tl">
                    <a:srgbClr val="000000">
                      <a:alpha val="43137"/>
                    </a:srgbClr>
                  </a:outerShdw>
                </a:effectLst>
                <a:latin typeface="+mn-lt"/>
              </a:rPr>
              <a:t>How Western Can Help</a:t>
            </a:r>
          </a:p>
        </p:txBody>
      </p:sp>
      <p:sp>
        <p:nvSpPr>
          <p:cNvPr id="3" name="Content Placeholder 2"/>
          <p:cNvSpPr>
            <a:spLocks noGrp="1"/>
          </p:cNvSpPr>
          <p:nvPr>
            <p:ph idx="4294967295"/>
          </p:nvPr>
        </p:nvSpPr>
        <p:spPr>
          <a:xfrm>
            <a:off x="0" y="1264024"/>
            <a:ext cx="12192000" cy="4975413"/>
          </a:xfrm>
        </p:spPr>
        <p:txBody>
          <a:bodyPr lIns="1188720" tIns="457200" rIns="457200" bIns="457200">
            <a:normAutofit fontScale="92500" lnSpcReduction="10000"/>
          </a:bodyPr>
          <a:lstStyle/>
          <a:p>
            <a:pPr>
              <a:lnSpc>
                <a:spcPct val="120000"/>
              </a:lnSpc>
            </a:pPr>
            <a:r>
              <a:rPr lang="en-US" sz="1800"/>
              <a:t>Facade and parking garage condition survey</a:t>
            </a:r>
          </a:p>
          <a:p>
            <a:pPr>
              <a:lnSpc>
                <a:spcPct val="120000"/>
              </a:lnSpc>
            </a:pPr>
            <a:r>
              <a:rPr lang="en-US" sz="1800"/>
              <a:t>Repair prioritization and cost analysis</a:t>
            </a:r>
          </a:p>
          <a:p>
            <a:pPr>
              <a:lnSpc>
                <a:spcPct val="120000"/>
              </a:lnSpc>
            </a:pPr>
            <a:r>
              <a:rPr lang="en-US" sz="1800"/>
              <a:t>Budgeting and estimating</a:t>
            </a:r>
          </a:p>
          <a:p>
            <a:pPr>
              <a:lnSpc>
                <a:spcPct val="120000"/>
              </a:lnSpc>
            </a:pPr>
            <a:r>
              <a:rPr lang="en-US" sz="1800"/>
              <a:t>Pre-construction services</a:t>
            </a:r>
          </a:p>
          <a:p>
            <a:pPr>
              <a:lnSpc>
                <a:spcPct val="120000"/>
              </a:lnSpc>
            </a:pPr>
            <a:r>
              <a:rPr lang="en-US" sz="1800"/>
              <a:t>Provide short- and long-term repair plans</a:t>
            </a:r>
          </a:p>
          <a:p>
            <a:pPr>
              <a:lnSpc>
                <a:spcPct val="120000"/>
              </a:lnSpc>
            </a:pPr>
            <a:r>
              <a:rPr lang="en-US" sz="1800"/>
              <a:t>Investigation contractor support services</a:t>
            </a:r>
          </a:p>
          <a:p>
            <a:pPr>
              <a:lnSpc>
                <a:spcPct val="120000"/>
              </a:lnSpc>
            </a:pPr>
            <a:r>
              <a:rPr lang="en-US" sz="1800"/>
              <a:t>Vertical facade access solutions</a:t>
            </a:r>
          </a:p>
          <a:p>
            <a:pPr>
              <a:lnSpc>
                <a:spcPct val="120000"/>
              </a:lnSpc>
            </a:pPr>
            <a:r>
              <a:rPr lang="en-US" sz="1800"/>
              <a:t>Local and national coverage</a:t>
            </a:r>
          </a:p>
          <a:p>
            <a:pPr>
              <a:lnSpc>
                <a:spcPct val="120000"/>
              </a:lnSpc>
            </a:pPr>
            <a:r>
              <a:rPr lang="en-US" sz="1800"/>
              <a:t>Self-performed work</a:t>
            </a:r>
          </a:p>
          <a:p>
            <a:pPr>
              <a:lnSpc>
                <a:spcPct val="120000"/>
              </a:lnSpc>
            </a:pPr>
            <a:r>
              <a:rPr lang="en-US" sz="1800"/>
              <a:t>Training resource for design professionals</a:t>
            </a:r>
          </a:p>
          <a:p>
            <a:pPr>
              <a:lnSpc>
                <a:spcPct val="120000"/>
              </a:lnSpc>
            </a:pPr>
            <a:endParaRPr lang="en-US" sz="1800"/>
          </a:p>
          <a:p>
            <a:pPr marL="0" indent="0">
              <a:lnSpc>
                <a:spcPct val="120000"/>
              </a:lnSpc>
              <a:buNone/>
            </a:pPr>
            <a:endParaRPr lang="en-US" sz="1600">
              <a:latin typeface="Impact" panose="020B0806030902050204" pitchFamily="34" charset="0"/>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a:ext>
            </a:extLst>
          </a:blip>
          <a:srcRect l="407" r="407"/>
          <a:stretch>
            <a:fillRect/>
          </a:stretch>
        </p:blipFill>
        <p:spPr>
          <a:xfrm>
            <a:off x="7315201" y="1985390"/>
            <a:ext cx="3645544" cy="3199935"/>
          </a:xfrm>
          <a:prstGeom prst="rect">
            <a:avLst/>
          </a:prstGeom>
        </p:spPr>
      </p:pic>
    </p:spTree>
    <p:extLst>
      <p:ext uri="{BB962C8B-B14F-4D97-AF65-F5344CB8AC3E}">
        <p14:creationId xmlns:p14="http://schemas.microsoft.com/office/powerpoint/2010/main" val="711968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blackboard&#10;&#10;Description automatically generated">
            <a:extLst>
              <a:ext uri="{FF2B5EF4-FFF2-40B4-BE49-F238E27FC236}">
                <a16:creationId xmlns:a16="http://schemas.microsoft.com/office/drawing/2014/main" id="{6230F6F7-9BEB-406B-BA98-8B18C117CAB2}"/>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b="6803"/>
          <a:stretch>
            <a:fillRect/>
          </a:stretch>
        </p:blipFill>
        <p:spPr>
          <a:xfrm>
            <a:off x="3453432" y="462753"/>
            <a:ext cx="5285135" cy="3275529"/>
          </a:xfrm>
          <a:prstGeom prst="rect">
            <a:avLst/>
          </a:prstGeom>
        </p:spPr>
      </p:pic>
      <p:sp>
        <p:nvSpPr>
          <p:cNvPr id="8" name="TextBox 7">
            <a:extLst>
              <a:ext uri="{FF2B5EF4-FFF2-40B4-BE49-F238E27FC236}">
                <a16:creationId xmlns:a16="http://schemas.microsoft.com/office/drawing/2014/main" id="{C207658D-EC20-FB4D-E740-834335C08E96}"/>
              </a:ext>
            </a:extLst>
          </p:cNvPr>
          <p:cNvSpPr txBox="1"/>
          <p:nvPr/>
        </p:nvSpPr>
        <p:spPr>
          <a:xfrm>
            <a:off x="-2905" y="3738282"/>
            <a:ext cx="12192000" cy="847165"/>
          </a:xfrm>
          <a:prstGeom prst="rect">
            <a:avLst/>
          </a:prstGeom>
          <a:noFill/>
        </p:spPr>
        <p:txBody>
          <a:bodyPr wrap="square" lIns="914400" tIns="457200" rIns="914400" bIns="182880" rtlCol="0" anchor="t" anchorCtr="0">
            <a:normAutofit fontScale="77500" lnSpcReduction="20000"/>
          </a:bodyPr>
          <a:lstStyle/>
          <a:p>
            <a:pPr algn="ctr"/>
            <a:r>
              <a:rPr lang="en-US" sz="2000"/>
              <a:t>Reach out today for all your façade, concrete, and waterproofing needs!</a:t>
            </a:r>
          </a:p>
        </p:txBody>
      </p:sp>
      <p:sp>
        <p:nvSpPr>
          <p:cNvPr id="5" name="TextBox 4">
            <a:extLst>
              <a:ext uri="{FF2B5EF4-FFF2-40B4-BE49-F238E27FC236}">
                <a16:creationId xmlns:a16="http://schemas.microsoft.com/office/drawing/2014/main" id="{FE18B5D4-DB0D-DF72-4F61-E405A77260EC}"/>
              </a:ext>
            </a:extLst>
          </p:cNvPr>
          <p:cNvSpPr txBox="1"/>
          <p:nvPr/>
        </p:nvSpPr>
        <p:spPr>
          <a:xfrm>
            <a:off x="0" y="4350124"/>
            <a:ext cx="12192000" cy="1896034"/>
          </a:xfrm>
          <a:prstGeom prst="rect">
            <a:avLst/>
          </a:prstGeom>
          <a:noFill/>
        </p:spPr>
        <p:txBody>
          <a:bodyPr wrap="square" lIns="1828800" tIns="457200" rIns="1828800" bIns="457200" numCol="2" rtlCol="0" anchor="b" anchorCtr="0">
            <a:normAutofit fontScale="77500" lnSpcReduction="20000"/>
          </a:bodyPr>
          <a:lstStyle/>
          <a:p>
            <a:pPr algn="ctr">
              <a:lnSpc>
                <a:spcPct val="120000"/>
              </a:lnSpc>
            </a:pPr>
            <a:r>
              <a:rPr lang="en-US" sz="2000" b="1"/>
              <a:t>John Burnett</a:t>
            </a:r>
          </a:p>
          <a:p>
            <a:pPr algn="ctr">
              <a:lnSpc>
                <a:spcPct val="120000"/>
              </a:lnSpc>
            </a:pPr>
            <a:r>
              <a:rPr lang="en-US" sz="2000"/>
              <a:t>DC Branch Manager</a:t>
            </a:r>
          </a:p>
          <a:p>
            <a:pPr algn="ctr">
              <a:lnSpc>
                <a:spcPct val="120000"/>
              </a:lnSpc>
            </a:pPr>
            <a:r>
              <a:rPr lang="en-US" sz="2000">
                <a:hlinkClick r:id="rId5"/>
              </a:rPr>
              <a:t>johnb1@westerngroup.com</a:t>
            </a:r>
            <a:endParaRPr lang="en-US" sz="2000"/>
          </a:p>
          <a:p>
            <a:pPr algn="ctr">
              <a:lnSpc>
                <a:spcPct val="120000"/>
              </a:lnSpc>
            </a:pPr>
            <a:endParaRPr lang="en-US" sz="2000"/>
          </a:p>
          <a:p>
            <a:pPr algn="ctr">
              <a:lnSpc>
                <a:spcPct val="120000"/>
              </a:lnSpc>
            </a:pPr>
            <a:r>
              <a:rPr lang="en-US" sz="2000" b="1"/>
              <a:t>Tanya Shepherd</a:t>
            </a:r>
          </a:p>
          <a:p>
            <a:pPr algn="ctr">
              <a:lnSpc>
                <a:spcPct val="120000"/>
              </a:lnSpc>
            </a:pPr>
            <a:r>
              <a:rPr lang="en-US" sz="2000"/>
              <a:t>DC Business Development Manager</a:t>
            </a:r>
          </a:p>
          <a:p>
            <a:pPr algn="ctr">
              <a:lnSpc>
                <a:spcPct val="120000"/>
              </a:lnSpc>
            </a:pPr>
            <a:r>
              <a:rPr lang="en-US" sz="2000">
                <a:hlinkClick r:id="rId6"/>
              </a:rPr>
              <a:t>tanyas@westerngroup.com</a:t>
            </a:r>
            <a:endParaRPr lang="en-US" sz="2000"/>
          </a:p>
        </p:txBody>
      </p:sp>
    </p:spTree>
    <p:extLst>
      <p:ext uri="{BB962C8B-B14F-4D97-AF65-F5344CB8AC3E}">
        <p14:creationId xmlns:p14="http://schemas.microsoft.com/office/powerpoint/2010/main" val="1426177358"/>
      </p:ext>
    </p:extLst>
  </p:cSld>
  <p:clrMapOvr>
    <a:masterClrMapping/>
  </p:clrMapOvr>
</p:sld>
</file>

<file path=ppt/theme/theme1.xml><?xml version="1.0" encoding="utf-8"?>
<a:theme xmlns:a="http://schemas.openxmlformats.org/drawingml/2006/main" name="Annual Meeting">
  <a:themeElements>
    <a:clrScheme name="Custom 1">
      <a:dk1>
        <a:srgbClr val="3A3838"/>
      </a:dk1>
      <a:lt1>
        <a:sysClr val="window" lastClr="FFFFFF"/>
      </a:lt1>
      <a:dk2>
        <a:srgbClr val="0066CC"/>
      </a:dk2>
      <a:lt2>
        <a:srgbClr val="C5C5C5"/>
      </a:lt2>
      <a:accent1>
        <a:srgbClr val="0066CC"/>
      </a:accent1>
      <a:accent2>
        <a:srgbClr val="E8853A"/>
      </a:accent2>
      <a:accent3>
        <a:srgbClr val="1F8F9B"/>
      </a:accent3>
      <a:accent4>
        <a:srgbClr val="9C3727"/>
      </a:accent4>
      <a:accent5>
        <a:srgbClr val="729C08"/>
      </a:accent5>
      <a:accent6>
        <a:srgbClr val="C5C5C5"/>
      </a:accent6>
      <a:hlink>
        <a:srgbClr val="1F8F9B"/>
      </a:hlink>
      <a:folHlink>
        <a:srgbClr val="17489B"/>
      </a:folHlink>
    </a:clrScheme>
    <a:fontScheme name="Annual Meeting Slides">
      <a:majorFont>
        <a:latin typeface="Raleway Extrabo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nual Meeting" id="{A734E0DF-68F0-48FB-80B5-F451D157CA1D}" vid="{AED59148-DB5C-46D1-8836-17E3F5A431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957189900D95440825AEADF803B1675" ma:contentTypeVersion="13" ma:contentTypeDescription="Create a new document." ma:contentTypeScope="" ma:versionID="78d8680864dae72f1f2a76138b6ae536">
  <xsd:schema xmlns:xsd="http://www.w3.org/2001/XMLSchema" xmlns:xs="http://www.w3.org/2001/XMLSchema" xmlns:p="http://schemas.microsoft.com/office/2006/metadata/properties" xmlns:ns3="3fc8ea29-1f9d-43aa-93f1-d4fcb17c7b22" xmlns:ns4="02227aac-c9c1-41a9-9767-973a32406c50" targetNamespace="http://schemas.microsoft.com/office/2006/metadata/properties" ma:root="true" ma:fieldsID="0588ca04fbd5ccf01ff854f963b55d17" ns3:_="" ns4:_="">
    <xsd:import namespace="3fc8ea29-1f9d-43aa-93f1-d4fcb17c7b22"/>
    <xsd:import namespace="02227aac-c9c1-41a9-9767-973a32406c5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c8ea29-1f9d-43aa-93f1-d4fcb17c7b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2227aac-c9c1-41a9-9767-973a32406c5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506C23-D39B-473C-9590-4B0241F874CC}">
  <ds:schemaRefs>
    <ds:schemaRef ds:uri="02227aac-c9c1-41a9-9767-973a32406c50"/>
    <ds:schemaRef ds:uri="3fc8ea29-1f9d-43aa-93f1-d4fcb17c7b2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D75CDE4-0C6D-4F83-8E12-3517EA79A141}">
  <ds:schemaRefs>
    <ds:schemaRef ds:uri="02227aac-c9c1-41a9-9767-973a32406c50"/>
    <ds:schemaRef ds:uri="3fc8ea29-1f9d-43aa-93f1-d4fcb17c7b2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E8156D7-93F9-46EA-BE8A-5FAF796447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Annual Meeting</Template>
  <TotalTime>0</TotalTime>
  <Words>975</Words>
  <Application>Microsoft Office PowerPoint</Application>
  <PresentationFormat>Widescreen</PresentationFormat>
  <Paragraphs>90</Paragraphs>
  <Slides>18</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Abadi ExtraLight</vt:lpstr>
      <vt:lpstr>Arial</vt:lpstr>
      <vt:lpstr>Calibri</vt:lpstr>
      <vt:lpstr>Impact</vt:lpstr>
      <vt:lpstr>Open Sans</vt:lpstr>
      <vt:lpstr>Raleway Extrabold</vt:lpstr>
      <vt:lpstr>Annual Meeting</vt:lpstr>
      <vt:lpstr>PowerPoint Presentation</vt:lpstr>
      <vt:lpstr>Zenith Apartment  Garage Restoration</vt:lpstr>
      <vt:lpstr>USPS HQ Garage Repair</vt:lpstr>
      <vt:lpstr>Teamsters HQ Façade Remediation, Terrace Waterproofing, Garage Repairs</vt:lpstr>
      <vt:lpstr>Teamsters HQ Façade Remediation </vt:lpstr>
      <vt:lpstr>PowerPoint Presentation</vt:lpstr>
      <vt:lpstr>Teamsters HQ Garage Repairs</vt:lpstr>
      <vt:lpstr>GWU – Thurston Hall Façade Repair and Window Replacement</vt:lpstr>
      <vt:lpstr>GWU | Thurston Hall Façade Repair and        Window Replacement</vt:lpstr>
      <vt:lpstr>GWU | Thurston Hall Façade Repair and        Window Replacement</vt:lpstr>
      <vt:lpstr>1717 Rhode Island Masonry Façade Replacement</vt:lpstr>
      <vt:lpstr>1717 Rhode Island Masonry Façade Replacement</vt:lpstr>
      <vt:lpstr>BMW of Fairfax Waterproofing Remediation</vt:lpstr>
      <vt:lpstr>BMW of Fairfax Waterproofing Remediation</vt:lpstr>
      <vt:lpstr>BNY Mellon  Sealant Remediation</vt:lpstr>
      <vt:lpstr>BNY Mellon Tower Sealant Remediation </vt:lpstr>
      <vt:lpstr>How Western Can Help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Clay Geilmann</dc:creator>
  <cp:lastModifiedBy>Sara Bequette</cp:lastModifiedBy>
  <cp:revision>1</cp:revision>
  <dcterms:created xsi:type="dcterms:W3CDTF">2021-02-03T22:01:40Z</dcterms:created>
  <dcterms:modified xsi:type="dcterms:W3CDTF">2026-02-19T23:51:03Z</dcterms:modified>
</cp:coreProperties>
</file>