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media/image23.jpg" ContentType="image/jpg"/>
  <Override PartName="/ppt/media/image24.jpg" ContentType="image/jpg"/>
  <Override PartName="/ppt/media/image25.jpg" ContentType="image/jpg"/>
  <Override PartName="/ppt/media/image26.jpg" ContentType="image/jpg"/>
  <Override PartName="/ppt/media/image36.jpg" ContentType="image/jpg"/>
  <Override PartName="/ppt/media/image40.jpg" ContentType="image/jpg"/>
  <Override PartName="/ppt/media/image41.jpg" ContentType="image/jpg"/>
  <Override PartName="/ppt/media/image42.jpg" ContentType="image/jpg"/>
  <Override PartName="/ppt/media/image43.jpg" ContentType="image/jpg"/>
  <Override PartName="/ppt/media/image44.jpg" ContentType="image/jpg"/>
  <Override PartName="/ppt/media/image45.jpg" ContentType="image/jpg"/>
  <Override PartName="/ppt/media/image57.jpg" ContentType="image/jpg"/>
  <Override PartName="/ppt/media/image70.jpg" ContentType="image/jpg"/>
  <Override PartName="/ppt/media/image71.jpg" ContentType="image/jpg"/>
  <Override PartName="/ppt/media/image72.jpg" ContentType="image/jpg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4"/>
  </p:sld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  <p:sldId id="277" r:id="rId26"/>
    <p:sldId id="278" r:id="rId27"/>
    <p:sldId id="279" r:id="rId28"/>
    <p:sldId id="280" r:id="rId29"/>
    <p:sldId id="281" r:id="rId30"/>
    <p:sldId id="282" r:id="rId31"/>
    <p:sldId id="283" r:id="rId32"/>
    <p:sldId id="284" r:id="rId33"/>
    <p:sldId id="285" r:id="rId34"/>
    <p:sldId id="286" r:id="rId35"/>
    <p:sldId id="287" r:id="rId36"/>
    <p:sldId id="288" r:id="rId37"/>
    <p:sldId id="289" r:id="rId38"/>
    <p:sldId id="290" r:id="rId39"/>
    <p:sldId id="291" r:id="rId40"/>
    <p:sldId id="292" r:id="rId41"/>
    <p:sldId id="293" r:id="rId42"/>
  </p:sldIdLst>
  <p:sldSz cx="20104100" cy="11309350"/>
  <p:notesSz cx="20104100" cy="1130935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55ABECD-4A09-41B2-86CD-E8F73C0EB287}" v="2" dt="2026-03-25T20:26:07.411"/>
  </p1510:revLst>
</p1510:revInfo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2" d="100"/>
          <a:sy n="92" d="100"/>
        </p:scale>
        <p:origin x="612" y="10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font" Target="fonts/font5.fntdata"/><Relationship Id="rId50" Type="http://schemas.openxmlformats.org/officeDocument/2006/relationships/font" Target="fonts/font8.fntdata"/><Relationship Id="rId55" Type="http://schemas.microsoft.com/office/2016/11/relationships/changesInfo" Target="changesInfos/changesInfo1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font" Target="fonts/font3.fntdata"/><Relationship Id="rId53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font" Target="fonts/font2.fntdata"/><Relationship Id="rId52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font" Target="fonts/font1.fntdata"/><Relationship Id="rId48" Type="http://schemas.openxmlformats.org/officeDocument/2006/relationships/font" Target="fonts/font6.fntdata"/><Relationship Id="rId56" Type="http://schemas.microsoft.com/office/2015/10/relationships/revisionInfo" Target="revisionInfo.xml"/><Relationship Id="rId8" Type="http://schemas.openxmlformats.org/officeDocument/2006/relationships/slide" Target="slides/slide4.xml"/><Relationship Id="rId51" Type="http://schemas.openxmlformats.org/officeDocument/2006/relationships/presProps" Target="presProps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font" Target="fonts/font4.fntdata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font" Target="fonts/font7.fntdata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aris Spalding" userId="314557a2-c1dd-4c7b-bed8-84ec4ee2985e" providerId="ADAL" clId="{77407B7E-901F-4519-8CFD-9ECDCFFB1D1D}"/>
    <pc:docChg chg="undo custSel modSld">
      <pc:chgData name="Paris Spalding" userId="314557a2-c1dd-4c7b-bed8-84ec4ee2985e" providerId="ADAL" clId="{77407B7E-901F-4519-8CFD-9ECDCFFB1D1D}" dt="2026-03-25T20:26:22.003" v="43" actId="1076"/>
      <pc:docMkLst>
        <pc:docMk/>
      </pc:docMkLst>
      <pc:sldChg chg="addSp delSp modSp mod chgLayout">
        <pc:chgData name="Paris Spalding" userId="314557a2-c1dd-4c7b-bed8-84ec4ee2985e" providerId="ADAL" clId="{77407B7E-901F-4519-8CFD-9ECDCFFB1D1D}" dt="2026-03-25T20:26:22.003" v="43" actId="1076"/>
        <pc:sldMkLst>
          <pc:docMk/>
          <pc:sldMk cId="0" sldId="256"/>
        </pc:sldMkLst>
        <pc:spChg chg="mod topLvl">
          <ac:chgData name="Paris Spalding" userId="314557a2-c1dd-4c7b-bed8-84ec4ee2985e" providerId="ADAL" clId="{77407B7E-901F-4519-8CFD-9ECDCFFB1D1D}" dt="2026-03-25T20:25:58.388" v="39" actId="14100"/>
          <ac:spMkLst>
            <pc:docMk/>
            <pc:sldMk cId="0" sldId="256"/>
            <ac:spMk id="3" creationId="{00000000-0000-0000-0000-000000000000}"/>
          </ac:spMkLst>
        </pc:spChg>
        <pc:spChg chg="del mod topLvl">
          <ac:chgData name="Paris Spalding" userId="314557a2-c1dd-4c7b-bed8-84ec4ee2985e" providerId="ADAL" clId="{77407B7E-901F-4519-8CFD-9ECDCFFB1D1D}" dt="2026-03-25T20:21:37.598" v="9" actId="478"/>
          <ac:spMkLst>
            <pc:docMk/>
            <pc:sldMk cId="0" sldId="256"/>
            <ac:spMk id="4" creationId="{00000000-0000-0000-0000-000000000000}"/>
          </ac:spMkLst>
        </pc:spChg>
        <pc:spChg chg="add del mod ord topLvl">
          <ac:chgData name="Paris Spalding" userId="314557a2-c1dd-4c7b-bed8-84ec4ee2985e" providerId="ADAL" clId="{77407B7E-901F-4519-8CFD-9ECDCFFB1D1D}" dt="2026-03-25T20:26:22.003" v="43" actId="1076"/>
          <ac:spMkLst>
            <pc:docMk/>
            <pc:sldMk cId="0" sldId="256"/>
            <ac:spMk id="5" creationId="{00000000-0000-0000-0000-000000000000}"/>
          </ac:spMkLst>
        </pc:spChg>
        <pc:spChg chg="mod ord">
          <ac:chgData name="Paris Spalding" userId="314557a2-c1dd-4c7b-bed8-84ec4ee2985e" providerId="ADAL" clId="{77407B7E-901F-4519-8CFD-9ECDCFFB1D1D}" dt="2026-03-25T20:25:21.225" v="34" actId="166"/>
          <ac:spMkLst>
            <pc:docMk/>
            <pc:sldMk cId="0" sldId="256"/>
            <ac:spMk id="6" creationId="{00000000-0000-0000-0000-000000000000}"/>
          </ac:spMkLst>
        </pc:spChg>
        <pc:spChg chg="mod ord">
          <ac:chgData name="Paris Spalding" userId="314557a2-c1dd-4c7b-bed8-84ec4ee2985e" providerId="ADAL" clId="{77407B7E-901F-4519-8CFD-9ECDCFFB1D1D}" dt="2026-03-25T20:26:07.411" v="40"/>
          <ac:spMkLst>
            <pc:docMk/>
            <pc:sldMk cId="0" sldId="256"/>
            <ac:spMk id="7" creationId="{00000000-0000-0000-0000-000000000000}"/>
          </ac:spMkLst>
        </pc:spChg>
        <pc:spChg chg="ord">
          <ac:chgData name="Paris Spalding" userId="314557a2-c1dd-4c7b-bed8-84ec4ee2985e" providerId="ADAL" clId="{77407B7E-901F-4519-8CFD-9ECDCFFB1D1D}" dt="2026-03-25T20:25:12.383" v="32" actId="166"/>
          <ac:spMkLst>
            <pc:docMk/>
            <pc:sldMk cId="0" sldId="256"/>
            <ac:spMk id="8" creationId="{00000000-0000-0000-0000-000000000000}"/>
          </ac:spMkLst>
        </pc:spChg>
        <pc:spChg chg="add del mod">
          <ac:chgData name="Paris Spalding" userId="314557a2-c1dd-4c7b-bed8-84ec4ee2985e" providerId="ADAL" clId="{77407B7E-901F-4519-8CFD-9ECDCFFB1D1D}" dt="2026-03-25T20:21:11.834" v="1" actId="6264"/>
          <ac:spMkLst>
            <pc:docMk/>
            <pc:sldMk cId="0" sldId="256"/>
            <ac:spMk id="12" creationId="{CEE82772-1BAC-8241-9649-1AA674A4678E}"/>
          </ac:spMkLst>
        </pc:spChg>
        <pc:spChg chg="add del mod ord">
          <ac:chgData name="Paris Spalding" userId="314557a2-c1dd-4c7b-bed8-84ec4ee2985e" providerId="ADAL" clId="{77407B7E-901F-4519-8CFD-9ECDCFFB1D1D}" dt="2026-03-25T20:21:11.834" v="1" actId="6264"/>
          <ac:spMkLst>
            <pc:docMk/>
            <pc:sldMk cId="0" sldId="256"/>
            <ac:spMk id="13" creationId="{D0216BF3-03D0-7FDB-D92F-7FEFA939A6DB}"/>
          </ac:spMkLst>
        </pc:spChg>
        <pc:grpChg chg="del mod">
          <ac:chgData name="Paris Spalding" userId="314557a2-c1dd-4c7b-bed8-84ec4ee2985e" providerId="ADAL" clId="{77407B7E-901F-4519-8CFD-9ECDCFFB1D1D}" dt="2026-03-25T20:21:19.619" v="5" actId="165"/>
          <ac:grpSpMkLst>
            <pc:docMk/>
            <pc:sldMk cId="0" sldId="256"/>
            <ac:grpSpMk id="2" creationId="{00000000-0000-0000-0000-000000000000}"/>
          </ac:grpSpMkLst>
        </pc:grpChg>
        <pc:picChg chg="add mod ord modCrop">
          <ac:chgData name="Paris Spalding" userId="314557a2-c1dd-4c7b-bed8-84ec4ee2985e" providerId="ADAL" clId="{77407B7E-901F-4519-8CFD-9ECDCFFB1D1D}" dt="2026-03-25T20:26:20.008" v="42" actId="1076"/>
          <ac:picMkLst>
            <pc:docMk/>
            <pc:sldMk cId="0" sldId="256"/>
            <ac:picMk id="15" creationId="{D35DFDC6-A8D5-6DB8-B841-6823281E0DE6}"/>
          </ac:picMkLst>
        </pc:picChg>
      </pc:sldChg>
    </pc:docChg>
  </pc:docChgLst>
</pc:chgInfo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15:25:24.97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15 1 4370,'-14'11'-464,"63"-18"-1761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15:25:25.78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1 2977,'7'0'-688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15:25:26.16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14 10 3217,'-14'0'-256,"28"-9"-432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5T15:25:41.75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0 0 2481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5235" y="0"/>
            <a:ext cx="728345" cy="11308715"/>
          </a:xfrm>
          <a:custGeom>
            <a:avLst/>
            <a:gdLst/>
            <a:ahLst/>
            <a:cxnLst/>
            <a:rect l="l" t="t" r="r" b="b"/>
            <a:pathLst>
              <a:path w="728345" h="11308715">
                <a:moveTo>
                  <a:pt x="727726" y="0"/>
                </a:moveTo>
                <a:lnTo>
                  <a:pt x="0" y="0"/>
                </a:lnTo>
                <a:lnTo>
                  <a:pt x="0" y="11308556"/>
                </a:lnTo>
                <a:lnTo>
                  <a:pt x="727726" y="11308556"/>
                </a:lnTo>
                <a:lnTo>
                  <a:pt x="727726" y="0"/>
                </a:lnTo>
                <a:close/>
              </a:path>
            </a:pathLst>
          </a:custGeom>
          <a:solidFill>
            <a:srgbClr val="1F3D7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701549" y="5245"/>
            <a:ext cx="4607560" cy="7007225"/>
          </a:xfrm>
          <a:custGeom>
            <a:avLst/>
            <a:gdLst/>
            <a:ahLst/>
            <a:cxnLst/>
            <a:rect l="l" t="t" r="r" b="b"/>
            <a:pathLst>
              <a:path w="4607560" h="7007225">
                <a:moveTo>
                  <a:pt x="4607189" y="0"/>
                </a:moveTo>
                <a:lnTo>
                  <a:pt x="0" y="0"/>
                </a:lnTo>
                <a:lnTo>
                  <a:pt x="0" y="7006655"/>
                </a:lnTo>
                <a:lnTo>
                  <a:pt x="4607189" y="7006655"/>
                </a:lnTo>
                <a:lnTo>
                  <a:pt x="4607189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1015669" y="6405416"/>
            <a:ext cx="3979545" cy="1213485"/>
          </a:xfrm>
          <a:custGeom>
            <a:avLst/>
            <a:gdLst/>
            <a:ahLst/>
            <a:cxnLst/>
            <a:rect l="l" t="t" r="r" b="b"/>
            <a:pathLst>
              <a:path w="3979545" h="1213484">
                <a:moveTo>
                  <a:pt x="1053122" y="907440"/>
                </a:moveTo>
                <a:lnTo>
                  <a:pt x="1050480" y="300951"/>
                </a:lnTo>
                <a:lnTo>
                  <a:pt x="523913" y="0"/>
                </a:lnTo>
                <a:lnTo>
                  <a:pt x="0" y="305536"/>
                </a:lnTo>
                <a:lnTo>
                  <a:pt x="2641" y="912025"/>
                </a:lnTo>
                <a:lnTo>
                  <a:pt x="529209" y="1212989"/>
                </a:lnTo>
                <a:lnTo>
                  <a:pt x="1053122" y="907440"/>
                </a:lnTo>
                <a:close/>
              </a:path>
              <a:path w="3979545" h="1213484">
                <a:moveTo>
                  <a:pt x="2526500" y="907440"/>
                </a:moveTo>
                <a:lnTo>
                  <a:pt x="2523858" y="300951"/>
                </a:lnTo>
                <a:lnTo>
                  <a:pt x="1997290" y="0"/>
                </a:lnTo>
                <a:lnTo>
                  <a:pt x="1473377" y="305536"/>
                </a:lnTo>
                <a:lnTo>
                  <a:pt x="1476019" y="912025"/>
                </a:lnTo>
                <a:lnTo>
                  <a:pt x="2002586" y="1212989"/>
                </a:lnTo>
                <a:lnTo>
                  <a:pt x="2526500" y="907440"/>
                </a:lnTo>
                <a:close/>
              </a:path>
              <a:path w="3979545" h="1213484">
                <a:moveTo>
                  <a:pt x="3978935" y="907440"/>
                </a:moveTo>
                <a:lnTo>
                  <a:pt x="3976281" y="300951"/>
                </a:lnTo>
                <a:lnTo>
                  <a:pt x="3449726" y="0"/>
                </a:lnTo>
                <a:lnTo>
                  <a:pt x="2925800" y="305536"/>
                </a:lnTo>
                <a:lnTo>
                  <a:pt x="2928455" y="912025"/>
                </a:lnTo>
                <a:lnTo>
                  <a:pt x="3455009" y="1212989"/>
                </a:lnTo>
                <a:lnTo>
                  <a:pt x="3978935" y="907440"/>
                </a:lnTo>
                <a:close/>
              </a:path>
            </a:pathLst>
          </a:custGeom>
          <a:solidFill>
            <a:srgbClr val="9C372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732961" y="5245"/>
            <a:ext cx="18638176" cy="70072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3015615" y="6333236"/>
            <a:ext cx="14072870" cy="282733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3/25/2026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6600" b="1" i="0">
                <a:solidFill>
                  <a:schemeClr val="tx1"/>
                </a:solidFill>
                <a:latin typeface="Museo Sans 900"/>
                <a:cs typeface="Museo Sans 900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3/25/2026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19371138" y="0"/>
            <a:ext cx="733425" cy="11303635"/>
          </a:xfrm>
          <a:custGeom>
            <a:avLst/>
            <a:gdLst/>
            <a:ahLst/>
            <a:cxnLst/>
            <a:rect l="l" t="t" r="r" b="b"/>
            <a:pathLst>
              <a:path w="733425" h="11303635">
                <a:moveTo>
                  <a:pt x="732951" y="0"/>
                </a:moveTo>
                <a:lnTo>
                  <a:pt x="0" y="0"/>
                </a:lnTo>
                <a:lnTo>
                  <a:pt x="0" y="11303320"/>
                </a:lnTo>
                <a:lnTo>
                  <a:pt x="732951" y="11303320"/>
                </a:lnTo>
                <a:lnTo>
                  <a:pt x="73295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0" y="5235"/>
            <a:ext cx="733425" cy="11303635"/>
          </a:xfrm>
          <a:custGeom>
            <a:avLst/>
            <a:gdLst/>
            <a:ahLst/>
            <a:cxnLst/>
            <a:rect l="l" t="t" r="r" b="b"/>
            <a:pathLst>
              <a:path w="733425" h="11303635">
                <a:moveTo>
                  <a:pt x="732961" y="0"/>
                </a:moveTo>
                <a:lnTo>
                  <a:pt x="0" y="0"/>
                </a:lnTo>
                <a:lnTo>
                  <a:pt x="0" y="11303320"/>
                </a:lnTo>
                <a:lnTo>
                  <a:pt x="732961" y="11303320"/>
                </a:lnTo>
                <a:lnTo>
                  <a:pt x="73296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7141143" y="2284266"/>
            <a:ext cx="11617447" cy="802157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6600" b="1" i="0">
                <a:solidFill>
                  <a:schemeClr val="tx1"/>
                </a:solidFill>
                <a:latin typeface="Museo Sans 900"/>
                <a:cs typeface="Museo Sans 900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1005205" y="2601150"/>
            <a:ext cx="8745284" cy="746417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10605636" y="2651318"/>
            <a:ext cx="4746625" cy="724789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300" b="0" i="0">
                <a:solidFill>
                  <a:srgbClr val="C5C5C5"/>
                </a:solidFill>
                <a:latin typeface="Museo Sans 500"/>
                <a:cs typeface="Museo Sans 500"/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3/25/2026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5235" y="5654278"/>
            <a:ext cx="7764145" cy="5277485"/>
          </a:xfrm>
          <a:custGeom>
            <a:avLst/>
            <a:gdLst/>
            <a:ahLst/>
            <a:cxnLst/>
            <a:rect l="l" t="t" r="r" b="b"/>
            <a:pathLst>
              <a:path w="7764145" h="5277484">
                <a:moveTo>
                  <a:pt x="0" y="5277326"/>
                </a:moveTo>
                <a:lnTo>
                  <a:pt x="7764151" y="5277326"/>
                </a:lnTo>
                <a:lnTo>
                  <a:pt x="7764151" y="0"/>
                </a:lnTo>
                <a:lnTo>
                  <a:pt x="0" y="0"/>
                </a:lnTo>
                <a:lnTo>
                  <a:pt x="0" y="5277326"/>
                </a:lnTo>
                <a:close/>
              </a:path>
            </a:pathLst>
          </a:custGeom>
          <a:solidFill>
            <a:srgbClr val="1F3D7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5232" y="10931607"/>
            <a:ext cx="7764145" cy="377190"/>
          </a:xfrm>
          <a:custGeom>
            <a:avLst/>
            <a:gdLst/>
            <a:ahLst/>
            <a:cxnLst/>
            <a:rect l="l" t="t" r="r" b="b"/>
            <a:pathLst>
              <a:path w="7764145" h="377190">
                <a:moveTo>
                  <a:pt x="5170868" y="0"/>
                </a:moveTo>
                <a:lnTo>
                  <a:pt x="0" y="0"/>
                </a:lnTo>
                <a:lnTo>
                  <a:pt x="0" y="376948"/>
                </a:lnTo>
                <a:lnTo>
                  <a:pt x="5170868" y="376948"/>
                </a:lnTo>
                <a:lnTo>
                  <a:pt x="5170868" y="0"/>
                </a:lnTo>
                <a:close/>
              </a:path>
              <a:path w="7764145" h="377190">
                <a:moveTo>
                  <a:pt x="7764145" y="0"/>
                </a:moveTo>
                <a:lnTo>
                  <a:pt x="7758925" y="0"/>
                </a:lnTo>
                <a:lnTo>
                  <a:pt x="7758925" y="376948"/>
                </a:lnTo>
                <a:lnTo>
                  <a:pt x="7764145" y="376948"/>
                </a:lnTo>
                <a:lnTo>
                  <a:pt x="776414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5176104" y="10931604"/>
            <a:ext cx="2588260" cy="377190"/>
          </a:xfrm>
          <a:custGeom>
            <a:avLst/>
            <a:gdLst/>
            <a:ahLst/>
            <a:cxnLst/>
            <a:rect l="l" t="t" r="r" b="b"/>
            <a:pathLst>
              <a:path w="2588259" h="377190">
                <a:moveTo>
                  <a:pt x="2588057" y="0"/>
                </a:moveTo>
                <a:lnTo>
                  <a:pt x="0" y="0"/>
                </a:lnTo>
                <a:lnTo>
                  <a:pt x="0" y="376951"/>
                </a:lnTo>
                <a:lnTo>
                  <a:pt x="2588057" y="376951"/>
                </a:lnTo>
                <a:lnTo>
                  <a:pt x="2588057" y="0"/>
                </a:lnTo>
                <a:close/>
              </a:path>
            </a:pathLst>
          </a:custGeom>
          <a:solidFill>
            <a:srgbClr val="9C372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6600" b="1" i="0">
                <a:solidFill>
                  <a:schemeClr val="tx1"/>
                </a:solidFill>
                <a:latin typeface="Museo Sans 900"/>
                <a:cs typeface="Museo Sans 900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3/25/2026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3/25/2026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5970329" y="3531694"/>
            <a:ext cx="8163441" cy="103060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6600" b="1" i="0">
                <a:solidFill>
                  <a:schemeClr val="tx1"/>
                </a:solidFill>
                <a:latin typeface="Museo Sans 900"/>
                <a:cs typeface="Museo Sans 900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005205" y="2601150"/>
            <a:ext cx="18093690" cy="746417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6835394" y="10517696"/>
            <a:ext cx="6433312" cy="56546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1005205" y="10517696"/>
            <a:ext cx="4623943" cy="56546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3/25/2026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4474953" y="10517696"/>
            <a:ext cx="4623943" cy="56546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customXml" Target="../ink/ink3.xml"/><Relationship Id="rId3" Type="http://schemas.openxmlformats.org/officeDocument/2006/relationships/customXml" Target="../ink/ink1.xml"/><Relationship Id="rId7" Type="http://schemas.openxmlformats.org/officeDocument/2006/relationships/image" Target="../media/image5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2.xml"/><Relationship Id="rId5" Type="http://schemas.openxmlformats.org/officeDocument/2006/relationships/image" Target="../media/image4.png"/><Relationship Id="rId10" Type="http://schemas.openxmlformats.org/officeDocument/2006/relationships/image" Target="../media/image3.png"/><Relationship Id="rId9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customXml" Target="../ink/ink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8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26.jpg"/><Relationship Id="rId4" Type="http://schemas.openxmlformats.org/officeDocument/2006/relationships/image" Target="../media/image25.jp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28.png"/><Relationship Id="rId7" Type="http://schemas.openxmlformats.org/officeDocument/2006/relationships/image" Target="../media/image32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1.png"/><Relationship Id="rId11" Type="http://schemas.openxmlformats.org/officeDocument/2006/relationships/image" Target="../media/image8.png"/><Relationship Id="rId5" Type="http://schemas.openxmlformats.org/officeDocument/2006/relationships/image" Target="../media/image30.png"/><Relationship Id="rId10" Type="http://schemas.openxmlformats.org/officeDocument/2006/relationships/image" Target="../media/image35.png"/><Relationship Id="rId4" Type="http://schemas.openxmlformats.org/officeDocument/2006/relationships/image" Target="../media/image29.png"/><Relationship Id="rId9" Type="http://schemas.openxmlformats.org/officeDocument/2006/relationships/image" Target="../media/image34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44.jpg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45.jpg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5.xml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3" Type="http://schemas.openxmlformats.org/officeDocument/2006/relationships/image" Target="../media/image47.png"/><Relationship Id="rId7" Type="http://schemas.openxmlformats.org/officeDocument/2006/relationships/image" Target="../media/image51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0.png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57.jp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1.png"/><Relationship Id="rId5" Type="http://schemas.openxmlformats.org/officeDocument/2006/relationships/image" Target="../media/image8.png"/><Relationship Id="rId4" Type="http://schemas.openxmlformats.org/officeDocument/2006/relationships/image" Target="../media/image60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63.png"/><Relationship Id="rId7" Type="http://schemas.openxmlformats.org/officeDocument/2006/relationships/image" Target="../media/image67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6.png"/><Relationship Id="rId5" Type="http://schemas.openxmlformats.org/officeDocument/2006/relationships/image" Target="../media/image65.png"/><Relationship Id="rId4" Type="http://schemas.openxmlformats.org/officeDocument/2006/relationships/image" Target="../media/image64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g"/><Relationship Id="rId2" Type="http://schemas.openxmlformats.org/officeDocument/2006/relationships/image" Target="../media/image70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5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2.jp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0" y="3063241"/>
            <a:ext cx="20104100" cy="8246109"/>
          </a:xfrm>
          <a:custGeom>
            <a:avLst/>
            <a:gdLst/>
            <a:ahLst/>
            <a:cxnLst/>
            <a:rect l="l" t="t" r="r" b="b"/>
            <a:pathLst>
              <a:path w="20088860" h="8246109">
                <a:moveTo>
                  <a:pt x="20088383" y="0"/>
                </a:moveTo>
                <a:lnTo>
                  <a:pt x="0" y="5947462"/>
                </a:lnTo>
                <a:lnTo>
                  <a:pt x="0" y="8245822"/>
                </a:lnTo>
                <a:lnTo>
                  <a:pt x="20088383" y="8245822"/>
                </a:lnTo>
                <a:lnTo>
                  <a:pt x="20088383" y="0"/>
                </a:lnTo>
                <a:close/>
              </a:path>
            </a:pathLst>
          </a:custGeom>
          <a:solidFill>
            <a:srgbClr val="1F3D7C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D35DFDC6-A8D5-6DB8-B841-6823281E0DE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000" b="6513"/>
          <a:stretch>
            <a:fillRect/>
          </a:stretch>
        </p:blipFill>
        <p:spPr>
          <a:xfrm>
            <a:off x="412750" y="536314"/>
            <a:ext cx="19278600" cy="10210800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9" name="Ink 8">
                <a:extLst>
                  <a:ext uri="{FF2B5EF4-FFF2-40B4-BE49-F238E27FC236}">
                    <a16:creationId xmlns:a16="http://schemas.microsoft.com/office/drawing/2014/main" id="{4A25266F-E359-922D-D033-84CCF896AEE7}"/>
                  </a:ext>
                </a:extLst>
              </p14:cNvPr>
              <p14:cNvContentPartPr/>
              <p14:nvPr/>
            </p14:nvContentPartPr>
            <p14:xfrm>
              <a:off x="7972515" y="5419102"/>
              <a:ext cx="18000" cy="4320"/>
            </p14:xfrm>
          </p:contentPart>
        </mc:Choice>
        <mc:Fallback xmlns="">
          <p:pic>
            <p:nvPicPr>
              <p:cNvPr id="9" name="Ink 8">
                <a:extLst>
                  <a:ext uri="{FF2B5EF4-FFF2-40B4-BE49-F238E27FC236}">
                    <a16:creationId xmlns:a16="http://schemas.microsoft.com/office/drawing/2014/main" id="{4A25266F-E359-922D-D033-84CCF896AEE7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7963515" y="5410462"/>
                <a:ext cx="35640" cy="21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0" name="Ink 9">
                <a:extLst>
                  <a:ext uri="{FF2B5EF4-FFF2-40B4-BE49-F238E27FC236}">
                    <a16:creationId xmlns:a16="http://schemas.microsoft.com/office/drawing/2014/main" id="{72EBFF72-3B17-D288-B233-BA4CF1C6F300}"/>
                  </a:ext>
                </a:extLst>
              </p14:cNvPr>
              <p14:cNvContentPartPr/>
              <p14:nvPr/>
            </p14:nvContentPartPr>
            <p14:xfrm>
              <a:off x="7165395" y="5279062"/>
              <a:ext cx="2880" cy="360"/>
            </p14:xfrm>
          </p:contentPart>
        </mc:Choice>
        <mc:Fallback xmlns="">
          <p:pic>
            <p:nvPicPr>
              <p:cNvPr id="10" name="Ink 9">
                <a:extLst>
                  <a:ext uri="{FF2B5EF4-FFF2-40B4-BE49-F238E27FC236}">
                    <a16:creationId xmlns:a16="http://schemas.microsoft.com/office/drawing/2014/main" id="{72EBFF72-3B17-D288-B233-BA4CF1C6F300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7156395" y="5270422"/>
                <a:ext cx="20520" cy="18000"/>
              </a:xfrm>
              <a:prstGeom prst="rect">
                <a:avLst/>
              </a:prstGeom>
            </p:spPr>
          </p:pic>
        </mc:Fallback>
      </mc:AlternateContent>
      <p:sp>
        <p:nvSpPr>
          <p:cNvPr id="5" name="object 5"/>
          <p:cNvSpPr/>
          <p:nvPr/>
        </p:nvSpPr>
        <p:spPr>
          <a:xfrm>
            <a:off x="412750" y="536314"/>
            <a:ext cx="19278599" cy="10197839"/>
          </a:xfrm>
          <a:custGeom>
            <a:avLst/>
            <a:gdLst/>
            <a:ahLst/>
            <a:cxnLst/>
            <a:rect l="l" t="t" r="r" b="b"/>
            <a:pathLst>
              <a:path w="18638520" h="9843135">
                <a:moveTo>
                  <a:pt x="18638175" y="0"/>
                </a:moveTo>
                <a:lnTo>
                  <a:pt x="0" y="0"/>
                </a:lnTo>
                <a:lnTo>
                  <a:pt x="0" y="9842632"/>
                </a:lnTo>
                <a:lnTo>
                  <a:pt x="18638175" y="9842632"/>
                </a:lnTo>
                <a:lnTo>
                  <a:pt x="18638175" y="0"/>
                </a:lnTo>
                <a:close/>
              </a:path>
            </a:pathLst>
          </a:custGeom>
          <a:solidFill>
            <a:srgbClr val="9C3727">
              <a:alpha val="25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11" name="Ink 10">
                <a:extLst>
                  <a:ext uri="{FF2B5EF4-FFF2-40B4-BE49-F238E27FC236}">
                    <a16:creationId xmlns:a16="http://schemas.microsoft.com/office/drawing/2014/main" id="{5E27178B-1C6E-C6CE-5149-55BBD7B84FFA}"/>
                  </a:ext>
                </a:extLst>
              </p14:cNvPr>
              <p14:cNvContentPartPr/>
              <p14:nvPr/>
            </p14:nvContentPartPr>
            <p14:xfrm>
              <a:off x="7246755" y="5249902"/>
              <a:ext cx="5400" cy="3600"/>
            </p14:xfrm>
          </p:contentPart>
        </mc:Choice>
        <mc:Fallback xmlns="">
          <p:pic>
            <p:nvPicPr>
              <p:cNvPr id="11" name="Ink 10">
                <a:extLst>
                  <a:ext uri="{FF2B5EF4-FFF2-40B4-BE49-F238E27FC236}">
                    <a16:creationId xmlns:a16="http://schemas.microsoft.com/office/drawing/2014/main" id="{5E27178B-1C6E-C6CE-5149-55BBD7B84FFA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7237755" y="5241262"/>
                <a:ext cx="23040" cy="21240"/>
              </a:xfrm>
              <a:prstGeom prst="rect">
                <a:avLst/>
              </a:prstGeom>
            </p:spPr>
          </p:pic>
        </mc:Fallback>
      </mc:AlternateContent>
      <p:sp>
        <p:nvSpPr>
          <p:cNvPr id="8" name="object 8"/>
          <p:cNvSpPr/>
          <p:nvPr/>
        </p:nvSpPr>
        <p:spPr>
          <a:xfrm>
            <a:off x="7992846" y="2309877"/>
            <a:ext cx="4160281" cy="747620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4439655" y="4706663"/>
            <a:ext cx="11224895" cy="1267460"/>
          </a:xfrm>
          <a:prstGeom prst="rect">
            <a:avLst/>
          </a:prstGeom>
          <a:solidFill>
            <a:srgbClr val="1F3D7C"/>
          </a:solidFill>
        </p:spPr>
        <p:txBody>
          <a:bodyPr vert="horz" wrap="square" lIns="0" tIns="83185" rIns="0" bIns="0" rtlCol="0">
            <a:spAutoFit/>
          </a:bodyPr>
          <a:lstStyle/>
          <a:p>
            <a:pPr marL="394335">
              <a:lnSpc>
                <a:spcPct val="100000"/>
              </a:lnSpc>
              <a:spcBef>
                <a:spcPts val="655"/>
              </a:spcBef>
              <a:tabLst>
                <a:tab pos="4628515" algn="l"/>
                <a:tab pos="8757285" algn="l"/>
              </a:tabLst>
            </a:pPr>
            <a:r>
              <a:rPr lang="en-US" spc="540" dirty="0">
                <a:solidFill>
                  <a:srgbClr val="FFFFFF"/>
                </a:solidFill>
              </a:rPr>
              <a:t>BUDGET	SEASON	</a:t>
            </a:r>
            <a:r>
              <a:rPr lang="en-US" spc="484" dirty="0">
                <a:solidFill>
                  <a:srgbClr val="FFFFFF"/>
                </a:solidFill>
              </a:rPr>
              <a:t>TIPS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5599694" y="6081355"/>
            <a:ext cx="8947150" cy="5283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1113790" algn="l"/>
                <a:tab pos="2190115" algn="l"/>
                <a:tab pos="4023360" algn="l"/>
                <a:tab pos="6484620" algn="l"/>
              </a:tabLst>
            </a:pPr>
            <a:r>
              <a:rPr sz="3300" spc="215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useo Sans 500"/>
                <a:cs typeface="Museo Sans 500"/>
              </a:rPr>
              <a:t>FOR	THE	</a:t>
            </a:r>
            <a:r>
              <a:rPr sz="3300" spc="265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useo Sans 500"/>
                <a:cs typeface="Museo Sans 500"/>
              </a:rPr>
              <a:t>ENTIRE	</a:t>
            </a:r>
            <a:r>
              <a:rPr sz="3300" spc="28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useo Sans 500"/>
                <a:cs typeface="Museo Sans 500"/>
              </a:rPr>
              <a:t>BUILDING	</a:t>
            </a:r>
            <a:r>
              <a:rPr sz="3300" spc="275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useo Sans 500"/>
                <a:cs typeface="Museo Sans 500"/>
              </a:rPr>
              <a:t>ENVELOPE</a:t>
            </a:r>
            <a:r>
              <a:rPr sz="3300" spc="-52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useo Sans 500"/>
                <a:cs typeface="Museo Sans 500"/>
              </a:rPr>
              <a:t> </a:t>
            </a:r>
            <a:endParaRPr sz="33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useo Sans 500"/>
              <a:cs typeface="Museo Sans 50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235" y="10931604"/>
            <a:ext cx="5171440" cy="377190"/>
          </a:xfrm>
          <a:custGeom>
            <a:avLst/>
            <a:gdLst/>
            <a:ahLst/>
            <a:cxnLst/>
            <a:rect l="l" t="t" r="r" b="b"/>
            <a:pathLst>
              <a:path w="5171440" h="377190">
                <a:moveTo>
                  <a:pt x="0" y="376951"/>
                </a:moveTo>
                <a:lnTo>
                  <a:pt x="5170868" y="376951"/>
                </a:lnTo>
                <a:lnTo>
                  <a:pt x="5170868" y="0"/>
                </a:lnTo>
                <a:lnTo>
                  <a:pt x="0" y="0"/>
                </a:lnTo>
                <a:lnTo>
                  <a:pt x="0" y="37695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5176104" y="5245"/>
            <a:ext cx="14928215" cy="11303635"/>
            <a:chOff x="5176104" y="5245"/>
            <a:chExt cx="14928215" cy="11303635"/>
          </a:xfrm>
        </p:grpSpPr>
        <p:sp>
          <p:nvSpPr>
            <p:cNvPr id="4" name="object 4"/>
            <p:cNvSpPr/>
            <p:nvPr/>
          </p:nvSpPr>
          <p:spPr>
            <a:xfrm>
              <a:off x="7764161" y="10931604"/>
              <a:ext cx="5715" cy="377190"/>
            </a:xfrm>
            <a:custGeom>
              <a:avLst/>
              <a:gdLst/>
              <a:ahLst/>
              <a:cxnLst/>
              <a:rect l="l" t="t" r="r" b="b"/>
              <a:pathLst>
                <a:path w="5715" h="377190">
                  <a:moveTo>
                    <a:pt x="0" y="376951"/>
                  </a:moveTo>
                  <a:lnTo>
                    <a:pt x="5224" y="376951"/>
                  </a:lnTo>
                  <a:lnTo>
                    <a:pt x="5224" y="0"/>
                  </a:lnTo>
                  <a:lnTo>
                    <a:pt x="0" y="0"/>
                  </a:lnTo>
                  <a:lnTo>
                    <a:pt x="0" y="376951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5176104" y="10931604"/>
              <a:ext cx="2588260" cy="377190"/>
            </a:xfrm>
            <a:custGeom>
              <a:avLst/>
              <a:gdLst/>
              <a:ahLst/>
              <a:cxnLst/>
              <a:rect l="l" t="t" r="r" b="b"/>
              <a:pathLst>
                <a:path w="2588259" h="377190">
                  <a:moveTo>
                    <a:pt x="2588057" y="0"/>
                  </a:moveTo>
                  <a:lnTo>
                    <a:pt x="0" y="0"/>
                  </a:lnTo>
                  <a:lnTo>
                    <a:pt x="0" y="376951"/>
                  </a:lnTo>
                  <a:lnTo>
                    <a:pt x="2588057" y="376951"/>
                  </a:lnTo>
                  <a:lnTo>
                    <a:pt x="2588057" y="0"/>
                  </a:lnTo>
                  <a:close/>
                </a:path>
              </a:pathLst>
            </a:custGeom>
            <a:solidFill>
              <a:srgbClr val="9C372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7769396" y="5245"/>
              <a:ext cx="12334702" cy="11298074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1086742" y="2353719"/>
            <a:ext cx="5720080" cy="1457960"/>
          </a:xfrm>
          <a:prstGeom prst="rect">
            <a:avLst/>
          </a:prstGeom>
        </p:spPr>
        <p:txBody>
          <a:bodyPr vert="horz" wrap="square" lIns="0" tIns="187960" rIns="0" bIns="0" rtlCol="0">
            <a:spAutoFit/>
          </a:bodyPr>
          <a:lstStyle/>
          <a:p>
            <a:pPr marL="12700" marR="5080">
              <a:lnSpc>
                <a:spcPct val="78500"/>
              </a:lnSpc>
              <a:spcBef>
                <a:spcPts val="1480"/>
              </a:spcBef>
            </a:pPr>
            <a:r>
              <a:rPr sz="5250" b="1" spc="409" dirty="0">
                <a:latin typeface="Museo Sans 900"/>
                <a:cs typeface="Museo Sans 900"/>
              </a:rPr>
              <a:t>P</a:t>
            </a:r>
            <a:r>
              <a:rPr sz="5250" b="1" spc="390" dirty="0">
                <a:latin typeface="Museo Sans 900"/>
                <a:cs typeface="Museo Sans 900"/>
              </a:rPr>
              <a:t>R</a:t>
            </a:r>
            <a:r>
              <a:rPr sz="5250" b="1" spc="409" dirty="0">
                <a:latin typeface="Museo Sans 900"/>
                <a:cs typeface="Museo Sans 900"/>
              </a:rPr>
              <a:t>ESEN</a:t>
            </a:r>
            <a:r>
              <a:rPr sz="5250" b="1" spc="210" dirty="0">
                <a:latin typeface="Museo Sans 900"/>
                <a:cs typeface="Museo Sans 900"/>
              </a:rPr>
              <a:t>TA</a:t>
            </a:r>
            <a:r>
              <a:rPr sz="5250" b="1" spc="405" dirty="0">
                <a:latin typeface="Museo Sans 900"/>
                <a:cs typeface="Museo Sans 900"/>
              </a:rPr>
              <a:t>TION  </a:t>
            </a:r>
            <a:r>
              <a:rPr sz="5250" b="1" spc="400" dirty="0">
                <a:latin typeface="Museo Sans 900"/>
                <a:cs typeface="Museo Sans 900"/>
              </a:rPr>
              <a:t>OVERVIEW</a:t>
            </a:r>
            <a:endParaRPr sz="5250">
              <a:latin typeface="Museo Sans 900"/>
              <a:cs typeface="Museo Sans 900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1086742" y="1107684"/>
            <a:ext cx="4194810" cy="5283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1671955" algn="l"/>
              </a:tabLst>
            </a:pPr>
            <a:r>
              <a:rPr lang="en-US" sz="3300" b="0" spc="200" dirty="0">
                <a:solidFill>
                  <a:srgbClr val="9C3727"/>
                </a:solidFill>
                <a:latin typeface="Museo Sans 500"/>
                <a:cs typeface="Museo Sans 500"/>
              </a:rPr>
              <a:t>STEPHEN BISHOP</a:t>
            </a:r>
            <a:endParaRPr sz="3300" dirty="0">
              <a:latin typeface="Museo Sans 500"/>
              <a:cs typeface="Museo Sans 500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235" y="7526818"/>
            <a:ext cx="7761605" cy="3404870"/>
          </a:xfrm>
          <a:prstGeom prst="rect">
            <a:avLst/>
          </a:prstGeom>
          <a:solidFill>
            <a:srgbClr val="1F3D7C"/>
          </a:solidFill>
        </p:spPr>
        <p:txBody>
          <a:bodyPr vert="horz" wrap="square" lIns="0" tIns="0" rIns="0" bIns="0" rtlCol="0">
            <a:noAutofit/>
          </a:bodyPr>
          <a:lstStyle/>
          <a:p>
            <a:pPr>
              <a:lnSpc>
                <a:spcPct val="100000"/>
              </a:lnSpc>
            </a:pPr>
            <a:endParaRPr sz="3350" dirty="0">
              <a:latin typeface="Times New Roman"/>
              <a:cs typeface="Times New Roman"/>
            </a:endParaRPr>
          </a:p>
          <a:p>
            <a:pPr marL="1094105" marR="4064000">
              <a:lnSpc>
                <a:spcPct val="128499"/>
              </a:lnSpc>
            </a:pPr>
            <a:r>
              <a:rPr lang="en-US" sz="2300" spc="45" dirty="0">
                <a:solidFill>
                  <a:srgbClr val="C5C5C5"/>
                </a:solidFill>
                <a:latin typeface="Museo Sans 500"/>
                <a:cs typeface="Museo Sans 500"/>
              </a:rPr>
              <a:t>Western </a:t>
            </a:r>
            <a:r>
              <a:rPr lang="en-US" sz="2300" spc="55" dirty="0">
                <a:solidFill>
                  <a:srgbClr val="C5C5C5"/>
                </a:solidFill>
                <a:latin typeface="Museo Sans 500"/>
                <a:cs typeface="Museo Sans 500"/>
              </a:rPr>
              <a:t>Overview  Roofing</a:t>
            </a:r>
            <a:endParaRPr lang="en-US" sz="2300" dirty="0">
              <a:latin typeface="Museo Sans 500"/>
              <a:cs typeface="Museo Sans 500"/>
            </a:endParaRPr>
          </a:p>
          <a:p>
            <a:pPr marL="1094105" marR="5329555">
              <a:lnSpc>
                <a:spcPts val="3550"/>
              </a:lnSpc>
              <a:spcBef>
                <a:spcPts val="245"/>
              </a:spcBef>
            </a:pPr>
            <a:r>
              <a:rPr lang="en-US" sz="2300" spc="55" dirty="0">
                <a:solidFill>
                  <a:srgbClr val="C5C5C5"/>
                </a:solidFill>
                <a:latin typeface="Museo Sans 500"/>
                <a:cs typeface="Museo Sans 500"/>
              </a:rPr>
              <a:t>Facades  </a:t>
            </a:r>
            <a:r>
              <a:rPr lang="en-US" sz="2300" spc="60" dirty="0">
                <a:solidFill>
                  <a:srgbClr val="C5C5C5"/>
                </a:solidFill>
                <a:latin typeface="Museo Sans 500"/>
                <a:cs typeface="Museo Sans 500"/>
              </a:rPr>
              <a:t>Conc</a:t>
            </a:r>
            <a:r>
              <a:rPr lang="en-US" sz="2300" spc="50" dirty="0">
                <a:solidFill>
                  <a:srgbClr val="C5C5C5"/>
                </a:solidFill>
                <a:latin typeface="Museo Sans 500"/>
                <a:cs typeface="Museo Sans 500"/>
              </a:rPr>
              <a:t>r</a:t>
            </a:r>
            <a:r>
              <a:rPr lang="en-US" sz="2300" spc="55" dirty="0">
                <a:solidFill>
                  <a:srgbClr val="C5C5C5"/>
                </a:solidFill>
                <a:latin typeface="Museo Sans 500"/>
                <a:cs typeface="Museo Sans 500"/>
              </a:rPr>
              <a:t>ete</a:t>
            </a:r>
            <a:endParaRPr lang="en-US" sz="2300" dirty="0">
              <a:latin typeface="Museo Sans 500"/>
              <a:cs typeface="Museo Sans 500"/>
            </a:endParaRPr>
          </a:p>
          <a:p>
            <a:pPr marL="1094105">
              <a:lnSpc>
                <a:spcPct val="100000"/>
              </a:lnSpc>
              <a:spcBef>
                <a:spcPts val="530"/>
              </a:spcBef>
            </a:pPr>
            <a:r>
              <a:rPr lang="en-US" sz="2300" spc="50" dirty="0">
                <a:solidFill>
                  <a:srgbClr val="C5C5C5"/>
                </a:solidFill>
                <a:latin typeface="Museo Sans 500"/>
                <a:cs typeface="Museo Sans 500"/>
              </a:rPr>
              <a:t>Budgeting</a:t>
            </a:r>
            <a:r>
              <a:rPr lang="en-US" sz="2300" spc="110" dirty="0">
                <a:solidFill>
                  <a:srgbClr val="C5C5C5"/>
                </a:solidFill>
                <a:latin typeface="Museo Sans 500"/>
                <a:cs typeface="Museo Sans 500"/>
              </a:rPr>
              <a:t> </a:t>
            </a:r>
            <a:r>
              <a:rPr lang="en-US" sz="2300" spc="55" dirty="0">
                <a:solidFill>
                  <a:srgbClr val="C5C5C5"/>
                </a:solidFill>
                <a:latin typeface="Museo Sans 500"/>
                <a:cs typeface="Museo Sans 500"/>
              </a:rPr>
              <a:t>Tips</a:t>
            </a:r>
            <a:endParaRPr lang="en-US" sz="2300" dirty="0">
              <a:latin typeface="Museo Sans 500"/>
              <a:cs typeface="Museo Sans 500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15151371" y="668597"/>
            <a:ext cx="4582634" cy="135228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1" name="Ink 10">
                <a:extLst>
                  <a:ext uri="{FF2B5EF4-FFF2-40B4-BE49-F238E27FC236}">
                    <a16:creationId xmlns:a16="http://schemas.microsoft.com/office/drawing/2014/main" id="{7663A610-89E2-FB2F-4E91-3D0E87FA7867}"/>
                  </a:ext>
                </a:extLst>
              </p14:cNvPr>
              <p14:cNvContentPartPr/>
              <p14:nvPr/>
            </p14:nvContentPartPr>
            <p14:xfrm>
              <a:off x="9472635" y="1132942"/>
              <a:ext cx="360" cy="360"/>
            </p14:xfrm>
          </p:contentPart>
        </mc:Choice>
        <mc:Fallback xmlns="">
          <p:pic>
            <p:nvPicPr>
              <p:cNvPr id="11" name="Ink 10">
                <a:extLst>
                  <a:ext uri="{FF2B5EF4-FFF2-40B4-BE49-F238E27FC236}">
                    <a16:creationId xmlns:a16="http://schemas.microsoft.com/office/drawing/2014/main" id="{7663A610-89E2-FB2F-4E91-3D0E87FA7867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9463635" y="1123942"/>
                <a:ext cx="18000" cy="1800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774632" y="0"/>
            <a:ext cx="12329795" cy="11303635"/>
            <a:chOff x="7774632" y="0"/>
            <a:chExt cx="12329795" cy="11303635"/>
          </a:xfrm>
        </p:grpSpPr>
        <p:sp>
          <p:nvSpPr>
            <p:cNvPr id="3" name="object 3"/>
            <p:cNvSpPr/>
            <p:nvPr/>
          </p:nvSpPr>
          <p:spPr>
            <a:xfrm>
              <a:off x="8507594" y="0"/>
              <a:ext cx="11597005" cy="11303635"/>
            </a:xfrm>
            <a:custGeom>
              <a:avLst/>
              <a:gdLst/>
              <a:ahLst/>
              <a:cxnLst/>
              <a:rect l="l" t="t" r="r" b="b"/>
              <a:pathLst>
                <a:path w="11597005" h="11303635">
                  <a:moveTo>
                    <a:pt x="11596505" y="0"/>
                  </a:moveTo>
                  <a:lnTo>
                    <a:pt x="0" y="0"/>
                  </a:lnTo>
                  <a:lnTo>
                    <a:pt x="0" y="11303320"/>
                  </a:lnTo>
                  <a:lnTo>
                    <a:pt x="11596505" y="11303320"/>
                  </a:lnTo>
                  <a:lnTo>
                    <a:pt x="1159650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7774632" y="732962"/>
              <a:ext cx="733425" cy="9843135"/>
            </a:xfrm>
            <a:custGeom>
              <a:avLst/>
              <a:gdLst/>
              <a:ahLst/>
              <a:cxnLst/>
              <a:rect l="l" t="t" r="r" b="b"/>
              <a:pathLst>
                <a:path w="733425" h="9843135">
                  <a:moveTo>
                    <a:pt x="732961" y="0"/>
                  </a:moveTo>
                  <a:lnTo>
                    <a:pt x="0" y="0"/>
                  </a:lnTo>
                  <a:lnTo>
                    <a:pt x="0" y="9842632"/>
                  </a:lnTo>
                  <a:lnTo>
                    <a:pt x="732961" y="9842632"/>
                  </a:lnTo>
                  <a:lnTo>
                    <a:pt x="732961" y="0"/>
                  </a:lnTo>
                  <a:close/>
                </a:path>
              </a:pathLst>
            </a:custGeom>
            <a:solidFill>
              <a:srgbClr val="1F3D7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8507594" y="732962"/>
              <a:ext cx="10879249" cy="9842632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1086742" y="552727"/>
            <a:ext cx="3560445" cy="145796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ts val="5625"/>
              </a:lnSpc>
              <a:spcBef>
                <a:spcPts val="125"/>
              </a:spcBef>
            </a:pPr>
            <a:r>
              <a:rPr sz="5250" spc="409" dirty="0"/>
              <a:t>ABOUT</a:t>
            </a:r>
            <a:endParaRPr sz="5250"/>
          </a:p>
          <a:p>
            <a:pPr marL="12700">
              <a:lnSpc>
                <a:spcPts val="5625"/>
              </a:lnSpc>
            </a:pPr>
            <a:r>
              <a:rPr sz="5250" spc="350" dirty="0"/>
              <a:t>WESTERN</a:t>
            </a:r>
            <a:endParaRPr sz="5250"/>
          </a:p>
        </p:txBody>
      </p:sp>
      <p:sp>
        <p:nvSpPr>
          <p:cNvPr id="7" name="object 7"/>
          <p:cNvSpPr txBox="1"/>
          <p:nvPr/>
        </p:nvSpPr>
        <p:spPr>
          <a:xfrm>
            <a:off x="1086742" y="2081477"/>
            <a:ext cx="4564380" cy="4251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1671955" algn="l"/>
              </a:tabLst>
            </a:pPr>
            <a:r>
              <a:rPr sz="3300" spc="200" dirty="0">
                <a:solidFill>
                  <a:srgbClr val="9C3727"/>
                </a:solidFill>
                <a:latin typeface="Museo Sans 500"/>
                <a:cs typeface="Museo Sans 500"/>
              </a:rPr>
              <a:t>TANYA	</a:t>
            </a:r>
            <a:r>
              <a:rPr sz="3300" spc="280" dirty="0">
                <a:solidFill>
                  <a:srgbClr val="9C3727"/>
                </a:solidFill>
                <a:latin typeface="Museo Sans 500"/>
                <a:cs typeface="Museo Sans 500"/>
              </a:rPr>
              <a:t>SHEPHERD</a:t>
            </a:r>
            <a:r>
              <a:rPr sz="3300" spc="-520" dirty="0">
                <a:solidFill>
                  <a:srgbClr val="9C3727"/>
                </a:solidFill>
                <a:latin typeface="Museo Sans 500"/>
                <a:cs typeface="Museo Sans 500"/>
              </a:rPr>
              <a:t> </a:t>
            </a:r>
            <a:endParaRPr sz="3300" dirty="0">
              <a:latin typeface="Museo Sans 500"/>
              <a:cs typeface="Museo Sans 500"/>
            </a:endParaRPr>
          </a:p>
          <a:p>
            <a:pPr>
              <a:lnSpc>
                <a:spcPct val="100000"/>
              </a:lnSpc>
            </a:pPr>
            <a:endParaRPr sz="3600" dirty="0">
              <a:latin typeface="Museo Sans 500"/>
              <a:cs typeface="Museo Sans 500"/>
            </a:endParaRPr>
          </a:p>
          <a:p>
            <a:pPr marL="12700">
              <a:lnSpc>
                <a:spcPct val="100000"/>
              </a:lnSpc>
              <a:spcBef>
                <a:spcPts val="2175"/>
              </a:spcBef>
            </a:pPr>
            <a:r>
              <a:rPr sz="2450" spc="65" dirty="0">
                <a:solidFill>
                  <a:srgbClr val="221F1F"/>
                </a:solidFill>
                <a:latin typeface="Museo Sans 500"/>
                <a:cs typeface="Museo Sans 500"/>
              </a:rPr>
              <a:t>Founded </a:t>
            </a:r>
            <a:r>
              <a:rPr sz="2450" spc="40" dirty="0">
                <a:solidFill>
                  <a:srgbClr val="221F1F"/>
                </a:solidFill>
                <a:latin typeface="Museo Sans 500"/>
                <a:cs typeface="Museo Sans 500"/>
              </a:rPr>
              <a:t>in</a:t>
            </a:r>
            <a:r>
              <a:rPr sz="2450" spc="175" dirty="0">
                <a:solidFill>
                  <a:srgbClr val="221F1F"/>
                </a:solidFill>
                <a:latin typeface="Museo Sans 500"/>
                <a:cs typeface="Museo Sans 500"/>
              </a:rPr>
              <a:t> </a:t>
            </a:r>
            <a:r>
              <a:rPr sz="2450" spc="70" dirty="0">
                <a:solidFill>
                  <a:srgbClr val="221F1F"/>
                </a:solidFill>
                <a:latin typeface="Museo Sans 500"/>
                <a:cs typeface="Museo Sans 500"/>
              </a:rPr>
              <a:t>1915</a:t>
            </a:r>
            <a:endParaRPr sz="2450" dirty="0">
              <a:latin typeface="Museo Sans 500"/>
              <a:cs typeface="Museo Sans 500"/>
            </a:endParaRPr>
          </a:p>
          <a:p>
            <a:pPr marL="12700">
              <a:lnSpc>
                <a:spcPct val="100000"/>
              </a:lnSpc>
              <a:spcBef>
                <a:spcPts val="960"/>
              </a:spcBef>
            </a:pPr>
            <a:r>
              <a:rPr sz="2450" spc="40" dirty="0">
                <a:solidFill>
                  <a:srgbClr val="221F1F"/>
                </a:solidFill>
                <a:latin typeface="Museo Sans 500"/>
                <a:cs typeface="Museo Sans 500"/>
              </a:rPr>
              <a:t>30 </a:t>
            </a:r>
            <a:r>
              <a:rPr sz="2450" spc="65" dirty="0">
                <a:solidFill>
                  <a:srgbClr val="221F1F"/>
                </a:solidFill>
                <a:latin typeface="Museo Sans 500"/>
                <a:cs typeface="Museo Sans 500"/>
              </a:rPr>
              <a:t>Branches</a:t>
            </a:r>
            <a:r>
              <a:rPr sz="2450" spc="195" dirty="0">
                <a:solidFill>
                  <a:srgbClr val="221F1F"/>
                </a:solidFill>
                <a:latin typeface="Museo Sans 500"/>
                <a:cs typeface="Museo Sans 500"/>
              </a:rPr>
              <a:t> </a:t>
            </a:r>
            <a:r>
              <a:rPr sz="2450" spc="70" dirty="0">
                <a:solidFill>
                  <a:srgbClr val="221F1F"/>
                </a:solidFill>
                <a:latin typeface="Museo Sans 500"/>
                <a:cs typeface="Museo Sans 500"/>
              </a:rPr>
              <a:t>Nationwide</a:t>
            </a:r>
            <a:endParaRPr sz="2450" dirty="0">
              <a:latin typeface="Museo Sans 500"/>
              <a:cs typeface="Museo Sans 500"/>
            </a:endParaRPr>
          </a:p>
          <a:p>
            <a:pPr marL="12700" marR="9525">
              <a:lnSpc>
                <a:spcPts val="3900"/>
              </a:lnSpc>
              <a:spcBef>
                <a:spcPts val="285"/>
              </a:spcBef>
            </a:pPr>
            <a:r>
              <a:rPr sz="2450" spc="55" dirty="0">
                <a:solidFill>
                  <a:srgbClr val="221F1F"/>
                </a:solidFill>
                <a:latin typeface="Museo Sans 500"/>
                <a:cs typeface="Museo Sans 500"/>
              </a:rPr>
              <a:t>Family </a:t>
            </a:r>
            <a:r>
              <a:rPr sz="2450" spc="60" dirty="0">
                <a:solidFill>
                  <a:srgbClr val="221F1F"/>
                </a:solidFill>
                <a:latin typeface="Museo Sans 500"/>
                <a:cs typeface="Museo Sans 500"/>
              </a:rPr>
              <a:t>Owned </a:t>
            </a:r>
            <a:r>
              <a:rPr sz="2450" spc="50" dirty="0">
                <a:solidFill>
                  <a:srgbClr val="221F1F"/>
                </a:solidFill>
                <a:latin typeface="Museo Sans 500"/>
                <a:cs typeface="Museo Sans 500"/>
              </a:rPr>
              <a:t>and </a:t>
            </a:r>
            <a:r>
              <a:rPr sz="2450" spc="70" dirty="0">
                <a:solidFill>
                  <a:srgbClr val="221F1F"/>
                </a:solidFill>
                <a:latin typeface="Museo Sans 500"/>
                <a:cs typeface="Museo Sans 500"/>
              </a:rPr>
              <a:t>Operated  </a:t>
            </a:r>
            <a:r>
              <a:rPr sz="2450" spc="60" dirty="0">
                <a:solidFill>
                  <a:srgbClr val="221F1F"/>
                </a:solidFill>
                <a:latin typeface="Museo Sans 500"/>
                <a:cs typeface="Museo Sans 500"/>
              </a:rPr>
              <a:t>Invested </a:t>
            </a:r>
            <a:r>
              <a:rPr sz="2450" spc="40" dirty="0">
                <a:solidFill>
                  <a:srgbClr val="221F1F"/>
                </a:solidFill>
                <a:latin typeface="Museo Sans 500"/>
                <a:cs typeface="Museo Sans 500"/>
              </a:rPr>
              <a:t>in </a:t>
            </a:r>
            <a:r>
              <a:rPr sz="2450" spc="60" dirty="0">
                <a:solidFill>
                  <a:srgbClr val="221F1F"/>
                </a:solidFill>
                <a:latin typeface="Museo Sans 500"/>
                <a:cs typeface="Museo Sans 500"/>
              </a:rPr>
              <a:t>Client </a:t>
            </a:r>
            <a:r>
              <a:rPr sz="2450" spc="65" dirty="0">
                <a:solidFill>
                  <a:srgbClr val="221F1F"/>
                </a:solidFill>
                <a:latin typeface="Museo Sans 500"/>
                <a:cs typeface="Museo Sans 500"/>
              </a:rPr>
              <a:t>Satisfaction  </a:t>
            </a:r>
            <a:r>
              <a:rPr sz="2450" spc="60" dirty="0">
                <a:solidFill>
                  <a:srgbClr val="221F1F"/>
                </a:solidFill>
                <a:latin typeface="Museo Sans 500"/>
                <a:cs typeface="Museo Sans 500"/>
              </a:rPr>
              <a:t>Clients </a:t>
            </a:r>
            <a:r>
              <a:rPr sz="2450" spc="45" dirty="0">
                <a:solidFill>
                  <a:srgbClr val="221F1F"/>
                </a:solidFill>
                <a:latin typeface="Museo Sans 500"/>
                <a:cs typeface="Museo Sans 500"/>
              </a:rPr>
              <a:t>Are </a:t>
            </a:r>
            <a:r>
              <a:rPr sz="2450" spc="50" dirty="0">
                <a:solidFill>
                  <a:srgbClr val="221F1F"/>
                </a:solidFill>
                <a:latin typeface="Museo Sans 500"/>
                <a:cs typeface="Museo Sans 500"/>
              </a:rPr>
              <a:t>Our</a:t>
            </a:r>
            <a:r>
              <a:rPr sz="2450" spc="254" dirty="0">
                <a:solidFill>
                  <a:srgbClr val="221F1F"/>
                </a:solidFill>
                <a:latin typeface="Museo Sans 500"/>
                <a:cs typeface="Museo Sans 500"/>
              </a:rPr>
              <a:t> </a:t>
            </a:r>
            <a:r>
              <a:rPr sz="2450" spc="70" dirty="0">
                <a:solidFill>
                  <a:srgbClr val="221F1F"/>
                </a:solidFill>
                <a:latin typeface="Museo Sans 500"/>
                <a:cs typeface="Museo Sans 500"/>
              </a:rPr>
              <a:t>Partners</a:t>
            </a:r>
            <a:endParaRPr sz="2450" dirty="0">
              <a:latin typeface="Museo Sans 500"/>
              <a:cs typeface="Museo Sans 500"/>
            </a:endParaRPr>
          </a:p>
          <a:p>
            <a:pPr marL="12700">
              <a:lnSpc>
                <a:spcPct val="100000"/>
              </a:lnSpc>
              <a:spcBef>
                <a:spcPts val="645"/>
              </a:spcBef>
            </a:pPr>
            <a:r>
              <a:rPr sz="2800" b="1" spc="70" dirty="0">
                <a:solidFill>
                  <a:srgbClr val="1F3D7C"/>
                </a:solidFill>
                <a:latin typeface="Museo Sans 900"/>
                <a:cs typeface="Museo Sans 900"/>
              </a:rPr>
              <a:t>Industry </a:t>
            </a:r>
            <a:r>
              <a:rPr sz="2800" b="1" spc="60" dirty="0">
                <a:solidFill>
                  <a:srgbClr val="1F3D7C"/>
                </a:solidFill>
                <a:latin typeface="Museo Sans 900"/>
                <a:cs typeface="Museo Sans 900"/>
              </a:rPr>
              <a:t>Leader </a:t>
            </a:r>
            <a:r>
              <a:rPr sz="2800" b="1" spc="35" dirty="0">
                <a:solidFill>
                  <a:srgbClr val="1F3D7C"/>
                </a:solidFill>
                <a:latin typeface="Museo Sans 900"/>
                <a:cs typeface="Museo Sans 900"/>
              </a:rPr>
              <a:t>in</a:t>
            </a:r>
            <a:r>
              <a:rPr sz="2800" b="1" spc="220" dirty="0">
                <a:solidFill>
                  <a:srgbClr val="1F3D7C"/>
                </a:solidFill>
                <a:latin typeface="Museo Sans 900"/>
                <a:cs typeface="Museo Sans 900"/>
              </a:rPr>
              <a:t> </a:t>
            </a:r>
            <a:r>
              <a:rPr sz="2800" b="1" spc="70" dirty="0">
                <a:solidFill>
                  <a:srgbClr val="1F3D7C"/>
                </a:solidFill>
                <a:latin typeface="Museo Sans 900"/>
                <a:cs typeface="Museo Sans 900"/>
              </a:rPr>
              <a:t>Safety</a:t>
            </a:r>
            <a:endParaRPr sz="2800" dirty="0">
              <a:latin typeface="Museo Sans 900"/>
              <a:cs typeface="Museo Sans 900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086742" y="7784485"/>
            <a:ext cx="5826125" cy="2500630"/>
          </a:xfrm>
          <a:prstGeom prst="rect">
            <a:avLst/>
          </a:prstGeom>
        </p:spPr>
        <p:txBody>
          <a:bodyPr vert="horz" wrap="square" lIns="0" tIns="13335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0"/>
              </a:spcBef>
            </a:pPr>
            <a:r>
              <a:rPr sz="2450" spc="65" dirty="0">
                <a:solidFill>
                  <a:srgbClr val="221F1F"/>
                </a:solidFill>
                <a:latin typeface="Museo Sans 500"/>
                <a:cs typeface="Museo Sans 500"/>
              </a:rPr>
              <a:t>Experience Modification </a:t>
            </a:r>
            <a:r>
              <a:rPr sz="2450" spc="55" dirty="0">
                <a:solidFill>
                  <a:srgbClr val="221F1F"/>
                </a:solidFill>
                <a:latin typeface="Museo Sans 500"/>
                <a:cs typeface="Museo Sans 500"/>
              </a:rPr>
              <a:t>Factor </a:t>
            </a:r>
            <a:r>
              <a:rPr sz="2450" spc="15" dirty="0">
                <a:solidFill>
                  <a:srgbClr val="221F1F"/>
                </a:solidFill>
                <a:latin typeface="Museo Sans 500"/>
                <a:cs typeface="Museo Sans 500"/>
              </a:rPr>
              <a:t>=</a:t>
            </a:r>
            <a:r>
              <a:rPr sz="2450" spc="250" dirty="0">
                <a:solidFill>
                  <a:srgbClr val="221F1F"/>
                </a:solidFill>
                <a:latin typeface="Museo Sans 500"/>
                <a:cs typeface="Museo Sans 500"/>
              </a:rPr>
              <a:t> </a:t>
            </a:r>
            <a:r>
              <a:rPr sz="2450" spc="55" dirty="0">
                <a:solidFill>
                  <a:srgbClr val="221F1F"/>
                </a:solidFill>
                <a:latin typeface="Museo Sans 500"/>
                <a:cs typeface="Museo Sans 500"/>
              </a:rPr>
              <a:t>0.81</a:t>
            </a:r>
            <a:endParaRPr sz="2450">
              <a:latin typeface="Museo Sans 500"/>
              <a:cs typeface="Museo Sans 500"/>
            </a:endParaRPr>
          </a:p>
          <a:p>
            <a:pPr marL="12700">
              <a:lnSpc>
                <a:spcPct val="100000"/>
              </a:lnSpc>
              <a:spcBef>
                <a:spcPts val="960"/>
              </a:spcBef>
            </a:pPr>
            <a:r>
              <a:rPr sz="2450" i="1" spc="65" dirty="0">
                <a:solidFill>
                  <a:srgbClr val="221F1F"/>
                </a:solidFill>
                <a:latin typeface="Museo Sans 500"/>
                <a:cs typeface="Museo Sans 500"/>
              </a:rPr>
              <a:t>Industry </a:t>
            </a:r>
            <a:r>
              <a:rPr sz="2450" i="1" spc="60" dirty="0">
                <a:solidFill>
                  <a:srgbClr val="221F1F"/>
                </a:solidFill>
                <a:latin typeface="Museo Sans 500"/>
                <a:cs typeface="Museo Sans 500"/>
              </a:rPr>
              <a:t>Average </a:t>
            </a:r>
            <a:r>
              <a:rPr sz="2450" i="1" spc="15" dirty="0">
                <a:solidFill>
                  <a:srgbClr val="221F1F"/>
                </a:solidFill>
                <a:latin typeface="Museo Sans 500"/>
                <a:cs typeface="Museo Sans 500"/>
              </a:rPr>
              <a:t>=</a:t>
            </a:r>
            <a:r>
              <a:rPr sz="2450" i="1" spc="245" dirty="0">
                <a:solidFill>
                  <a:srgbClr val="221F1F"/>
                </a:solidFill>
                <a:latin typeface="Museo Sans 500"/>
                <a:cs typeface="Museo Sans 500"/>
              </a:rPr>
              <a:t> </a:t>
            </a:r>
            <a:r>
              <a:rPr sz="2450" i="1" spc="30" dirty="0">
                <a:solidFill>
                  <a:srgbClr val="221F1F"/>
                </a:solidFill>
                <a:latin typeface="Museo Sans 500"/>
                <a:cs typeface="Museo Sans 500"/>
              </a:rPr>
              <a:t>1.0</a:t>
            </a:r>
            <a:endParaRPr sz="2450">
              <a:latin typeface="Museo Sans 500"/>
              <a:cs typeface="Museo Sans 500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4000">
              <a:latin typeface="Museo Sans 500"/>
              <a:cs typeface="Museo Sans 500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2450" spc="60" dirty="0">
                <a:solidFill>
                  <a:srgbClr val="221F1F"/>
                </a:solidFill>
                <a:latin typeface="Museo Sans 500"/>
                <a:cs typeface="Museo Sans 500"/>
              </a:rPr>
              <a:t>OSHA </a:t>
            </a:r>
            <a:r>
              <a:rPr sz="2450" spc="65" dirty="0">
                <a:solidFill>
                  <a:srgbClr val="221F1F"/>
                </a:solidFill>
                <a:latin typeface="Museo Sans 500"/>
                <a:cs typeface="Museo Sans 500"/>
              </a:rPr>
              <a:t>Recordable </a:t>
            </a:r>
            <a:r>
              <a:rPr sz="2450" spc="15" dirty="0">
                <a:solidFill>
                  <a:srgbClr val="221F1F"/>
                </a:solidFill>
                <a:latin typeface="Museo Sans 500"/>
                <a:cs typeface="Museo Sans 500"/>
              </a:rPr>
              <a:t>=</a:t>
            </a:r>
            <a:r>
              <a:rPr sz="2450" spc="240" dirty="0">
                <a:solidFill>
                  <a:srgbClr val="221F1F"/>
                </a:solidFill>
                <a:latin typeface="Museo Sans 500"/>
                <a:cs typeface="Museo Sans 500"/>
              </a:rPr>
              <a:t> </a:t>
            </a:r>
            <a:r>
              <a:rPr sz="2450" spc="60" dirty="0">
                <a:solidFill>
                  <a:srgbClr val="221F1F"/>
                </a:solidFill>
                <a:latin typeface="Museo Sans 500"/>
                <a:cs typeface="Museo Sans 500"/>
              </a:rPr>
              <a:t>1.64</a:t>
            </a:r>
            <a:endParaRPr sz="2450">
              <a:latin typeface="Museo Sans 500"/>
              <a:cs typeface="Museo Sans 500"/>
            </a:endParaRPr>
          </a:p>
          <a:p>
            <a:pPr marL="12700">
              <a:lnSpc>
                <a:spcPct val="100000"/>
              </a:lnSpc>
              <a:spcBef>
                <a:spcPts val="955"/>
              </a:spcBef>
            </a:pPr>
            <a:r>
              <a:rPr sz="2450" i="1" spc="65" dirty="0">
                <a:solidFill>
                  <a:srgbClr val="221F1F"/>
                </a:solidFill>
                <a:latin typeface="Museo Sans 500"/>
                <a:cs typeface="Museo Sans 500"/>
              </a:rPr>
              <a:t>Indusrry </a:t>
            </a:r>
            <a:r>
              <a:rPr sz="2450" i="1" spc="60" dirty="0">
                <a:solidFill>
                  <a:srgbClr val="221F1F"/>
                </a:solidFill>
                <a:latin typeface="Museo Sans 500"/>
                <a:cs typeface="Museo Sans 500"/>
              </a:rPr>
              <a:t>Average </a:t>
            </a:r>
            <a:r>
              <a:rPr sz="2450" i="1" spc="15" dirty="0">
                <a:solidFill>
                  <a:srgbClr val="221F1F"/>
                </a:solidFill>
                <a:latin typeface="Museo Sans 500"/>
                <a:cs typeface="Museo Sans 500"/>
              </a:rPr>
              <a:t>=</a:t>
            </a:r>
            <a:r>
              <a:rPr sz="2450" i="1" spc="245" dirty="0">
                <a:solidFill>
                  <a:srgbClr val="221F1F"/>
                </a:solidFill>
                <a:latin typeface="Museo Sans 500"/>
                <a:cs typeface="Museo Sans 500"/>
              </a:rPr>
              <a:t> </a:t>
            </a:r>
            <a:r>
              <a:rPr sz="2450" i="1" spc="25" dirty="0">
                <a:solidFill>
                  <a:srgbClr val="221F1F"/>
                </a:solidFill>
                <a:latin typeface="Museo Sans 500"/>
                <a:cs typeface="Museo Sans 500"/>
              </a:rPr>
              <a:t>3.0</a:t>
            </a:r>
            <a:endParaRPr sz="2450">
              <a:latin typeface="Museo Sans 500"/>
              <a:cs typeface="Museo Sans 500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3036544" y="6706609"/>
            <a:ext cx="838200" cy="838200"/>
          </a:xfrm>
          <a:custGeom>
            <a:avLst/>
            <a:gdLst/>
            <a:ahLst/>
            <a:cxnLst/>
            <a:rect l="l" t="t" r="r" b="b"/>
            <a:pathLst>
              <a:path w="838200" h="838200">
                <a:moveTo>
                  <a:pt x="586371" y="464908"/>
                </a:moveTo>
                <a:lnTo>
                  <a:pt x="583234" y="449465"/>
                </a:lnTo>
                <a:lnTo>
                  <a:pt x="573811" y="435584"/>
                </a:lnTo>
                <a:lnTo>
                  <a:pt x="559930" y="426161"/>
                </a:lnTo>
                <a:lnTo>
                  <a:pt x="544487" y="423024"/>
                </a:lnTo>
                <a:lnTo>
                  <a:pt x="529043" y="426161"/>
                </a:lnTo>
                <a:lnTo>
                  <a:pt x="515175" y="435584"/>
                </a:lnTo>
                <a:lnTo>
                  <a:pt x="460730" y="490042"/>
                </a:lnTo>
                <a:lnTo>
                  <a:pt x="460730" y="485851"/>
                </a:lnTo>
                <a:lnTo>
                  <a:pt x="460730" y="251294"/>
                </a:lnTo>
                <a:lnTo>
                  <a:pt x="457720" y="234149"/>
                </a:lnTo>
                <a:lnTo>
                  <a:pt x="449211" y="220929"/>
                </a:lnTo>
                <a:lnTo>
                  <a:pt x="435991" y="212432"/>
                </a:lnTo>
                <a:lnTo>
                  <a:pt x="418846" y="209410"/>
                </a:lnTo>
                <a:lnTo>
                  <a:pt x="401701" y="212432"/>
                </a:lnTo>
                <a:lnTo>
                  <a:pt x="388480" y="220929"/>
                </a:lnTo>
                <a:lnTo>
                  <a:pt x="379971" y="234149"/>
                </a:lnTo>
                <a:lnTo>
                  <a:pt x="376961" y="251294"/>
                </a:lnTo>
                <a:lnTo>
                  <a:pt x="376961" y="485851"/>
                </a:lnTo>
                <a:lnTo>
                  <a:pt x="322503" y="431393"/>
                </a:lnTo>
                <a:lnTo>
                  <a:pt x="308635" y="421970"/>
                </a:lnTo>
                <a:lnTo>
                  <a:pt x="293192" y="418833"/>
                </a:lnTo>
                <a:lnTo>
                  <a:pt x="277749" y="421970"/>
                </a:lnTo>
                <a:lnTo>
                  <a:pt x="263867" y="431393"/>
                </a:lnTo>
                <a:lnTo>
                  <a:pt x="254444" y="445274"/>
                </a:lnTo>
                <a:lnTo>
                  <a:pt x="251307" y="460717"/>
                </a:lnTo>
                <a:lnTo>
                  <a:pt x="254444" y="476161"/>
                </a:lnTo>
                <a:lnTo>
                  <a:pt x="263867" y="490042"/>
                </a:lnTo>
                <a:lnTo>
                  <a:pt x="397903" y="624065"/>
                </a:lnTo>
                <a:lnTo>
                  <a:pt x="402082" y="624065"/>
                </a:lnTo>
                <a:lnTo>
                  <a:pt x="409092" y="626414"/>
                </a:lnTo>
                <a:lnTo>
                  <a:pt x="417271" y="627202"/>
                </a:lnTo>
                <a:lnTo>
                  <a:pt x="426237" y="626414"/>
                </a:lnTo>
                <a:lnTo>
                  <a:pt x="435597" y="624065"/>
                </a:lnTo>
                <a:lnTo>
                  <a:pt x="439788" y="624065"/>
                </a:lnTo>
                <a:lnTo>
                  <a:pt x="439788" y="619874"/>
                </a:lnTo>
                <a:lnTo>
                  <a:pt x="448157" y="619874"/>
                </a:lnTo>
                <a:lnTo>
                  <a:pt x="448157" y="615683"/>
                </a:lnTo>
                <a:lnTo>
                  <a:pt x="573811" y="494220"/>
                </a:lnTo>
                <a:lnTo>
                  <a:pt x="576656" y="490042"/>
                </a:lnTo>
                <a:lnTo>
                  <a:pt x="583234" y="480352"/>
                </a:lnTo>
                <a:lnTo>
                  <a:pt x="586371" y="464908"/>
                </a:lnTo>
                <a:close/>
              </a:path>
              <a:path w="838200" h="838200">
                <a:moveTo>
                  <a:pt x="837679" y="418833"/>
                </a:moveTo>
                <a:lnTo>
                  <a:pt x="834847" y="370166"/>
                </a:lnTo>
                <a:lnTo>
                  <a:pt x="826566" y="323100"/>
                </a:lnTo>
                <a:lnTo>
                  <a:pt x="813130" y="277914"/>
                </a:lnTo>
                <a:lnTo>
                  <a:pt x="794943" y="235064"/>
                </a:lnTo>
                <a:lnTo>
                  <a:pt x="772236" y="194729"/>
                </a:lnTo>
                <a:lnTo>
                  <a:pt x="753910" y="169189"/>
                </a:lnTo>
                <a:lnTo>
                  <a:pt x="753910" y="418833"/>
                </a:lnTo>
                <a:lnTo>
                  <a:pt x="750265" y="468172"/>
                </a:lnTo>
                <a:lnTo>
                  <a:pt x="739660" y="515327"/>
                </a:lnTo>
                <a:lnTo>
                  <a:pt x="722642" y="559765"/>
                </a:lnTo>
                <a:lnTo>
                  <a:pt x="699731" y="600938"/>
                </a:lnTo>
                <a:lnTo>
                  <a:pt x="671461" y="638352"/>
                </a:lnTo>
                <a:lnTo>
                  <a:pt x="638365" y="671461"/>
                </a:lnTo>
                <a:lnTo>
                  <a:pt x="600951" y="699731"/>
                </a:lnTo>
                <a:lnTo>
                  <a:pt x="559765" y="722630"/>
                </a:lnTo>
                <a:lnTo>
                  <a:pt x="515327" y="739648"/>
                </a:lnTo>
                <a:lnTo>
                  <a:pt x="468185" y="750252"/>
                </a:lnTo>
                <a:lnTo>
                  <a:pt x="418846" y="753897"/>
                </a:lnTo>
                <a:lnTo>
                  <a:pt x="369493" y="750252"/>
                </a:lnTo>
                <a:lnTo>
                  <a:pt x="322351" y="739648"/>
                </a:lnTo>
                <a:lnTo>
                  <a:pt x="277914" y="722630"/>
                </a:lnTo>
                <a:lnTo>
                  <a:pt x="236728" y="699731"/>
                </a:lnTo>
                <a:lnTo>
                  <a:pt x="199326" y="671461"/>
                </a:lnTo>
                <a:lnTo>
                  <a:pt x="166217" y="638352"/>
                </a:lnTo>
                <a:lnTo>
                  <a:pt x="137947" y="600938"/>
                </a:lnTo>
                <a:lnTo>
                  <a:pt x="115023" y="559714"/>
                </a:lnTo>
                <a:lnTo>
                  <a:pt x="98018" y="515327"/>
                </a:lnTo>
                <a:lnTo>
                  <a:pt x="87426" y="468172"/>
                </a:lnTo>
                <a:lnTo>
                  <a:pt x="83769" y="418833"/>
                </a:lnTo>
                <a:lnTo>
                  <a:pt x="87426" y="369493"/>
                </a:lnTo>
                <a:lnTo>
                  <a:pt x="98018" y="322338"/>
                </a:lnTo>
                <a:lnTo>
                  <a:pt x="115036" y="277914"/>
                </a:lnTo>
                <a:lnTo>
                  <a:pt x="137947" y="236728"/>
                </a:lnTo>
                <a:lnTo>
                  <a:pt x="166217" y="199313"/>
                </a:lnTo>
                <a:lnTo>
                  <a:pt x="199326" y="166217"/>
                </a:lnTo>
                <a:lnTo>
                  <a:pt x="236728" y="137934"/>
                </a:lnTo>
                <a:lnTo>
                  <a:pt x="277914" y="115036"/>
                </a:lnTo>
                <a:lnTo>
                  <a:pt x="322351" y="98018"/>
                </a:lnTo>
                <a:lnTo>
                  <a:pt x="369493" y="87414"/>
                </a:lnTo>
                <a:lnTo>
                  <a:pt x="418846" y="83769"/>
                </a:lnTo>
                <a:lnTo>
                  <a:pt x="468185" y="87414"/>
                </a:lnTo>
                <a:lnTo>
                  <a:pt x="515327" y="98018"/>
                </a:lnTo>
                <a:lnTo>
                  <a:pt x="559765" y="115036"/>
                </a:lnTo>
                <a:lnTo>
                  <a:pt x="600951" y="137934"/>
                </a:lnTo>
                <a:lnTo>
                  <a:pt x="638365" y="166217"/>
                </a:lnTo>
                <a:lnTo>
                  <a:pt x="671461" y="199313"/>
                </a:lnTo>
                <a:lnTo>
                  <a:pt x="699731" y="236728"/>
                </a:lnTo>
                <a:lnTo>
                  <a:pt x="722668" y="277952"/>
                </a:lnTo>
                <a:lnTo>
                  <a:pt x="739660" y="322338"/>
                </a:lnTo>
                <a:lnTo>
                  <a:pt x="750265" y="369493"/>
                </a:lnTo>
                <a:lnTo>
                  <a:pt x="753910" y="418833"/>
                </a:lnTo>
                <a:lnTo>
                  <a:pt x="753910" y="169189"/>
                </a:lnTo>
                <a:lnTo>
                  <a:pt x="745363" y="157276"/>
                </a:lnTo>
                <a:lnTo>
                  <a:pt x="714641" y="123037"/>
                </a:lnTo>
                <a:lnTo>
                  <a:pt x="680402" y="92316"/>
                </a:lnTo>
                <a:lnTo>
                  <a:pt x="668489" y="83769"/>
                </a:lnTo>
                <a:lnTo>
                  <a:pt x="642950" y="65443"/>
                </a:lnTo>
                <a:lnTo>
                  <a:pt x="602615" y="42735"/>
                </a:lnTo>
                <a:lnTo>
                  <a:pt x="559714" y="24523"/>
                </a:lnTo>
                <a:lnTo>
                  <a:pt x="514578" y="11112"/>
                </a:lnTo>
                <a:lnTo>
                  <a:pt x="467512" y="2832"/>
                </a:lnTo>
                <a:lnTo>
                  <a:pt x="418846" y="0"/>
                </a:lnTo>
                <a:lnTo>
                  <a:pt x="370166" y="2832"/>
                </a:lnTo>
                <a:lnTo>
                  <a:pt x="323113" y="11112"/>
                </a:lnTo>
                <a:lnTo>
                  <a:pt x="277964" y="24523"/>
                </a:lnTo>
                <a:lnTo>
                  <a:pt x="235064" y="42735"/>
                </a:lnTo>
                <a:lnTo>
                  <a:pt x="194729" y="65443"/>
                </a:lnTo>
                <a:lnTo>
                  <a:pt x="157276" y="92316"/>
                </a:lnTo>
                <a:lnTo>
                  <a:pt x="123037" y="123037"/>
                </a:lnTo>
                <a:lnTo>
                  <a:pt x="92316" y="157276"/>
                </a:lnTo>
                <a:lnTo>
                  <a:pt x="65443" y="194729"/>
                </a:lnTo>
                <a:lnTo>
                  <a:pt x="42748" y="235064"/>
                </a:lnTo>
                <a:lnTo>
                  <a:pt x="24523" y="277952"/>
                </a:lnTo>
                <a:lnTo>
                  <a:pt x="11112" y="323100"/>
                </a:lnTo>
                <a:lnTo>
                  <a:pt x="2832" y="370166"/>
                </a:lnTo>
                <a:lnTo>
                  <a:pt x="0" y="418833"/>
                </a:lnTo>
                <a:lnTo>
                  <a:pt x="2832" y="467499"/>
                </a:lnTo>
                <a:lnTo>
                  <a:pt x="11112" y="514565"/>
                </a:lnTo>
                <a:lnTo>
                  <a:pt x="24549" y="559765"/>
                </a:lnTo>
                <a:lnTo>
                  <a:pt x="42748" y="602615"/>
                </a:lnTo>
                <a:lnTo>
                  <a:pt x="65443" y="642937"/>
                </a:lnTo>
                <a:lnTo>
                  <a:pt x="92316" y="680389"/>
                </a:lnTo>
                <a:lnTo>
                  <a:pt x="123037" y="714641"/>
                </a:lnTo>
                <a:lnTo>
                  <a:pt x="157276" y="745350"/>
                </a:lnTo>
                <a:lnTo>
                  <a:pt x="194729" y="772223"/>
                </a:lnTo>
                <a:lnTo>
                  <a:pt x="235064" y="794931"/>
                </a:lnTo>
                <a:lnTo>
                  <a:pt x="277964" y="813142"/>
                </a:lnTo>
                <a:lnTo>
                  <a:pt x="323113" y="826554"/>
                </a:lnTo>
                <a:lnTo>
                  <a:pt x="370166" y="834834"/>
                </a:lnTo>
                <a:lnTo>
                  <a:pt x="418846" y="837666"/>
                </a:lnTo>
                <a:lnTo>
                  <a:pt x="467512" y="834834"/>
                </a:lnTo>
                <a:lnTo>
                  <a:pt x="514578" y="826554"/>
                </a:lnTo>
                <a:lnTo>
                  <a:pt x="559714" y="813142"/>
                </a:lnTo>
                <a:lnTo>
                  <a:pt x="602615" y="794931"/>
                </a:lnTo>
                <a:lnTo>
                  <a:pt x="642950" y="772223"/>
                </a:lnTo>
                <a:lnTo>
                  <a:pt x="668489" y="753897"/>
                </a:lnTo>
                <a:lnTo>
                  <a:pt x="680402" y="745350"/>
                </a:lnTo>
                <a:lnTo>
                  <a:pt x="714641" y="714641"/>
                </a:lnTo>
                <a:lnTo>
                  <a:pt x="745363" y="680389"/>
                </a:lnTo>
                <a:lnTo>
                  <a:pt x="772236" y="642937"/>
                </a:lnTo>
                <a:lnTo>
                  <a:pt x="794943" y="602615"/>
                </a:lnTo>
                <a:lnTo>
                  <a:pt x="813155" y="559714"/>
                </a:lnTo>
                <a:lnTo>
                  <a:pt x="826566" y="514565"/>
                </a:lnTo>
                <a:lnTo>
                  <a:pt x="834847" y="467499"/>
                </a:lnTo>
                <a:lnTo>
                  <a:pt x="837679" y="418833"/>
                </a:lnTo>
                <a:close/>
              </a:path>
            </a:pathLst>
          </a:custGeom>
          <a:solidFill>
            <a:srgbClr val="16479B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235" y="5905579"/>
            <a:ext cx="728345" cy="5398135"/>
          </a:xfrm>
          <a:custGeom>
            <a:avLst/>
            <a:gdLst/>
            <a:ahLst/>
            <a:cxnLst/>
            <a:rect l="l" t="t" r="r" b="b"/>
            <a:pathLst>
              <a:path w="728345" h="5398134">
                <a:moveTo>
                  <a:pt x="0" y="5397741"/>
                </a:moveTo>
                <a:lnTo>
                  <a:pt x="727726" y="5397741"/>
                </a:lnTo>
                <a:lnTo>
                  <a:pt x="727726" y="0"/>
                </a:lnTo>
                <a:lnTo>
                  <a:pt x="0" y="0"/>
                </a:lnTo>
                <a:lnTo>
                  <a:pt x="0" y="539774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0" y="5245"/>
            <a:ext cx="8544560" cy="5900420"/>
            <a:chOff x="0" y="5245"/>
            <a:chExt cx="8544560" cy="5900420"/>
          </a:xfrm>
        </p:grpSpPr>
        <p:sp>
          <p:nvSpPr>
            <p:cNvPr id="4" name="object 4"/>
            <p:cNvSpPr/>
            <p:nvPr/>
          </p:nvSpPr>
          <p:spPr>
            <a:xfrm>
              <a:off x="5235" y="5245"/>
              <a:ext cx="728345" cy="727710"/>
            </a:xfrm>
            <a:custGeom>
              <a:avLst/>
              <a:gdLst/>
              <a:ahLst/>
              <a:cxnLst/>
              <a:rect l="l" t="t" r="r" b="b"/>
              <a:pathLst>
                <a:path w="728345" h="727710">
                  <a:moveTo>
                    <a:pt x="0" y="727716"/>
                  </a:moveTo>
                  <a:lnTo>
                    <a:pt x="727726" y="727716"/>
                  </a:lnTo>
                  <a:lnTo>
                    <a:pt x="727726" y="0"/>
                  </a:lnTo>
                  <a:lnTo>
                    <a:pt x="0" y="0"/>
                  </a:lnTo>
                  <a:lnTo>
                    <a:pt x="0" y="72771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0" y="732962"/>
              <a:ext cx="8544242" cy="5172617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/>
          <p:nvPr/>
        </p:nvSpPr>
        <p:spPr>
          <a:xfrm>
            <a:off x="10753599" y="5245"/>
            <a:ext cx="8136255" cy="11298555"/>
          </a:xfrm>
          <a:custGeom>
            <a:avLst/>
            <a:gdLst/>
            <a:ahLst/>
            <a:cxnLst/>
            <a:rect l="l" t="t" r="r" b="b"/>
            <a:pathLst>
              <a:path w="8136255" h="11298555">
                <a:moveTo>
                  <a:pt x="8135877" y="0"/>
                </a:moveTo>
                <a:lnTo>
                  <a:pt x="0" y="0"/>
                </a:lnTo>
                <a:lnTo>
                  <a:pt x="0" y="11298074"/>
                </a:lnTo>
                <a:lnTo>
                  <a:pt x="8135877" y="11298074"/>
                </a:lnTo>
                <a:lnTo>
                  <a:pt x="8135877" y="0"/>
                </a:lnTo>
                <a:close/>
              </a:path>
            </a:pathLst>
          </a:custGeom>
          <a:solidFill>
            <a:srgbClr val="1F3D7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1830175" y="6109417"/>
            <a:ext cx="5473065" cy="1882139"/>
          </a:xfrm>
          <a:prstGeom prst="rect">
            <a:avLst/>
          </a:prstGeom>
        </p:spPr>
        <p:txBody>
          <a:bodyPr vert="horz" wrap="square" lIns="0" tIns="3543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790"/>
              </a:spcBef>
              <a:tabLst>
                <a:tab pos="1873885" algn="l"/>
              </a:tabLst>
            </a:pPr>
            <a:r>
              <a:rPr sz="5250" b="1" spc="415" dirty="0">
                <a:latin typeface="Museo Sans 900"/>
                <a:cs typeface="Museo Sans 900"/>
              </a:rPr>
              <a:t>OU</a:t>
            </a:r>
            <a:r>
              <a:rPr sz="5250" b="1" spc="15" dirty="0">
                <a:latin typeface="Museo Sans 900"/>
                <a:cs typeface="Museo Sans 900"/>
              </a:rPr>
              <a:t>R</a:t>
            </a:r>
            <a:r>
              <a:rPr sz="5250" b="1" dirty="0">
                <a:latin typeface="Museo Sans 900"/>
                <a:cs typeface="Museo Sans 900"/>
              </a:rPr>
              <a:t>	</a:t>
            </a:r>
            <a:r>
              <a:rPr sz="5250" b="1" spc="409" dirty="0">
                <a:latin typeface="Museo Sans 900"/>
                <a:cs typeface="Museo Sans 900"/>
              </a:rPr>
              <a:t>SE</a:t>
            </a:r>
            <a:r>
              <a:rPr sz="5250" b="1" spc="365" dirty="0">
                <a:latin typeface="Museo Sans 900"/>
                <a:cs typeface="Museo Sans 900"/>
              </a:rPr>
              <a:t>R</a:t>
            </a:r>
            <a:r>
              <a:rPr sz="5250" b="1" spc="409" dirty="0">
                <a:latin typeface="Museo Sans 900"/>
                <a:cs typeface="Museo Sans 900"/>
              </a:rPr>
              <a:t>VICES</a:t>
            </a:r>
            <a:endParaRPr sz="5250">
              <a:latin typeface="Museo Sans 900"/>
              <a:cs typeface="Museo Sans 900"/>
            </a:endParaRPr>
          </a:p>
          <a:p>
            <a:pPr marL="12700">
              <a:lnSpc>
                <a:spcPct val="100000"/>
              </a:lnSpc>
              <a:spcBef>
                <a:spcPts val="1670"/>
              </a:spcBef>
              <a:tabLst>
                <a:tab pos="1671955" algn="l"/>
              </a:tabLst>
            </a:pPr>
            <a:r>
              <a:rPr sz="3300" spc="200" dirty="0">
                <a:solidFill>
                  <a:srgbClr val="9C3727"/>
                </a:solidFill>
                <a:latin typeface="Museo Sans 500"/>
                <a:cs typeface="Museo Sans 500"/>
              </a:rPr>
              <a:t>TANYA	</a:t>
            </a:r>
            <a:r>
              <a:rPr sz="3300" spc="280" dirty="0">
                <a:solidFill>
                  <a:srgbClr val="9C3727"/>
                </a:solidFill>
                <a:latin typeface="Museo Sans 500"/>
                <a:cs typeface="Museo Sans 500"/>
              </a:rPr>
              <a:t>SHEPHERD</a:t>
            </a:r>
            <a:r>
              <a:rPr sz="3300" spc="-520" dirty="0">
                <a:solidFill>
                  <a:srgbClr val="9C3727"/>
                </a:solidFill>
                <a:latin typeface="Museo Sans 500"/>
                <a:cs typeface="Museo Sans 500"/>
              </a:rPr>
              <a:t> </a:t>
            </a:r>
            <a:endParaRPr sz="3300">
              <a:latin typeface="Museo Sans 500"/>
              <a:cs typeface="Museo Sans 500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2322002" y="2442722"/>
            <a:ext cx="4958080" cy="316103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2450" spc="60" dirty="0">
                <a:solidFill>
                  <a:srgbClr val="C5C5C5"/>
                </a:solidFill>
                <a:latin typeface="Museo Sans 500"/>
                <a:cs typeface="Museo Sans 500"/>
              </a:rPr>
              <a:t>Concrete, </a:t>
            </a:r>
            <a:r>
              <a:rPr sz="2450" spc="55" dirty="0">
                <a:solidFill>
                  <a:srgbClr val="C5C5C5"/>
                </a:solidFill>
                <a:latin typeface="Museo Sans 500"/>
                <a:cs typeface="Museo Sans 500"/>
              </a:rPr>
              <a:t>Facade </a:t>
            </a:r>
            <a:r>
              <a:rPr sz="2450" spc="50" dirty="0">
                <a:solidFill>
                  <a:srgbClr val="C5C5C5"/>
                </a:solidFill>
                <a:latin typeface="Museo Sans 500"/>
                <a:cs typeface="Museo Sans 500"/>
              </a:rPr>
              <a:t>and</a:t>
            </a:r>
            <a:r>
              <a:rPr sz="2450" spc="250" dirty="0">
                <a:solidFill>
                  <a:srgbClr val="C5C5C5"/>
                </a:solidFill>
                <a:latin typeface="Museo Sans 500"/>
                <a:cs typeface="Museo Sans 500"/>
              </a:rPr>
              <a:t> </a:t>
            </a:r>
            <a:r>
              <a:rPr sz="2450" spc="65" dirty="0">
                <a:solidFill>
                  <a:srgbClr val="C5C5C5"/>
                </a:solidFill>
                <a:latin typeface="Museo Sans 500"/>
                <a:cs typeface="Museo Sans 500"/>
              </a:rPr>
              <a:t>Masonry</a:t>
            </a:r>
            <a:endParaRPr sz="2450">
              <a:latin typeface="Museo Sans 500"/>
              <a:cs typeface="Museo Sans 500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3400">
              <a:latin typeface="Museo Sans 500"/>
              <a:cs typeface="Museo Sans 500"/>
            </a:endParaRPr>
          </a:p>
          <a:p>
            <a:pPr marL="12700">
              <a:lnSpc>
                <a:spcPct val="100000"/>
              </a:lnSpc>
            </a:pPr>
            <a:r>
              <a:rPr sz="2450" spc="70" dirty="0">
                <a:solidFill>
                  <a:srgbClr val="C5C5C5"/>
                </a:solidFill>
                <a:latin typeface="Museo Sans 500"/>
                <a:cs typeface="Museo Sans 500"/>
              </a:rPr>
              <a:t>Restoration</a:t>
            </a:r>
            <a:endParaRPr sz="2450">
              <a:latin typeface="Museo Sans 500"/>
              <a:cs typeface="Museo Sans 500"/>
            </a:endParaRPr>
          </a:p>
          <a:p>
            <a:pPr marL="12700" marR="5080">
              <a:lnSpc>
                <a:spcPts val="7320"/>
              </a:lnSpc>
              <a:spcBef>
                <a:spcPts val="980"/>
              </a:spcBef>
            </a:pPr>
            <a:r>
              <a:rPr sz="2450" spc="60" dirty="0">
                <a:solidFill>
                  <a:srgbClr val="C5C5C5"/>
                </a:solidFill>
                <a:latin typeface="Museo Sans 500"/>
                <a:cs typeface="Museo Sans 500"/>
              </a:rPr>
              <a:t>Roofing Repairs </a:t>
            </a:r>
            <a:r>
              <a:rPr sz="2450" spc="50" dirty="0">
                <a:solidFill>
                  <a:srgbClr val="C5C5C5"/>
                </a:solidFill>
                <a:latin typeface="Museo Sans 500"/>
                <a:cs typeface="Museo Sans 500"/>
              </a:rPr>
              <a:t>and </a:t>
            </a:r>
            <a:r>
              <a:rPr sz="2450" spc="70" dirty="0">
                <a:solidFill>
                  <a:srgbClr val="C5C5C5"/>
                </a:solidFill>
                <a:latin typeface="Museo Sans 500"/>
                <a:cs typeface="Museo Sans 500"/>
              </a:rPr>
              <a:t>Restoration  </a:t>
            </a:r>
            <a:r>
              <a:rPr sz="2450" spc="65" dirty="0">
                <a:solidFill>
                  <a:srgbClr val="C5C5C5"/>
                </a:solidFill>
                <a:latin typeface="Museo Sans 500"/>
                <a:cs typeface="Museo Sans 500"/>
              </a:rPr>
              <a:t>Expansion </a:t>
            </a:r>
            <a:r>
              <a:rPr sz="2450" spc="55" dirty="0">
                <a:solidFill>
                  <a:srgbClr val="C5C5C5"/>
                </a:solidFill>
                <a:latin typeface="Museo Sans 500"/>
                <a:cs typeface="Museo Sans 500"/>
              </a:rPr>
              <a:t>Joint</a:t>
            </a:r>
            <a:r>
              <a:rPr sz="2450" spc="175" dirty="0">
                <a:solidFill>
                  <a:srgbClr val="C5C5C5"/>
                </a:solidFill>
                <a:latin typeface="Museo Sans 500"/>
                <a:cs typeface="Museo Sans 500"/>
              </a:rPr>
              <a:t> </a:t>
            </a:r>
            <a:r>
              <a:rPr sz="2450" spc="70" dirty="0">
                <a:solidFill>
                  <a:srgbClr val="C5C5C5"/>
                </a:solidFill>
                <a:latin typeface="Museo Sans 500"/>
                <a:cs typeface="Museo Sans 500"/>
              </a:rPr>
              <a:t>Systems</a:t>
            </a:r>
            <a:endParaRPr sz="2450">
              <a:latin typeface="Museo Sans 500"/>
              <a:cs typeface="Museo Sans 500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2322002" y="6131092"/>
            <a:ext cx="3416300" cy="40259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2450" spc="60" dirty="0">
                <a:solidFill>
                  <a:srgbClr val="C5C5C5"/>
                </a:solidFill>
                <a:latin typeface="Museo Sans 500"/>
                <a:cs typeface="Museo Sans 500"/>
              </a:rPr>
              <a:t>Exterior </a:t>
            </a:r>
            <a:r>
              <a:rPr sz="2450" spc="45" dirty="0">
                <a:solidFill>
                  <a:srgbClr val="C5C5C5"/>
                </a:solidFill>
                <a:latin typeface="Museo Sans 500"/>
                <a:cs typeface="Museo Sans 500"/>
              </a:rPr>
              <a:t>Wall</a:t>
            </a:r>
            <a:r>
              <a:rPr sz="2450" spc="130" dirty="0">
                <a:solidFill>
                  <a:srgbClr val="C5C5C5"/>
                </a:solidFill>
                <a:latin typeface="Museo Sans 500"/>
                <a:cs typeface="Museo Sans 500"/>
              </a:rPr>
              <a:t> </a:t>
            </a:r>
            <a:r>
              <a:rPr sz="2450" spc="70" dirty="0">
                <a:solidFill>
                  <a:srgbClr val="C5C5C5"/>
                </a:solidFill>
                <a:latin typeface="Museo Sans 500"/>
                <a:cs typeface="Museo Sans 500"/>
              </a:rPr>
              <a:t>Coatings</a:t>
            </a:r>
            <a:endParaRPr sz="2450">
              <a:latin typeface="Museo Sans 500"/>
              <a:cs typeface="Museo Sans 500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2322002" y="7061037"/>
            <a:ext cx="3896995" cy="40259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2450" spc="60" dirty="0">
                <a:solidFill>
                  <a:srgbClr val="C5C5C5"/>
                </a:solidFill>
                <a:latin typeface="Museo Sans 500"/>
                <a:cs typeface="Museo Sans 500"/>
              </a:rPr>
              <a:t>Parking </a:t>
            </a:r>
            <a:r>
              <a:rPr sz="2450" spc="55" dirty="0">
                <a:solidFill>
                  <a:srgbClr val="C5C5C5"/>
                </a:solidFill>
                <a:latin typeface="Museo Sans 500"/>
                <a:cs typeface="Museo Sans 500"/>
              </a:rPr>
              <a:t>Deck</a:t>
            </a:r>
            <a:r>
              <a:rPr sz="2450" spc="135" dirty="0">
                <a:solidFill>
                  <a:srgbClr val="C5C5C5"/>
                </a:solidFill>
                <a:latin typeface="Museo Sans 500"/>
                <a:cs typeface="Museo Sans 500"/>
              </a:rPr>
              <a:t> </a:t>
            </a:r>
            <a:r>
              <a:rPr sz="2450" spc="70" dirty="0">
                <a:solidFill>
                  <a:srgbClr val="C5C5C5"/>
                </a:solidFill>
                <a:latin typeface="Museo Sans 500"/>
                <a:cs typeface="Museo Sans 500"/>
              </a:rPr>
              <a:t>Restoration</a:t>
            </a:r>
            <a:endParaRPr sz="2450">
              <a:latin typeface="Museo Sans 500"/>
              <a:cs typeface="Museo Sans 500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2322002" y="7990982"/>
            <a:ext cx="3555365" cy="226250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2450" spc="55" dirty="0">
                <a:solidFill>
                  <a:srgbClr val="C5C5C5"/>
                </a:solidFill>
                <a:latin typeface="Museo Sans 500"/>
                <a:cs typeface="Museo Sans 500"/>
              </a:rPr>
              <a:t>Plaza Deck</a:t>
            </a:r>
            <a:r>
              <a:rPr sz="2450" spc="140" dirty="0">
                <a:solidFill>
                  <a:srgbClr val="C5C5C5"/>
                </a:solidFill>
                <a:latin typeface="Museo Sans 500"/>
                <a:cs typeface="Museo Sans 500"/>
              </a:rPr>
              <a:t> </a:t>
            </a:r>
            <a:r>
              <a:rPr sz="2450" spc="70" dirty="0">
                <a:solidFill>
                  <a:srgbClr val="C5C5C5"/>
                </a:solidFill>
                <a:latin typeface="Museo Sans 500"/>
                <a:cs typeface="Museo Sans 500"/>
              </a:rPr>
              <a:t>Restoration</a:t>
            </a:r>
            <a:endParaRPr sz="2450">
              <a:latin typeface="Museo Sans 500"/>
              <a:cs typeface="Museo Sans 500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3650">
              <a:latin typeface="Museo Sans 500"/>
              <a:cs typeface="Museo Sans 500"/>
            </a:endParaRPr>
          </a:p>
          <a:p>
            <a:pPr marL="12700">
              <a:lnSpc>
                <a:spcPct val="100000"/>
              </a:lnSpc>
            </a:pPr>
            <a:r>
              <a:rPr sz="2450" spc="65" dirty="0">
                <a:solidFill>
                  <a:srgbClr val="C5C5C5"/>
                </a:solidFill>
                <a:latin typeface="Museo Sans 500"/>
                <a:cs typeface="Museo Sans 500"/>
              </a:rPr>
              <a:t>Waterproofing</a:t>
            </a:r>
            <a:endParaRPr sz="2450">
              <a:latin typeface="Museo Sans 500"/>
              <a:cs typeface="Museo Sans 500"/>
            </a:endParaRPr>
          </a:p>
          <a:p>
            <a:pPr>
              <a:lnSpc>
                <a:spcPct val="100000"/>
              </a:lnSpc>
            </a:pPr>
            <a:endParaRPr sz="3650">
              <a:latin typeface="Museo Sans 500"/>
              <a:cs typeface="Museo Sans 500"/>
            </a:endParaRPr>
          </a:p>
          <a:p>
            <a:pPr marL="12700">
              <a:lnSpc>
                <a:spcPct val="100000"/>
              </a:lnSpc>
            </a:pPr>
            <a:r>
              <a:rPr sz="2450" spc="60" dirty="0">
                <a:solidFill>
                  <a:srgbClr val="C5C5C5"/>
                </a:solidFill>
                <a:latin typeface="Museo Sans 500"/>
                <a:cs typeface="Museo Sans 500"/>
              </a:rPr>
              <a:t>Historic</a:t>
            </a:r>
            <a:r>
              <a:rPr sz="2450" spc="110" dirty="0">
                <a:solidFill>
                  <a:srgbClr val="C5C5C5"/>
                </a:solidFill>
                <a:latin typeface="Museo Sans 500"/>
                <a:cs typeface="Museo Sans 500"/>
              </a:rPr>
              <a:t> </a:t>
            </a:r>
            <a:r>
              <a:rPr sz="2450" spc="70" dirty="0">
                <a:solidFill>
                  <a:srgbClr val="C5C5C5"/>
                </a:solidFill>
                <a:latin typeface="Museo Sans 500"/>
                <a:cs typeface="Museo Sans 500"/>
              </a:rPr>
              <a:t>Restoration</a:t>
            </a:r>
            <a:endParaRPr sz="2450">
              <a:latin typeface="Museo Sans 500"/>
              <a:cs typeface="Museo Sans 500"/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10221797" y="1493809"/>
            <a:ext cx="7285990" cy="7970520"/>
            <a:chOff x="10221797" y="1493809"/>
            <a:chExt cx="7285990" cy="7970520"/>
          </a:xfrm>
        </p:grpSpPr>
        <p:sp>
          <p:nvSpPr>
            <p:cNvPr id="13" name="object 13"/>
            <p:cNvSpPr/>
            <p:nvPr/>
          </p:nvSpPr>
          <p:spPr>
            <a:xfrm>
              <a:off x="10221786" y="2533960"/>
              <a:ext cx="1053465" cy="6930390"/>
            </a:xfrm>
            <a:custGeom>
              <a:avLst/>
              <a:gdLst/>
              <a:ahLst/>
              <a:cxnLst/>
              <a:rect l="l" t="t" r="r" b="b"/>
              <a:pathLst>
                <a:path w="1053465" h="6930390">
                  <a:moveTo>
                    <a:pt x="1053134" y="6624548"/>
                  </a:moveTo>
                  <a:lnTo>
                    <a:pt x="1050493" y="6018060"/>
                  </a:lnTo>
                  <a:lnTo>
                    <a:pt x="523925" y="5717108"/>
                  </a:lnTo>
                  <a:lnTo>
                    <a:pt x="0" y="6022645"/>
                  </a:lnTo>
                  <a:lnTo>
                    <a:pt x="2654" y="6629133"/>
                  </a:lnTo>
                  <a:lnTo>
                    <a:pt x="529209" y="6930085"/>
                  </a:lnTo>
                  <a:lnTo>
                    <a:pt x="1053134" y="6624548"/>
                  </a:lnTo>
                  <a:close/>
                </a:path>
                <a:path w="1053465" h="6930390">
                  <a:moveTo>
                    <a:pt x="1053134" y="4718850"/>
                  </a:moveTo>
                  <a:lnTo>
                    <a:pt x="1050493" y="4112349"/>
                  </a:lnTo>
                  <a:lnTo>
                    <a:pt x="523925" y="3811397"/>
                  </a:lnTo>
                  <a:lnTo>
                    <a:pt x="0" y="4116946"/>
                  </a:lnTo>
                  <a:lnTo>
                    <a:pt x="2654" y="4723435"/>
                  </a:lnTo>
                  <a:lnTo>
                    <a:pt x="529209" y="5024386"/>
                  </a:lnTo>
                  <a:lnTo>
                    <a:pt x="1053134" y="4718850"/>
                  </a:lnTo>
                  <a:close/>
                </a:path>
                <a:path w="1053465" h="6930390">
                  <a:moveTo>
                    <a:pt x="1053134" y="2813151"/>
                  </a:moveTo>
                  <a:lnTo>
                    <a:pt x="1050493" y="2206650"/>
                  </a:lnTo>
                  <a:lnTo>
                    <a:pt x="523925" y="1905698"/>
                  </a:lnTo>
                  <a:lnTo>
                    <a:pt x="0" y="2211235"/>
                  </a:lnTo>
                  <a:lnTo>
                    <a:pt x="2654" y="2817736"/>
                  </a:lnTo>
                  <a:lnTo>
                    <a:pt x="529209" y="3118688"/>
                  </a:lnTo>
                  <a:lnTo>
                    <a:pt x="1053134" y="2813151"/>
                  </a:lnTo>
                  <a:close/>
                </a:path>
                <a:path w="1053465" h="6930390">
                  <a:moveTo>
                    <a:pt x="1053134" y="907453"/>
                  </a:moveTo>
                  <a:lnTo>
                    <a:pt x="1050493" y="300951"/>
                  </a:lnTo>
                  <a:lnTo>
                    <a:pt x="523925" y="0"/>
                  </a:lnTo>
                  <a:lnTo>
                    <a:pt x="0" y="305536"/>
                  </a:lnTo>
                  <a:lnTo>
                    <a:pt x="2654" y="912037"/>
                  </a:lnTo>
                  <a:lnTo>
                    <a:pt x="529209" y="1212989"/>
                  </a:lnTo>
                  <a:lnTo>
                    <a:pt x="1053134" y="907453"/>
                  </a:lnTo>
                  <a:close/>
                </a:path>
              </a:pathLst>
            </a:custGeom>
            <a:solidFill>
              <a:srgbClr val="9C372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12690713" y="1493809"/>
              <a:ext cx="0" cy="304165"/>
            </a:xfrm>
            <a:custGeom>
              <a:avLst/>
              <a:gdLst/>
              <a:ahLst/>
              <a:cxnLst/>
              <a:rect l="l" t="t" r="r" b="b"/>
              <a:pathLst>
                <a:path h="304164">
                  <a:moveTo>
                    <a:pt x="0" y="0"/>
                  </a:moveTo>
                  <a:lnTo>
                    <a:pt x="0" y="303655"/>
                  </a:lnTo>
                </a:path>
              </a:pathLst>
            </a:custGeom>
            <a:ln w="31412">
              <a:solidFill>
                <a:srgbClr val="C5C5C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15999512" y="1493809"/>
              <a:ext cx="0" cy="304165"/>
            </a:xfrm>
            <a:custGeom>
              <a:avLst/>
              <a:gdLst/>
              <a:ahLst/>
              <a:cxnLst/>
              <a:rect l="l" t="t" r="r" b="b"/>
              <a:pathLst>
                <a:path h="304164">
                  <a:moveTo>
                    <a:pt x="0" y="0"/>
                  </a:moveTo>
                  <a:lnTo>
                    <a:pt x="0" y="303655"/>
                  </a:lnTo>
                </a:path>
              </a:pathLst>
            </a:custGeom>
            <a:ln w="31412">
              <a:solidFill>
                <a:srgbClr val="C5C5C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12334703" y="1797472"/>
              <a:ext cx="5172710" cy="0"/>
            </a:xfrm>
            <a:custGeom>
              <a:avLst/>
              <a:gdLst/>
              <a:ahLst/>
              <a:cxnLst/>
              <a:rect l="l" t="t" r="r" b="b"/>
              <a:pathLst>
                <a:path w="5172709">
                  <a:moveTo>
                    <a:pt x="5172617" y="0"/>
                  </a:moveTo>
                  <a:lnTo>
                    <a:pt x="0" y="0"/>
                  </a:lnTo>
                </a:path>
              </a:pathLst>
            </a:custGeom>
            <a:ln w="31412">
              <a:solidFill>
                <a:srgbClr val="C5C5C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7" name="object 17"/>
          <p:cNvSpPr/>
          <p:nvPr/>
        </p:nvSpPr>
        <p:spPr>
          <a:xfrm>
            <a:off x="1570632" y="9097649"/>
            <a:ext cx="4582634" cy="135229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 txBox="1"/>
          <p:nvPr/>
        </p:nvSpPr>
        <p:spPr>
          <a:xfrm rot="20220000">
            <a:off x="12583058" y="850104"/>
            <a:ext cx="724371" cy="2933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310"/>
              </a:lnSpc>
            </a:pPr>
            <a:r>
              <a:rPr sz="2300" spc="55" dirty="0">
                <a:solidFill>
                  <a:srgbClr val="C5C5C5"/>
                </a:solidFill>
                <a:latin typeface="Museo Sans 500"/>
                <a:cs typeface="Museo Sans 500"/>
              </a:rPr>
              <a:t>1915</a:t>
            </a:r>
            <a:endParaRPr sz="2300">
              <a:latin typeface="Museo Sans 500"/>
              <a:cs typeface="Museo Sans 500"/>
            </a:endParaRPr>
          </a:p>
        </p:txBody>
      </p:sp>
      <p:sp>
        <p:nvSpPr>
          <p:cNvPr id="19" name="object 19"/>
          <p:cNvSpPr txBox="1"/>
          <p:nvPr/>
        </p:nvSpPr>
        <p:spPr>
          <a:xfrm rot="20220000">
            <a:off x="15881093" y="834960"/>
            <a:ext cx="793461" cy="2933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310"/>
              </a:lnSpc>
            </a:pPr>
            <a:r>
              <a:rPr sz="2300" spc="60" dirty="0">
                <a:solidFill>
                  <a:srgbClr val="C5C5C5"/>
                </a:solidFill>
                <a:latin typeface="Museo Sans 500"/>
                <a:cs typeface="Museo Sans 500"/>
              </a:rPr>
              <a:t>2020</a:t>
            </a:r>
            <a:endParaRPr sz="2300">
              <a:latin typeface="Museo Sans 500"/>
              <a:cs typeface="Museo Sans 50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5235" y="5245"/>
            <a:ext cx="6633209" cy="11298555"/>
            <a:chOff x="5235" y="5245"/>
            <a:chExt cx="6633209" cy="11298555"/>
          </a:xfrm>
        </p:grpSpPr>
        <p:sp>
          <p:nvSpPr>
            <p:cNvPr id="3" name="object 3"/>
            <p:cNvSpPr/>
            <p:nvPr/>
          </p:nvSpPr>
          <p:spPr>
            <a:xfrm>
              <a:off x="5235" y="5245"/>
              <a:ext cx="5638800" cy="11298555"/>
            </a:xfrm>
            <a:custGeom>
              <a:avLst/>
              <a:gdLst/>
              <a:ahLst/>
              <a:cxnLst/>
              <a:rect l="l" t="t" r="r" b="b"/>
              <a:pathLst>
                <a:path w="5638800" h="11298555">
                  <a:moveTo>
                    <a:pt x="5638571" y="0"/>
                  </a:moveTo>
                  <a:lnTo>
                    <a:pt x="0" y="0"/>
                  </a:lnTo>
                  <a:lnTo>
                    <a:pt x="0" y="11298074"/>
                  </a:lnTo>
                  <a:lnTo>
                    <a:pt x="5638571" y="11298074"/>
                  </a:lnTo>
                  <a:lnTo>
                    <a:pt x="5638571" y="0"/>
                  </a:lnTo>
                  <a:close/>
                </a:path>
              </a:pathLst>
            </a:custGeom>
            <a:solidFill>
              <a:srgbClr val="1F3D7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3015615" y="1026146"/>
              <a:ext cx="3622214" cy="4497245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/>
          <p:nvPr/>
        </p:nvSpPr>
        <p:spPr>
          <a:xfrm>
            <a:off x="6848671" y="1026146"/>
            <a:ext cx="3622214" cy="449724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3015614" y="5785164"/>
            <a:ext cx="3622214" cy="449724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6848671" y="5785164"/>
            <a:ext cx="3622214" cy="4497245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1042869" y="6102245"/>
            <a:ext cx="970915" cy="4415790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7475"/>
              </a:lnSpc>
            </a:pPr>
            <a:r>
              <a:rPr sz="6600" b="1" spc="520" dirty="0">
                <a:solidFill>
                  <a:srgbClr val="C5C5C5"/>
                </a:solidFill>
                <a:latin typeface="Museo Sans 900"/>
                <a:cs typeface="Museo Sans 900"/>
              </a:rPr>
              <a:t>NOTABLE</a:t>
            </a:r>
            <a:endParaRPr sz="6600">
              <a:latin typeface="Museo Sans 900"/>
              <a:cs typeface="Museo Sans 900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042869" y="790574"/>
            <a:ext cx="970915" cy="4977765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7475"/>
              </a:lnSpc>
            </a:pPr>
            <a:r>
              <a:rPr sz="6600" b="1" spc="655" dirty="0">
                <a:solidFill>
                  <a:srgbClr val="C5C5C5"/>
                </a:solidFill>
                <a:latin typeface="Museo Sans 900"/>
                <a:cs typeface="Museo Sans 900"/>
              </a:rPr>
              <a:t>P</a:t>
            </a:r>
            <a:r>
              <a:rPr sz="6600" b="1" spc="625" dirty="0">
                <a:solidFill>
                  <a:srgbClr val="C5C5C5"/>
                </a:solidFill>
                <a:latin typeface="Museo Sans 900"/>
                <a:cs typeface="Museo Sans 900"/>
              </a:rPr>
              <a:t>R</a:t>
            </a:r>
            <a:r>
              <a:rPr sz="6600" b="1" spc="655" dirty="0">
                <a:solidFill>
                  <a:srgbClr val="C5C5C5"/>
                </a:solidFill>
                <a:latin typeface="Museo Sans 900"/>
                <a:cs typeface="Museo Sans 900"/>
              </a:rPr>
              <a:t>OJECT</a:t>
            </a:r>
            <a:r>
              <a:rPr sz="6600" b="1" dirty="0">
                <a:solidFill>
                  <a:srgbClr val="C5C5C5"/>
                </a:solidFill>
                <a:latin typeface="Museo Sans 900"/>
                <a:cs typeface="Museo Sans 900"/>
              </a:rPr>
              <a:t>S</a:t>
            </a:r>
            <a:endParaRPr sz="6600" dirty="0">
              <a:latin typeface="Museo Sans 900"/>
              <a:cs typeface="Museo Sans 900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1243502" y="1707530"/>
            <a:ext cx="8014970" cy="761619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2450" spc="50" dirty="0">
                <a:solidFill>
                  <a:srgbClr val="221F1F"/>
                </a:solidFill>
                <a:latin typeface="Museo Sans 500"/>
                <a:cs typeface="Museo Sans 500"/>
              </a:rPr>
              <a:t>The </a:t>
            </a:r>
            <a:r>
              <a:rPr sz="2450" spc="55" dirty="0">
                <a:solidFill>
                  <a:srgbClr val="221F1F"/>
                </a:solidFill>
                <a:latin typeface="Museo Sans 500"/>
                <a:cs typeface="Museo Sans 500"/>
              </a:rPr>
              <a:t>Arch Grounds</a:t>
            </a:r>
            <a:r>
              <a:rPr sz="2450" i="1" spc="55" dirty="0">
                <a:solidFill>
                  <a:srgbClr val="221F1F"/>
                </a:solidFill>
                <a:latin typeface="Museo Sans 500"/>
                <a:cs typeface="Museo Sans 500"/>
              </a:rPr>
              <a:t>—Saint </a:t>
            </a:r>
            <a:r>
              <a:rPr sz="2450" i="1" spc="60" dirty="0">
                <a:solidFill>
                  <a:srgbClr val="221F1F"/>
                </a:solidFill>
                <a:latin typeface="Museo Sans 500"/>
                <a:cs typeface="Museo Sans 500"/>
              </a:rPr>
              <a:t>Louis,</a:t>
            </a:r>
            <a:r>
              <a:rPr sz="2450" i="1" spc="330" dirty="0">
                <a:solidFill>
                  <a:srgbClr val="221F1F"/>
                </a:solidFill>
                <a:latin typeface="Museo Sans 500"/>
                <a:cs typeface="Museo Sans 500"/>
              </a:rPr>
              <a:t> </a:t>
            </a:r>
            <a:r>
              <a:rPr sz="2450" i="1" spc="75" dirty="0">
                <a:solidFill>
                  <a:srgbClr val="221F1F"/>
                </a:solidFill>
                <a:latin typeface="Museo Sans 500"/>
                <a:cs typeface="Museo Sans 500"/>
              </a:rPr>
              <a:t>MO</a:t>
            </a:r>
            <a:endParaRPr sz="2450">
              <a:latin typeface="Museo Sans 500"/>
              <a:cs typeface="Museo Sans 500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3450">
              <a:latin typeface="Museo Sans 500"/>
              <a:cs typeface="Museo Sans 500"/>
            </a:endParaRPr>
          </a:p>
          <a:p>
            <a:pPr marL="12700">
              <a:lnSpc>
                <a:spcPct val="100000"/>
              </a:lnSpc>
            </a:pPr>
            <a:r>
              <a:rPr sz="2450" spc="55" dirty="0">
                <a:solidFill>
                  <a:srgbClr val="221F1F"/>
                </a:solidFill>
                <a:latin typeface="Museo Sans 500"/>
                <a:cs typeface="Museo Sans 500"/>
              </a:rPr>
              <a:t>Eads Bridge</a:t>
            </a:r>
            <a:r>
              <a:rPr sz="2450" i="1" spc="55" dirty="0">
                <a:solidFill>
                  <a:srgbClr val="221F1F"/>
                </a:solidFill>
                <a:latin typeface="Museo Sans 500"/>
                <a:cs typeface="Museo Sans 500"/>
              </a:rPr>
              <a:t>—Saint </a:t>
            </a:r>
            <a:r>
              <a:rPr sz="2450" i="1" spc="60" dirty="0">
                <a:solidFill>
                  <a:srgbClr val="221F1F"/>
                </a:solidFill>
                <a:latin typeface="Museo Sans 500"/>
                <a:cs typeface="Museo Sans 500"/>
              </a:rPr>
              <a:t>Louis,</a:t>
            </a:r>
            <a:r>
              <a:rPr sz="2450" i="1" spc="260" dirty="0">
                <a:solidFill>
                  <a:srgbClr val="221F1F"/>
                </a:solidFill>
                <a:latin typeface="Museo Sans 500"/>
                <a:cs typeface="Museo Sans 500"/>
              </a:rPr>
              <a:t> </a:t>
            </a:r>
            <a:r>
              <a:rPr sz="2450" i="1" spc="75" dirty="0">
                <a:solidFill>
                  <a:srgbClr val="221F1F"/>
                </a:solidFill>
                <a:latin typeface="Museo Sans 500"/>
                <a:cs typeface="Museo Sans 500"/>
              </a:rPr>
              <a:t>MO</a:t>
            </a:r>
            <a:endParaRPr sz="2450">
              <a:latin typeface="Museo Sans 500"/>
              <a:cs typeface="Museo Sans 500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3450">
              <a:latin typeface="Museo Sans 500"/>
              <a:cs typeface="Museo Sans 500"/>
            </a:endParaRPr>
          </a:p>
          <a:p>
            <a:pPr marL="12700">
              <a:lnSpc>
                <a:spcPct val="100000"/>
              </a:lnSpc>
            </a:pPr>
            <a:r>
              <a:rPr sz="2450" spc="60" dirty="0">
                <a:solidFill>
                  <a:srgbClr val="221F1F"/>
                </a:solidFill>
                <a:latin typeface="Museo Sans 500"/>
                <a:cs typeface="Museo Sans 500"/>
              </a:rPr>
              <a:t>Salvation </a:t>
            </a:r>
            <a:r>
              <a:rPr sz="2450" spc="55" dirty="0">
                <a:solidFill>
                  <a:srgbClr val="221F1F"/>
                </a:solidFill>
                <a:latin typeface="Museo Sans 500"/>
                <a:cs typeface="Museo Sans 500"/>
              </a:rPr>
              <a:t>Army Building</a:t>
            </a:r>
            <a:r>
              <a:rPr sz="2450" i="1" spc="55" dirty="0">
                <a:solidFill>
                  <a:srgbClr val="221F1F"/>
                </a:solidFill>
                <a:latin typeface="Museo Sans 500"/>
                <a:cs typeface="Museo Sans 500"/>
              </a:rPr>
              <a:t>—Saint </a:t>
            </a:r>
            <a:r>
              <a:rPr sz="2450" i="1" spc="60" dirty="0">
                <a:solidFill>
                  <a:srgbClr val="221F1F"/>
                </a:solidFill>
                <a:latin typeface="Museo Sans 500"/>
                <a:cs typeface="Museo Sans 500"/>
              </a:rPr>
              <a:t>Louis,</a:t>
            </a:r>
            <a:r>
              <a:rPr sz="2450" i="1" spc="325" dirty="0">
                <a:solidFill>
                  <a:srgbClr val="221F1F"/>
                </a:solidFill>
                <a:latin typeface="Museo Sans 500"/>
                <a:cs typeface="Museo Sans 500"/>
              </a:rPr>
              <a:t> </a:t>
            </a:r>
            <a:r>
              <a:rPr sz="2450" i="1" spc="75" dirty="0">
                <a:solidFill>
                  <a:srgbClr val="221F1F"/>
                </a:solidFill>
                <a:latin typeface="Museo Sans 500"/>
                <a:cs typeface="Museo Sans 500"/>
              </a:rPr>
              <a:t>MO</a:t>
            </a:r>
            <a:endParaRPr sz="2450">
              <a:latin typeface="Museo Sans 500"/>
              <a:cs typeface="Museo Sans 500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3450">
              <a:latin typeface="Museo Sans 500"/>
              <a:cs typeface="Museo Sans 500"/>
            </a:endParaRPr>
          </a:p>
          <a:p>
            <a:pPr marL="12700">
              <a:lnSpc>
                <a:spcPct val="100000"/>
              </a:lnSpc>
            </a:pPr>
            <a:r>
              <a:rPr sz="2450" spc="55" dirty="0">
                <a:solidFill>
                  <a:srgbClr val="221F1F"/>
                </a:solidFill>
                <a:latin typeface="Museo Sans 500"/>
                <a:cs typeface="Museo Sans 500"/>
              </a:rPr>
              <a:t>Alcatraz</a:t>
            </a:r>
            <a:r>
              <a:rPr sz="2450" i="1" spc="55" dirty="0">
                <a:solidFill>
                  <a:srgbClr val="221F1F"/>
                </a:solidFill>
                <a:latin typeface="Museo Sans 500"/>
                <a:cs typeface="Museo Sans 500"/>
              </a:rPr>
              <a:t>—San </a:t>
            </a:r>
            <a:r>
              <a:rPr sz="2450" i="1" spc="60" dirty="0">
                <a:solidFill>
                  <a:srgbClr val="221F1F"/>
                </a:solidFill>
                <a:latin typeface="Museo Sans 500"/>
                <a:cs typeface="Museo Sans 500"/>
              </a:rPr>
              <a:t>Francisco,</a:t>
            </a:r>
            <a:r>
              <a:rPr sz="2450" i="1" spc="190" dirty="0">
                <a:solidFill>
                  <a:srgbClr val="221F1F"/>
                </a:solidFill>
                <a:latin typeface="Museo Sans 500"/>
                <a:cs typeface="Museo Sans 500"/>
              </a:rPr>
              <a:t> </a:t>
            </a:r>
            <a:r>
              <a:rPr sz="2450" i="1" spc="75" dirty="0">
                <a:solidFill>
                  <a:srgbClr val="221F1F"/>
                </a:solidFill>
                <a:latin typeface="Museo Sans 500"/>
                <a:cs typeface="Museo Sans 500"/>
              </a:rPr>
              <a:t>CA</a:t>
            </a:r>
            <a:endParaRPr sz="2450">
              <a:latin typeface="Museo Sans 500"/>
              <a:cs typeface="Museo Sans 500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3450">
              <a:latin typeface="Museo Sans 500"/>
              <a:cs typeface="Museo Sans 500"/>
            </a:endParaRPr>
          </a:p>
          <a:p>
            <a:pPr marL="12700">
              <a:lnSpc>
                <a:spcPct val="100000"/>
              </a:lnSpc>
            </a:pPr>
            <a:r>
              <a:rPr sz="2450" spc="60" dirty="0">
                <a:solidFill>
                  <a:srgbClr val="221F1F"/>
                </a:solidFill>
                <a:latin typeface="Museo Sans 500"/>
                <a:cs typeface="Museo Sans 500"/>
              </a:rPr>
              <a:t>Lincoln </a:t>
            </a:r>
            <a:r>
              <a:rPr sz="2450" spc="65" dirty="0">
                <a:solidFill>
                  <a:srgbClr val="221F1F"/>
                </a:solidFill>
                <a:latin typeface="Museo Sans 500"/>
                <a:cs typeface="Museo Sans 500"/>
              </a:rPr>
              <a:t>Memorial Reflecting </a:t>
            </a:r>
            <a:r>
              <a:rPr sz="2450" spc="60" dirty="0">
                <a:solidFill>
                  <a:srgbClr val="221F1F"/>
                </a:solidFill>
                <a:latin typeface="Museo Sans 500"/>
                <a:cs typeface="Museo Sans 500"/>
              </a:rPr>
              <a:t>Pool</a:t>
            </a:r>
            <a:r>
              <a:rPr sz="2450" i="1" spc="60" dirty="0">
                <a:solidFill>
                  <a:srgbClr val="221F1F"/>
                </a:solidFill>
                <a:latin typeface="Museo Sans 500"/>
                <a:cs typeface="Museo Sans 500"/>
              </a:rPr>
              <a:t>—Washington,</a:t>
            </a:r>
            <a:r>
              <a:rPr sz="2450" i="1" spc="275" dirty="0">
                <a:solidFill>
                  <a:srgbClr val="221F1F"/>
                </a:solidFill>
                <a:latin typeface="Museo Sans 500"/>
                <a:cs typeface="Museo Sans 500"/>
              </a:rPr>
              <a:t> </a:t>
            </a:r>
            <a:r>
              <a:rPr sz="2450" i="1" spc="35" dirty="0">
                <a:solidFill>
                  <a:srgbClr val="221F1F"/>
                </a:solidFill>
                <a:latin typeface="Museo Sans 500"/>
                <a:cs typeface="Museo Sans 500"/>
              </a:rPr>
              <a:t>D.C.</a:t>
            </a:r>
            <a:endParaRPr sz="2450">
              <a:latin typeface="Museo Sans 500"/>
              <a:cs typeface="Museo Sans 500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3450">
              <a:latin typeface="Museo Sans 500"/>
              <a:cs typeface="Museo Sans 500"/>
            </a:endParaRPr>
          </a:p>
          <a:p>
            <a:pPr marL="12700">
              <a:lnSpc>
                <a:spcPct val="100000"/>
              </a:lnSpc>
            </a:pPr>
            <a:r>
              <a:rPr sz="2450" spc="60" dirty="0">
                <a:solidFill>
                  <a:srgbClr val="221F1F"/>
                </a:solidFill>
                <a:latin typeface="Museo Sans 500"/>
                <a:cs typeface="Museo Sans 500"/>
              </a:rPr>
              <a:t>Maggie Daley </a:t>
            </a:r>
            <a:r>
              <a:rPr sz="2450" spc="65" dirty="0">
                <a:solidFill>
                  <a:srgbClr val="221F1F"/>
                </a:solidFill>
                <a:latin typeface="Museo Sans 500"/>
                <a:cs typeface="Museo Sans 500"/>
              </a:rPr>
              <a:t>Park</a:t>
            </a:r>
            <a:r>
              <a:rPr sz="2450" i="1" spc="65" dirty="0">
                <a:solidFill>
                  <a:srgbClr val="221F1F"/>
                </a:solidFill>
                <a:latin typeface="Museo Sans 500"/>
                <a:cs typeface="Museo Sans 500"/>
              </a:rPr>
              <a:t>—Chicago,</a:t>
            </a:r>
            <a:r>
              <a:rPr sz="2450" i="1" spc="250" dirty="0">
                <a:solidFill>
                  <a:srgbClr val="221F1F"/>
                </a:solidFill>
                <a:latin typeface="Museo Sans 500"/>
                <a:cs typeface="Museo Sans 500"/>
              </a:rPr>
              <a:t> </a:t>
            </a:r>
            <a:r>
              <a:rPr sz="2450" i="1" spc="65" dirty="0">
                <a:solidFill>
                  <a:srgbClr val="221F1F"/>
                </a:solidFill>
                <a:latin typeface="Museo Sans 500"/>
                <a:cs typeface="Museo Sans 500"/>
              </a:rPr>
              <a:t>IL</a:t>
            </a:r>
            <a:endParaRPr sz="2450">
              <a:latin typeface="Museo Sans 500"/>
              <a:cs typeface="Museo Sans 500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3450">
              <a:latin typeface="Museo Sans 500"/>
              <a:cs typeface="Museo Sans 500"/>
            </a:endParaRPr>
          </a:p>
          <a:p>
            <a:pPr marL="12700">
              <a:lnSpc>
                <a:spcPct val="100000"/>
              </a:lnSpc>
            </a:pPr>
            <a:r>
              <a:rPr sz="2450" spc="55" dirty="0">
                <a:solidFill>
                  <a:srgbClr val="221F1F"/>
                </a:solidFill>
                <a:latin typeface="Museo Sans 500"/>
                <a:cs typeface="Museo Sans 500"/>
              </a:rPr>
              <a:t>ODOT Stone Arch </a:t>
            </a:r>
            <a:r>
              <a:rPr sz="2450" spc="65" dirty="0">
                <a:solidFill>
                  <a:srgbClr val="221F1F"/>
                </a:solidFill>
                <a:latin typeface="Museo Sans 500"/>
                <a:cs typeface="Museo Sans 500"/>
              </a:rPr>
              <a:t>Bridges</a:t>
            </a:r>
            <a:r>
              <a:rPr sz="2450" i="1" spc="65" dirty="0">
                <a:solidFill>
                  <a:srgbClr val="221F1F"/>
                </a:solidFill>
                <a:latin typeface="Museo Sans 500"/>
                <a:cs typeface="Museo Sans 500"/>
              </a:rPr>
              <a:t>—Cleveland,</a:t>
            </a:r>
            <a:r>
              <a:rPr sz="2450" i="1" spc="330" dirty="0">
                <a:solidFill>
                  <a:srgbClr val="221F1F"/>
                </a:solidFill>
                <a:latin typeface="Museo Sans 500"/>
                <a:cs typeface="Museo Sans 500"/>
              </a:rPr>
              <a:t> </a:t>
            </a:r>
            <a:r>
              <a:rPr sz="2450" i="1" spc="75" dirty="0">
                <a:solidFill>
                  <a:srgbClr val="221F1F"/>
                </a:solidFill>
                <a:latin typeface="Museo Sans 500"/>
                <a:cs typeface="Museo Sans 500"/>
              </a:rPr>
              <a:t>OH</a:t>
            </a:r>
            <a:endParaRPr sz="2450">
              <a:latin typeface="Museo Sans 500"/>
              <a:cs typeface="Museo Sans 500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3450">
              <a:latin typeface="Museo Sans 500"/>
              <a:cs typeface="Museo Sans 500"/>
            </a:endParaRPr>
          </a:p>
          <a:p>
            <a:pPr marL="12700">
              <a:lnSpc>
                <a:spcPct val="100000"/>
              </a:lnSpc>
            </a:pPr>
            <a:r>
              <a:rPr sz="2450" spc="60" dirty="0">
                <a:solidFill>
                  <a:srgbClr val="221F1F"/>
                </a:solidFill>
                <a:latin typeface="Museo Sans 500"/>
                <a:cs typeface="Museo Sans 500"/>
              </a:rPr>
              <a:t>Moolah </a:t>
            </a:r>
            <a:r>
              <a:rPr sz="2450" spc="35" dirty="0">
                <a:solidFill>
                  <a:srgbClr val="221F1F"/>
                </a:solidFill>
                <a:latin typeface="Museo Sans 500"/>
                <a:cs typeface="Museo Sans 500"/>
              </a:rPr>
              <a:t>Temple</a:t>
            </a:r>
            <a:r>
              <a:rPr sz="2450" i="1" spc="35" dirty="0">
                <a:solidFill>
                  <a:srgbClr val="221F1F"/>
                </a:solidFill>
                <a:latin typeface="Museo Sans 500"/>
                <a:cs typeface="Museo Sans 500"/>
              </a:rPr>
              <a:t>—Saint </a:t>
            </a:r>
            <a:r>
              <a:rPr sz="2450" i="1" spc="60" dirty="0">
                <a:solidFill>
                  <a:srgbClr val="221F1F"/>
                </a:solidFill>
                <a:latin typeface="Museo Sans 500"/>
                <a:cs typeface="Museo Sans 500"/>
              </a:rPr>
              <a:t>Louis,</a:t>
            </a:r>
            <a:r>
              <a:rPr sz="2450" i="1" spc="275" dirty="0">
                <a:solidFill>
                  <a:srgbClr val="221F1F"/>
                </a:solidFill>
                <a:latin typeface="Museo Sans 500"/>
                <a:cs typeface="Museo Sans 500"/>
              </a:rPr>
              <a:t> </a:t>
            </a:r>
            <a:r>
              <a:rPr sz="2450" i="1" spc="75" dirty="0">
                <a:solidFill>
                  <a:srgbClr val="221F1F"/>
                </a:solidFill>
                <a:latin typeface="Museo Sans 500"/>
                <a:cs typeface="Museo Sans 500"/>
              </a:rPr>
              <a:t>MO</a:t>
            </a:r>
            <a:endParaRPr sz="2450">
              <a:latin typeface="Museo Sans 500"/>
              <a:cs typeface="Museo Sans 500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3450">
              <a:latin typeface="Museo Sans 500"/>
              <a:cs typeface="Museo Sans 500"/>
            </a:endParaRPr>
          </a:p>
          <a:p>
            <a:pPr marL="12700">
              <a:lnSpc>
                <a:spcPct val="100000"/>
              </a:lnSpc>
            </a:pPr>
            <a:r>
              <a:rPr sz="2450" spc="60" dirty="0">
                <a:solidFill>
                  <a:srgbClr val="221F1F"/>
                </a:solidFill>
                <a:latin typeface="Museo Sans 500"/>
                <a:cs typeface="Museo Sans 500"/>
              </a:rPr>
              <a:t>Corbin </a:t>
            </a:r>
            <a:r>
              <a:rPr sz="2450" spc="65" dirty="0">
                <a:solidFill>
                  <a:srgbClr val="221F1F"/>
                </a:solidFill>
                <a:latin typeface="Museo Sans 500"/>
                <a:cs typeface="Museo Sans 500"/>
              </a:rPr>
              <a:t>Building</a:t>
            </a:r>
            <a:r>
              <a:rPr sz="2450" i="1" spc="65" dirty="0">
                <a:solidFill>
                  <a:srgbClr val="221F1F"/>
                </a:solidFill>
                <a:latin typeface="Museo Sans 500"/>
                <a:cs typeface="Museo Sans 500"/>
              </a:rPr>
              <a:t>—New </a:t>
            </a:r>
            <a:r>
              <a:rPr sz="2450" i="1" spc="35" dirty="0">
                <a:solidFill>
                  <a:srgbClr val="221F1F"/>
                </a:solidFill>
                <a:latin typeface="Museo Sans 500"/>
                <a:cs typeface="Museo Sans 500"/>
              </a:rPr>
              <a:t>York,</a:t>
            </a:r>
            <a:r>
              <a:rPr sz="2450" i="1" spc="240" dirty="0">
                <a:solidFill>
                  <a:srgbClr val="221F1F"/>
                </a:solidFill>
                <a:latin typeface="Museo Sans 500"/>
                <a:cs typeface="Museo Sans 500"/>
              </a:rPr>
              <a:t> </a:t>
            </a:r>
            <a:r>
              <a:rPr sz="2450" i="1" spc="75" dirty="0">
                <a:solidFill>
                  <a:srgbClr val="221F1F"/>
                </a:solidFill>
                <a:latin typeface="Museo Sans 500"/>
                <a:cs typeface="Museo Sans 500"/>
              </a:rPr>
              <a:t>NY</a:t>
            </a:r>
            <a:endParaRPr sz="2450">
              <a:latin typeface="Museo Sans 500"/>
              <a:cs typeface="Museo Sans 500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15516229" y="9951037"/>
            <a:ext cx="4582634" cy="1352283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769397" y="10931604"/>
            <a:ext cx="12334875" cy="377190"/>
            <a:chOff x="7769397" y="10931604"/>
            <a:chExt cx="12334875" cy="377190"/>
          </a:xfrm>
        </p:grpSpPr>
        <p:sp>
          <p:nvSpPr>
            <p:cNvPr id="3" name="object 3"/>
            <p:cNvSpPr/>
            <p:nvPr/>
          </p:nvSpPr>
          <p:spPr>
            <a:xfrm>
              <a:off x="11880968" y="10931604"/>
              <a:ext cx="8223250" cy="377190"/>
            </a:xfrm>
            <a:custGeom>
              <a:avLst/>
              <a:gdLst/>
              <a:ahLst/>
              <a:cxnLst/>
              <a:rect l="l" t="t" r="r" b="b"/>
              <a:pathLst>
                <a:path w="8223250" h="377190">
                  <a:moveTo>
                    <a:pt x="0" y="376951"/>
                  </a:moveTo>
                  <a:lnTo>
                    <a:pt x="8223131" y="376951"/>
                  </a:lnTo>
                  <a:lnTo>
                    <a:pt x="8223131" y="0"/>
                  </a:lnTo>
                  <a:lnTo>
                    <a:pt x="0" y="0"/>
                  </a:lnTo>
                  <a:lnTo>
                    <a:pt x="0" y="376951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7769397" y="10931604"/>
              <a:ext cx="4111625" cy="377190"/>
            </a:xfrm>
            <a:custGeom>
              <a:avLst/>
              <a:gdLst/>
              <a:ahLst/>
              <a:cxnLst/>
              <a:rect l="l" t="t" r="r" b="b"/>
              <a:pathLst>
                <a:path w="4111625" h="377190">
                  <a:moveTo>
                    <a:pt x="4111571" y="0"/>
                  </a:moveTo>
                  <a:lnTo>
                    <a:pt x="0" y="0"/>
                  </a:lnTo>
                  <a:lnTo>
                    <a:pt x="0" y="376951"/>
                  </a:lnTo>
                  <a:lnTo>
                    <a:pt x="4111571" y="376951"/>
                  </a:lnTo>
                  <a:lnTo>
                    <a:pt x="4111571" y="0"/>
                  </a:lnTo>
                  <a:close/>
                </a:path>
              </a:pathLst>
            </a:custGeom>
            <a:solidFill>
              <a:srgbClr val="9C372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/>
          <p:nvPr/>
        </p:nvSpPr>
        <p:spPr>
          <a:xfrm>
            <a:off x="5235" y="5245"/>
            <a:ext cx="728345" cy="11298555"/>
          </a:xfrm>
          <a:custGeom>
            <a:avLst/>
            <a:gdLst/>
            <a:ahLst/>
            <a:cxnLst/>
            <a:rect l="l" t="t" r="r" b="b"/>
            <a:pathLst>
              <a:path w="728345" h="11298555">
                <a:moveTo>
                  <a:pt x="727726" y="0"/>
                </a:moveTo>
                <a:lnTo>
                  <a:pt x="0" y="0"/>
                </a:lnTo>
                <a:lnTo>
                  <a:pt x="0" y="11298074"/>
                </a:lnTo>
                <a:lnTo>
                  <a:pt x="727726" y="11298074"/>
                </a:lnTo>
                <a:lnTo>
                  <a:pt x="727726" y="0"/>
                </a:lnTo>
                <a:close/>
              </a:path>
            </a:pathLst>
          </a:custGeom>
          <a:solidFill>
            <a:srgbClr val="1F3D7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1578874" y="5838554"/>
            <a:ext cx="4319270" cy="30327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  <a:tabLst>
                <a:tab pos="1175385" algn="l"/>
                <a:tab pos="2701925" algn="l"/>
                <a:tab pos="3302000" algn="l"/>
              </a:tabLst>
            </a:pPr>
            <a:r>
              <a:rPr sz="3300" spc="215" dirty="0">
                <a:latin typeface="Museo Sans 500"/>
                <a:cs typeface="Museo Sans 500"/>
              </a:rPr>
              <a:t>AND	</a:t>
            </a:r>
            <a:r>
              <a:rPr sz="3300" spc="204" dirty="0">
                <a:latin typeface="Museo Sans 500"/>
                <a:cs typeface="Museo Sans 500"/>
              </a:rPr>
              <a:t>WHAT	</a:t>
            </a:r>
            <a:r>
              <a:rPr sz="3300" spc="265" dirty="0">
                <a:latin typeface="Museo Sans 500"/>
                <a:cs typeface="Museo Sans 500"/>
              </a:rPr>
              <a:t>ISSUES  </a:t>
            </a:r>
            <a:r>
              <a:rPr sz="3300" spc="195" dirty="0">
                <a:latin typeface="Museo Sans 500"/>
                <a:cs typeface="Museo Sans 500"/>
              </a:rPr>
              <a:t>YOU	</a:t>
            </a:r>
            <a:r>
              <a:rPr sz="3300" spc="265" dirty="0">
                <a:latin typeface="Museo Sans 500"/>
                <a:cs typeface="Museo Sans 500"/>
              </a:rPr>
              <a:t>SHOULD	</a:t>
            </a:r>
            <a:r>
              <a:rPr sz="3300" spc="160" dirty="0">
                <a:latin typeface="Museo Sans 500"/>
                <a:cs typeface="Museo Sans 500"/>
              </a:rPr>
              <a:t>BE</a:t>
            </a:r>
            <a:r>
              <a:rPr sz="3300" spc="-520" dirty="0">
                <a:latin typeface="Museo Sans 500"/>
                <a:cs typeface="Museo Sans 500"/>
              </a:rPr>
              <a:t> </a:t>
            </a:r>
            <a:endParaRPr sz="3300">
              <a:latin typeface="Museo Sans 500"/>
              <a:cs typeface="Museo Sans 500"/>
            </a:endParaRPr>
          </a:p>
          <a:p>
            <a:pPr marL="12700">
              <a:lnSpc>
                <a:spcPts val="3954"/>
              </a:lnSpc>
              <a:tabLst>
                <a:tab pos="2374900" algn="l"/>
              </a:tabLst>
            </a:pPr>
            <a:r>
              <a:rPr sz="3300" spc="265" dirty="0">
                <a:latin typeface="Museo Sans 500"/>
                <a:cs typeface="Museo Sans 500"/>
              </a:rPr>
              <a:t>LOOKING	</a:t>
            </a:r>
            <a:r>
              <a:rPr sz="3300" spc="215" dirty="0">
                <a:latin typeface="Museo Sans 500"/>
                <a:cs typeface="Museo Sans 500"/>
              </a:rPr>
              <a:t>FOR</a:t>
            </a:r>
            <a:r>
              <a:rPr sz="3300" spc="-520" dirty="0">
                <a:latin typeface="Museo Sans 500"/>
                <a:cs typeface="Museo Sans 500"/>
              </a:rPr>
              <a:t> </a:t>
            </a:r>
            <a:endParaRPr sz="3300">
              <a:latin typeface="Museo Sans 500"/>
              <a:cs typeface="Museo Sans 500"/>
            </a:endParaRPr>
          </a:p>
          <a:p>
            <a:pPr>
              <a:lnSpc>
                <a:spcPct val="100000"/>
              </a:lnSpc>
            </a:pPr>
            <a:endParaRPr sz="3600">
              <a:latin typeface="Museo Sans 500"/>
              <a:cs typeface="Museo Sans 500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2900">
              <a:latin typeface="Museo Sans 500"/>
              <a:cs typeface="Museo Sans 500"/>
            </a:endParaRPr>
          </a:p>
          <a:p>
            <a:pPr marL="12700">
              <a:lnSpc>
                <a:spcPct val="100000"/>
              </a:lnSpc>
              <a:tabLst>
                <a:tab pos="2050414" algn="l"/>
              </a:tabLst>
            </a:pPr>
            <a:r>
              <a:rPr sz="3300" spc="265" dirty="0">
                <a:solidFill>
                  <a:srgbClr val="9C3727"/>
                </a:solidFill>
                <a:latin typeface="Museo Sans 500"/>
                <a:cs typeface="Museo Sans 500"/>
              </a:rPr>
              <a:t>KEEGAN	</a:t>
            </a:r>
            <a:r>
              <a:rPr sz="3300" spc="240" dirty="0">
                <a:solidFill>
                  <a:srgbClr val="9C3727"/>
                </a:solidFill>
                <a:latin typeface="Museo Sans 500"/>
                <a:cs typeface="Museo Sans 500"/>
              </a:rPr>
              <a:t>TUNE</a:t>
            </a:r>
            <a:r>
              <a:rPr sz="3300" spc="-520" dirty="0">
                <a:solidFill>
                  <a:srgbClr val="9C3727"/>
                </a:solidFill>
                <a:latin typeface="Museo Sans 500"/>
                <a:cs typeface="Museo Sans 500"/>
              </a:rPr>
              <a:t> </a:t>
            </a:r>
            <a:endParaRPr sz="3300">
              <a:latin typeface="Museo Sans 500"/>
              <a:cs typeface="Museo Sans 500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1578874" y="1703909"/>
            <a:ext cx="5149850" cy="208661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ts val="5625"/>
              </a:lnSpc>
              <a:spcBef>
                <a:spcPts val="125"/>
              </a:spcBef>
              <a:tabLst>
                <a:tab pos="2540000" algn="l"/>
              </a:tabLst>
            </a:pPr>
            <a:r>
              <a:rPr sz="5250" spc="365" dirty="0"/>
              <a:t>TYPES	</a:t>
            </a:r>
            <a:r>
              <a:rPr sz="5250" spc="409" dirty="0"/>
              <a:t>OF</a:t>
            </a:r>
            <a:endParaRPr sz="5250"/>
          </a:p>
          <a:p>
            <a:pPr marL="12700" marR="5080">
              <a:lnSpc>
                <a:spcPct val="78500"/>
              </a:lnSpc>
              <a:spcBef>
                <a:spcPts val="680"/>
              </a:spcBef>
            </a:pPr>
            <a:r>
              <a:rPr sz="5250" spc="385" dirty="0"/>
              <a:t>C</a:t>
            </a:r>
            <a:r>
              <a:rPr sz="5250" spc="415" dirty="0"/>
              <a:t>OMME</a:t>
            </a:r>
            <a:r>
              <a:rPr sz="5250" spc="380" dirty="0"/>
              <a:t>R</a:t>
            </a:r>
            <a:r>
              <a:rPr sz="5250" spc="405" dirty="0"/>
              <a:t>CIAL  </a:t>
            </a:r>
            <a:r>
              <a:rPr sz="5250" spc="409" dirty="0"/>
              <a:t>BUILDING</a:t>
            </a:r>
            <a:endParaRPr sz="5250"/>
          </a:p>
        </p:txBody>
      </p:sp>
      <p:sp>
        <p:nvSpPr>
          <p:cNvPr id="8" name="object 8"/>
          <p:cNvSpPr txBox="1"/>
          <p:nvPr/>
        </p:nvSpPr>
        <p:spPr>
          <a:xfrm>
            <a:off x="1578874" y="3588669"/>
            <a:ext cx="3560445" cy="1457960"/>
          </a:xfrm>
          <a:prstGeom prst="rect">
            <a:avLst/>
          </a:prstGeom>
        </p:spPr>
        <p:txBody>
          <a:bodyPr vert="horz" wrap="square" lIns="0" tIns="187960" rIns="0" bIns="0" rtlCol="0">
            <a:spAutoFit/>
          </a:bodyPr>
          <a:lstStyle/>
          <a:p>
            <a:pPr marL="12700" marR="5080">
              <a:lnSpc>
                <a:spcPct val="78500"/>
              </a:lnSpc>
              <a:spcBef>
                <a:spcPts val="1480"/>
              </a:spcBef>
            </a:pPr>
            <a:r>
              <a:rPr sz="5250" b="1" spc="380" dirty="0">
                <a:latin typeface="Museo Sans 900"/>
                <a:cs typeface="Museo Sans 900"/>
              </a:rPr>
              <a:t>R</a:t>
            </a:r>
            <a:r>
              <a:rPr sz="5250" b="1" spc="409" dirty="0">
                <a:latin typeface="Museo Sans 900"/>
                <a:cs typeface="Museo Sans 900"/>
              </a:rPr>
              <a:t>OOFING  </a:t>
            </a:r>
            <a:r>
              <a:rPr sz="5250" b="1" spc="405" dirty="0">
                <a:latin typeface="Museo Sans 900"/>
                <a:cs typeface="Museo Sans 900"/>
              </a:rPr>
              <a:t>SYSTEMS</a:t>
            </a:r>
            <a:endParaRPr sz="5250">
              <a:latin typeface="Museo Sans 900"/>
              <a:cs typeface="Museo Sans 900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7769397" y="1832405"/>
            <a:ext cx="12334875" cy="7644130"/>
            <a:chOff x="7769397" y="1832405"/>
            <a:chExt cx="12334875" cy="7644130"/>
          </a:xfrm>
        </p:grpSpPr>
        <p:sp>
          <p:nvSpPr>
            <p:cNvPr id="10" name="object 10"/>
            <p:cNvSpPr/>
            <p:nvPr/>
          </p:nvSpPr>
          <p:spPr>
            <a:xfrm>
              <a:off x="7774632" y="1837640"/>
              <a:ext cx="12324232" cy="7633275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7774632" y="1837640"/>
              <a:ext cx="12324715" cy="7633334"/>
            </a:xfrm>
            <a:custGeom>
              <a:avLst/>
              <a:gdLst/>
              <a:ahLst/>
              <a:cxnLst/>
              <a:rect l="l" t="t" r="r" b="b"/>
              <a:pathLst>
                <a:path w="12324715" h="7633334">
                  <a:moveTo>
                    <a:pt x="0" y="7633275"/>
                  </a:moveTo>
                  <a:lnTo>
                    <a:pt x="12324232" y="7633275"/>
                  </a:lnTo>
                  <a:lnTo>
                    <a:pt x="12324232" y="0"/>
                  </a:lnTo>
                  <a:lnTo>
                    <a:pt x="0" y="0"/>
                  </a:lnTo>
                  <a:lnTo>
                    <a:pt x="0" y="7633275"/>
                  </a:lnTo>
                  <a:close/>
                </a:path>
              </a:pathLst>
            </a:custGeom>
            <a:ln w="1047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" name="object 12"/>
          <p:cNvSpPr/>
          <p:nvPr/>
        </p:nvSpPr>
        <p:spPr>
          <a:xfrm>
            <a:off x="1319331" y="9558368"/>
            <a:ext cx="4582634" cy="135229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20104100" cy="4728845"/>
            <a:chOff x="0" y="0"/>
            <a:chExt cx="20104100" cy="4728845"/>
          </a:xfrm>
        </p:grpSpPr>
        <p:sp>
          <p:nvSpPr>
            <p:cNvPr id="3" name="object 3"/>
            <p:cNvSpPr/>
            <p:nvPr/>
          </p:nvSpPr>
          <p:spPr>
            <a:xfrm>
              <a:off x="0" y="0"/>
              <a:ext cx="20104100" cy="4652010"/>
            </a:xfrm>
            <a:custGeom>
              <a:avLst/>
              <a:gdLst/>
              <a:ahLst/>
              <a:cxnLst/>
              <a:rect l="l" t="t" r="r" b="b"/>
              <a:pathLst>
                <a:path w="20104100" h="4652010">
                  <a:moveTo>
                    <a:pt x="20104099" y="0"/>
                  </a:moveTo>
                  <a:lnTo>
                    <a:pt x="0" y="0"/>
                  </a:lnTo>
                  <a:lnTo>
                    <a:pt x="0" y="771452"/>
                  </a:lnTo>
                  <a:lnTo>
                    <a:pt x="20104099" y="4651711"/>
                  </a:lnTo>
                  <a:lnTo>
                    <a:pt x="20104099" y="0"/>
                  </a:lnTo>
                  <a:close/>
                </a:path>
              </a:pathLst>
            </a:custGeom>
            <a:solidFill>
              <a:srgbClr val="1F3D7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4837548" y="768758"/>
              <a:ext cx="4161548" cy="3959882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/>
          <p:nvPr/>
        </p:nvSpPr>
        <p:spPr>
          <a:xfrm>
            <a:off x="4837548" y="5842712"/>
            <a:ext cx="4161548" cy="395987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9541908" y="768758"/>
            <a:ext cx="4161548" cy="395988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9541908" y="5842712"/>
            <a:ext cx="4161548" cy="395987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4246268" y="768758"/>
            <a:ext cx="4161548" cy="3959882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4246268" y="5842712"/>
            <a:ext cx="4161548" cy="3959879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5564144" y="4843902"/>
            <a:ext cx="2381885" cy="37782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300" spc="50" dirty="0">
                <a:latin typeface="Museo Sans 500"/>
                <a:cs typeface="Museo Sans 500"/>
              </a:rPr>
              <a:t>Standing</a:t>
            </a:r>
            <a:r>
              <a:rPr sz="2300" spc="55" dirty="0">
                <a:latin typeface="Museo Sans 500"/>
                <a:cs typeface="Museo Sans 500"/>
              </a:rPr>
              <a:t> System</a:t>
            </a:r>
            <a:endParaRPr sz="2300">
              <a:latin typeface="Museo Sans 500"/>
              <a:cs typeface="Museo Sans 500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096265" y="9904515"/>
            <a:ext cx="1317625" cy="37782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300" spc="55" dirty="0">
                <a:latin typeface="Museo Sans 500"/>
                <a:cs typeface="Museo Sans 500"/>
              </a:rPr>
              <a:t>Ballasted</a:t>
            </a:r>
            <a:endParaRPr sz="2300">
              <a:latin typeface="Museo Sans 500"/>
              <a:cs typeface="Museo Sans 500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0370532" y="4843902"/>
            <a:ext cx="2178050" cy="37782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300" spc="45" dirty="0">
                <a:latin typeface="Museo Sans 500"/>
                <a:cs typeface="Museo Sans 500"/>
              </a:rPr>
              <a:t>EPDM</a:t>
            </a:r>
            <a:r>
              <a:rPr sz="2300" spc="65" dirty="0">
                <a:latin typeface="Museo Sans 500"/>
                <a:cs typeface="Museo Sans 500"/>
              </a:rPr>
              <a:t> </a:t>
            </a:r>
            <a:r>
              <a:rPr sz="2300" spc="55" dirty="0">
                <a:latin typeface="Museo Sans 500"/>
                <a:cs typeface="Museo Sans 500"/>
              </a:rPr>
              <a:t>(Rubber)</a:t>
            </a:r>
            <a:endParaRPr sz="2300">
              <a:latin typeface="Museo Sans 500"/>
              <a:cs typeface="Museo Sans 500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0178791" y="9904515"/>
            <a:ext cx="2561590" cy="37782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300" spc="50" dirty="0">
                <a:latin typeface="Museo Sans 500"/>
                <a:cs typeface="Museo Sans 500"/>
              </a:rPr>
              <a:t>Modified</a:t>
            </a:r>
            <a:r>
              <a:rPr sz="2300" spc="75" dirty="0">
                <a:latin typeface="Museo Sans 500"/>
                <a:cs typeface="Museo Sans 500"/>
              </a:rPr>
              <a:t> </a:t>
            </a:r>
            <a:r>
              <a:rPr sz="2300" spc="55" dirty="0">
                <a:latin typeface="Museo Sans 500"/>
                <a:cs typeface="Museo Sans 500"/>
              </a:rPr>
              <a:t>Bitumen</a:t>
            </a:r>
            <a:endParaRPr sz="2300">
              <a:latin typeface="Museo Sans 500"/>
              <a:cs typeface="Museo Sans 500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4880074" y="4843902"/>
            <a:ext cx="2567940" cy="37782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300" spc="50" dirty="0">
                <a:latin typeface="Museo Sans 500"/>
                <a:cs typeface="Museo Sans 500"/>
              </a:rPr>
              <a:t>TPO/PVC</a:t>
            </a:r>
            <a:r>
              <a:rPr sz="2300" spc="60" dirty="0">
                <a:latin typeface="Museo Sans 500"/>
                <a:cs typeface="Museo Sans 500"/>
              </a:rPr>
              <a:t> </a:t>
            </a:r>
            <a:r>
              <a:rPr sz="2300" spc="55" dirty="0">
                <a:latin typeface="Museo Sans 500"/>
                <a:cs typeface="Museo Sans 500"/>
              </a:rPr>
              <a:t>(Plastic)</a:t>
            </a:r>
            <a:endParaRPr sz="2300">
              <a:latin typeface="Museo Sans 500"/>
              <a:cs typeface="Museo Sans 500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5581362" y="9904515"/>
            <a:ext cx="1157605" cy="37782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300" spc="45" dirty="0">
                <a:latin typeface="Museo Sans 500"/>
                <a:cs typeface="Museo Sans 500"/>
              </a:rPr>
              <a:t>Built</a:t>
            </a:r>
            <a:r>
              <a:rPr sz="2300" spc="40" dirty="0">
                <a:latin typeface="Museo Sans 500"/>
                <a:cs typeface="Museo Sans 500"/>
              </a:rPr>
              <a:t> </a:t>
            </a:r>
            <a:r>
              <a:rPr sz="2300" spc="30" dirty="0">
                <a:latin typeface="Museo Sans 500"/>
                <a:cs typeface="Museo Sans 500"/>
              </a:rPr>
              <a:t>Up</a:t>
            </a:r>
            <a:endParaRPr sz="2300">
              <a:latin typeface="Museo Sans 500"/>
              <a:cs typeface="Museo Sans 500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730732" y="6730550"/>
            <a:ext cx="3560445" cy="2276475"/>
          </a:xfrm>
          <a:prstGeom prst="rect">
            <a:avLst/>
          </a:prstGeom>
        </p:spPr>
        <p:txBody>
          <a:bodyPr vert="horz" wrap="square" lIns="0" tIns="187960" rIns="0" bIns="0" rtlCol="0">
            <a:spAutoFit/>
          </a:bodyPr>
          <a:lstStyle/>
          <a:p>
            <a:pPr marL="12700" marR="5080">
              <a:lnSpc>
                <a:spcPct val="78500"/>
              </a:lnSpc>
              <a:spcBef>
                <a:spcPts val="1480"/>
              </a:spcBef>
            </a:pPr>
            <a:r>
              <a:rPr sz="5250" b="1" spc="380" dirty="0">
                <a:latin typeface="Museo Sans 900"/>
                <a:cs typeface="Museo Sans 900"/>
              </a:rPr>
              <a:t>R</a:t>
            </a:r>
            <a:r>
              <a:rPr sz="5250" b="1" spc="409" dirty="0">
                <a:latin typeface="Museo Sans 900"/>
                <a:cs typeface="Museo Sans 900"/>
              </a:rPr>
              <a:t>OOFING  </a:t>
            </a:r>
            <a:r>
              <a:rPr sz="5250" b="1" spc="405" dirty="0">
                <a:latin typeface="Museo Sans 900"/>
                <a:cs typeface="Museo Sans 900"/>
              </a:rPr>
              <a:t>SYSTEMS</a:t>
            </a:r>
            <a:endParaRPr sz="5250">
              <a:latin typeface="Museo Sans 900"/>
              <a:cs typeface="Museo Sans 900"/>
            </a:endParaRPr>
          </a:p>
          <a:p>
            <a:pPr marL="12700">
              <a:lnSpc>
                <a:spcPct val="100000"/>
              </a:lnSpc>
              <a:spcBef>
                <a:spcPts val="2490"/>
              </a:spcBef>
              <a:tabLst>
                <a:tab pos="2050414" algn="l"/>
              </a:tabLst>
            </a:pPr>
            <a:r>
              <a:rPr sz="3300" spc="265" dirty="0">
                <a:solidFill>
                  <a:srgbClr val="9C3727"/>
                </a:solidFill>
                <a:latin typeface="Museo Sans 500"/>
                <a:cs typeface="Museo Sans 500"/>
              </a:rPr>
              <a:t>KEEGAN	</a:t>
            </a:r>
            <a:r>
              <a:rPr sz="3300" spc="240" dirty="0">
                <a:solidFill>
                  <a:srgbClr val="9C3727"/>
                </a:solidFill>
                <a:latin typeface="Museo Sans 500"/>
                <a:cs typeface="Museo Sans 500"/>
              </a:rPr>
              <a:t>TUNE</a:t>
            </a:r>
            <a:r>
              <a:rPr sz="3300" spc="-520" dirty="0">
                <a:solidFill>
                  <a:srgbClr val="9C3727"/>
                </a:solidFill>
                <a:latin typeface="Museo Sans 500"/>
                <a:cs typeface="Museo Sans 500"/>
              </a:rPr>
              <a:t> </a:t>
            </a:r>
            <a:endParaRPr sz="3300">
              <a:latin typeface="Museo Sans 500"/>
              <a:cs typeface="Museo Sans 500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523544" y="1947465"/>
            <a:ext cx="4041751" cy="1192679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235" y="0"/>
            <a:ext cx="728345" cy="11308715"/>
          </a:xfrm>
          <a:custGeom>
            <a:avLst/>
            <a:gdLst/>
            <a:ahLst/>
            <a:cxnLst/>
            <a:rect l="l" t="t" r="r" b="b"/>
            <a:pathLst>
              <a:path w="728345" h="11308715">
                <a:moveTo>
                  <a:pt x="727726" y="0"/>
                </a:moveTo>
                <a:lnTo>
                  <a:pt x="0" y="0"/>
                </a:lnTo>
                <a:lnTo>
                  <a:pt x="0" y="11308556"/>
                </a:lnTo>
                <a:lnTo>
                  <a:pt x="727726" y="11308556"/>
                </a:lnTo>
                <a:lnTo>
                  <a:pt x="727726" y="0"/>
                </a:lnTo>
                <a:close/>
              </a:path>
            </a:pathLst>
          </a:custGeom>
          <a:solidFill>
            <a:srgbClr val="1F3D7C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19371138" y="5235"/>
            <a:ext cx="728345" cy="11303635"/>
            <a:chOff x="19371138" y="5235"/>
            <a:chExt cx="728345" cy="11303635"/>
          </a:xfrm>
        </p:grpSpPr>
        <p:sp>
          <p:nvSpPr>
            <p:cNvPr id="4" name="object 4"/>
            <p:cNvSpPr/>
            <p:nvPr/>
          </p:nvSpPr>
          <p:spPr>
            <a:xfrm>
              <a:off x="19371138" y="5235"/>
              <a:ext cx="728345" cy="7574280"/>
            </a:xfrm>
            <a:custGeom>
              <a:avLst/>
              <a:gdLst/>
              <a:ahLst/>
              <a:cxnLst/>
              <a:rect l="l" t="t" r="r" b="b"/>
              <a:pathLst>
                <a:path w="728344" h="7574280">
                  <a:moveTo>
                    <a:pt x="0" y="7573654"/>
                  </a:moveTo>
                  <a:lnTo>
                    <a:pt x="727726" y="7573654"/>
                  </a:lnTo>
                  <a:lnTo>
                    <a:pt x="727726" y="0"/>
                  </a:lnTo>
                  <a:lnTo>
                    <a:pt x="0" y="0"/>
                  </a:lnTo>
                  <a:lnTo>
                    <a:pt x="0" y="757365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19371138" y="7578889"/>
              <a:ext cx="728345" cy="3729990"/>
            </a:xfrm>
            <a:custGeom>
              <a:avLst/>
              <a:gdLst/>
              <a:ahLst/>
              <a:cxnLst/>
              <a:rect l="l" t="t" r="r" b="b"/>
              <a:pathLst>
                <a:path w="728344" h="3729990">
                  <a:moveTo>
                    <a:pt x="727726" y="0"/>
                  </a:moveTo>
                  <a:lnTo>
                    <a:pt x="0" y="0"/>
                  </a:lnTo>
                  <a:lnTo>
                    <a:pt x="0" y="3729666"/>
                  </a:lnTo>
                  <a:lnTo>
                    <a:pt x="727726" y="3729666"/>
                  </a:lnTo>
                  <a:lnTo>
                    <a:pt x="727726" y="0"/>
                  </a:lnTo>
                  <a:close/>
                </a:path>
              </a:pathLst>
            </a:custGeom>
            <a:solidFill>
              <a:srgbClr val="9C372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/>
          <p:nvPr/>
        </p:nvSpPr>
        <p:spPr>
          <a:xfrm>
            <a:off x="3558700" y="2876907"/>
            <a:ext cx="5895669" cy="349373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3366990" y="6808852"/>
            <a:ext cx="6059559" cy="336080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0586400" y="3111506"/>
            <a:ext cx="6011939" cy="291783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1102467" y="6722308"/>
            <a:ext cx="4940175" cy="3516271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1086742" y="552727"/>
            <a:ext cx="4580255" cy="145796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ts val="5625"/>
              </a:lnSpc>
              <a:spcBef>
                <a:spcPts val="125"/>
              </a:spcBef>
            </a:pPr>
            <a:r>
              <a:rPr sz="5250" spc="405" dirty="0"/>
              <a:t>ROOF</a:t>
            </a:r>
            <a:endParaRPr sz="5250"/>
          </a:p>
          <a:p>
            <a:pPr marL="12700">
              <a:lnSpc>
                <a:spcPts val="5625"/>
              </a:lnSpc>
            </a:pPr>
            <a:r>
              <a:rPr sz="5250" spc="409" dirty="0"/>
              <a:t>ASSEMBLIES</a:t>
            </a:r>
            <a:endParaRPr sz="5250"/>
          </a:p>
        </p:txBody>
      </p:sp>
      <p:sp>
        <p:nvSpPr>
          <p:cNvPr id="11" name="object 11"/>
          <p:cNvSpPr txBox="1"/>
          <p:nvPr/>
        </p:nvSpPr>
        <p:spPr>
          <a:xfrm>
            <a:off x="1086742" y="2081477"/>
            <a:ext cx="3341370" cy="5283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2050414" algn="l"/>
              </a:tabLst>
            </a:pPr>
            <a:r>
              <a:rPr sz="3300" spc="265" dirty="0">
                <a:solidFill>
                  <a:srgbClr val="9C3727"/>
                </a:solidFill>
                <a:latin typeface="Museo Sans 500"/>
                <a:cs typeface="Museo Sans 500"/>
              </a:rPr>
              <a:t>KEEGAN	</a:t>
            </a:r>
            <a:r>
              <a:rPr sz="3300" spc="240" dirty="0">
                <a:solidFill>
                  <a:srgbClr val="9C3727"/>
                </a:solidFill>
                <a:latin typeface="Museo Sans 500"/>
                <a:cs typeface="Museo Sans 500"/>
              </a:rPr>
              <a:t>TUNE</a:t>
            </a:r>
            <a:r>
              <a:rPr sz="3300" spc="-520" dirty="0">
                <a:solidFill>
                  <a:srgbClr val="9C3727"/>
                </a:solidFill>
                <a:latin typeface="Museo Sans 500"/>
                <a:cs typeface="Museo Sans 500"/>
              </a:rPr>
              <a:t> </a:t>
            </a:r>
            <a:endParaRPr sz="3300">
              <a:latin typeface="Museo Sans 500"/>
              <a:cs typeface="Museo Sans 500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5468904" y="6339231"/>
            <a:ext cx="2137410" cy="37782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300" spc="50" dirty="0">
                <a:latin typeface="Museo Sans 500"/>
                <a:cs typeface="Museo Sans 500"/>
              </a:rPr>
              <a:t>Standing</a:t>
            </a:r>
            <a:r>
              <a:rPr sz="2300" spc="40" dirty="0">
                <a:latin typeface="Museo Sans 500"/>
                <a:cs typeface="Museo Sans 500"/>
              </a:rPr>
              <a:t> </a:t>
            </a:r>
            <a:r>
              <a:rPr sz="2300" spc="60" dirty="0">
                <a:latin typeface="Museo Sans 500"/>
                <a:cs typeface="Museo Sans 500"/>
              </a:rPr>
              <a:t>Seam</a:t>
            </a:r>
            <a:endParaRPr sz="2300">
              <a:latin typeface="Museo Sans 500"/>
              <a:cs typeface="Museo Sans 500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1809323" y="6339231"/>
            <a:ext cx="3529329" cy="37782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300" spc="45" dirty="0">
                <a:latin typeface="Museo Sans 500"/>
                <a:cs typeface="Museo Sans 500"/>
              </a:rPr>
              <a:t>Single </a:t>
            </a:r>
            <a:r>
              <a:rPr sz="2300" spc="40" dirty="0">
                <a:latin typeface="Museo Sans 500"/>
                <a:cs typeface="Museo Sans 500"/>
              </a:rPr>
              <a:t>Ply; </a:t>
            </a:r>
            <a:r>
              <a:rPr sz="2300" spc="45" dirty="0">
                <a:latin typeface="Museo Sans 500"/>
                <a:cs typeface="Museo Sans 500"/>
              </a:rPr>
              <a:t>Fully</a:t>
            </a:r>
            <a:r>
              <a:rPr sz="2300" spc="240" dirty="0">
                <a:latin typeface="Museo Sans 500"/>
                <a:cs typeface="Museo Sans 500"/>
              </a:rPr>
              <a:t> </a:t>
            </a:r>
            <a:r>
              <a:rPr sz="2300" spc="55" dirty="0">
                <a:latin typeface="Museo Sans 500"/>
                <a:cs typeface="Museo Sans 500"/>
              </a:rPr>
              <a:t>Adhered</a:t>
            </a:r>
            <a:endParaRPr sz="2300">
              <a:latin typeface="Museo Sans 500"/>
              <a:cs typeface="Museo Sans 500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952530" y="10184633"/>
            <a:ext cx="1157605" cy="37782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300" spc="45" dirty="0">
                <a:latin typeface="Museo Sans 500"/>
                <a:cs typeface="Museo Sans 500"/>
              </a:rPr>
              <a:t>Built</a:t>
            </a:r>
            <a:r>
              <a:rPr sz="2300" spc="40" dirty="0">
                <a:latin typeface="Museo Sans 500"/>
                <a:cs typeface="Museo Sans 500"/>
              </a:rPr>
              <a:t> </a:t>
            </a:r>
            <a:r>
              <a:rPr sz="2300" spc="30" dirty="0">
                <a:latin typeface="Museo Sans 500"/>
                <a:cs typeface="Museo Sans 500"/>
              </a:rPr>
              <a:t>Up</a:t>
            </a:r>
            <a:endParaRPr sz="2300">
              <a:latin typeface="Museo Sans 500"/>
              <a:cs typeface="Museo Sans 500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2290753" y="10184633"/>
            <a:ext cx="2561590" cy="37782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300" spc="50" dirty="0">
                <a:latin typeface="Museo Sans 500"/>
                <a:cs typeface="Museo Sans 500"/>
              </a:rPr>
              <a:t>Modified</a:t>
            </a:r>
            <a:r>
              <a:rPr sz="2300" spc="75" dirty="0">
                <a:latin typeface="Museo Sans 500"/>
                <a:cs typeface="Museo Sans 500"/>
              </a:rPr>
              <a:t> </a:t>
            </a:r>
            <a:r>
              <a:rPr sz="2300" spc="55" dirty="0">
                <a:latin typeface="Museo Sans 500"/>
                <a:cs typeface="Museo Sans 500"/>
              </a:rPr>
              <a:t>Bitumen</a:t>
            </a:r>
            <a:endParaRPr sz="2300">
              <a:latin typeface="Museo Sans 500"/>
              <a:cs typeface="Museo Sans 500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14554530" y="356010"/>
            <a:ext cx="4582634" cy="1352294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5235" y="0"/>
            <a:ext cx="5303520" cy="11308715"/>
            <a:chOff x="5235" y="0"/>
            <a:chExt cx="5303520" cy="11308715"/>
          </a:xfrm>
        </p:grpSpPr>
        <p:sp>
          <p:nvSpPr>
            <p:cNvPr id="3" name="object 3"/>
            <p:cNvSpPr/>
            <p:nvPr/>
          </p:nvSpPr>
          <p:spPr>
            <a:xfrm>
              <a:off x="5235" y="0"/>
              <a:ext cx="728345" cy="11308715"/>
            </a:xfrm>
            <a:custGeom>
              <a:avLst/>
              <a:gdLst/>
              <a:ahLst/>
              <a:cxnLst/>
              <a:rect l="l" t="t" r="r" b="b"/>
              <a:pathLst>
                <a:path w="728345" h="11308715">
                  <a:moveTo>
                    <a:pt x="727726" y="0"/>
                  </a:moveTo>
                  <a:lnTo>
                    <a:pt x="0" y="0"/>
                  </a:lnTo>
                  <a:lnTo>
                    <a:pt x="0" y="11308556"/>
                  </a:lnTo>
                  <a:lnTo>
                    <a:pt x="727726" y="11308556"/>
                  </a:lnTo>
                  <a:lnTo>
                    <a:pt x="727726" y="0"/>
                  </a:lnTo>
                  <a:close/>
                </a:path>
              </a:pathLst>
            </a:custGeom>
            <a:solidFill>
              <a:srgbClr val="1F3D7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701549" y="5245"/>
              <a:ext cx="4607560" cy="7007225"/>
            </a:xfrm>
            <a:custGeom>
              <a:avLst/>
              <a:gdLst/>
              <a:ahLst/>
              <a:cxnLst/>
              <a:rect l="l" t="t" r="r" b="b"/>
              <a:pathLst>
                <a:path w="4607560" h="7007225">
                  <a:moveTo>
                    <a:pt x="4607189" y="0"/>
                  </a:moveTo>
                  <a:lnTo>
                    <a:pt x="0" y="0"/>
                  </a:lnTo>
                  <a:lnTo>
                    <a:pt x="0" y="7006655"/>
                  </a:lnTo>
                  <a:lnTo>
                    <a:pt x="4607189" y="7006655"/>
                  </a:lnTo>
                  <a:lnTo>
                    <a:pt x="4607189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1015669" y="6405416"/>
              <a:ext cx="3979545" cy="1213485"/>
            </a:xfrm>
            <a:custGeom>
              <a:avLst/>
              <a:gdLst/>
              <a:ahLst/>
              <a:cxnLst/>
              <a:rect l="l" t="t" r="r" b="b"/>
              <a:pathLst>
                <a:path w="3979545" h="1213484">
                  <a:moveTo>
                    <a:pt x="1053122" y="907440"/>
                  </a:moveTo>
                  <a:lnTo>
                    <a:pt x="1050480" y="300951"/>
                  </a:lnTo>
                  <a:lnTo>
                    <a:pt x="523913" y="0"/>
                  </a:lnTo>
                  <a:lnTo>
                    <a:pt x="0" y="305536"/>
                  </a:lnTo>
                  <a:lnTo>
                    <a:pt x="2641" y="912025"/>
                  </a:lnTo>
                  <a:lnTo>
                    <a:pt x="529209" y="1212989"/>
                  </a:lnTo>
                  <a:lnTo>
                    <a:pt x="1053122" y="907440"/>
                  </a:lnTo>
                  <a:close/>
                </a:path>
                <a:path w="3979545" h="1213484">
                  <a:moveTo>
                    <a:pt x="2526500" y="907440"/>
                  </a:moveTo>
                  <a:lnTo>
                    <a:pt x="2523858" y="300951"/>
                  </a:lnTo>
                  <a:lnTo>
                    <a:pt x="1997290" y="0"/>
                  </a:lnTo>
                  <a:lnTo>
                    <a:pt x="1473377" y="305536"/>
                  </a:lnTo>
                  <a:lnTo>
                    <a:pt x="1476019" y="912025"/>
                  </a:lnTo>
                  <a:lnTo>
                    <a:pt x="2002586" y="1212989"/>
                  </a:lnTo>
                  <a:lnTo>
                    <a:pt x="2526500" y="907440"/>
                  </a:lnTo>
                  <a:close/>
                </a:path>
                <a:path w="3979545" h="1213484">
                  <a:moveTo>
                    <a:pt x="3978935" y="907440"/>
                  </a:moveTo>
                  <a:lnTo>
                    <a:pt x="3976281" y="300951"/>
                  </a:lnTo>
                  <a:lnTo>
                    <a:pt x="3449726" y="0"/>
                  </a:lnTo>
                  <a:lnTo>
                    <a:pt x="2925800" y="305536"/>
                  </a:lnTo>
                  <a:lnTo>
                    <a:pt x="2928455" y="912025"/>
                  </a:lnTo>
                  <a:lnTo>
                    <a:pt x="3455009" y="1212989"/>
                  </a:lnTo>
                  <a:lnTo>
                    <a:pt x="3978935" y="907440"/>
                  </a:lnTo>
                  <a:close/>
                </a:path>
              </a:pathLst>
            </a:custGeom>
            <a:solidFill>
              <a:srgbClr val="9C372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1086742" y="8887552"/>
            <a:ext cx="3341370" cy="5283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2050414" algn="l"/>
              </a:tabLst>
            </a:pPr>
            <a:r>
              <a:rPr sz="3300" spc="265" dirty="0">
                <a:solidFill>
                  <a:srgbClr val="9C3727"/>
                </a:solidFill>
                <a:latin typeface="Museo Sans 500"/>
                <a:cs typeface="Museo Sans 500"/>
              </a:rPr>
              <a:t>KEEGAN	</a:t>
            </a:r>
            <a:r>
              <a:rPr sz="3300" spc="240" dirty="0">
                <a:solidFill>
                  <a:srgbClr val="9C3727"/>
                </a:solidFill>
                <a:latin typeface="Museo Sans 500"/>
                <a:cs typeface="Museo Sans 500"/>
              </a:rPr>
              <a:t>TUNE</a:t>
            </a:r>
            <a:r>
              <a:rPr sz="3300" spc="-520" dirty="0">
                <a:solidFill>
                  <a:srgbClr val="9C3727"/>
                </a:solidFill>
                <a:latin typeface="Museo Sans 500"/>
                <a:cs typeface="Museo Sans 500"/>
              </a:rPr>
              <a:t> </a:t>
            </a:r>
            <a:endParaRPr sz="3300">
              <a:latin typeface="Museo Sans 500"/>
              <a:cs typeface="Museo Sans 500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231712" y="3593829"/>
            <a:ext cx="1093470" cy="37782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300" spc="-140" dirty="0">
                <a:latin typeface="Museo Sans 500"/>
                <a:cs typeface="Museo Sans 500"/>
              </a:rPr>
              <a:t>T</a:t>
            </a:r>
            <a:r>
              <a:rPr sz="2300" spc="55" dirty="0">
                <a:latin typeface="Museo Sans 500"/>
                <a:cs typeface="Museo Sans 500"/>
              </a:rPr>
              <a:t>enting</a:t>
            </a:r>
            <a:endParaRPr sz="2300">
              <a:latin typeface="Museo Sans 500"/>
              <a:cs typeface="Museo Sans 500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14743007" y="523554"/>
            <a:ext cx="4261650" cy="305683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0209113" y="3999176"/>
            <a:ext cx="4240708" cy="305680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5654278" y="7474819"/>
            <a:ext cx="4240708" cy="305680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10209113" y="7474819"/>
            <a:ext cx="4240708" cy="3056807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5654278" y="523544"/>
            <a:ext cx="4240708" cy="3056807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14763945" y="7474819"/>
            <a:ext cx="4240712" cy="3056807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10209113" y="523544"/>
            <a:ext cx="4240708" cy="3056807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14763948" y="3999176"/>
            <a:ext cx="4240708" cy="3056807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5654278" y="3999176"/>
            <a:ext cx="4240708" cy="3056807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 txBox="1"/>
          <p:nvPr/>
        </p:nvSpPr>
        <p:spPr>
          <a:xfrm>
            <a:off x="11913934" y="3593829"/>
            <a:ext cx="838835" cy="37782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300" spc="55" dirty="0">
                <a:latin typeface="Museo Sans 500"/>
                <a:cs typeface="Museo Sans 500"/>
              </a:rPr>
              <a:t>Holes</a:t>
            </a:r>
            <a:endParaRPr sz="2300">
              <a:latin typeface="Museo Sans 500"/>
              <a:cs typeface="Museo Sans 500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16039932" y="3593829"/>
            <a:ext cx="1675764" cy="37782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300" spc="55" dirty="0">
                <a:latin typeface="Museo Sans 500"/>
                <a:cs typeface="Museo Sans 500"/>
              </a:rPr>
              <a:t>Alligatoring</a:t>
            </a:r>
            <a:endParaRPr sz="2300">
              <a:latin typeface="Museo Sans 500"/>
              <a:cs typeface="Museo Sans 500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1642735" y="7069472"/>
            <a:ext cx="1381125" cy="37782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300" spc="30" dirty="0">
                <a:latin typeface="Museo Sans 500"/>
                <a:cs typeface="Museo Sans 500"/>
              </a:rPr>
              <a:t>W</a:t>
            </a:r>
            <a:r>
              <a:rPr sz="2300" spc="55" dirty="0">
                <a:latin typeface="Museo Sans 500"/>
                <a:cs typeface="Museo Sans 500"/>
              </a:rPr>
              <a:t>rinkling</a:t>
            </a:r>
            <a:endParaRPr sz="2300">
              <a:latin typeface="Museo Sans 500"/>
              <a:cs typeface="Museo Sans 500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16063010" y="7069472"/>
            <a:ext cx="1650364" cy="37782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300" spc="45" dirty="0">
                <a:latin typeface="Museo Sans 500"/>
                <a:cs typeface="Museo Sans 500"/>
              </a:rPr>
              <a:t>Split</a:t>
            </a:r>
            <a:r>
              <a:rPr sz="2300" spc="40" dirty="0">
                <a:latin typeface="Museo Sans 500"/>
                <a:cs typeface="Museo Sans 500"/>
              </a:rPr>
              <a:t> </a:t>
            </a:r>
            <a:r>
              <a:rPr sz="2300" spc="60" dirty="0">
                <a:latin typeface="Museo Sans 500"/>
                <a:cs typeface="Museo Sans 500"/>
              </a:rPr>
              <a:t>Seams</a:t>
            </a:r>
            <a:endParaRPr sz="2300">
              <a:latin typeface="Museo Sans 500"/>
              <a:cs typeface="Museo Sans 500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6647983" y="10534643"/>
            <a:ext cx="2261235" cy="37782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300" spc="45" dirty="0">
                <a:latin typeface="Museo Sans 500"/>
                <a:cs typeface="Museo Sans 500"/>
              </a:rPr>
              <a:t>Failed</a:t>
            </a:r>
            <a:r>
              <a:rPr sz="2300" spc="65" dirty="0">
                <a:latin typeface="Museo Sans 500"/>
                <a:cs typeface="Museo Sans 500"/>
              </a:rPr>
              <a:t> </a:t>
            </a:r>
            <a:r>
              <a:rPr sz="2300" spc="55" dirty="0">
                <a:latin typeface="Museo Sans 500"/>
                <a:cs typeface="Museo Sans 500"/>
              </a:rPr>
              <a:t>Flashings</a:t>
            </a:r>
            <a:endParaRPr sz="2300">
              <a:latin typeface="Museo Sans 500"/>
              <a:cs typeface="Museo Sans 500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11263947" y="10534643"/>
            <a:ext cx="2138680" cy="37782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300" spc="50" dirty="0">
                <a:latin typeface="Museo Sans 500"/>
                <a:cs typeface="Museo Sans 500"/>
              </a:rPr>
              <a:t>Ponding</a:t>
            </a:r>
            <a:r>
              <a:rPr sz="2300" spc="45" dirty="0">
                <a:latin typeface="Museo Sans 500"/>
                <a:cs typeface="Museo Sans 500"/>
              </a:rPr>
              <a:t> </a:t>
            </a:r>
            <a:r>
              <a:rPr sz="2300" spc="50" dirty="0">
                <a:latin typeface="Museo Sans 500"/>
                <a:cs typeface="Museo Sans 500"/>
              </a:rPr>
              <a:t>Water</a:t>
            </a:r>
            <a:endParaRPr sz="2300">
              <a:latin typeface="Museo Sans 500"/>
              <a:cs typeface="Museo Sans 500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15781263" y="10534643"/>
            <a:ext cx="2213610" cy="37782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300" spc="45" dirty="0">
                <a:latin typeface="Museo Sans 500"/>
                <a:cs typeface="Museo Sans 500"/>
              </a:rPr>
              <a:t>Failed</a:t>
            </a:r>
            <a:r>
              <a:rPr sz="2300" spc="55" dirty="0">
                <a:latin typeface="Museo Sans 500"/>
                <a:cs typeface="Museo Sans 500"/>
              </a:rPr>
              <a:t> Coatings</a:t>
            </a:r>
            <a:endParaRPr sz="2300">
              <a:latin typeface="Museo Sans 500"/>
              <a:cs typeface="Museo Sans 500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7094353" y="7069472"/>
            <a:ext cx="1368425" cy="37782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300" spc="55" dirty="0">
                <a:latin typeface="Museo Sans 500"/>
                <a:cs typeface="Museo Sans 500"/>
              </a:rPr>
              <a:t>Blistering</a:t>
            </a:r>
            <a:endParaRPr sz="2300">
              <a:latin typeface="Museo Sans 500"/>
              <a:cs typeface="Museo Sans 500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732961" y="5245"/>
            <a:ext cx="4575810" cy="70072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59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59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59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59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5900">
              <a:latin typeface="Times New Roman"/>
              <a:cs typeface="Times New Roman"/>
            </a:endParaRPr>
          </a:p>
          <a:p>
            <a:pPr marL="334645" marR="368300">
              <a:lnSpc>
                <a:spcPct val="78500"/>
              </a:lnSpc>
              <a:spcBef>
                <a:spcPts val="4660"/>
              </a:spcBef>
              <a:tabLst>
                <a:tab pos="2673350" algn="l"/>
                <a:tab pos="3129915" algn="l"/>
              </a:tabLst>
            </a:pPr>
            <a:r>
              <a:rPr sz="5250" b="1" spc="409" dirty="0">
                <a:solidFill>
                  <a:srgbClr val="C5C5C5"/>
                </a:solidFill>
                <a:latin typeface="Museo Sans 900"/>
                <a:cs typeface="Museo Sans 900"/>
              </a:rPr>
              <a:t>ISSUE</a:t>
            </a:r>
            <a:r>
              <a:rPr sz="5250" b="1" spc="15" dirty="0">
                <a:solidFill>
                  <a:srgbClr val="C5C5C5"/>
                </a:solidFill>
                <a:latin typeface="Museo Sans 900"/>
                <a:cs typeface="Museo Sans 900"/>
              </a:rPr>
              <a:t>S</a:t>
            </a:r>
            <a:r>
              <a:rPr sz="5250" b="1" dirty="0">
                <a:solidFill>
                  <a:srgbClr val="C5C5C5"/>
                </a:solidFill>
                <a:latin typeface="Museo Sans 900"/>
                <a:cs typeface="Museo Sans 900"/>
              </a:rPr>
              <a:t>	</a:t>
            </a:r>
            <a:r>
              <a:rPr sz="5250" b="1" spc="405" dirty="0">
                <a:solidFill>
                  <a:srgbClr val="C5C5C5"/>
                </a:solidFill>
                <a:latin typeface="Museo Sans 900"/>
                <a:cs typeface="Museo Sans 900"/>
              </a:rPr>
              <a:t>TO  </a:t>
            </a:r>
            <a:r>
              <a:rPr sz="5250" b="1" spc="380" dirty="0">
                <a:solidFill>
                  <a:srgbClr val="C5C5C5"/>
                </a:solidFill>
                <a:latin typeface="Museo Sans 900"/>
                <a:cs typeface="Museo Sans 900"/>
              </a:rPr>
              <a:t>L</a:t>
            </a:r>
            <a:r>
              <a:rPr sz="5250" b="1" spc="415" dirty="0">
                <a:solidFill>
                  <a:srgbClr val="C5C5C5"/>
                </a:solidFill>
                <a:latin typeface="Museo Sans 900"/>
                <a:cs typeface="Museo Sans 900"/>
              </a:rPr>
              <a:t>OO</a:t>
            </a:r>
            <a:r>
              <a:rPr sz="5250" b="1" spc="15" dirty="0">
                <a:solidFill>
                  <a:srgbClr val="C5C5C5"/>
                </a:solidFill>
                <a:latin typeface="Museo Sans 900"/>
                <a:cs typeface="Museo Sans 900"/>
              </a:rPr>
              <a:t>K</a:t>
            </a:r>
            <a:r>
              <a:rPr sz="5250" b="1" dirty="0">
                <a:solidFill>
                  <a:srgbClr val="C5C5C5"/>
                </a:solidFill>
                <a:latin typeface="Museo Sans 900"/>
                <a:cs typeface="Museo Sans 900"/>
              </a:rPr>
              <a:t>	</a:t>
            </a:r>
            <a:r>
              <a:rPr sz="5250" b="1" spc="409" dirty="0">
                <a:solidFill>
                  <a:srgbClr val="C5C5C5"/>
                </a:solidFill>
                <a:latin typeface="Museo Sans 900"/>
                <a:cs typeface="Museo Sans 900"/>
              </a:rPr>
              <a:t>FOR</a:t>
            </a:r>
            <a:endParaRPr sz="5250">
              <a:latin typeface="Museo Sans 900"/>
              <a:cs typeface="Museo Sans 900"/>
            </a:endParaRPr>
          </a:p>
        </p:txBody>
      </p:sp>
      <p:sp>
        <p:nvSpPr>
          <p:cNvPr id="26" name="object 26"/>
          <p:cNvSpPr/>
          <p:nvPr/>
        </p:nvSpPr>
        <p:spPr>
          <a:xfrm>
            <a:off x="841283" y="9951037"/>
            <a:ext cx="4582634" cy="1352283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86742" y="1269983"/>
            <a:ext cx="5042535" cy="3475990"/>
          </a:xfrm>
          <a:prstGeom prst="rect">
            <a:avLst/>
          </a:prstGeom>
        </p:spPr>
        <p:txBody>
          <a:bodyPr vert="horz" wrap="square" lIns="0" tIns="187960" rIns="0" bIns="0" rtlCol="0">
            <a:spAutoFit/>
          </a:bodyPr>
          <a:lstStyle/>
          <a:p>
            <a:pPr marL="12700" marR="62865">
              <a:lnSpc>
                <a:spcPct val="78500"/>
              </a:lnSpc>
              <a:spcBef>
                <a:spcPts val="1480"/>
              </a:spcBef>
              <a:tabLst>
                <a:tab pos="709930" algn="l"/>
                <a:tab pos="1786255" algn="l"/>
                <a:tab pos="3954779" algn="l"/>
              </a:tabLst>
            </a:pPr>
            <a:r>
              <a:rPr sz="5250" b="1" spc="405" dirty="0">
                <a:latin typeface="Museo Sans 900"/>
                <a:cs typeface="Museo Sans 900"/>
              </a:rPr>
              <a:t>LIF</a:t>
            </a:r>
            <a:r>
              <a:rPr sz="5250" b="1" spc="15" dirty="0">
                <a:latin typeface="Museo Sans 900"/>
                <a:cs typeface="Museo Sans 900"/>
              </a:rPr>
              <a:t>E</a:t>
            </a:r>
            <a:r>
              <a:rPr sz="5250" b="1" dirty="0">
                <a:latin typeface="Museo Sans 900"/>
                <a:cs typeface="Museo Sans 900"/>
              </a:rPr>
              <a:t>	</a:t>
            </a:r>
            <a:r>
              <a:rPr sz="5250" b="1" spc="409" dirty="0">
                <a:latin typeface="Museo Sans 900"/>
                <a:cs typeface="Museo Sans 900"/>
              </a:rPr>
              <a:t>S</a:t>
            </a:r>
            <a:r>
              <a:rPr sz="5250" b="1" spc="325" dirty="0">
                <a:latin typeface="Museo Sans 900"/>
                <a:cs typeface="Museo Sans 900"/>
              </a:rPr>
              <a:t>P</a:t>
            </a:r>
            <a:r>
              <a:rPr sz="5250" b="1" spc="409" dirty="0">
                <a:latin typeface="Museo Sans 900"/>
                <a:cs typeface="Museo Sans 900"/>
              </a:rPr>
              <a:t>A</a:t>
            </a:r>
            <a:r>
              <a:rPr sz="5250" b="1" spc="20" dirty="0">
                <a:latin typeface="Museo Sans 900"/>
                <a:cs typeface="Museo Sans 900"/>
              </a:rPr>
              <a:t>N</a:t>
            </a:r>
            <a:r>
              <a:rPr sz="5250" b="1" dirty="0">
                <a:latin typeface="Museo Sans 900"/>
                <a:cs typeface="Museo Sans 900"/>
              </a:rPr>
              <a:t>	</a:t>
            </a:r>
            <a:r>
              <a:rPr sz="5250" b="1" spc="405" dirty="0">
                <a:latin typeface="Museo Sans 900"/>
                <a:cs typeface="Museo Sans 900"/>
              </a:rPr>
              <a:t>OF  </a:t>
            </a:r>
            <a:r>
              <a:rPr sz="5250" b="1" spc="15" dirty="0">
                <a:latin typeface="Museo Sans 900"/>
                <a:cs typeface="Museo Sans 900"/>
              </a:rPr>
              <a:t>A	</a:t>
            </a:r>
            <a:r>
              <a:rPr sz="5250" b="1" spc="405" dirty="0">
                <a:latin typeface="Museo Sans 900"/>
                <a:cs typeface="Museo Sans 900"/>
              </a:rPr>
              <a:t>ROOFING</a:t>
            </a:r>
            <a:endParaRPr sz="5250">
              <a:latin typeface="Museo Sans 900"/>
              <a:cs typeface="Museo Sans 900"/>
            </a:endParaRPr>
          </a:p>
          <a:p>
            <a:pPr marL="12700">
              <a:lnSpc>
                <a:spcPts val="4945"/>
              </a:lnSpc>
            </a:pPr>
            <a:r>
              <a:rPr sz="5250" b="1" spc="405" dirty="0">
                <a:latin typeface="Museo Sans 900"/>
                <a:cs typeface="Museo Sans 900"/>
              </a:rPr>
              <a:t>SYSTEM</a:t>
            </a:r>
            <a:endParaRPr sz="5250">
              <a:latin typeface="Museo Sans 900"/>
              <a:cs typeface="Museo Sans 900"/>
            </a:endParaRPr>
          </a:p>
          <a:p>
            <a:pPr marL="1226820" marR="5080">
              <a:lnSpc>
                <a:spcPct val="100000"/>
              </a:lnSpc>
              <a:spcBef>
                <a:spcPts val="3030"/>
              </a:spcBef>
              <a:tabLst>
                <a:tab pos="1961514" algn="l"/>
              </a:tabLst>
            </a:pPr>
            <a:r>
              <a:rPr sz="3300" spc="320" dirty="0">
                <a:latin typeface="Museo Sans 500"/>
                <a:cs typeface="Museo Sans 500"/>
              </a:rPr>
              <a:t>APPR</a:t>
            </a:r>
            <a:r>
              <a:rPr sz="3300" spc="280" dirty="0">
                <a:latin typeface="Museo Sans 500"/>
                <a:cs typeface="Museo Sans 500"/>
              </a:rPr>
              <a:t>O</a:t>
            </a:r>
            <a:r>
              <a:rPr sz="3300" spc="320" dirty="0">
                <a:latin typeface="Museo Sans 500"/>
                <a:cs typeface="Museo Sans 500"/>
              </a:rPr>
              <a:t>XIM</a:t>
            </a:r>
            <a:r>
              <a:rPr sz="3300" spc="180" dirty="0">
                <a:latin typeface="Museo Sans 500"/>
                <a:cs typeface="Museo Sans 500"/>
              </a:rPr>
              <a:t>A</a:t>
            </a:r>
            <a:r>
              <a:rPr sz="3300" spc="320" dirty="0">
                <a:latin typeface="Museo Sans 500"/>
                <a:cs typeface="Museo Sans 500"/>
              </a:rPr>
              <a:t>TE</a:t>
            </a:r>
            <a:r>
              <a:rPr sz="3300" spc="155" dirty="0">
                <a:latin typeface="Museo Sans 500"/>
                <a:cs typeface="Museo Sans 500"/>
              </a:rPr>
              <a:t>L</a:t>
            </a:r>
            <a:r>
              <a:rPr sz="3300" spc="-5" dirty="0">
                <a:latin typeface="Museo Sans 500"/>
                <a:cs typeface="Museo Sans 500"/>
              </a:rPr>
              <a:t>Y  </a:t>
            </a:r>
            <a:r>
              <a:rPr sz="3300" spc="160" dirty="0">
                <a:latin typeface="Museo Sans 500"/>
                <a:cs typeface="Museo Sans 500"/>
              </a:rPr>
              <a:t>20	</a:t>
            </a:r>
            <a:r>
              <a:rPr sz="3300" spc="254" dirty="0">
                <a:latin typeface="Museo Sans 500"/>
                <a:cs typeface="Museo Sans 500"/>
              </a:rPr>
              <a:t>YEARS</a:t>
            </a:r>
            <a:r>
              <a:rPr sz="3300" spc="-520" dirty="0">
                <a:latin typeface="Museo Sans 500"/>
                <a:cs typeface="Museo Sans 500"/>
              </a:rPr>
              <a:t> </a:t>
            </a:r>
            <a:endParaRPr sz="3300">
              <a:latin typeface="Museo Sans 500"/>
              <a:cs typeface="Museo Sans 500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7774951" y="793558"/>
            <a:ext cx="10365740" cy="118173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  <a:tabLst>
                <a:tab pos="5250180" algn="l"/>
              </a:tabLst>
            </a:pPr>
            <a:r>
              <a:rPr sz="7550" spc="480" dirty="0">
                <a:solidFill>
                  <a:srgbClr val="1F3D7C"/>
                </a:solidFill>
              </a:rPr>
              <a:t>FACTORS	</a:t>
            </a:r>
            <a:r>
              <a:rPr sz="7550" spc="505" dirty="0">
                <a:solidFill>
                  <a:srgbClr val="1F3D7C"/>
                </a:solidFill>
              </a:rPr>
              <a:t>INCLUDE:</a:t>
            </a:r>
            <a:endParaRPr sz="7550"/>
          </a:p>
        </p:txBody>
      </p:sp>
      <p:sp>
        <p:nvSpPr>
          <p:cNvPr id="4" name="object 4"/>
          <p:cNvSpPr txBox="1">
            <a:spLocks noGrp="1"/>
          </p:cNvSpPr>
          <p:nvPr>
            <p:ph sz="half" idx="3"/>
          </p:nvPr>
        </p:nvSpPr>
        <p:spPr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95"/>
              </a:spcBef>
            </a:pPr>
            <a:r>
              <a:rPr spc="300" dirty="0"/>
              <a:t>MILLS/THICKNESS</a:t>
            </a:r>
            <a:r>
              <a:rPr spc="-520" dirty="0"/>
              <a:t> </a:t>
            </a:r>
          </a:p>
          <a:p>
            <a:pPr marL="447040" marR="439420" algn="ctr">
              <a:lnSpc>
                <a:spcPct val="267200"/>
              </a:lnSpc>
            </a:pPr>
            <a:r>
              <a:rPr spc="285" dirty="0"/>
              <a:t>MANUFACTURER  </a:t>
            </a:r>
            <a:r>
              <a:rPr spc="254" dirty="0"/>
              <a:t>LOCATION</a:t>
            </a:r>
            <a:r>
              <a:rPr spc="-520" dirty="0"/>
              <a:t> </a:t>
            </a:r>
          </a:p>
          <a:p>
            <a:pPr marL="645795" marR="638175" algn="ctr">
              <a:lnSpc>
                <a:spcPct val="267200"/>
              </a:lnSpc>
              <a:tabLst>
                <a:tab pos="2113280" algn="l"/>
              </a:tabLst>
            </a:pPr>
            <a:r>
              <a:rPr spc="229" dirty="0"/>
              <a:t>FOOT	</a:t>
            </a:r>
            <a:r>
              <a:rPr spc="275" dirty="0"/>
              <a:t>TRAFFIC  </a:t>
            </a:r>
            <a:r>
              <a:rPr spc="290" dirty="0"/>
              <a:t>MAINTENANCE</a:t>
            </a:r>
            <a:r>
              <a:rPr spc="-520" dirty="0"/>
              <a:t> </a:t>
            </a:r>
          </a:p>
          <a:p>
            <a:pPr>
              <a:lnSpc>
                <a:spcPct val="100000"/>
              </a:lnSpc>
            </a:pPr>
            <a:endParaRPr sz="3600"/>
          </a:p>
          <a:p>
            <a:pPr algn="ctr">
              <a:lnSpc>
                <a:spcPct val="100000"/>
              </a:lnSpc>
              <a:spcBef>
                <a:spcPts val="2305"/>
              </a:spcBef>
              <a:tabLst>
                <a:tab pos="1320800" algn="l"/>
                <a:tab pos="2827020" algn="l"/>
              </a:tabLst>
            </a:pPr>
            <a:r>
              <a:rPr spc="229" dirty="0"/>
              <a:t>PLUS	</a:t>
            </a:r>
            <a:r>
              <a:rPr spc="240" dirty="0"/>
              <a:t>MANY	</a:t>
            </a:r>
            <a:r>
              <a:rPr spc="260" dirty="0"/>
              <a:t>OTHERS</a:t>
            </a:r>
            <a:r>
              <a:rPr spc="-520" dirty="0"/>
              <a:t> </a:t>
            </a:r>
          </a:p>
        </p:txBody>
      </p:sp>
      <p:sp>
        <p:nvSpPr>
          <p:cNvPr id="5" name="object 5"/>
          <p:cNvSpPr/>
          <p:nvPr/>
        </p:nvSpPr>
        <p:spPr>
          <a:xfrm>
            <a:off x="966934" y="9821690"/>
            <a:ext cx="4582634" cy="135229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5245"/>
            <a:ext cx="8544560" cy="11298555"/>
            <a:chOff x="0" y="5245"/>
            <a:chExt cx="8544560" cy="11298555"/>
          </a:xfrm>
        </p:grpSpPr>
        <p:sp>
          <p:nvSpPr>
            <p:cNvPr id="3" name="object 3"/>
            <p:cNvSpPr/>
            <p:nvPr/>
          </p:nvSpPr>
          <p:spPr>
            <a:xfrm>
              <a:off x="5235" y="5245"/>
              <a:ext cx="728345" cy="11298555"/>
            </a:xfrm>
            <a:custGeom>
              <a:avLst/>
              <a:gdLst/>
              <a:ahLst/>
              <a:cxnLst/>
              <a:rect l="l" t="t" r="r" b="b"/>
              <a:pathLst>
                <a:path w="728345" h="11298555">
                  <a:moveTo>
                    <a:pt x="727726" y="0"/>
                  </a:moveTo>
                  <a:lnTo>
                    <a:pt x="0" y="0"/>
                  </a:lnTo>
                  <a:lnTo>
                    <a:pt x="0" y="11298074"/>
                  </a:lnTo>
                  <a:lnTo>
                    <a:pt x="727726" y="11298074"/>
                  </a:lnTo>
                  <a:lnTo>
                    <a:pt x="72772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0" y="732962"/>
              <a:ext cx="8544242" cy="5172617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/>
          <p:nvPr/>
        </p:nvSpPr>
        <p:spPr>
          <a:xfrm>
            <a:off x="10748364" y="5245"/>
            <a:ext cx="8136255" cy="11298555"/>
          </a:xfrm>
          <a:custGeom>
            <a:avLst/>
            <a:gdLst/>
            <a:ahLst/>
            <a:cxnLst/>
            <a:rect l="l" t="t" r="r" b="b"/>
            <a:pathLst>
              <a:path w="8136255" h="11298555">
                <a:moveTo>
                  <a:pt x="8135877" y="0"/>
                </a:moveTo>
                <a:lnTo>
                  <a:pt x="0" y="0"/>
                </a:lnTo>
                <a:lnTo>
                  <a:pt x="0" y="11298074"/>
                </a:lnTo>
                <a:lnTo>
                  <a:pt x="8135877" y="11298074"/>
                </a:lnTo>
                <a:lnTo>
                  <a:pt x="8135877" y="0"/>
                </a:lnTo>
                <a:close/>
              </a:path>
            </a:pathLst>
          </a:custGeom>
          <a:solidFill>
            <a:srgbClr val="1F3D7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1830175" y="6447836"/>
            <a:ext cx="6491605" cy="206756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ts val="5625"/>
              </a:lnSpc>
              <a:spcBef>
                <a:spcPts val="125"/>
              </a:spcBef>
              <a:tabLst>
                <a:tab pos="3669029" algn="l"/>
              </a:tabLst>
            </a:pPr>
            <a:r>
              <a:rPr sz="5250" b="1" spc="355" dirty="0">
                <a:latin typeface="Museo Sans 900"/>
                <a:cs typeface="Museo Sans 900"/>
              </a:rPr>
              <a:t>GENERAL	</a:t>
            </a:r>
            <a:r>
              <a:rPr sz="5250" b="1" spc="405" dirty="0">
                <a:latin typeface="Museo Sans 900"/>
                <a:cs typeface="Museo Sans 900"/>
              </a:rPr>
              <a:t>ROOF</a:t>
            </a:r>
            <a:endParaRPr sz="5250">
              <a:latin typeface="Museo Sans 900"/>
              <a:cs typeface="Museo Sans 900"/>
            </a:endParaRPr>
          </a:p>
          <a:p>
            <a:pPr marL="12700">
              <a:lnSpc>
                <a:spcPts val="5625"/>
              </a:lnSpc>
              <a:tabLst>
                <a:tab pos="2915285" algn="l"/>
              </a:tabLst>
            </a:pPr>
            <a:r>
              <a:rPr sz="5250" b="1" spc="390" dirty="0">
                <a:latin typeface="Museo Sans 900"/>
                <a:cs typeface="Museo Sans 900"/>
              </a:rPr>
              <a:t>R</a:t>
            </a:r>
            <a:r>
              <a:rPr sz="5250" b="1" spc="409" dirty="0">
                <a:latin typeface="Museo Sans 900"/>
                <a:cs typeface="Museo Sans 900"/>
              </a:rPr>
              <a:t>E</a:t>
            </a:r>
            <a:r>
              <a:rPr sz="5250" b="1" spc="325" dirty="0">
                <a:latin typeface="Museo Sans 900"/>
                <a:cs typeface="Museo Sans 900"/>
              </a:rPr>
              <a:t>P</a:t>
            </a:r>
            <a:r>
              <a:rPr sz="5250" b="1" spc="405" dirty="0">
                <a:latin typeface="Museo Sans 900"/>
                <a:cs typeface="Museo Sans 900"/>
              </a:rPr>
              <a:t>AI</a:t>
            </a:r>
            <a:r>
              <a:rPr sz="5250" b="1" spc="15" dirty="0">
                <a:latin typeface="Museo Sans 900"/>
                <a:cs typeface="Museo Sans 900"/>
              </a:rPr>
              <a:t>R</a:t>
            </a:r>
            <a:r>
              <a:rPr sz="5250" b="1" dirty="0">
                <a:latin typeface="Museo Sans 900"/>
                <a:cs typeface="Museo Sans 900"/>
              </a:rPr>
              <a:t>	</a:t>
            </a:r>
            <a:r>
              <a:rPr sz="5250" b="1" spc="409" dirty="0">
                <a:latin typeface="Museo Sans 900"/>
                <a:cs typeface="Museo Sans 900"/>
              </a:rPr>
              <a:t>TIMELINE</a:t>
            </a:r>
            <a:endParaRPr sz="5250">
              <a:latin typeface="Museo Sans 900"/>
              <a:cs typeface="Museo Sans 900"/>
            </a:endParaRPr>
          </a:p>
          <a:p>
            <a:pPr marL="12700">
              <a:lnSpc>
                <a:spcPct val="100000"/>
              </a:lnSpc>
              <a:spcBef>
                <a:spcPts val="844"/>
              </a:spcBef>
              <a:tabLst>
                <a:tab pos="2050414" algn="l"/>
              </a:tabLst>
            </a:pPr>
            <a:r>
              <a:rPr sz="3300" spc="265" dirty="0">
                <a:solidFill>
                  <a:srgbClr val="9C3727"/>
                </a:solidFill>
                <a:latin typeface="Museo Sans 500"/>
                <a:cs typeface="Museo Sans 500"/>
              </a:rPr>
              <a:t>KEEGAN	</a:t>
            </a:r>
            <a:r>
              <a:rPr sz="3300" spc="240" dirty="0">
                <a:solidFill>
                  <a:srgbClr val="9C3727"/>
                </a:solidFill>
                <a:latin typeface="Museo Sans 500"/>
                <a:cs typeface="Museo Sans 500"/>
              </a:rPr>
              <a:t>TUNE</a:t>
            </a:r>
            <a:r>
              <a:rPr sz="3300" spc="-520" dirty="0">
                <a:solidFill>
                  <a:srgbClr val="9C3727"/>
                </a:solidFill>
                <a:latin typeface="Museo Sans 500"/>
                <a:cs typeface="Museo Sans 500"/>
              </a:rPr>
              <a:t> </a:t>
            </a:r>
            <a:endParaRPr sz="3300">
              <a:latin typeface="Museo Sans 500"/>
              <a:cs typeface="Museo Sans 500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2322002" y="2079246"/>
            <a:ext cx="5109210" cy="187896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b="1" spc="50" dirty="0">
                <a:solidFill>
                  <a:srgbClr val="B7D1EC"/>
                </a:solidFill>
                <a:latin typeface="Museo Sans 900"/>
                <a:cs typeface="Museo Sans 900"/>
              </a:rPr>
              <a:t>5-10</a:t>
            </a:r>
            <a:r>
              <a:rPr sz="2800" b="1" spc="135" dirty="0">
                <a:solidFill>
                  <a:srgbClr val="B7D1EC"/>
                </a:solidFill>
                <a:latin typeface="Museo Sans 900"/>
                <a:cs typeface="Museo Sans 900"/>
              </a:rPr>
              <a:t> </a:t>
            </a:r>
            <a:r>
              <a:rPr sz="2800" b="1" spc="40" dirty="0">
                <a:solidFill>
                  <a:srgbClr val="B7D1EC"/>
                </a:solidFill>
                <a:latin typeface="Museo Sans 900"/>
                <a:cs typeface="Museo Sans 900"/>
              </a:rPr>
              <a:t>Years</a:t>
            </a:r>
            <a:endParaRPr sz="2800">
              <a:latin typeface="Museo Sans 900"/>
              <a:cs typeface="Museo Sans 900"/>
            </a:endParaRPr>
          </a:p>
          <a:p>
            <a:pPr marL="379095" marR="5080">
              <a:lnSpc>
                <a:spcPts val="5650"/>
              </a:lnSpc>
              <a:spcBef>
                <a:spcPts val="570"/>
              </a:spcBef>
            </a:pPr>
            <a:r>
              <a:rPr sz="2450" spc="60" dirty="0">
                <a:solidFill>
                  <a:srgbClr val="C5C5C5"/>
                </a:solidFill>
                <a:latin typeface="Museo Sans 500"/>
                <a:cs typeface="Museo Sans 500"/>
              </a:rPr>
              <a:t>Urethane Sealant </a:t>
            </a:r>
            <a:r>
              <a:rPr sz="2450" spc="70" dirty="0">
                <a:solidFill>
                  <a:srgbClr val="C5C5C5"/>
                </a:solidFill>
                <a:latin typeface="Museo Sans 500"/>
                <a:cs typeface="Museo Sans 500"/>
              </a:rPr>
              <a:t>Replacement  </a:t>
            </a:r>
            <a:r>
              <a:rPr sz="2450" spc="45" dirty="0">
                <a:solidFill>
                  <a:srgbClr val="C5C5C5"/>
                </a:solidFill>
                <a:latin typeface="Museo Sans 500"/>
                <a:cs typeface="Museo Sans 500"/>
              </a:rPr>
              <a:t>Wall</a:t>
            </a:r>
            <a:r>
              <a:rPr sz="2450" spc="120" dirty="0">
                <a:solidFill>
                  <a:srgbClr val="C5C5C5"/>
                </a:solidFill>
                <a:latin typeface="Museo Sans 500"/>
                <a:cs typeface="Museo Sans 500"/>
              </a:rPr>
              <a:t> </a:t>
            </a:r>
            <a:r>
              <a:rPr sz="2450" spc="70" dirty="0">
                <a:solidFill>
                  <a:srgbClr val="C5C5C5"/>
                </a:solidFill>
                <a:latin typeface="Museo Sans 500"/>
                <a:cs typeface="Museo Sans 500"/>
              </a:rPr>
              <a:t>Coatings</a:t>
            </a:r>
            <a:endParaRPr sz="2450">
              <a:latin typeface="Museo Sans 500"/>
              <a:cs typeface="Museo Sans 500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2322002" y="4989843"/>
            <a:ext cx="5405755" cy="11614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b="1" spc="55" dirty="0">
                <a:solidFill>
                  <a:srgbClr val="B7D1EC"/>
                </a:solidFill>
                <a:latin typeface="Museo Sans 900"/>
                <a:cs typeface="Museo Sans 900"/>
              </a:rPr>
              <a:t>10-15</a:t>
            </a:r>
            <a:r>
              <a:rPr sz="2800" b="1" spc="135" dirty="0">
                <a:solidFill>
                  <a:srgbClr val="B7D1EC"/>
                </a:solidFill>
                <a:latin typeface="Museo Sans 900"/>
                <a:cs typeface="Museo Sans 900"/>
              </a:rPr>
              <a:t> </a:t>
            </a:r>
            <a:r>
              <a:rPr sz="2800" b="1" spc="40" dirty="0">
                <a:solidFill>
                  <a:srgbClr val="B7D1EC"/>
                </a:solidFill>
                <a:latin typeface="Museo Sans 900"/>
                <a:cs typeface="Museo Sans 900"/>
              </a:rPr>
              <a:t>Years</a:t>
            </a:r>
            <a:endParaRPr sz="2800">
              <a:latin typeface="Museo Sans 900"/>
              <a:cs typeface="Museo Sans 900"/>
            </a:endParaRPr>
          </a:p>
          <a:p>
            <a:pPr marL="379095">
              <a:lnSpc>
                <a:spcPct val="100000"/>
              </a:lnSpc>
              <a:spcBef>
                <a:spcPts val="2640"/>
              </a:spcBef>
            </a:pPr>
            <a:r>
              <a:rPr sz="2450" spc="55" dirty="0">
                <a:solidFill>
                  <a:srgbClr val="C5C5C5"/>
                </a:solidFill>
                <a:latin typeface="Museo Sans 500"/>
                <a:cs typeface="Museo Sans 500"/>
              </a:rPr>
              <a:t>Failed </a:t>
            </a:r>
            <a:r>
              <a:rPr sz="2450" spc="60" dirty="0">
                <a:solidFill>
                  <a:srgbClr val="C5C5C5"/>
                </a:solidFill>
                <a:latin typeface="Museo Sans 500"/>
                <a:cs typeface="Museo Sans 500"/>
              </a:rPr>
              <a:t>Corner </a:t>
            </a:r>
            <a:r>
              <a:rPr sz="2450" spc="55" dirty="0">
                <a:solidFill>
                  <a:srgbClr val="C5C5C5"/>
                </a:solidFill>
                <a:latin typeface="Museo Sans 500"/>
                <a:cs typeface="Museo Sans 500"/>
              </a:rPr>
              <a:t>Bead </a:t>
            </a:r>
            <a:r>
              <a:rPr sz="2450" spc="50" dirty="0">
                <a:solidFill>
                  <a:srgbClr val="C5C5C5"/>
                </a:solidFill>
                <a:latin typeface="Museo Sans 500"/>
                <a:cs typeface="Museo Sans 500"/>
              </a:rPr>
              <a:t>Due </a:t>
            </a:r>
            <a:r>
              <a:rPr sz="2450" spc="40" dirty="0">
                <a:solidFill>
                  <a:srgbClr val="C5C5C5"/>
                </a:solidFill>
                <a:latin typeface="Museo Sans 500"/>
                <a:cs typeface="Museo Sans 500"/>
              </a:rPr>
              <a:t>to</a:t>
            </a:r>
            <a:r>
              <a:rPr sz="2450" spc="375" dirty="0">
                <a:solidFill>
                  <a:srgbClr val="C5C5C5"/>
                </a:solidFill>
                <a:latin typeface="Museo Sans 500"/>
                <a:cs typeface="Museo Sans 500"/>
              </a:rPr>
              <a:t> </a:t>
            </a:r>
            <a:r>
              <a:rPr sz="2450" spc="60" dirty="0">
                <a:solidFill>
                  <a:srgbClr val="C5C5C5"/>
                </a:solidFill>
                <a:latin typeface="Museo Sans 500"/>
                <a:cs typeface="Museo Sans 500"/>
              </a:rPr>
              <a:t>Water</a:t>
            </a:r>
            <a:endParaRPr sz="2450">
              <a:latin typeface="Museo Sans 500"/>
              <a:cs typeface="Museo Sans 500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2688483" y="6434670"/>
            <a:ext cx="1399540" cy="40259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2450" spc="70" dirty="0">
                <a:solidFill>
                  <a:srgbClr val="C5C5C5"/>
                </a:solidFill>
                <a:latin typeface="Museo Sans 500"/>
                <a:cs typeface="Museo Sans 500"/>
              </a:rPr>
              <a:t>Intrusion</a:t>
            </a:r>
            <a:endParaRPr sz="2450">
              <a:latin typeface="Museo Sans 500"/>
              <a:cs typeface="Museo Sans 500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2688483" y="7151848"/>
            <a:ext cx="2846705" cy="40259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2450" spc="50" dirty="0">
                <a:solidFill>
                  <a:srgbClr val="C5C5C5"/>
                </a:solidFill>
                <a:latin typeface="Museo Sans 500"/>
                <a:cs typeface="Museo Sans 500"/>
              </a:rPr>
              <a:t>Crack-Spall</a:t>
            </a:r>
            <a:r>
              <a:rPr sz="2450" spc="90" dirty="0">
                <a:solidFill>
                  <a:srgbClr val="C5C5C5"/>
                </a:solidFill>
                <a:latin typeface="Museo Sans 500"/>
                <a:cs typeface="Museo Sans 500"/>
              </a:rPr>
              <a:t> </a:t>
            </a:r>
            <a:r>
              <a:rPr sz="2450" spc="70" dirty="0">
                <a:solidFill>
                  <a:srgbClr val="C5C5C5"/>
                </a:solidFill>
                <a:latin typeface="Museo Sans 500"/>
                <a:cs typeface="Museo Sans 500"/>
              </a:rPr>
              <a:t>Repair</a:t>
            </a:r>
            <a:endParaRPr sz="2450">
              <a:latin typeface="Museo Sans 500"/>
              <a:cs typeface="Museo Sans 500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2688483" y="7869026"/>
            <a:ext cx="5060950" cy="40259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2450" spc="55" dirty="0">
                <a:solidFill>
                  <a:srgbClr val="C5C5C5"/>
                </a:solidFill>
                <a:latin typeface="Museo Sans 500"/>
                <a:cs typeface="Museo Sans 500"/>
              </a:rPr>
              <a:t>Lathe </a:t>
            </a:r>
            <a:r>
              <a:rPr sz="2450" spc="65" dirty="0">
                <a:solidFill>
                  <a:srgbClr val="C5C5C5"/>
                </a:solidFill>
                <a:latin typeface="Museo Sans 500"/>
                <a:cs typeface="Museo Sans 500"/>
              </a:rPr>
              <a:t>Replacement </a:t>
            </a:r>
            <a:r>
              <a:rPr sz="2450" spc="50" dirty="0">
                <a:solidFill>
                  <a:srgbClr val="C5C5C5"/>
                </a:solidFill>
                <a:latin typeface="Museo Sans 500"/>
                <a:cs typeface="Museo Sans 500"/>
              </a:rPr>
              <a:t>and</a:t>
            </a:r>
            <a:r>
              <a:rPr sz="2450" spc="215" dirty="0">
                <a:solidFill>
                  <a:srgbClr val="C5C5C5"/>
                </a:solidFill>
                <a:latin typeface="Museo Sans 500"/>
                <a:cs typeface="Museo Sans 500"/>
              </a:rPr>
              <a:t> </a:t>
            </a:r>
            <a:r>
              <a:rPr sz="2450" spc="70" dirty="0">
                <a:solidFill>
                  <a:srgbClr val="C5C5C5"/>
                </a:solidFill>
                <a:latin typeface="Museo Sans 500"/>
                <a:cs typeface="Museo Sans 500"/>
              </a:rPr>
              <a:t>Patching</a:t>
            </a:r>
            <a:endParaRPr sz="2450">
              <a:latin typeface="Museo Sans 500"/>
              <a:cs typeface="Museo Sans 500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2688483" y="8586204"/>
            <a:ext cx="2039620" cy="112014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2450" spc="70" dirty="0">
                <a:solidFill>
                  <a:srgbClr val="C5C5C5"/>
                </a:solidFill>
                <a:latin typeface="Museo Sans 500"/>
                <a:cs typeface="Museo Sans 500"/>
              </a:rPr>
              <a:t>Flashing</a:t>
            </a:r>
            <a:endParaRPr sz="2450">
              <a:latin typeface="Museo Sans 500"/>
              <a:cs typeface="Museo Sans 500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2250">
              <a:latin typeface="Museo Sans 500"/>
              <a:cs typeface="Museo Sans 500"/>
            </a:endParaRPr>
          </a:p>
          <a:p>
            <a:pPr marL="12700">
              <a:lnSpc>
                <a:spcPct val="100000"/>
              </a:lnSpc>
            </a:pPr>
            <a:r>
              <a:rPr sz="2450" spc="45" dirty="0">
                <a:solidFill>
                  <a:srgbClr val="C5C5C5"/>
                </a:solidFill>
                <a:latin typeface="Museo Sans 500"/>
                <a:cs typeface="Museo Sans 500"/>
              </a:rPr>
              <a:t>Vapor</a:t>
            </a:r>
            <a:r>
              <a:rPr sz="2450" spc="60" dirty="0">
                <a:solidFill>
                  <a:srgbClr val="C5C5C5"/>
                </a:solidFill>
                <a:latin typeface="Museo Sans 500"/>
                <a:cs typeface="Museo Sans 500"/>
              </a:rPr>
              <a:t> </a:t>
            </a:r>
            <a:r>
              <a:rPr sz="2450" spc="70" dirty="0">
                <a:solidFill>
                  <a:srgbClr val="C5C5C5"/>
                </a:solidFill>
                <a:latin typeface="Museo Sans 500"/>
                <a:cs typeface="Museo Sans 500"/>
              </a:rPr>
              <a:t>Barrier</a:t>
            </a:r>
            <a:endParaRPr sz="2450">
              <a:latin typeface="Museo Sans 500"/>
              <a:cs typeface="Museo Sans 500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10221786" y="2533960"/>
            <a:ext cx="1053465" cy="6930390"/>
          </a:xfrm>
          <a:custGeom>
            <a:avLst/>
            <a:gdLst/>
            <a:ahLst/>
            <a:cxnLst/>
            <a:rect l="l" t="t" r="r" b="b"/>
            <a:pathLst>
              <a:path w="1053465" h="6930390">
                <a:moveTo>
                  <a:pt x="1053134" y="6624548"/>
                </a:moveTo>
                <a:lnTo>
                  <a:pt x="1050493" y="6018060"/>
                </a:lnTo>
                <a:lnTo>
                  <a:pt x="523925" y="5717108"/>
                </a:lnTo>
                <a:lnTo>
                  <a:pt x="0" y="6022645"/>
                </a:lnTo>
                <a:lnTo>
                  <a:pt x="2654" y="6629133"/>
                </a:lnTo>
                <a:lnTo>
                  <a:pt x="529209" y="6930085"/>
                </a:lnTo>
                <a:lnTo>
                  <a:pt x="1053134" y="6624548"/>
                </a:lnTo>
                <a:close/>
              </a:path>
              <a:path w="1053465" h="6930390">
                <a:moveTo>
                  <a:pt x="1053134" y="4718850"/>
                </a:moveTo>
                <a:lnTo>
                  <a:pt x="1050493" y="4112349"/>
                </a:lnTo>
                <a:lnTo>
                  <a:pt x="523925" y="3811397"/>
                </a:lnTo>
                <a:lnTo>
                  <a:pt x="0" y="4116946"/>
                </a:lnTo>
                <a:lnTo>
                  <a:pt x="2654" y="4723435"/>
                </a:lnTo>
                <a:lnTo>
                  <a:pt x="529209" y="5024386"/>
                </a:lnTo>
                <a:lnTo>
                  <a:pt x="1053134" y="4718850"/>
                </a:lnTo>
                <a:close/>
              </a:path>
              <a:path w="1053465" h="6930390">
                <a:moveTo>
                  <a:pt x="1053134" y="2813151"/>
                </a:moveTo>
                <a:lnTo>
                  <a:pt x="1050493" y="2206650"/>
                </a:lnTo>
                <a:lnTo>
                  <a:pt x="523925" y="1905698"/>
                </a:lnTo>
                <a:lnTo>
                  <a:pt x="0" y="2211235"/>
                </a:lnTo>
                <a:lnTo>
                  <a:pt x="2654" y="2817736"/>
                </a:lnTo>
                <a:lnTo>
                  <a:pt x="529209" y="3118688"/>
                </a:lnTo>
                <a:lnTo>
                  <a:pt x="1053134" y="2813151"/>
                </a:lnTo>
                <a:close/>
              </a:path>
              <a:path w="1053465" h="6930390">
                <a:moveTo>
                  <a:pt x="1053134" y="907453"/>
                </a:moveTo>
                <a:lnTo>
                  <a:pt x="1050493" y="300951"/>
                </a:lnTo>
                <a:lnTo>
                  <a:pt x="523925" y="0"/>
                </a:lnTo>
                <a:lnTo>
                  <a:pt x="0" y="305536"/>
                </a:lnTo>
                <a:lnTo>
                  <a:pt x="2654" y="912037"/>
                </a:lnTo>
                <a:lnTo>
                  <a:pt x="529209" y="1212989"/>
                </a:lnTo>
                <a:lnTo>
                  <a:pt x="1053134" y="907453"/>
                </a:lnTo>
                <a:close/>
              </a:path>
            </a:pathLst>
          </a:custGeom>
          <a:solidFill>
            <a:srgbClr val="9C372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1570632" y="9097649"/>
            <a:ext cx="4582634" cy="135229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7535550"/>
            <a:ext cx="20104100" cy="3768090"/>
          </a:xfrm>
          <a:custGeom>
            <a:avLst/>
            <a:gdLst/>
            <a:ahLst/>
            <a:cxnLst/>
            <a:rect l="l" t="t" r="r" b="b"/>
            <a:pathLst>
              <a:path w="20104100" h="3768090">
                <a:moveTo>
                  <a:pt x="20104099" y="0"/>
                </a:moveTo>
                <a:lnTo>
                  <a:pt x="0" y="0"/>
                </a:lnTo>
                <a:lnTo>
                  <a:pt x="0" y="3767770"/>
                </a:lnTo>
                <a:lnTo>
                  <a:pt x="20104099" y="3767770"/>
                </a:lnTo>
                <a:lnTo>
                  <a:pt x="20104099" y="0"/>
                </a:lnTo>
                <a:close/>
              </a:path>
            </a:pathLst>
          </a:custGeom>
          <a:solidFill>
            <a:srgbClr val="1F3D7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5999817" y="4905609"/>
            <a:ext cx="8136255" cy="0"/>
          </a:xfrm>
          <a:custGeom>
            <a:avLst/>
            <a:gdLst/>
            <a:ahLst/>
            <a:cxnLst/>
            <a:rect l="l" t="t" r="r" b="b"/>
            <a:pathLst>
              <a:path w="8136255">
                <a:moveTo>
                  <a:pt x="0" y="0"/>
                </a:moveTo>
                <a:lnTo>
                  <a:pt x="8135877" y="0"/>
                </a:lnTo>
              </a:path>
            </a:pathLst>
          </a:custGeom>
          <a:ln w="83767">
            <a:solidFill>
              <a:srgbClr val="9C372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6077585" algn="l"/>
              </a:tabLst>
            </a:pPr>
            <a:r>
              <a:rPr spc="650" dirty="0"/>
              <a:t>BUDGETIN</a:t>
            </a:r>
            <a:r>
              <a:rPr spc="-5" dirty="0"/>
              <a:t>G</a:t>
            </a:r>
            <a:r>
              <a:rPr dirty="0"/>
              <a:t>	</a:t>
            </a:r>
            <a:r>
              <a:rPr spc="650" dirty="0"/>
              <a:t>TIP</a:t>
            </a:r>
            <a:r>
              <a:rPr spc="-5" dirty="0"/>
              <a:t>S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6139412" y="5008089"/>
            <a:ext cx="7867650" cy="5283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2096770" algn="l"/>
                <a:tab pos="5699760" algn="l"/>
              </a:tabLst>
            </a:pPr>
            <a:r>
              <a:rPr sz="3300" spc="265" dirty="0">
                <a:solidFill>
                  <a:srgbClr val="9C3727"/>
                </a:solidFill>
                <a:latin typeface="Museo Sans 500"/>
                <a:cs typeface="Museo Sans 500"/>
              </a:rPr>
              <a:t>ANNUAL	</a:t>
            </a:r>
            <a:r>
              <a:rPr sz="3300" spc="290" dirty="0">
                <a:solidFill>
                  <a:srgbClr val="9C3727"/>
                </a:solidFill>
                <a:latin typeface="Museo Sans 500"/>
                <a:cs typeface="Museo Sans 500"/>
              </a:rPr>
              <a:t>MAINTENANCE	</a:t>
            </a:r>
            <a:r>
              <a:rPr sz="3300" spc="280" dirty="0">
                <a:solidFill>
                  <a:srgbClr val="9C3727"/>
                </a:solidFill>
                <a:latin typeface="Museo Sans 500"/>
                <a:cs typeface="Museo Sans 500"/>
              </a:rPr>
              <a:t>DOLLARS</a:t>
            </a:r>
            <a:r>
              <a:rPr sz="3300" spc="-520" dirty="0">
                <a:solidFill>
                  <a:srgbClr val="9C3727"/>
                </a:solidFill>
                <a:latin typeface="Museo Sans 500"/>
                <a:cs typeface="Museo Sans 500"/>
              </a:rPr>
              <a:t> </a:t>
            </a:r>
            <a:endParaRPr sz="3300">
              <a:latin typeface="Museo Sans 500"/>
              <a:cs typeface="Museo Sans 500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802060" y="8788365"/>
            <a:ext cx="4500245" cy="175958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90"/>
              </a:spcBef>
            </a:pPr>
            <a:r>
              <a:rPr sz="3800" spc="50" dirty="0">
                <a:solidFill>
                  <a:srgbClr val="FFFFFF"/>
                </a:solidFill>
                <a:latin typeface="Century Gothic"/>
                <a:cs typeface="Century Gothic"/>
              </a:rPr>
              <a:t>Increase </a:t>
            </a:r>
            <a:r>
              <a:rPr sz="3800" spc="5" dirty="0">
                <a:solidFill>
                  <a:srgbClr val="FFFFFF"/>
                </a:solidFill>
                <a:latin typeface="Century Gothic"/>
                <a:cs typeface="Century Gothic"/>
              </a:rPr>
              <a:t>by</a:t>
            </a:r>
            <a:r>
              <a:rPr sz="3800" spc="-165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3800" spc="125" dirty="0">
                <a:solidFill>
                  <a:srgbClr val="FFFFFF"/>
                </a:solidFill>
                <a:latin typeface="Century Gothic"/>
                <a:cs typeface="Century Gothic"/>
              </a:rPr>
              <a:t>2-5%</a:t>
            </a:r>
            <a:endParaRPr sz="3800">
              <a:latin typeface="Century Gothic"/>
              <a:cs typeface="Century Gothic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3700">
              <a:latin typeface="Century Gothic"/>
              <a:cs typeface="Century Gothic"/>
            </a:endParaRPr>
          </a:p>
          <a:p>
            <a:pPr algn="ctr">
              <a:lnSpc>
                <a:spcPct val="100000"/>
              </a:lnSpc>
            </a:pPr>
            <a:r>
              <a:rPr sz="3800" spc="120" dirty="0">
                <a:solidFill>
                  <a:srgbClr val="FFFFFF"/>
                </a:solidFill>
                <a:latin typeface="Century Gothic"/>
                <a:cs typeface="Century Gothic"/>
              </a:rPr>
              <a:t>Annual</a:t>
            </a:r>
            <a:r>
              <a:rPr sz="3800" spc="-125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3800" spc="135" dirty="0">
                <a:solidFill>
                  <a:srgbClr val="FFFFFF"/>
                </a:solidFill>
                <a:latin typeface="Century Gothic"/>
                <a:cs typeface="Century Gothic"/>
              </a:rPr>
              <a:t>Inspection</a:t>
            </a:r>
            <a:endParaRPr sz="3800">
              <a:latin typeface="Century Gothic"/>
              <a:cs typeface="Century Gothic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3903125" y="6929050"/>
            <a:ext cx="1053465" cy="1213485"/>
          </a:xfrm>
          <a:custGeom>
            <a:avLst/>
            <a:gdLst/>
            <a:ahLst/>
            <a:cxnLst/>
            <a:rect l="l" t="t" r="r" b="b"/>
            <a:pathLst>
              <a:path w="1053464" h="1213484">
                <a:moveTo>
                  <a:pt x="523921" y="0"/>
                </a:moveTo>
                <a:lnTo>
                  <a:pt x="0" y="305540"/>
                </a:lnTo>
                <a:lnTo>
                  <a:pt x="2649" y="912035"/>
                </a:lnTo>
                <a:lnTo>
                  <a:pt x="529209" y="1212989"/>
                </a:lnTo>
                <a:lnTo>
                  <a:pt x="1053130" y="907448"/>
                </a:lnTo>
                <a:lnTo>
                  <a:pt x="1050481" y="300954"/>
                </a:lnTo>
                <a:lnTo>
                  <a:pt x="523921" y="0"/>
                </a:lnTo>
                <a:close/>
              </a:path>
            </a:pathLst>
          </a:custGeom>
          <a:solidFill>
            <a:srgbClr val="9C372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6828928" y="6929050"/>
            <a:ext cx="1053465" cy="1213485"/>
          </a:xfrm>
          <a:custGeom>
            <a:avLst/>
            <a:gdLst/>
            <a:ahLst/>
            <a:cxnLst/>
            <a:rect l="l" t="t" r="r" b="b"/>
            <a:pathLst>
              <a:path w="1053465" h="1213484">
                <a:moveTo>
                  <a:pt x="523921" y="0"/>
                </a:moveTo>
                <a:lnTo>
                  <a:pt x="0" y="305540"/>
                </a:lnTo>
                <a:lnTo>
                  <a:pt x="2649" y="912035"/>
                </a:lnTo>
                <a:lnTo>
                  <a:pt x="529209" y="1212989"/>
                </a:lnTo>
                <a:lnTo>
                  <a:pt x="1053130" y="907448"/>
                </a:lnTo>
                <a:lnTo>
                  <a:pt x="1050481" y="300954"/>
                </a:lnTo>
                <a:lnTo>
                  <a:pt x="523921" y="0"/>
                </a:lnTo>
                <a:close/>
              </a:path>
            </a:pathLst>
          </a:custGeom>
          <a:solidFill>
            <a:srgbClr val="9C372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5376498" y="6929050"/>
            <a:ext cx="1053465" cy="1213485"/>
          </a:xfrm>
          <a:custGeom>
            <a:avLst/>
            <a:gdLst/>
            <a:ahLst/>
            <a:cxnLst/>
            <a:rect l="l" t="t" r="r" b="b"/>
            <a:pathLst>
              <a:path w="1053464" h="1213484">
                <a:moveTo>
                  <a:pt x="523921" y="0"/>
                </a:moveTo>
                <a:lnTo>
                  <a:pt x="0" y="305540"/>
                </a:lnTo>
                <a:lnTo>
                  <a:pt x="2649" y="912035"/>
                </a:lnTo>
                <a:lnTo>
                  <a:pt x="529209" y="1212989"/>
                </a:lnTo>
                <a:lnTo>
                  <a:pt x="1053130" y="907448"/>
                </a:lnTo>
                <a:lnTo>
                  <a:pt x="1050481" y="300954"/>
                </a:lnTo>
                <a:lnTo>
                  <a:pt x="523921" y="0"/>
                </a:lnTo>
                <a:close/>
              </a:path>
            </a:pathLst>
          </a:custGeom>
          <a:solidFill>
            <a:srgbClr val="9C372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9551661" y="6929050"/>
            <a:ext cx="1053465" cy="1213485"/>
          </a:xfrm>
          <a:custGeom>
            <a:avLst/>
            <a:gdLst/>
            <a:ahLst/>
            <a:cxnLst/>
            <a:rect l="l" t="t" r="r" b="b"/>
            <a:pathLst>
              <a:path w="1053465" h="1213484">
                <a:moveTo>
                  <a:pt x="523921" y="0"/>
                </a:moveTo>
                <a:lnTo>
                  <a:pt x="0" y="305540"/>
                </a:lnTo>
                <a:lnTo>
                  <a:pt x="2649" y="912035"/>
                </a:lnTo>
                <a:lnTo>
                  <a:pt x="529209" y="1212989"/>
                </a:lnTo>
                <a:lnTo>
                  <a:pt x="1053130" y="907448"/>
                </a:lnTo>
                <a:lnTo>
                  <a:pt x="1050481" y="300954"/>
                </a:lnTo>
                <a:lnTo>
                  <a:pt x="523921" y="0"/>
                </a:lnTo>
                <a:close/>
              </a:path>
            </a:pathLst>
          </a:custGeom>
          <a:solidFill>
            <a:srgbClr val="9C372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8099229" y="6929050"/>
            <a:ext cx="1053465" cy="1213485"/>
          </a:xfrm>
          <a:custGeom>
            <a:avLst/>
            <a:gdLst/>
            <a:ahLst/>
            <a:cxnLst/>
            <a:rect l="l" t="t" r="r" b="b"/>
            <a:pathLst>
              <a:path w="1053465" h="1213484">
                <a:moveTo>
                  <a:pt x="523921" y="0"/>
                </a:moveTo>
                <a:lnTo>
                  <a:pt x="0" y="305540"/>
                </a:lnTo>
                <a:lnTo>
                  <a:pt x="2649" y="912035"/>
                </a:lnTo>
                <a:lnTo>
                  <a:pt x="529209" y="1212989"/>
                </a:lnTo>
                <a:lnTo>
                  <a:pt x="1053130" y="907448"/>
                </a:lnTo>
                <a:lnTo>
                  <a:pt x="1050481" y="300954"/>
                </a:lnTo>
                <a:lnTo>
                  <a:pt x="523921" y="0"/>
                </a:lnTo>
                <a:close/>
              </a:path>
            </a:pathLst>
          </a:custGeom>
          <a:solidFill>
            <a:srgbClr val="9C372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11004093" y="6929050"/>
            <a:ext cx="1053465" cy="1213485"/>
          </a:xfrm>
          <a:custGeom>
            <a:avLst/>
            <a:gdLst/>
            <a:ahLst/>
            <a:cxnLst/>
            <a:rect l="l" t="t" r="r" b="b"/>
            <a:pathLst>
              <a:path w="1053465" h="1213484">
                <a:moveTo>
                  <a:pt x="523921" y="0"/>
                </a:moveTo>
                <a:lnTo>
                  <a:pt x="0" y="305540"/>
                </a:lnTo>
                <a:lnTo>
                  <a:pt x="2649" y="912035"/>
                </a:lnTo>
                <a:lnTo>
                  <a:pt x="529209" y="1212989"/>
                </a:lnTo>
                <a:lnTo>
                  <a:pt x="1053130" y="907448"/>
                </a:lnTo>
                <a:lnTo>
                  <a:pt x="1050481" y="300954"/>
                </a:lnTo>
                <a:lnTo>
                  <a:pt x="523921" y="0"/>
                </a:lnTo>
                <a:close/>
              </a:path>
            </a:pathLst>
          </a:custGeom>
          <a:solidFill>
            <a:srgbClr val="9C372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13726825" y="6929050"/>
            <a:ext cx="1053465" cy="1213485"/>
          </a:xfrm>
          <a:custGeom>
            <a:avLst/>
            <a:gdLst/>
            <a:ahLst/>
            <a:cxnLst/>
            <a:rect l="l" t="t" r="r" b="b"/>
            <a:pathLst>
              <a:path w="1053465" h="1213484">
                <a:moveTo>
                  <a:pt x="523921" y="0"/>
                </a:moveTo>
                <a:lnTo>
                  <a:pt x="0" y="305540"/>
                </a:lnTo>
                <a:lnTo>
                  <a:pt x="2649" y="912035"/>
                </a:lnTo>
                <a:lnTo>
                  <a:pt x="529209" y="1212989"/>
                </a:lnTo>
                <a:lnTo>
                  <a:pt x="1053130" y="907448"/>
                </a:lnTo>
                <a:lnTo>
                  <a:pt x="1050481" y="300954"/>
                </a:lnTo>
                <a:lnTo>
                  <a:pt x="523921" y="0"/>
                </a:lnTo>
                <a:close/>
              </a:path>
            </a:pathLst>
          </a:custGeom>
          <a:solidFill>
            <a:srgbClr val="9C372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12274392" y="6929050"/>
            <a:ext cx="1053465" cy="1213485"/>
          </a:xfrm>
          <a:custGeom>
            <a:avLst/>
            <a:gdLst/>
            <a:ahLst/>
            <a:cxnLst/>
            <a:rect l="l" t="t" r="r" b="b"/>
            <a:pathLst>
              <a:path w="1053465" h="1213484">
                <a:moveTo>
                  <a:pt x="523921" y="0"/>
                </a:moveTo>
                <a:lnTo>
                  <a:pt x="0" y="305540"/>
                </a:lnTo>
                <a:lnTo>
                  <a:pt x="2649" y="912035"/>
                </a:lnTo>
                <a:lnTo>
                  <a:pt x="529209" y="1212989"/>
                </a:lnTo>
                <a:lnTo>
                  <a:pt x="1053130" y="907448"/>
                </a:lnTo>
                <a:lnTo>
                  <a:pt x="1050481" y="300954"/>
                </a:lnTo>
                <a:lnTo>
                  <a:pt x="523921" y="0"/>
                </a:lnTo>
                <a:close/>
              </a:path>
            </a:pathLst>
          </a:custGeom>
          <a:solidFill>
            <a:srgbClr val="9C372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15179256" y="6929050"/>
            <a:ext cx="1053465" cy="1213485"/>
          </a:xfrm>
          <a:custGeom>
            <a:avLst/>
            <a:gdLst/>
            <a:ahLst/>
            <a:cxnLst/>
            <a:rect l="l" t="t" r="r" b="b"/>
            <a:pathLst>
              <a:path w="1053465" h="1213484">
                <a:moveTo>
                  <a:pt x="523921" y="0"/>
                </a:moveTo>
                <a:lnTo>
                  <a:pt x="0" y="305540"/>
                </a:lnTo>
                <a:lnTo>
                  <a:pt x="2649" y="912035"/>
                </a:lnTo>
                <a:lnTo>
                  <a:pt x="529209" y="1212989"/>
                </a:lnTo>
                <a:lnTo>
                  <a:pt x="1053130" y="907448"/>
                </a:lnTo>
                <a:lnTo>
                  <a:pt x="1050481" y="300954"/>
                </a:lnTo>
                <a:lnTo>
                  <a:pt x="523921" y="0"/>
                </a:lnTo>
                <a:close/>
              </a:path>
            </a:pathLst>
          </a:custGeom>
          <a:solidFill>
            <a:srgbClr val="9C372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7760733" y="544486"/>
            <a:ext cx="4582628" cy="135229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769397" y="10931604"/>
            <a:ext cx="12334875" cy="377190"/>
            <a:chOff x="7769397" y="10931604"/>
            <a:chExt cx="12334875" cy="377190"/>
          </a:xfrm>
        </p:grpSpPr>
        <p:sp>
          <p:nvSpPr>
            <p:cNvPr id="3" name="object 3"/>
            <p:cNvSpPr/>
            <p:nvPr/>
          </p:nvSpPr>
          <p:spPr>
            <a:xfrm>
              <a:off x="11880968" y="10931604"/>
              <a:ext cx="8223250" cy="377190"/>
            </a:xfrm>
            <a:custGeom>
              <a:avLst/>
              <a:gdLst/>
              <a:ahLst/>
              <a:cxnLst/>
              <a:rect l="l" t="t" r="r" b="b"/>
              <a:pathLst>
                <a:path w="8223250" h="377190">
                  <a:moveTo>
                    <a:pt x="0" y="376951"/>
                  </a:moveTo>
                  <a:lnTo>
                    <a:pt x="8223131" y="376951"/>
                  </a:lnTo>
                  <a:lnTo>
                    <a:pt x="8223131" y="0"/>
                  </a:lnTo>
                  <a:lnTo>
                    <a:pt x="0" y="0"/>
                  </a:lnTo>
                  <a:lnTo>
                    <a:pt x="0" y="376951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7769397" y="10931604"/>
              <a:ext cx="4111625" cy="377190"/>
            </a:xfrm>
            <a:custGeom>
              <a:avLst/>
              <a:gdLst/>
              <a:ahLst/>
              <a:cxnLst/>
              <a:rect l="l" t="t" r="r" b="b"/>
              <a:pathLst>
                <a:path w="4111625" h="377190">
                  <a:moveTo>
                    <a:pt x="4111571" y="0"/>
                  </a:moveTo>
                  <a:lnTo>
                    <a:pt x="0" y="0"/>
                  </a:lnTo>
                  <a:lnTo>
                    <a:pt x="0" y="376951"/>
                  </a:lnTo>
                  <a:lnTo>
                    <a:pt x="4111571" y="376951"/>
                  </a:lnTo>
                  <a:lnTo>
                    <a:pt x="4111571" y="0"/>
                  </a:lnTo>
                  <a:close/>
                </a:path>
              </a:pathLst>
            </a:custGeom>
            <a:solidFill>
              <a:srgbClr val="9C372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/>
          <p:nvPr/>
        </p:nvSpPr>
        <p:spPr>
          <a:xfrm>
            <a:off x="5235" y="5245"/>
            <a:ext cx="728345" cy="11298555"/>
          </a:xfrm>
          <a:custGeom>
            <a:avLst/>
            <a:gdLst/>
            <a:ahLst/>
            <a:cxnLst/>
            <a:rect l="l" t="t" r="r" b="b"/>
            <a:pathLst>
              <a:path w="728345" h="11298555">
                <a:moveTo>
                  <a:pt x="727726" y="0"/>
                </a:moveTo>
                <a:lnTo>
                  <a:pt x="0" y="0"/>
                </a:lnTo>
                <a:lnTo>
                  <a:pt x="0" y="11298074"/>
                </a:lnTo>
                <a:lnTo>
                  <a:pt x="727726" y="11298074"/>
                </a:lnTo>
                <a:lnTo>
                  <a:pt x="727726" y="0"/>
                </a:lnTo>
                <a:close/>
              </a:path>
            </a:pathLst>
          </a:custGeom>
          <a:solidFill>
            <a:srgbClr val="1F3D7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1578874" y="10123116"/>
            <a:ext cx="3341370" cy="5283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2050414" algn="l"/>
              </a:tabLst>
            </a:pPr>
            <a:r>
              <a:rPr sz="3300" spc="265" dirty="0">
                <a:solidFill>
                  <a:srgbClr val="9C3727"/>
                </a:solidFill>
                <a:latin typeface="Museo Sans 500"/>
                <a:cs typeface="Museo Sans 500"/>
              </a:rPr>
              <a:t>KEEGAN	</a:t>
            </a:r>
            <a:r>
              <a:rPr sz="3300" spc="240" dirty="0">
                <a:solidFill>
                  <a:srgbClr val="9C3727"/>
                </a:solidFill>
                <a:latin typeface="Museo Sans 500"/>
                <a:cs typeface="Museo Sans 500"/>
              </a:rPr>
              <a:t>TUNE</a:t>
            </a:r>
            <a:r>
              <a:rPr sz="3300" spc="-520" dirty="0">
                <a:solidFill>
                  <a:srgbClr val="9C3727"/>
                </a:solidFill>
                <a:latin typeface="Museo Sans 500"/>
                <a:cs typeface="Museo Sans 500"/>
              </a:rPr>
              <a:t> </a:t>
            </a:r>
            <a:endParaRPr sz="3300">
              <a:latin typeface="Museo Sans 500"/>
              <a:cs typeface="Museo Sans 500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578874" y="4063739"/>
            <a:ext cx="5603875" cy="400050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3100" spc="80" dirty="0">
                <a:latin typeface="Museo Sans 500"/>
                <a:cs typeface="Museo Sans 500"/>
              </a:rPr>
              <a:t>Restoration </a:t>
            </a:r>
            <a:r>
              <a:rPr sz="3100" spc="45" dirty="0">
                <a:latin typeface="Museo Sans 500"/>
                <a:cs typeface="Museo Sans 500"/>
              </a:rPr>
              <a:t>of </a:t>
            </a:r>
            <a:r>
              <a:rPr sz="3100" spc="80" dirty="0">
                <a:latin typeface="Museo Sans 500"/>
                <a:cs typeface="Museo Sans 500"/>
              </a:rPr>
              <a:t>Existing</a:t>
            </a:r>
            <a:r>
              <a:rPr sz="3100" spc="340" dirty="0">
                <a:latin typeface="Museo Sans 500"/>
                <a:cs typeface="Museo Sans 500"/>
              </a:rPr>
              <a:t> </a:t>
            </a:r>
            <a:r>
              <a:rPr sz="3100" spc="70" dirty="0">
                <a:latin typeface="Museo Sans 500"/>
                <a:cs typeface="Museo Sans 500"/>
              </a:rPr>
              <a:t>Roof</a:t>
            </a:r>
            <a:endParaRPr sz="3100">
              <a:latin typeface="Museo Sans 500"/>
              <a:cs typeface="Museo Sans 500"/>
            </a:endParaRPr>
          </a:p>
          <a:p>
            <a:pPr marL="12700">
              <a:lnSpc>
                <a:spcPct val="100000"/>
              </a:lnSpc>
              <a:spcBef>
                <a:spcPts val="2385"/>
              </a:spcBef>
            </a:pPr>
            <a:r>
              <a:rPr sz="3100" spc="80" dirty="0">
                <a:latin typeface="Museo Sans 500"/>
                <a:cs typeface="Museo Sans 500"/>
              </a:rPr>
              <a:t>Increases </a:t>
            </a:r>
            <a:r>
              <a:rPr sz="3100" spc="75" dirty="0">
                <a:latin typeface="Museo Sans 500"/>
                <a:cs typeface="Museo Sans 500"/>
              </a:rPr>
              <a:t>Useful</a:t>
            </a:r>
            <a:r>
              <a:rPr sz="3100" spc="240" dirty="0">
                <a:latin typeface="Museo Sans 500"/>
                <a:cs typeface="Museo Sans 500"/>
              </a:rPr>
              <a:t> </a:t>
            </a:r>
            <a:r>
              <a:rPr sz="3100" spc="85" dirty="0">
                <a:latin typeface="Museo Sans 500"/>
                <a:cs typeface="Museo Sans 500"/>
              </a:rPr>
              <a:t>Life</a:t>
            </a:r>
            <a:endParaRPr sz="3100">
              <a:latin typeface="Museo Sans 500"/>
              <a:cs typeface="Museo Sans 500"/>
            </a:endParaRPr>
          </a:p>
          <a:p>
            <a:pPr marL="12700" marR="1198880">
              <a:lnSpc>
                <a:spcPts val="3130"/>
              </a:lnSpc>
              <a:spcBef>
                <a:spcPts val="2975"/>
              </a:spcBef>
            </a:pPr>
            <a:r>
              <a:rPr sz="3100" spc="75" dirty="0">
                <a:latin typeface="Museo Sans 500"/>
                <a:cs typeface="Museo Sans 500"/>
              </a:rPr>
              <a:t>Good </a:t>
            </a:r>
            <a:r>
              <a:rPr sz="3100" spc="65" dirty="0">
                <a:latin typeface="Museo Sans 500"/>
                <a:cs typeface="Museo Sans 500"/>
              </a:rPr>
              <a:t>For </a:t>
            </a:r>
            <a:r>
              <a:rPr sz="3100" spc="75" dirty="0">
                <a:latin typeface="Museo Sans 500"/>
                <a:cs typeface="Museo Sans 500"/>
              </a:rPr>
              <a:t>Roofs </a:t>
            </a:r>
            <a:r>
              <a:rPr sz="3100" spc="90" dirty="0">
                <a:latin typeface="Museo Sans 500"/>
                <a:cs typeface="Museo Sans 500"/>
              </a:rPr>
              <a:t>With  </a:t>
            </a:r>
            <a:r>
              <a:rPr sz="3100" spc="80" dirty="0">
                <a:latin typeface="Museo Sans 500"/>
                <a:cs typeface="Museo Sans 500"/>
              </a:rPr>
              <a:t>Extensive</a:t>
            </a:r>
            <a:r>
              <a:rPr sz="3100" spc="95" dirty="0">
                <a:latin typeface="Museo Sans 500"/>
                <a:cs typeface="Museo Sans 500"/>
              </a:rPr>
              <a:t> </a:t>
            </a:r>
            <a:r>
              <a:rPr sz="3100" spc="90" dirty="0">
                <a:latin typeface="Museo Sans 500"/>
                <a:cs typeface="Museo Sans 500"/>
              </a:rPr>
              <a:t>Penetrations</a:t>
            </a:r>
            <a:endParaRPr sz="3100">
              <a:latin typeface="Museo Sans 500"/>
              <a:cs typeface="Museo Sans 500"/>
            </a:endParaRPr>
          </a:p>
          <a:p>
            <a:pPr marL="12700">
              <a:lnSpc>
                <a:spcPct val="100000"/>
              </a:lnSpc>
              <a:spcBef>
                <a:spcPts val="2380"/>
              </a:spcBef>
            </a:pPr>
            <a:r>
              <a:rPr sz="3100" spc="85" dirty="0">
                <a:latin typeface="Museo Sans 500"/>
                <a:cs typeface="Museo Sans 500"/>
              </a:rPr>
              <a:t>Eco-Friendly</a:t>
            </a:r>
            <a:endParaRPr sz="3100">
              <a:latin typeface="Museo Sans 500"/>
              <a:cs typeface="Museo Sans 500"/>
            </a:endParaRPr>
          </a:p>
          <a:p>
            <a:pPr marL="12700">
              <a:lnSpc>
                <a:spcPct val="100000"/>
              </a:lnSpc>
              <a:spcBef>
                <a:spcPts val="2380"/>
              </a:spcBef>
            </a:pPr>
            <a:r>
              <a:rPr sz="3100" spc="65" dirty="0">
                <a:latin typeface="Museo Sans 500"/>
                <a:cs typeface="Museo Sans 500"/>
              </a:rPr>
              <a:t>Not </a:t>
            </a:r>
            <a:r>
              <a:rPr sz="3100" spc="80" dirty="0">
                <a:latin typeface="Museo Sans 500"/>
                <a:cs typeface="Museo Sans 500"/>
              </a:rPr>
              <a:t>Considered </a:t>
            </a:r>
            <a:r>
              <a:rPr sz="3100" spc="15" dirty="0">
                <a:latin typeface="Museo Sans 500"/>
                <a:cs typeface="Museo Sans 500"/>
              </a:rPr>
              <a:t>a </a:t>
            </a:r>
            <a:r>
              <a:rPr sz="3100" spc="70" dirty="0">
                <a:latin typeface="Museo Sans 500"/>
                <a:cs typeface="Museo Sans 500"/>
              </a:rPr>
              <a:t>Roof</a:t>
            </a:r>
            <a:r>
              <a:rPr sz="3100" spc="470" dirty="0">
                <a:latin typeface="Museo Sans 500"/>
                <a:cs typeface="Museo Sans 500"/>
              </a:rPr>
              <a:t> </a:t>
            </a:r>
            <a:r>
              <a:rPr sz="3100" spc="90" dirty="0">
                <a:latin typeface="Museo Sans 500"/>
                <a:cs typeface="Museo Sans 500"/>
              </a:rPr>
              <a:t>Layer</a:t>
            </a:r>
            <a:endParaRPr sz="3100">
              <a:latin typeface="Museo Sans 500"/>
              <a:cs typeface="Museo Sans 500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1578874" y="1703909"/>
            <a:ext cx="4287520" cy="2086610"/>
          </a:xfrm>
          <a:prstGeom prst="rect">
            <a:avLst/>
          </a:prstGeom>
        </p:spPr>
        <p:txBody>
          <a:bodyPr vert="horz" wrap="square" lIns="0" tIns="187960" rIns="0" bIns="0" rtlCol="0">
            <a:spAutoFit/>
          </a:bodyPr>
          <a:lstStyle/>
          <a:p>
            <a:pPr marL="12700" marR="1120775">
              <a:lnSpc>
                <a:spcPct val="78500"/>
              </a:lnSpc>
              <a:spcBef>
                <a:spcPts val="1480"/>
              </a:spcBef>
            </a:pPr>
            <a:r>
              <a:rPr sz="5250" spc="409" dirty="0"/>
              <a:t>LIQUID  APPLIED</a:t>
            </a:r>
            <a:endParaRPr sz="5250"/>
          </a:p>
          <a:p>
            <a:pPr marL="12700">
              <a:lnSpc>
                <a:spcPts val="4945"/>
              </a:lnSpc>
            </a:pPr>
            <a:r>
              <a:rPr sz="5250" spc="409" dirty="0"/>
              <a:t>MEMBRANE</a:t>
            </a:r>
            <a:endParaRPr sz="5250"/>
          </a:p>
        </p:txBody>
      </p:sp>
      <p:grpSp>
        <p:nvGrpSpPr>
          <p:cNvPr id="9" name="object 9"/>
          <p:cNvGrpSpPr/>
          <p:nvPr/>
        </p:nvGrpSpPr>
        <p:grpSpPr>
          <a:xfrm>
            <a:off x="7769397" y="1832405"/>
            <a:ext cx="12334875" cy="7644130"/>
            <a:chOff x="7769397" y="1832405"/>
            <a:chExt cx="12334875" cy="7644130"/>
          </a:xfrm>
        </p:grpSpPr>
        <p:sp>
          <p:nvSpPr>
            <p:cNvPr id="10" name="object 10"/>
            <p:cNvSpPr/>
            <p:nvPr/>
          </p:nvSpPr>
          <p:spPr>
            <a:xfrm>
              <a:off x="7774632" y="1837640"/>
              <a:ext cx="12324232" cy="7633275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7774632" y="1837640"/>
              <a:ext cx="12324715" cy="7633334"/>
            </a:xfrm>
            <a:custGeom>
              <a:avLst/>
              <a:gdLst/>
              <a:ahLst/>
              <a:cxnLst/>
              <a:rect l="l" t="t" r="r" b="b"/>
              <a:pathLst>
                <a:path w="12324715" h="7633334">
                  <a:moveTo>
                    <a:pt x="0" y="7633275"/>
                  </a:moveTo>
                  <a:lnTo>
                    <a:pt x="12324232" y="7633275"/>
                  </a:lnTo>
                  <a:lnTo>
                    <a:pt x="12324232" y="0"/>
                  </a:lnTo>
                  <a:lnTo>
                    <a:pt x="0" y="0"/>
                  </a:lnTo>
                  <a:lnTo>
                    <a:pt x="0" y="7633275"/>
                  </a:lnTo>
                  <a:close/>
                </a:path>
              </a:pathLst>
            </a:custGeom>
            <a:ln w="1047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" name="object 12"/>
          <p:cNvSpPr/>
          <p:nvPr/>
        </p:nvSpPr>
        <p:spPr>
          <a:xfrm>
            <a:off x="15306812" y="251311"/>
            <a:ext cx="4582634" cy="135228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5235" y="5245"/>
            <a:ext cx="20099020" cy="11303635"/>
            <a:chOff x="5235" y="5245"/>
            <a:chExt cx="20099020" cy="11303635"/>
          </a:xfrm>
        </p:grpSpPr>
        <p:sp>
          <p:nvSpPr>
            <p:cNvPr id="3" name="object 3"/>
            <p:cNvSpPr/>
            <p:nvPr/>
          </p:nvSpPr>
          <p:spPr>
            <a:xfrm>
              <a:off x="5235" y="5654278"/>
              <a:ext cx="7764145" cy="5277485"/>
            </a:xfrm>
            <a:custGeom>
              <a:avLst/>
              <a:gdLst/>
              <a:ahLst/>
              <a:cxnLst/>
              <a:rect l="l" t="t" r="r" b="b"/>
              <a:pathLst>
                <a:path w="7764145" h="5277484">
                  <a:moveTo>
                    <a:pt x="0" y="5277326"/>
                  </a:moveTo>
                  <a:lnTo>
                    <a:pt x="7764151" y="5277326"/>
                  </a:lnTo>
                  <a:lnTo>
                    <a:pt x="7764151" y="0"/>
                  </a:lnTo>
                  <a:lnTo>
                    <a:pt x="0" y="0"/>
                  </a:lnTo>
                  <a:lnTo>
                    <a:pt x="0" y="5277326"/>
                  </a:lnTo>
                  <a:close/>
                </a:path>
              </a:pathLst>
            </a:custGeom>
            <a:solidFill>
              <a:srgbClr val="1F3D7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5232" y="10931607"/>
              <a:ext cx="7764145" cy="377190"/>
            </a:xfrm>
            <a:custGeom>
              <a:avLst/>
              <a:gdLst/>
              <a:ahLst/>
              <a:cxnLst/>
              <a:rect l="l" t="t" r="r" b="b"/>
              <a:pathLst>
                <a:path w="7764145" h="377190">
                  <a:moveTo>
                    <a:pt x="5170868" y="0"/>
                  </a:moveTo>
                  <a:lnTo>
                    <a:pt x="0" y="0"/>
                  </a:lnTo>
                  <a:lnTo>
                    <a:pt x="0" y="376948"/>
                  </a:lnTo>
                  <a:lnTo>
                    <a:pt x="5170868" y="376948"/>
                  </a:lnTo>
                  <a:lnTo>
                    <a:pt x="5170868" y="0"/>
                  </a:lnTo>
                  <a:close/>
                </a:path>
                <a:path w="7764145" h="377190">
                  <a:moveTo>
                    <a:pt x="7764145" y="0"/>
                  </a:moveTo>
                  <a:lnTo>
                    <a:pt x="7758925" y="0"/>
                  </a:lnTo>
                  <a:lnTo>
                    <a:pt x="7758925" y="376948"/>
                  </a:lnTo>
                  <a:lnTo>
                    <a:pt x="7764145" y="376948"/>
                  </a:lnTo>
                  <a:lnTo>
                    <a:pt x="776414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5176104" y="10931604"/>
              <a:ext cx="2588260" cy="377190"/>
            </a:xfrm>
            <a:custGeom>
              <a:avLst/>
              <a:gdLst/>
              <a:ahLst/>
              <a:cxnLst/>
              <a:rect l="l" t="t" r="r" b="b"/>
              <a:pathLst>
                <a:path w="2588259" h="377190">
                  <a:moveTo>
                    <a:pt x="2588057" y="0"/>
                  </a:moveTo>
                  <a:lnTo>
                    <a:pt x="0" y="0"/>
                  </a:lnTo>
                  <a:lnTo>
                    <a:pt x="0" y="376951"/>
                  </a:lnTo>
                  <a:lnTo>
                    <a:pt x="2588057" y="376951"/>
                  </a:lnTo>
                  <a:lnTo>
                    <a:pt x="2588057" y="0"/>
                  </a:lnTo>
                  <a:close/>
                </a:path>
              </a:pathLst>
            </a:custGeom>
            <a:solidFill>
              <a:srgbClr val="9C372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7769397" y="5245"/>
              <a:ext cx="12334702" cy="11298074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5235" y="5654278"/>
            <a:ext cx="7761605" cy="5277485"/>
          </a:xfrm>
          <a:prstGeom prst="rect">
            <a:avLst/>
          </a:prstGeom>
        </p:spPr>
        <p:txBody>
          <a:bodyPr vert="horz" wrap="square" lIns="0" tIns="254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20"/>
              </a:spcBef>
            </a:pPr>
            <a:endParaRPr sz="8750">
              <a:latin typeface="Times New Roman"/>
              <a:cs typeface="Times New Roman"/>
            </a:endParaRPr>
          </a:p>
          <a:p>
            <a:pPr marL="1094105">
              <a:lnSpc>
                <a:spcPts val="5625"/>
              </a:lnSpc>
              <a:tabLst>
                <a:tab pos="3621404" algn="l"/>
              </a:tabLst>
            </a:pPr>
            <a:r>
              <a:rPr sz="5250" b="1" spc="365" dirty="0">
                <a:solidFill>
                  <a:srgbClr val="C5C5C5"/>
                </a:solidFill>
                <a:latin typeface="Museo Sans 900"/>
                <a:cs typeface="Museo Sans 900"/>
              </a:rPr>
              <a:t>TYPES	</a:t>
            </a:r>
            <a:r>
              <a:rPr sz="5250" b="1" spc="409" dirty="0">
                <a:solidFill>
                  <a:srgbClr val="C5C5C5"/>
                </a:solidFill>
                <a:latin typeface="Museo Sans 900"/>
                <a:cs typeface="Museo Sans 900"/>
              </a:rPr>
              <a:t>OF</a:t>
            </a:r>
            <a:endParaRPr sz="5250">
              <a:latin typeface="Museo Sans 900"/>
              <a:cs typeface="Museo Sans 900"/>
            </a:endParaRPr>
          </a:p>
          <a:p>
            <a:pPr marL="1094105" marR="1535430">
              <a:lnSpc>
                <a:spcPct val="78500"/>
              </a:lnSpc>
              <a:spcBef>
                <a:spcPts val="680"/>
              </a:spcBef>
            </a:pPr>
            <a:r>
              <a:rPr sz="5250" b="1" spc="385" dirty="0">
                <a:solidFill>
                  <a:srgbClr val="C5C5C5"/>
                </a:solidFill>
                <a:latin typeface="Museo Sans 900"/>
                <a:cs typeface="Museo Sans 900"/>
              </a:rPr>
              <a:t>C</a:t>
            </a:r>
            <a:r>
              <a:rPr sz="5250" b="1" spc="415" dirty="0">
                <a:solidFill>
                  <a:srgbClr val="C5C5C5"/>
                </a:solidFill>
                <a:latin typeface="Museo Sans 900"/>
                <a:cs typeface="Museo Sans 900"/>
              </a:rPr>
              <a:t>OMME</a:t>
            </a:r>
            <a:r>
              <a:rPr sz="5250" b="1" spc="380" dirty="0">
                <a:solidFill>
                  <a:srgbClr val="C5C5C5"/>
                </a:solidFill>
                <a:latin typeface="Museo Sans 900"/>
                <a:cs typeface="Museo Sans 900"/>
              </a:rPr>
              <a:t>R</a:t>
            </a:r>
            <a:r>
              <a:rPr sz="5250" b="1" spc="405" dirty="0">
                <a:solidFill>
                  <a:srgbClr val="C5C5C5"/>
                </a:solidFill>
                <a:latin typeface="Museo Sans 900"/>
                <a:cs typeface="Museo Sans 900"/>
              </a:rPr>
              <a:t>CIAL  </a:t>
            </a:r>
            <a:r>
              <a:rPr sz="5250" b="1" spc="409" dirty="0">
                <a:solidFill>
                  <a:srgbClr val="C5C5C5"/>
                </a:solidFill>
                <a:latin typeface="Museo Sans 900"/>
                <a:cs typeface="Museo Sans 900"/>
              </a:rPr>
              <a:t>BUILDING</a:t>
            </a:r>
            <a:endParaRPr sz="5250">
              <a:latin typeface="Museo Sans 900"/>
              <a:cs typeface="Museo Sans 900"/>
            </a:endParaRPr>
          </a:p>
          <a:p>
            <a:pPr marL="1094105">
              <a:lnSpc>
                <a:spcPts val="4945"/>
              </a:lnSpc>
            </a:pPr>
            <a:r>
              <a:rPr sz="5250" b="1" spc="405" dirty="0">
                <a:solidFill>
                  <a:srgbClr val="C5C5C5"/>
                </a:solidFill>
                <a:latin typeface="Museo Sans 900"/>
                <a:cs typeface="Museo Sans 900"/>
              </a:rPr>
              <a:t>CONSTRUCTION</a:t>
            </a:r>
            <a:endParaRPr sz="5250">
              <a:latin typeface="Museo Sans 900"/>
              <a:cs typeface="Museo Sans 900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536479" y="732961"/>
            <a:ext cx="6701790" cy="5528310"/>
            <a:chOff x="536479" y="732961"/>
            <a:chExt cx="6701790" cy="5528310"/>
          </a:xfrm>
        </p:grpSpPr>
        <p:sp>
          <p:nvSpPr>
            <p:cNvPr id="9" name="object 9"/>
            <p:cNvSpPr/>
            <p:nvPr/>
          </p:nvSpPr>
          <p:spPr>
            <a:xfrm>
              <a:off x="536473" y="5047786"/>
              <a:ext cx="6701790" cy="1213485"/>
            </a:xfrm>
            <a:custGeom>
              <a:avLst/>
              <a:gdLst/>
              <a:ahLst/>
              <a:cxnLst/>
              <a:rect l="l" t="t" r="r" b="b"/>
              <a:pathLst>
                <a:path w="6701790" h="1213485">
                  <a:moveTo>
                    <a:pt x="1053134" y="907453"/>
                  </a:moveTo>
                  <a:lnTo>
                    <a:pt x="1050480" y="300951"/>
                  </a:lnTo>
                  <a:lnTo>
                    <a:pt x="523925" y="0"/>
                  </a:lnTo>
                  <a:lnTo>
                    <a:pt x="0" y="305536"/>
                  </a:lnTo>
                  <a:lnTo>
                    <a:pt x="2654" y="912037"/>
                  </a:lnTo>
                  <a:lnTo>
                    <a:pt x="529209" y="1212989"/>
                  </a:lnTo>
                  <a:lnTo>
                    <a:pt x="1053134" y="907453"/>
                  </a:lnTo>
                  <a:close/>
                </a:path>
                <a:path w="6701790" h="1213485">
                  <a:moveTo>
                    <a:pt x="2526512" y="907453"/>
                  </a:moveTo>
                  <a:lnTo>
                    <a:pt x="2523858" y="300951"/>
                  </a:lnTo>
                  <a:lnTo>
                    <a:pt x="1997303" y="0"/>
                  </a:lnTo>
                  <a:lnTo>
                    <a:pt x="1473377" y="305536"/>
                  </a:lnTo>
                  <a:lnTo>
                    <a:pt x="1476032" y="912037"/>
                  </a:lnTo>
                  <a:lnTo>
                    <a:pt x="2002586" y="1212989"/>
                  </a:lnTo>
                  <a:lnTo>
                    <a:pt x="2526512" y="907453"/>
                  </a:lnTo>
                  <a:close/>
                </a:path>
                <a:path w="6701790" h="1213485">
                  <a:moveTo>
                    <a:pt x="3978935" y="907453"/>
                  </a:moveTo>
                  <a:lnTo>
                    <a:pt x="3976281" y="300951"/>
                  </a:lnTo>
                  <a:lnTo>
                    <a:pt x="3449726" y="0"/>
                  </a:lnTo>
                  <a:lnTo>
                    <a:pt x="2925800" y="305536"/>
                  </a:lnTo>
                  <a:lnTo>
                    <a:pt x="2928455" y="912037"/>
                  </a:lnTo>
                  <a:lnTo>
                    <a:pt x="3455009" y="1212989"/>
                  </a:lnTo>
                  <a:lnTo>
                    <a:pt x="3978935" y="907453"/>
                  </a:lnTo>
                  <a:close/>
                </a:path>
                <a:path w="6701790" h="1213485">
                  <a:moveTo>
                    <a:pt x="5249240" y="907453"/>
                  </a:moveTo>
                  <a:lnTo>
                    <a:pt x="5246586" y="300951"/>
                  </a:lnTo>
                  <a:lnTo>
                    <a:pt x="4720031" y="0"/>
                  </a:lnTo>
                  <a:lnTo>
                    <a:pt x="4196105" y="305536"/>
                  </a:lnTo>
                  <a:lnTo>
                    <a:pt x="4198759" y="912037"/>
                  </a:lnTo>
                  <a:lnTo>
                    <a:pt x="4725314" y="1212989"/>
                  </a:lnTo>
                  <a:lnTo>
                    <a:pt x="5249240" y="907453"/>
                  </a:lnTo>
                  <a:close/>
                </a:path>
                <a:path w="6701790" h="1213485">
                  <a:moveTo>
                    <a:pt x="6701676" y="907453"/>
                  </a:moveTo>
                  <a:lnTo>
                    <a:pt x="6699021" y="300951"/>
                  </a:lnTo>
                  <a:lnTo>
                    <a:pt x="6172466" y="0"/>
                  </a:lnTo>
                  <a:lnTo>
                    <a:pt x="5648541" y="305536"/>
                  </a:lnTo>
                  <a:lnTo>
                    <a:pt x="5651195" y="912037"/>
                  </a:lnTo>
                  <a:lnTo>
                    <a:pt x="6177750" y="1212989"/>
                  </a:lnTo>
                  <a:lnTo>
                    <a:pt x="6701676" y="907453"/>
                  </a:lnTo>
                  <a:close/>
                </a:path>
              </a:pathLst>
            </a:custGeom>
            <a:solidFill>
              <a:srgbClr val="9C372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1697535" y="732961"/>
              <a:ext cx="4582634" cy="1352294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5245"/>
            <a:ext cx="20104100" cy="11303635"/>
            <a:chOff x="0" y="5245"/>
            <a:chExt cx="20104100" cy="11303635"/>
          </a:xfrm>
        </p:grpSpPr>
        <p:sp>
          <p:nvSpPr>
            <p:cNvPr id="3" name="object 3"/>
            <p:cNvSpPr/>
            <p:nvPr/>
          </p:nvSpPr>
          <p:spPr>
            <a:xfrm>
              <a:off x="12339938" y="5654278"/>
              <a:ext cx="7764780" cy="5277485"/>
            </a:xfrm>
            <a:custGeom>
              <a:avLst/>
              <a:gdLst/>
              <a:ahLst/>
              <a:cxnLst/>
              <a:rect l="l" t="t" r="r" b="b"/>
              <a:pathLst>
                <a:path w="7764780" h="5277484">
                  <a:moveTo>
                    <a:pt x="0" y="5277326"/>
                  </a:moveTo>
                  <a:lnTo>
                    <a:pt x="7764161" y="5277326"/>
                  </a:lnTo>
                  <a:lnTo>
                    <a:pt x="7764161" y="0"/>
                  </a:lnTo>
                  <a:lnTo>
                    <a:pt x="0" y="0"/>
                  </a:lnTo>
                  <a:lnTo>
                    <a:pt x="0" y="5277326"/>
                  </a:lnTo>
                  <a:close/>
                </a:path>
              </a:pathLst>
            </a:custGeom>
            <a:solidFill>
              <a:srgbClr val="1F3D7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12339930" y="10931607"/>
              <a:ext cx="7764780" cy="377190"/>
            </a:xfrm>
            <a:custGeom>
              <a:avLst/>
              <a:gdLst/>
              <a:ahLst/>
              <a:cxnLst/>
              <a:rect l="l" t="t" r="r" b="b"/>
              <a:pathLst>
                <a:path w="7764780" h="377190">
                  <a:moveTo>
                    <a:pt x="5170868" y="0"/>
                  </a:moveTo>
                  <a:lnTo>
                    <a:pt x="0" y="0"/>
                  </a:lnTo>
                  <a:lnTo>
                    <a:pt x="0" y="376948"/>
                  </a:lnTo>
                  <a:lnTo>
                    <a:pt x="5170868" y="376948"/>
                  </a:lnTo>
                  <a:lnTo>
                    <a:pt x="5170868" y="0"/>
                  </a:lnTo>
                  <a:close/>
                </a:path>
                <a:path w="7764780" h="377190">
                  <a:moveTo>
                    <a:pt x="7764158" y="0"/>
                  </a:moveTo>
                  <a:lnTo>
                    <a:pt x="7758925" y="0"/>
                  </a:lnTo>
                  <a:lnTo>
                    <a:pt x="7758925" y="376948"/>
                  </a:lnTo>
                  <a:lnTo>
                    <a:pt x="7764158" y="376948"/>
                  </a:lnTo>
                  <a:lnTo>
                    <a:pt x="776415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17510807" y="10931604"/>
              <a:ext cx="2588260" cy="377190"/>
            </a:xfrm>
            <a:custGeom>
              <a:avLst/>
              <a:gdLst/>
              <a:ahLst/>
              <a:cxnLst/>
              <a:rect l="l" t="t" r="r" b="b"/>
              <a:pathLst>
                <a:path w="2588259" h="377190">
                  <a:moveTo>
                    <a:pt x="2588057" y="0"/>
                  </a:moveTo>
                  <a:lnTo>
                    <a:pt x="0" y="0"/>
                  </a:lnTo>
                  <a:lnTo>
                    <a:pt x="0" y="376951"/>
                  </a:lnTo>
                  <a:lnTo>
                    <a:pt x="2588057" y="376951"/>
                  </a:lnTo>
                  <a:lnTo>
                    <a:pt x="2588057" y="0"/>
                  </a:lnTo>
                  <a:close/>
                </a:path>
              </a:pathLst>
            </a:custGeom>
            <a:solidFill>
              <a:srgbClr val="9C372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0" y="5245"/>
              <a:ext cx="12334702" cy="11298074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12339938" y="5654278"/>
            <a:ext cx="7761605" cy="527748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59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7150">
              <a:latin typeface="Times New Roman"/>
              <a:cs typeface="Times New Roman"/>
            </a:endParaRPr>
          </a:p>
          <a:p>
            <a:pPr marL="1219835">
              <a:lnSpc>
                <a:spcPts val="5625"/>
              </a:lnSpc>
              <a:tabLst>
                <a:tab pos="3246755" algn="l"/>
              </a:tabLst>
            </a:pPr>
            <a:r>
              <a:rPr sz="5250" b="1" spc="310" dirty="0">
                <a:solidFill>
                  <a:srgbClr val="C5C5C5"/>
                </a:solidFill>
                <a:latin typeface="Museo Sans 900"/>
                <a:cs typeface="Museo Sans 900"/>
              </a:rPr>
              <a:t>FULL	</a:t>
            </a:r>
            <a:r>
              <a:rPr sz="5250" b="1" spc="345" dirty="0">
                <a:solidFill>
                  <a:srgbClr val="C5C5C5"/>
                </a:solidFill>
                <a:latin typeface="Museo Sans 900"/>
                <a:cs typeface="Museo Sans 900"/>
              </a:rPr>
              <a:t>MASONRY</a:t>
            </a:r>
            <a:endParaRPr sz="5250">
              <a:latin typeface="Museo Sans 900"/>
              <a:cs typeface="Museo Sans 900"/>
            </a:endParaRPr>
          </a:p>
          <a:p>
            <a:pPr marL="1219835">
              <a:lnSpc>
                <a:spcPts val="5625"/>
              </a:lnSpc>
              <a:tabLst>
                <a:tab pos="3828415" algn="l"/>
              </a:tabLst>
            </a:pPr>
            <a:r>
              <a:rPr sz="5250" b="1" spc="320" dirty="0">
                <a:solidFill>
                  <a:srgbClr val="C5C5C5"/>
                </a:solidFill>
                <a:latin typeface="Museo Sans 900"/>
                <a:cs typeface="Museo Sans 900"/>
              </a:rPr>
              <a:t>/LOAD	</a:t>
            </a:r>
            <a:r>
              <a:rPr sz="5250" b="1" spc="405" dirty="0">
                <a:solidFill>
                  <a:srgbClr val="C5C5C5"/>
                </a:solidFill>
                <a:latin typeface="Museo Sans 900"/>
                <a:cs typeface="Museo Sans 900"/>
              </a:rPr>
              <a:t>BEARING</a:t>
            </a:r>
            <a:endParaRPr sz="5250">
              <a:latin typeface="Museo Sans 900"/>
              <a:cs typeface="Museo Sans 900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12871183" y="460718"/>
            <a:ext cx="6701790" cy="5800090"/>
            <a:chOff x="12871183" y="460718"/>
            <a:chExt cx="6701790" cy="5800090"/>
          </a:xfrm>
        </p:grpSpPr>
        <p:sp>
          <p:nvSpPr>
            <p:cNvPr id="9" name="object 9"/>
            <p:cNvSpPr/>
            <p:nvPr/>
          </p:nvSpPr>
          <p:spPr>
            <a:xfrm>
              <a:off x="12871171" y="5047786"/>
              <a:ext cx="6701790" cy="1213485"/>
            </a:xfrm>
            <a:custGeom>
              <a:avLst/>
              <a:gdLst/>
              <a:ahLst/>
              <a:cxnLst/>
              <a:rect l="l" t="t" r="r" b="b"/>
              <a:pathLst>
                <a:path w="6701790" h="1213485">
                  <a:moveTo>
                    <a:pt x="1053134" y="907453"/>
                  </a:moveTo>
                  <a:lnTo>
                    <a:pt x="1050493" y="300951"/>
                  </a:lnTo>
                  <a:lnTo>
                    <a:pt x="523925" y="0"/>
                  </a:lnTo>
                  <a:lnTo>
                    <a:pt x="0" y="305536"/>
                  </a:lnTo>
                  <a:lnTo>
                    <a:pt x="2654" y="912037"/>
                  </a:lnTo>
                  <a:lnTo>
                    <a:pt x="529209" y="1212989"/>
                  </a:lnTo>
                  <a:lnTo>
                    <a:pt x="1053134" y="907453"/>
                  </a:lnTo>
                  <a:close/>
                </a:path>
                <a:path w="6701790" h="1213485">
                  <a:moveTo>
                    <a:pt x="2526512" y="907453"/>
                  </a:moveTo>
                  <a:lnTo>
                    <a:pt x="2523871" y="300951"/>
                  </a:lnTo>
                  <a:lnTo>
                    <a:pt x="1997303" y="0"/>
                  </a:lnTo>
                  <a:lnTo>
                    <a:pt x="1473390" y="305536"/>
                  </a:lnTo>
                  <a:lnTo>
                    <a:pt x="1476032" y="912037"/>
                  </a:lnTo>
                  <a:lnTo>
                    <a:pt x="2002599" y="1212989"/>
                  </a:lnTo>
                  <a:lnTo>
                    <a:pt x="2526512" y="907453"/>
                  </a:lnTo>
                  <a:close/>
                </a:path>
                <a:path w="6701790" h="1213485">
                  <a:moveTo>
                    <a:pt x="3978935" y="907453"/>
                  </a:moveTo>
                  <a:lnTo>
                    <a:pt x="3976293" y="300951"/>
                  </a:lnTo>
                  <a:lnTo>
                    <a:pt x="3449726" y="0"/>
                  </a:lnTo>
                  <a:lnTo>
                    <a:pt x="2925813" y="305536"/>
                  </a:lnTo>
                  <a:lnTo>
                    <a:pt x="2928455" y="912037"/>
                  </a:lnTo>
                  <a:lnTo>
                    <a:pt x="3455022" y="1212989"/>
                  </a:lnTo>
                  <a:lnTo>
                    <a:pt x="3978935" y="907453"/>
                  </a:lnTo>
                  <a:close/>
                </a:path>
                <a:path w="6701790" h="1213485">
                  <a:moveTo>
                    <a:pt x="5249240" y="907453"/>
                  </a:moveTo>
                  <a:lnTo>
                    <a:pt x="5246598" y="300951"/>
                  </a:lnTo>
                  <a:lnTo>
                    <a:pt x="4720031" y="0"/>
                  </a:lnTo>
                  <a:lnTo>
                    <a:pt x="4196118" y="305536"/>
                  </a:lnTo>
                  <a:lnTo>
                    <a:pt x="4198759" y="912037"/>
                  </a:lnTo>
                  <a:lnTo>
                    <a:pt x="4725327" y="1212989"/>
                  </a:lnTo>
                  <a:lnTo>
                    <a:pt x="5249240" y="907453"/>
                  </a:lnTo>
                  <a:close/>
                </a:path>
                <a:path w="6701790" h="1213485">
                  <a:moveTo>
                    <a:pt x="6701676" y="907453"/>
                  </a:moveTo>
                  <a:lnTo>
                    <a:pt x="6699021" y="300951"/>
                  </a:lnTo>
                  <a:lnTo>
                    <a:pt x="6172466" y="0"/>
                  </a:lnTo>
                  <a:lnTo>
                    <a:pt x="5648541" y="305536"/>
                  </a:lnTo>
                  <a:lnTo>
                    <a:pt x="5651195" y="912037"/>
                  </a:lnTo>
                  <a:lnTo>
                    <a:pt x="6177750" y="1212989"/>
                  </a:lnTo>
                  <a:lnTo>
                    <a:pt x="6701676" y="907453"/>
                  </a:lnTo>
                  <a:close/>
                </a:path>
              </a:pathLst>
            </a:custGeom>
            <a:solidFill>
              <a:srgbClr val="9C372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14032239" y="460718"/>
              <a:ext cx="4582634" cy="1352294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5235" y="5654278"/>
            <a:ext cx="7764145" cy="5654675"/>
            <a:chOff x="5235" y="5654278"/>
            <a:chExt cx="7764145" cy="5654675"/>
          </a:xfrm>
        </p:grpSpPr>
        <p:sp>
          <p:nvSpPr>
            <p:cNvPr id="3" name="object 3"/>
            <p:cNvSpPr/>
            <p:nvPr/>
          </p:nvSpPr>
          <p:spPr>
            <a:xfrm>
              <a:off x="5235" y="5654278"/>
              <a:ext cx="7764145" cy="5277485"/>
            </a:xfrm>
            <a:custGeom>
              <a:avLst/>
              <a:gdLst/>
              <a:ahLst/>
              <a:cxnLst/>
              <a:rect l="l" t="t" r="r" b="b"/>
              <a:pathLst>
                <a:path w="7764145" h="5277484">
                  <a:moveTo>
                    <a:pt x="0" y="5277326"/>
                  </a:moveTo>
                  <a:lnTo>
                    <a:pt x="7764151" y="5277326"/>
                  </a:lnTo>
                  <a:lnTo>
                    <a:pt x="7764151" y="0"/>
                  </a:lnTo>
                  <a:lnTo>
                    <a:pt x="0" y="0"/>
                  </a:lnTo>
                  <a:lnTo>
                    <a:pt x="0" y="5277326"/>
                  </a:lnTo>
                  <a:close/>
                </a:path>
              </a:pathLst>
            </a:custGeom>
            <a:solidFill>
              <a:srgbClr val="1F3D7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5232" y="10931607"/>
              <a:ext cx="7764145" cy="377190"/>
            </a:xfrm>
            <a:custGeom>
              <a:avLst/>
              <a:gdLst/>
              <a:ahLst/>
              <a:cxnLst/>
              <a:rect l="l" t="t" r="r" b="b"/>
              <a:pathLst>
                <a:path w="7764145" h="377190">
                  <a:moveTo>
                    <a:pt x="5170868" y="0"/>
                  </a:moveTo>
                  <a:lnTo>
                    <a:pt x="0" y="0"/>
                  </a:lnTo>
                  <a:lnTo>
                    <a:pt x="0" y="376948"/>
                  </a:lnTo>
                  <a:lnTo>
                    <a:pt x="5170868" y="376948"/>
                  </a:lnTo>
                  <a:lnTo>
                    <a:pt x="5170868" y="0"/>
                  </a:lnTo>
                  <a:close/>
                </a:path>
                <a:path w="7764145" h="377190">
                  <a:moveTo>
                    <a:pt x="7764145" y="0"/>
                  </a:moveTo>
                  <a:lnTo>
                    <a:pt x="7758925" y="0"/>
                  </a:lnTo>
                  <a:lnTo>
                    <a:pt x="7758925" y="376948"/>
                  </a:lnTo>
                  <a:lnTo>
                    <a:pt x="7764145" y="376948"/>
                  </a:lnTo>
                  <a:lnTo>
                    <a:pt x="776414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5176104" y="10931604"/>
              <a:ext cx="2588260" cy="377190"/>
            </a:xfrm>
            <a:custGeom>
              <a:avLst/>
              <a:gdLst/>
              <a:ahLst/>
              <a:cxnLst/>
              <a:rect l="l" t="t" r="r" b="b"/>
              <a:pathLst>
                <a:path w="2588259" h="377190">
                  <a:moveTo>
                    <a:pt x="2588057" y="0"/>
                  </a:moveTo>
                  <a:lnTo>
                    <a:pt x="0" y="0"/>
                  </a:lnTo>
                  <a:lnTo>
                    <a:pt x="0" y="376951"/>
                  </a:lnTo>
                  <a:lnTo>
                    <a:pt x="2588057" y="376951"/>
                  </a:lnTo>
                  <a:lnTo>
                    <a:pt x="2588057" y="0"/>
                  </a:lnTo>
                  <a:close/>
                </a:path>
              </a:pathLst>
            </a:custGeom>
            <a:solidFill>
              <a:srgbClr val="9C372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/>
          <p:nvPr/>
        </p:nvSpPr>
        <p:spPr>
          <a:xfrm>
            <a:off x="7870812" y="1445520"/>
            <a:ext cx="12068486" cy="841751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5235" y="5654278"/>
            <a:ext cx="7761605" cy="527748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59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6150">
              <a:latin typeface="Times New Roman"/>
              <a:cs typeface="Times New Roman"/>
            </a:endParaRPr>
          </a:p>
          <a:p>
            <a:pPr marL="1094105" marR="3747135">
              <a:lnSpc>
                <a:spcPct val="78500"/>
              </a:lnSpc>
            </a:pPr>
            <a:r>
              <a:rPr sz="5250" b="1" spc="405" dirty="0">
                <a:solidFill>
                  <a:srgbClr val="C5C5C5"/>
                </a:solidFill>
                <a:latin typeface="Museo Sans 900"/>
                <a:cs typeface="Museo Sans 900"/>
              </a:rPr>
              <a:t>VENEER  </a:t>
            </a:r>
            <a:r>
              <a:rPr sz="5250" b="1" spc="385" dirty="0">
                <a:solidFill>
                  <a:srgbClr val="C5C5C5"/>
                </a:solidFill>
                <a:latin typeface="Museo Sans 900"/>
                <a:cs typeface="Museo Sans 900"/>
              </a:rPr>
              <a:t>WALL</a:t>
            </a:r>
            <a:endParaRPr sz="5250">
              <a:latin typeface="Museo Sans 900"/>
              <a:cs typeface="Museo Sans 900"/>
            </a:endParaRPr>
          </a:p>
          <a:p>
            <a:pPr marL="1094105">
              <a:lnSpc>
                <a:spcPts val="4945"/>
              </a:lnSpc>
            </a:pPr>
            <a:r>
              <a:rPr sz="5250" b="1" spc="405" dirty="0">
                <a:solidFill>
                  <a:srgbClr val="C5C5C5"/>
                </a:solidFill>
                <a:latin typeface="Museo Sans 900"/>
                <a:cs typeface="Museo Sans 900"/>
              </a:rPr>
              <a:t>SYSTEM</a:t>
            </a:r>
            <a:endParaRPr sz="5250">
              <a:latin typeface="Museo Sans 900"/>
              <a:cs typeface="Museo Sans 900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536479" y="5047781"/>
            <a:ext cx="1053465" cy="1213485"/>
          </a:xfrm>
          <a:custGeom>
            <a:avLst/>
            <a:gdLst/>
            <a:ahLst/>
            <a:cxnLst/>
            <a:rect l="l" t="t" r="r" b="b"/>
            <a:pathLst>
              <a:path w="1053465" h="1213485">
                <a:moveTo>
                  <a:pt x="523921" y="0"/>
                </a:moveTo>
                <a:lnTo>
                  <a:pt x="0" y="305540"/>
                </a:lnTo>
                <a:lnTo>
                  <a:pt x="2649" y="912035"/>
                </a:lnTo>
                <a:lnTo>
                  <a:pt x="529209" y="1212989"/>
                </a:lnTo>
                <a:lnTo>
                  <a:pt x="1053130" y="907448"/>
                </a:lnTo>
                <a:lnTo>
                  <a:pt x="1050481" y="300954"/>
                </a:lnTo>
                <a:lnTo>
                  <a:pt x="523921" y="0"/>
                </a:lnTo>
                <a:close/>
              </a:path>
            </a:pathLst>
          </a:custGeom>
          <a:solidFill>
            <a:srgbClr val="9C372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3462284" y="5047781"/>
            <a:ext cx="1053465" cy="1213485"/>
          </a:xfrm>
          <a:custGeom>
            <a:avLst/>
            <a:gdLst/>
            <a:ahLst/>
            <a:cxnLst/>
            <a:rect l="l" t="t" r="r" b="b"/>
            <a:pathLst>
              <a:path w="1053464" h="1213485">
                <a:moveTo>
                  <a:pt x="523921" y="0"/>
                </a:moveTo>
                <a:lnTo>
                  <a:pt x="0" y="305540"/>
                </a:lnTo>
                <a:lnTo>
                  <a:pt x="2649" y="912035"/>
                </a:lnTo>
                <a:lnTo>
                  <a:pt x="529209" y="1212989"/>
                </a:lnTo>
                <a:lnTo>
                  <a:pt x="1053130" y="907448"/>
                </a:lnTo>
                <a:lnTo>
                  <a:pt x="1050481" y="300954"/>
                </a:lnTo>
                <a:lnTo>
                  <a:pt x="523921" y="0"/>
                </a:lnTo>
                <a:close/>
              </a:path>
            </a:pathLst>
          </a:custGeom>
          <a:solidFill>
            <a:srgbClr val="9C372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2009858" y="5047781"/>
            <a:ext cx="1053465" cy="1213485"/>
          </a:xfrm>
          <a:custGeom>
            <a:avLst/>
            <a:gdLst/>
            <a:ahLst/>
            <a:cxnLst/>
            <a:rect l="l" t="t" r="r" b="b"/>
            <a:pathLst>
              <a:path w="1053464" h="1213485">
                <a:moveTo>
                  <a:pt x="523921" y="0"/>
                </a:moveTo>
                <a:lnTo>
                  <a:pt x="0" y="305540"/>
                </a:lnTo>
                <a:lnTo>
                  <a:pt x="2649" y="912035"/>
                </a:lnTo>
                <a:lnTo>
                  <a:pt x="529209" y="1212989"/>
                </a:lnTo>
                <a:lnTo>
                  <a:pt x="1053130" y="907448"/>
                </a:lnTo>
                <a:lnTo>
                  <a:pt x="1050481" y="300954"/>
                </a:lnTo>
                <a:lnTo>
                  <a:pt x="523921" y="0"/>
                </a:lnTo>
                <a:close/>
              </a:path>
            </a:pathLst>
          </a:custGeom>
          <a:solidFill>
            <a:srgbClr val="9C372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6185021" y="5047781"/>
            <a:ext cx="1053465" cy="1213485"/>
          </a:xfrm>
          <a:custGeom>
            <a:avLst/>
            <a:gdLst/>
            <a:ahLst/>
            <a:cxnLst/>
            <a:rect l="l" t="t" r="r" b="b"/>
            <a:pathLst>
              <a:path w="1053465" h="1213485">
                <a:moveTo>
                  <a:pt x="523921" y="0"/>
                </a:moveTo>
                <a:lnTo>
                  <a:pt x="0" y="305540"/>
                </a:lnTo>
                <a:lnTo>
                  <a:pt x="2649" y="912035"/>
                </a:lnTo>
                <a:lnTo>
                  <a:pt x="529209" y="1212989"/>
                </a:lnTo>
                <a:lnTo>
                  <a:pt x="1053130" y="907448"/>
                </a:lnTo>
                <a:lnTo>
                  <a:pt x="1050481" y="300954"/>
                </a:lnTo>
                <a:lnTo>
                  <a:pt x="523921" y="0"/>
                </a:lnTo>
                <a:close/>
              </a:path>
            </a:pathLst>
          </a:custGeom>
          <a:solidFill>
            <a:srgbClr val="9C372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4732589" y="5047781"/>
            <a:ext cx="1053465" cy="1213485"/>
          </a:xfrm>
          <a:custGeom>
            <a:avLst/>
            <a:gdLst/>
            <a:ahLst/>
            <a:cxnLst/>
            <a:rect l="l" t="t" r="r" b="b"/>
            <a:pathLst>
              <a:path w="1053464" h="1213485">
                <a:moveTo>
                  <a:pt x="523921" y="0"/>
                </a:moveTo>
                <a:lnTo>
                  <a:pt x="0" y="305540"/>
                </a:lnTo>
                <a:lnTo>
                  <a:pt x="2649" y="912035"/>
                </a:lnTo>
                <a:lnTo>
                  <a:pt x="529209" y="1212989"/>
                </a:lnTo>
                <a:lnTo>
                  <a:pt x="1053130" y="907448"/>
                </a:lnTo>
                <a:lnTo>
                  <a:pt x="1050481" y="300954"/>
                </a:lnTo>
                <a:lnTo>
                  <a:pt x="523921" y="0"/>
                </a:lnTo>
                <a:close/>
              </a:path>
            </a:pathLst>
          </a:custGeom>
          <a:solidFill>
            <a:srgbClr val="9C372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1697535" y="418835"/>
            <a:ext cx="4582634" cy="135229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5245"/>
            <a:ext cx="8544560" cy="11298555"/>
            <a:chOff x="0" y="5245"/>
            <a:chExt cx="8544560" cy="11298555"/>
          </a:xfrm>
        </p:grpSpPr>
        <p:sp>
          <p:nvSpPr>
            <p:cNvPr id="3" name="object 3"/>
            <p:cNvSpPr/>
            <p:nvPr/>
          </p:nvSpPr>
          <p:spPr>
            <a:xfrm>
              <a:off x="5235" y="5245"/>
              <a:ext cx="728345" cy="11298555"/>
            </a:xfrm>
            <a:custGeom>
              <a:avLst/>
              <a:gdLst/>
              <a:ahLst/>
              <a:cxnLst/>
              <a:rect l="l" t="t" r="r" b="b"/>
              <a:pathLst>
                <a:path w="728345" h="11298555">
                  <a:moveTo>
                    <a:pt x="727726" y="0"/>
                  </a:moveTo>
                  <a:lnTo>
                    <a:pt x="0" y="0"/>
                  </a:lnTo>
                  <a:lnTo>
                    <a:pt x="0" y="11298074"/>
                  </a:lnTo>
                  <a:lnTo>
                    <a:pt x="727726" y="11298074"/>
                  </a:lnTo>
                  <a:lnTo>
                    <a:pt x="72772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0" y="732962"/>
              <a:ext cx="8544242" cy="5172617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/>
          <p:nvPr/>
        </p:nvSpPr>
        <p:spPr>
          <a:xfrm>
            <a:off x="10748364" y="5245"/>
            <a:ext cx="8136255" cy="11298555"/>
          </a:xfrm>
          <a:custGeom>
            <a:avLst/>
            <a:gdLst/>
            <a:ahLst/>
            <a:cxnLst/>
            <a:rect l="l" t="t" r="r" b="b"/>
            <a:pathLst>
              <a:path w="8136255" h="11298555">
                <a:moveTo>
                  <a:pt x="8135877" y="0"/>
                </a:moveTo>
                <a:lnTo>
                  <a:pt x="0" y="0"/>
                </a:lnTo>
                <a:lnTo>
                  <a:pt x="0" y="11298074"/>
                </a:lnTo>
                <a:lnTo>
                  <a:pt x="8135877" y="11298074"/>
                </a:lnTo>
                <a:lnTo>
                  <a:pt x="8135877" y="0"/>
                </a:lnTo>
                <a:close/>
              </a:path>
            </a:pathLst>
          </a:custGeom>
          <a:solidFill>
            <a:srgbClr val="1F3D7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1830175" y="6447836"/>
            <a:ext cx="6659880" cy="2067560"/>
          </a:xfrm>
          <a:prstGeom prst="rect">
            <a:avLst/>
          </a:prstGeom>
        </p:spPr>
        <p:txBody>
          <a:bodyPr vert="horz" wrap="square" lIns="0" tIns="187960" rIns="0" bIns="0" rtlCol="0">
            <a:spAutoFit/>
          </a:bodyPr>
          <a:lstStyle/>
          <a:p>
            <a:pPr marL="12700" marR="5080">
              <a:lnSpc>
                <a:spcPct val="78500"/>
              </a:lnSpc>
              <a:spcBef>
                <a:spcPts val="1480"/>
              </a:spcBef>
              <a:tabLst>
                <a:tab pos="3947160" algn="l"/>
              </a:tabLst>
            </a:pPr>
            <a:r>
              <a:rPr sz="5250" b="1" spc="409" dirty="0">
                <a:latin typeface="Museo Sans 900"/>
                <a:cs typeface="Museo Sans 900"/>
              </a:rPr>
              <a:t>MASON</a:t>
            </a:r>
            <a:r>
              <a:rPr sz="5250" b="1" spc="325" dirty="0">
                <a:latin typeface="Museo Sans 900"/>
                <a:cs typeface="Museo Sans 900"/>
              </a:rPr>
              <a:t>R</a:t>
            </a:r>
            <a:r>
              <a:rPr sz="5250" b="1" spc="15" dirty="0">
                <a:latin typeface="Museo Sans 900"/>
                <a:cs typeface="Museo Sans 900"/>
              </a:rPr>
              <a:t>Y</a:t>
            </a:r>
            <a:r>
              <a:rPr sz="5250" b="1" dirty="0">
                <a:latin typeface="Museo Sans 900"/>
                <a:cs typeface="Museo Sans 900"/>
              </a:rPr>
              <a:t>	</a:t>
            </a:r>
            <a:r>
              <a:rPr sz="5250" b="1" spc="390" dirty="0">
                <a:latin typeface="Museo Sans 900"/>
                <a:cs typeface="Museo Sans 900"/>
              </a:rPr>
              <a:t>R</a:t>
            </a:r>
            <a:r>
              <a:rPr sz="5250" b="1" spc="409" dirty="0">
                <a:latin typeface="Museo Sans 900"/>
                <a:cs typeface="Museo Sans 900"/>
              </a:rPr>
              <a:t>E</a:t>
            </a:r>
            <a:r>
              <a:rPr sz="5250" b="1" spc="325" dirty="0">
                <a:latin typeface="Museo Sans 900"/>
                <a:cs typeface="Museo Sans 900"/>
              </a:rPr>
              <a:t>P</a:t>
            </a:r>
            <a:r>
              <a:rPr sz="5250" b="1" spc="405" dirty="0">
                <a:latin typeface="Museo Sans 900"/>
                <a:cs typeface="Museo Sans 900"/>
              </a:rPr>
              <a:t>AIR  </a:t>
            </a:r>
            <a:r>
              <a:rPr sz="5250" b="1" spc="409" dirty="0">
                <a:latin typeface="Museo Sans 900"/>
                <a:cs typeface="Museo Sans 900"/>
              </a:rPr>
              <a:t>TIMELINE</a:t>
            </a:r>
            <a:endParaRPr sz="5250">
              <a:latin typeface="Museo Sans 900"/>
              <a:cs typeface="Museo Sans 900"/>
            </a:endParaRPr>
          </a:p>
          <a:p>
            <a:pPr marL="12700">
              <a:lnSpc>
                <a:spcPct val="100000"/>
              </a:lnSpc>
              <a:spcBef>
                <a:spcPts val="844"/>
              </a:spcBef>
              <a:tabLst>
                <a:tab pos="2050414" algn="l"/>
              </a:tabLst>
            </a:pPr>
            <a:r>
              <a:rPr sz="3300" spc="265" dirty="0">
                <a:solidFill>
                  <a:srgbClr val="9C3727"/>
                </a:solidFill>
                <a:latin typeface="Museo Sans 500"/>
                <a:cs typeface="Museo Sans 500"/>
              </a:rPr>
              <a:t>KEEGAN	</a:t>
            </a:r>
            <a:r>
              <a:rPr sz="3300" spc="240" dirty="0">
                <a:solidFill>
                  <a:srgbClr val="9C3727"/>
                </a:solidFill>
                <a:latin typeface="Museo Sans 500"/>
                <a:cs typeface="Museo Sans 500"/>
              </a:rPr>
              <a:t>TUNE</a:t>
            </a:r>
            <a:r>
              <a:rPr sz="3300" spc="-520" dirty="0">
                <a:solidFill>
                  <a:srgbClr val="9C3727"/>
                </a:solidFill>
                <a:latin typeface="Museo Sans 500"/>
                <a:cs typeface="Museo Sans 500"/>
              </a:rPr>
              <a:t> </a:t>
            </a:r>
            <a:endParaRPr sz="3300">
              <a:latin typeface="Museo Sans 500"/>
              <a:cs typeface="Museo Sans 500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2322002" y="1842572"/>
            <a:ext cx="5109210" cy="3693795"/>
          </a:xfrm>
          <a:prstGeom prst="rect">
            <a:avLst/>
          </a:prstGeom>
        </p:spPr>
        <p:txBody>
          <a:bodyPr vert="horz" wrap="square" lIns="0" tIns="24955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964"/>
              </a:spcBef>
            </a:pPr>
            <a:r>
              <a:rPr sz="2800" b="1" spc="50" dirty="0">
                <a:solidFill>
                  <a:srgbClr val="B7D1EC"/>
                </a:solidFill>
                <a:latin typeface="Museo Sans 900"/>
                <a:cs typeface="Museo Sans 900"/>
              </a:rPr>
              <a:t>5-10</a:t>
            </a:r>
            <a:r>
              <a:rPr sz="2800" b="1" spc="135" dirty="0">
                <a:solidFill>
                  <a:srgbClr val="B7D1EC"/>
                </a:solidFill>
                <a:latin typeface="Museo Sans 900"/>
                <a:cs typeface="Museo Sans 900"/>
              </a:rPr>
              <a:t> </a:t>
            </a:r>
            <a:r>
              <a:rPr sz="2800" b="1" spc="40" dirty="0">
                <a:solidFill>
                  <a:srgbClr val="B7D1EC"/>
                </a:solidFill>
                <a:latin typeface="Museo Sans 900"/>
                <a:cs typeface="Museo Sans 900"/>
              </a:rPr>
              <a:t>Years</a:t>
            </a:r>
            <a:endParaRPr sz="2800">
              <a:latin typeface="Museo Sans 900"/>
              <a:cs typeface="Museo Sans 900"/>
            </a:endParaRPr>
          </a:p>
          <a:p>
            <a:pPr marL="379095" marR="5080">
              <a:lnSpc>
                <a:spcPts val="4680"/>
              </a:lnSpc>
              <a:spcBef>
                <a:spcPts val="375"/>
              </a:spcBef>
            </a:pPr>
            <a:r>
              <a:rPr sz="2450" spc="60" dirty="0">
                <a:solidFill>
                  <a:srgbClr val="C5C5C5"/>
                </a:solidFill>
                <a:latin typeface="Museo Sans 500"/>
                <a:cs typeface="Museo Sans 500"/>
              </a:rPr>
              <a:t>Building, Cleaning </a:t>
            </a:r>
            <a:r>
              <a:rPr sz="2450" spc="50" dirty="0">
                <a:solidFill>
                  <a:srgbClr val="C5C5C5"/>
                </a:solidFill>
                <a:latin typeface="Museo Sans 500"/>
                <a:cs typeface="Museo Sans 500"/>
              </a:rPr>
              <a:t>and </a:t>
            </a:r>
            <a:r>
              <a:rPr sz="2450" spc="70" dirty="0">
                <a:solidFill>
                  <a:srgbClr val="C5C5C5"/>
                </a:solidFill>
                <a:latin typeface="Museo Sans 500"/>
                <a:cs typeface="Museo Sans 500"/>
              </a:rPr>
              <a:t>Sealing  </a:t>
            </a:r>
            <a:r>
              <a:rPr sz="2450" spc="60" dirty="0">
                <a:solidFill>
                  <a:srgbClr val="C5C5C5"/>
                </a:solidFill>
                <a:latin typeface="Museo Sans 500"/>
                <a:cs typeface="Museo Sans 500"/>
              </a:rPr>
              <a:t>Urethane Sealant</a:t>
            </a:r>
            <a:r>
              <a:rPr sz="2450" spc="160" dirty="0">
                <a:solidFill>
                  <a:srgbClr val="C5C5C5"/>
                </a:solidFill>
                <a:latin typeface="Museo Sans 500"/>
                <a:cs typeface="Museo Sans 500"/>
              </a:rPr>
              <a:t> </a:t>
            </a:r>
            <a:r>
              <a:rPr sz="2450" spc="70" dirty="0">
                <a:solidFill>
                  <a:srgbClr val="C5C5C5"/>
                </a:solidFill>
                <a:latin typeface="Museo Sans 500"/>
                <a:cs typeface="Museo Sans 500"/>
              </a:rPr>
              <a:t>Replacement</a:t>
            </a:r>
            <a:endParaRPr sz="2450">
              <a:latin typeface="Museo Sans 500"/>
              <a:cs typeface="Museo Sans 500"/>
            </a:endParaRPr>
          </a:p>
          <a:p>
            <a:pPr>
              <a:lnSpc>
                <a:spcPct val="100000"/>
              </a:lnSpc>
            </a:pPr>
            <a:endParaRPr sz="2700">
              <a:latin typeface="Museo Sans 500"/>
              <a:cs typeface="Museo Sans 500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2250">
              <a:latin typeface="Museo Sans 500"/>
              <a:cs typeface="Museo Sans 500"/>
            </a:endParaRPr>
          </a:p>
          <a:p>
            <a:pPr marL="12700">
              <a:lnSpc>
                <a:spcPct val="100000"/>
              </a:lnSpc>
            </a:pPr>
            <a:r>
              <a:rPr sz="2800" b="1" spc="55" dirty="0">
                <a:solidFill>
                  <a:srgbClr val="B7D1EC"/>
                </a:solidFill>
                <a:latin typeface="Museo Sans 900"/>
                <a:cs typeface="Museo Sans 900"/>
              </a:rPr>
              <a:t>15-20</a:t>
            </a:r>
            <a:r>
              <a:rPr sz="2800" b="1" spc="135" dirty="0">
                <a:solidFill>
                  <a:srgbClr val="B7D1EC"/>
                </a:solidFill>
                <a:latin typeface="Museo Sans 900"/>
                <a:cs typeface="Museo Sans 900"/>
              </a:rPr>
              <a:t> </a:t>
            </a:r>
            <a:r>
              <a:rPr sz="2800" b="1" spc="40" dirty="0">
                <a:solidFill>
                  <a:srgbClr val="B7D1EC"/>
                </a:solidFill>
                <a:latin typeface="Museo Sans 900"/>
                <a:cs typeface="Museo Sans 900"/>
              </a:rPr>
              <a:t>Years</a:t>
            </a:r>
            <a:endParaRPr sz="2800">
              <a:latin typeface="Museo Sans 900"/>
              <a:cs typeface="Museo Sans 900"/>
            </a:endParaRPr>
          </a:p>
          <a:p>
            <a:pPr marL="379095">
              <a:lnSpc>
                <a:spcPct val="100000"/>
              </a:lnSpc>
              <a:spcBef>
                <a:spcPts val="1664"/>
              </a:spcBef>
            </a:pPr>
            <a:r>
              <a:rPr sz="2450" spc="60" dirty="0">
                <a:solidFill>
                  <a:srgbClr val="C5C5C5"/>
                </a:solidFill>
                <a:latin typeface="Museo Sans 500"/>
                <a:cs typeface="Museo Sans 500"/>
              </a:rPr>
              <a:t>Silicone Sealant</a:t>
            </a:r>
            <a:r>
              <a:rPr sz="2450" spc="180" dirty="0">
                <a:solidFill>
                  <a:srgbClr val="C5C5C5"/>
                </a:solidFill>
                <a:latin typeface="Museo Sans 500"/>
                <a:cs typeface="Museo Sans 500"/>
              </a:rPr>
              <a:t> </a:t>
            </a:r>
            <a:r>
              <a:rPr sz="2450" spc="70" dirty="0">
                <a:solidFill>
                  <a:srgbClr val="C5C5C5"/>
                </a:solidFill>
                <a:latin typeface="Museo Sans 500"/>
                <a:cs typeface="Museo Sans 500"/>
              </a:rPr>
              <a:t>Replacement</a:t>
            </a:r>
            <a:endParaRPr sz="2450">
              <a:latin typeface="Museo Sans 500"/>
              <a:cs typeface="Museo Sans 500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2322002" y="6085447"/>
            <a:ext cx="4924425" cy="3620770"/>
          </a:xfrm>
          <a:prstGeom prst="rect">
            <a:avLst/>
          </a:prstGeom>
        </p:spPr>
        <p:txBody>
          <a:bodyPr vert="horz" wrap="square" lIns="0" tIns="24955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964"/>
              </a:spcBef>
            </a:pPr>
            <a:r>
              <a:rPr sz="2800" b="1" spc="55" dirty="0">
                <a:solidFill>
                  <a:srgbClr val="B7D1EC"/>
                </a:solidFill>
                <a:latin typeface="Museo Sans 900"/>
                <a:cs typeface="Museo Sans 900"/>
              </a:rPr>
              <a:t>20-25</a:t>
            </a:r>
            <a:r>
              <a:rPr sz="2800" b="1" spc="135" dirty="0">
                <a:solidFill>
                  <a:srgbClr val="B7D1EC"/>
                </a:solidFill>
                <a:latin typeface="Museo Sans 900"/>
                <a:cs typeface="Museo Sans 900"/>
              </a:rPr>
              <a:t> </a:t>
            </a:r>
            <a:r>
              <a:rPr sz="2800" b="1" spc="40" dirty="0">
                <a:solidFill>
                  <a:srgbClr val="B7D1EC"/>
                </a:solidFill>
                <a:latin typeface="Museo Sans 900"/>
                <a:cs typeface="Museo Sans 900"/>
              </a:rPr>
              <a:t>Years</a:t>
            </a:r>
            <a:endParaRPr sz="2800">
              <a:latin typeface="Museo Sans 900"/>
              <a:cs typeface="Museo Sans 900"/>
            </a:endParaRPr>
          </a:p>
          <a:p>
            <a:pPr marL="379095" marR="1162050">
              <a:lnSpc>
                <a:spcPts val="4680"/>
              </a:lnSpc>
              <a:spcBef>
                <a:spcPts val="375"/>
              </a:spcBef>
            </a:pPr>
            <a:r>
              <a:rPr sz="2450" spc="45" dirty="0">
                <a:solidFill>
                  <a:srgbClr val="C5C5C5"/>
                </a:solidFill>
                <a:latin typeface="Museo Sans 500"/>
                <a:cs typeface="Museo Sans 500"/>
              </a:rPr>
              <a:t>Tuckpointing </a:t>
            </a:r>
            <a:r>
              <a:rPr sz="2450" spc="65" dirty="0">
                <a:solidFill>
                  <a:srgbClr val="C5C5C5"/>
                </a:solidFill>
                <a:latin typeface="Museo Sans 500"/>
                <a:cs typeface="Museo Sans 500"/>
              </a:rPr>
              <a:t>Masonry  Masonry</a:t>
            </a:r>
            <a:r>
              <a:rPr sz="2450" spc="100" dirty="0">
                <a:solidFill>
                  <a:srgbClr val="C5C5C5"/>
                </a:solidFill>
                <a:latin typeface="Museo Sans 500"/>
                <a:cs typeface="Museo Sans 500"/>
              </a:rPr>
              <a:t> </a:t>
            </a:r>
            <a:r>
              <a:rPr sz="2450" spc="70" dirty="0">
                <a:solidFill>
                  <a:srgbClr val="C5C5C5"/>
                </a:solidFill>
                <a:latin typeface="Museo Sans 500"/>
                <a:cs typeface="Museo Sans 500"/>
              </a:rPr>
              <a:t>Restoration</a:t>
            </a:r>
            <a:endParaRPr sz="2450">
              <a:latin typeface="Museo Sans 500"/>
              <a:cs typeface="Museo Sans 500"/>
            </a:endParaRPr>
          </a:p>
          <a:p>
            <a:pPr marL="379095">
              <a:lnSpc>
                <a:spcPct val="100000"/>
              </a:lnSpc>
              <a:spcBef>
                <a:spcPts val="1290"/>
              </a:spcBef>
            </a:pPr>
            <a:r>
              <a:rPr sz="2450" spc="55" dirty="0">
                <a:solidFill>
                  <a:srgbClr val="C5C5C5"/>
                </a:solidFill>
                <a:latin typeface="Museo Sans 500"/>
                <a:cs typeface="Museo Sans 500"/>
              </a:rPr>
              <a:t>Structural—Steel </a:t>
            </a:r>
            <a:r>
              <a:rPr sz="2450" spc="50" dirty="0">
                <a:solidFill>
                  <a:srgbClr val="C5C5C5"/>
                </a:solidFill>
                <a:latin typeface="Museo Sans 500"/>
                <a:cs typeface="Museo Sans 500"/>
              </a:rPr>
              <a:t>and</a:t>
            </a:r>
            <a:r>
              <a:rPr sz="2450" spc="190" dirty="0">
                <a:solidFill>
                  <a:srgbClr val="C5C5C5"/>
                </a:solidFill>
                <a:latin typeface="Museo Sans 500"/>
                <a:cs typeface="Museo Sans 500"/>
              </a:rPr>
              <a:t> </a:t>
            </a:r>
            <a:r>
              <a:rPr sz="2450" spc="70" dirty="0">
                <a:solidFill>
                  <a:srgbClr val="C5C5C5"/>
                </a:solidFill>
                <a:latin typeface="Museo Sans 500"/>
                <a:cs typeface="Museo Sans 500"/>
              </a:rPr>
              <a:t>Pinning</a:t>
            </a:r>
            <a:endParaRPr sz="2450">
              <a:latin typeface="Museo Sans 500"/>
              <a:cs typeface="Museo Sans 500"/>
            </a:endParaRPr>
          </a:p>
          <a:p>
            <a:pPr marL="379095" marR="5080">
              <a:lnSpc>
                <a:spcPct val="150700"/>
              </a:lnSpc>
              <a:spcBef>
                <a:spcPts val="250"/>
              </a:spcBef>
            </a:pPr>
            <a:r>
              <a:rPr sz="2450" spc="60" dirty="0">
                <a:solidFill>
                  <a:srgbClr val="C5C5C5"/>
                </a:solidFill>
                <a:latin typeface="Museo Sans 500"/>
                <a:cs typeface="Museo Sans 500"/>
              </a:rPr>
              <a:t>Flashing Systems—Lintels </a:t>
            </a:r>
            <a:r>
              <a:rPr sz="2450" spc="70" dirty="0">
                <a:solidFill>
                  <a:srgbClr val="C5C5C5"/>
                </a:solidFill>
                <a:latin typeface="Museo Sans 500"/>
                <a:cs typeface="Museo Sans 500"/>
              </a:rPr>
              <a:t>and  </a:t>
            </a:r>
            <a:r>
              <a:rPr sz="2450" spc="55" dirty="0">
                <a:solidFill>
                  <a:srgbClr val="C5C5C5"/>
                </a:solidFill>
                <a:latin typeface="Museo Sans 500"/>
                <a:cs typeface="Museo Sans 500"/>
              </a:rPr>
              <a:t>Shelf</a:t>
            </a:r>
            <a:r>
              <a:rPr sz="2450" spc="120" dirty="0">
                <a:solidFill>
                  <a:srgbClr val="C5C5C5"/>
                </a:solidFill>
                <a:latin typeface="Museo Sans 500"/>
                <a:cs typeface="Museo Sans 500"/>
              </a:rPr>
              <a:t> </a:t>
            </a:r>
            <a:r>
              <a:rPr sz="2450" spc="70" dirty="0">
                <a:solidFill>
                  <a:srgbClr val="C5C5C5"/>
                </a:solidFill>
                <a:latin typeface="Museo Sans 500"/>
                <a:cs typeface="Museo Sans 500"/>
              </a:rPr>
              <a:t>Angles</a:t>
            </a:r>
            <a:endParaRPr sz="2450">
              <a:latin typeface="Museo Sans 500"/>
              <a:cs typeface="Museo Sans 500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10221786" y="2533960"/>
            <a:ext cx="1053465" cy="6930390"/>
          </a:xfrm>
          <a:custGeom>
            <a:avLst/>
            <a:gdLst/>
            <a:ahLst/>
            <a:cxnLst/>
            <a:rect l="l" t="t" r="r" b="b"/>
            <a:pathLst>
              <a:path w="1053465" h="6930390">
                <a:moveTo>
                  <a:pt x="1053134" y="6624548"/>
                </a:moveTo>
                <a:lnTo>
                  <a:pt x="1050493" y="6018060"/>
                </a:lnTo>
                <a:lnTo>
                  <a:pt x="523925" y="5717108"/>
                </a:lnTo>
                <a:lnTo>
                  <a:pt x="0" y="6022645"/>
                </a:lnTo>
                <a:lnTo>
                  <a:pt x="2654" y="6629133"/>
                </a:lnTo>
                <a:lnTo>
                  <a:pt x="529209" y="6930085"/>
                </a:lnTo>
                <a:lnTo>
                  <a:pt x="1053134" y="6624548"/>
                </a:lnTo>
                <a:close/>
              </a:path>
              <a:path w="1053465" h="6930390">
                <a:moveTo>
                  <a:pt x="1053134" y="4718850"/>
                </a:moveTo>
                <a:lnTo>
                  <a:pt x="1050493" y="4112349"/>
                </a:lnTo>
                <a:lnTo>
                  <a:pt x="523925" y="3811397"/>
                </a:lnTo>
                <a:lnTo>
                  <a:pt x="0" y="4116946"/>
                </a:lnTo>
                <a:lnTo>
                  <a:pt x="2654" y="4723435"/>
                </a:lnTo>
                <a:lnTo>
                  <a:pt x="529209" y="5024386"/>
                </a:lnTo>
                <a:lnTo>
                  <a:pt x="1053134" y="4718850"/>
                </a:lnTo>
                <a:close/>
              </a:path>
              <a:path w="1053465" h="6930390">
                <a:moveTo>
                  <a:pt x="1053134" y="2813151"/>
                </a:moveTo>
                <a:lnTo>
                  <a:pt x="1050493" y="2206650"/>
                </a:lnTo>
                <a:lnTo>
                  <a:pt x="523925" y="1905698"/>
                </a:lnTo>
                <a:lnTo>
                  <a:pt x="0" y="2211235"/>
                </a:lnTo>
                <a:lnTo>
                  <a:pt x="2654" y="2817736"/>
                </a:lnTo>
                <a:lnTo>
                  <a:pt x="529209" y="3118688"/>
                </a:lnTo>
                <a:lnTo>
                  <a:pt x="1053134" y="2813151"/>
                </a:lnTo>
                <a:close/>
              </a:path>
              <a:path w="1053465" h="6930390">
                <a:moveTo>
                  <a:pt x="1053134" y="907453"/>
                </a:moveTo>
                <a:lnTo>
                  <a:pt x="1050493" y="300951"/>
                </a:lnTo>
                <a:lnTo>
                  <a:pt x="523925" y="0"/>
                </a:lnTo>
                <a:lnTo>
                  <a:pt x="0" y="305536"/>
                </a:lnTo>
                <a:lnTo>
                  <a:pt x="2654" y="912037"/>
                </a:lnTo>
                <a:lnTo>
                  <a:pt x="529209" y="1212989"/>
                </a:lnTo>
                <a:lnTo>
                  <a:pt x="1053134" y="907453"/>
                </a:lnTo>
                <a:close/>
              </a:path>
            </a:pathLst>
          </a:custGeom>
          <a:solidFill>
            <a:srgbClr val="9C372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1570632" y="9097649"/>
            <a:ext cx="4582634" cy="135229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769397" y="5245"/>
            <a:ext cx="12334702" cy="1129807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5235" y="5654278"/>
            <a:ext cx="7761605" cy="527748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59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8350">
              <a:latin typeface="Times New Roman"/>
              <a:cs typeface="Times New Roman"/>
            </a:endParaRPr>
          </a:p>
          <a:p>
            <a:pPr marL="1094105" marR="3287395">
              <a:lnSpc>
                <a:spcPct val="78500"/>
              </a:lnSpc>
            </a:pPr>
            <a:r>
              <a:rPr sz="5250" spc="409" dirty="0">
                <a:solidFill>
                  <a:srgbClr val="C5C5C5"/>
                </a:solidFill>
              </a:rPr>
              <a:t>CUR</a:t>
            </a:r>
            <a:r>
              <a:rPr sz="5250" spc="210" dirty="0">
                <a:solidFill>
                  <a:srgbClr val="C5C5C5"/>
                </a:solidFill>
              </a:rPr>
              <a:t>T</a:t>
            </a:r>
            <a:r>
              <a:rPr sz="5250" spc="405" dirty="0">
                <a:solidFill>
                  <a:srgbClr val="C5C5C5"/>
                </a:solidFill>
              </a:rPr>
              <a:t>AIN  </a:t>
            </a:r>
            <a:r>
              <a:rPr sz="5250" spc="385" dirty="0">
                <a:solidFill>
                  <a:srgbClr val="C5C5C5"/>
                </a:solidFill>
              </a:rPr>
              <a:t>WALL</a:t>
            </a:r>
            <a:endParaRPr sz="5250"/>
          </a:p>
        </p:txBody>
      </p:sp>
      <p:grpSp>
        <p:nvGrpSpPr>
          <p:cNvPr id="4" name="object 4"/>
          <p:cNvGrpSpPr/>
          <p:nvPr/>
        </p:nvGrpSpPr>
        <p:grpSpPr>
          <a:xfrm>
            <a:off x="536479" y="335078"/>
            <a:ext cx="6701790" cy="5925820"/>
            <a:chOff x="536479" y="335078"/>
            <a:chExt cx="6701790" cy="5925820"/>
          </a:xfrm>
        </p:grpSpPr>
        <p:sp>
          <p:nvSpPr>
            <p:cNvPr id="5" name="object 5"/>
            <p:cNvSpPr/>
            <p:nvPr/>
          </p:nvSpPr>
          <p:spPr>
            <a:xfrm>
              <a:off x="536473" y="5047786"/>
              <a:ext cx="6701790" cy="1213485"/>
            </a:xfrm>
            <a:custGeom>
              <a:avLst/>
              <a:gdLst/>
              <a:ahLst/>
              <a:cxnLst/>
              <a:rect l="l" t="t" r="r" b="b"/>
              <a:pathLst>
                <a:path w="6701790" h="1213485">
                  <a:moveTo>
                    <a:pt x="1053134" y="907453"/>
                  </a:moveTo>
                  <a:lnTo>
                    <a:pt x="1050480" y="300951"/>
                  </a:lnTo>
                  <a:lnTo>
                    <a:pt x="523925" y="0"/>
                  </a:lnTo>
                  <a:lnTo>
                    <a:pt x="0" y="305536"/>
                  </a:lnTo>
                  <a:lnTo>
                    <a:pt x="2654" y="912037"/>
                  </a:lnTo>
                  <a:lnTo>
                    <a:pt x="529209" y="1212989"/>
                  </a:lnTo>
                  <a:lnTo>
                    <a:pt x="1053134" y="907453"/>
                  </a:lnTo>
                  <a:close/>
                </a:path>
                <a:path w="6701790" h="1213485">
                  <a:moveTo>
                    <a:pt x="2526512" y="907453"/>
                  </a:moveTo>
                  <a:lnTo>
                    <a:pt x="2523858" y="300951"/>
                  </a:lnTo>
                  <a:lnTo>
                    <a:pt x="1997303" y="0"/>
                  </a:lnTo>
                  <a:lnTo>
                    <a:pt x="1473377" y="305536"/>
                  </a:lnTo>
                  <a:lnTo>
                    <a:pt x="1476032" y="912037"/>
                  </a:lnTo>
                  <a:lnTo>
                    <a:pt x="2002586" y="1212989"/>
                  </a:lnTo>
                  <a:lnTo>
                    <a:pt x="2526512" y="907453"/>
                  </a:lnTo>
                  <a:close/>
                </a:path>
                <a:path w="6701790" h="1213485">
                  <a:moveTo>
                    <a:pt x="3978935" y="907453"/>
                  </a:moveTo>
                  <a:lnTo>
                    <a:pt x="3976281" y="300951"/>
                  </a:lnTo>
                  <a:lnTo>
                    <a:pt x="3449726" y="0"/>
                  </a:lnTo>
                  <a:lnTo>
                    <a:pt x="2925800" y="305536"/>
                  </a:lnTo>
                  <a:lnTo>
                    <a:pt x="2928455" y="912037"/>
                  </a:lnTo>
                  <a:lnTo>
                    <a:pt x="3455009" y="1212989"/>
                  </a:lnTo>
                  <a:lnTo>
                    <a:pt x="3978935" y="907453"/>
                  </a:lnTo>
                  <a:close/>
                </a:path>
                <a:path w="6701790" h="1213485">
                  <a:moveTo>
                    <a:pt x="5249240" y="907453"/>
                  </a:moveTo>
                  <a:lnTo>
                    <a:pt x="5246586" y="300951"/>
                  </a:lnTo>
                  <a:lnTo>
                    <a:pt x="4720031" y="0"/>
                  </a:lnTo>
                  <a:lnTo>
                    <a:pt x="4196105" y="305536"/>
                  </a:lnTo>
                  <a:lnTo>
                    <a:pt x="4198759" y="912037"/>
                  </a:lnTo>
                  <a:lnTo>
                    <a:pt x="4725314" y="1212989"/>
                  </a:lnTo>
                  <a:lnTo>
                    <a:pt x="5249240" y="907453"/>
                  </a:lnTo>
                  <a:close/>
                </a:path>
                <a:path w="6701790" h="1213485">
                  <a:moveTo>
                    <a:pt x="6701676" y="907453"/>
                  </a:moveTo>
                  <a:lnTo>
                    <a:pt x="6699021" y="300951"/>
                  </a:lnTo>
                  <a:lnTo>
                    <a:pt x="6172466" y="0"/>
                  </a:lnTo>
                  <a:lnTo>
                    <a:pt x="5648541" y="305536"/>
                  </a:lnTo>
                  <a:lnTo>
                    <a:pt x="5651195" y="912037"/>
                  </a:lnTo>
                  <a:lnTo>
                    <a:pt x="6177750" y="1212989"/>
                  </a:lnTo>
                  <a:lnTo>
                    <a:pt x="6701676" y="907453"/>
                  </a:lnTo>
                  <a:close/>
                </a:path>
              </a:pathLst>
            </a:custGeom>
            <a:solidFill>
              <a:srgbClr val="9C372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897041" y="335078"/>
              <a:ext cx="4582629" cy="1352283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5245"/>
            <a:ext cx="8544560" cy="11298555"/>
            <a:chOff x="0" y="5245"/>
            <a:chExt cx="8544560" cy="11298555"/>
          </a:xfrm>
        </p:grpSpPr>
        <p:sp>
          <p:nvSpPr>
            <p:cNvPr id="3" name="object 3"/>
            <p:cNvSpPr/>
            <p:nvPr/>
          </p:nvSpPr>
          <p:spPr>
            <a:xfrm>
              <a:off x="5235" y="5245"/>
              <a:ext cx="728345" cy="11298555"/>
            </a:xfrm>
            <a:custGeom>
              <a:avLst/>
              <a:gdLst/>
              <a:ahLst/>
              <a:cxnLst/>
              <a:rect l="l" t="t" r="r" b="b"/>
              <a:pathLst>
                <a:path w="728345" h="11298555">
                  <a:moveTo>
                    <a:pt x="727726" y="0"/>
                  </a:moveTo>
                  <a:lnTo>
                    <a:pt x="0" y="0"/>
                  </a:lnTo>
                  <a:lnTo>
                    <a:pt x="0" y="11298074"/>
                  </a:lnTo>
                  <a:lnTo>
                    <a:pt x="727726" y="11298074"/>
                  </a:lnTo>
                  <a:lnTo>
                    <a:pt x="72772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0" y="732962"/>
              <a:ext cx="8544242" cy="5172617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/>
          <p:nvPr/>
        </p:nvSpPr>
        <p:spPr>
          <a:xfrm>
            <a:off x="10748364" y="5245"/>
            <a:ext cx="8136255" cy="11298555"/>
          </a:xfrm>
          <a:custGeom>
            <a:avLst/>
            <a:gdLst/>
            <a:ahLst/>
            <a:cxnLst/>
            <a:rect l="l" t="t" r="r" b="b"/>
            <a:pathLst>
              <a:path w="8136255" h="11298555">
                <a:moveTo>
                  <a:pt x="8135877" y="0"/>
                </a:moveTo>
                <a:lnTo>
                  <a:pt x="0" y="0"/>
                </a:lnTo>
                <a:lnTo>
                  <a:pt x="0" y="11298074"/>
                </a:lnTo>
                <a:lnTo>
                  <a:pt x="8135877" y="11298074"/>
                </a:lnTo>
                <a:lnTo>
                  <a:pt x="8135877" y="0"/>
                </a:lnTo>
                <a:close/>
              </a:path>
            </a:pathLst>
          </a:custGeom>
          <a:solidFill>
            <a:srgbClr val="1F3D7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1830175" y="6447836"/>
            <a:ext cx="6491605" cy="206756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ts val="5625"/>
              </a:lnSpc>
              <a:spcBef>
                <a:spcPts val="125"/>
              </a:spcBef>
              <a:tabLst>
                <a:tab pos="3588385" algn="l"/>
              </a:tabLst>
            </a:pPr>
            <a:r>
              <a:rPr sz="5250" b="1" spc="325" dirty="0">
                <a:latin typeface="Museo Sans 900"/>
                <a:cs typeface="Museo Sans 900"/>
              </a:rPr>
              <a:t>CURTAIN	</a:t>
            </a:r>
            <a:r>
              <a:rPr sz="5250" b="1" spc="385" dirty="0">
                <a:latin typeface="Museo Sans 900"/>
                <a:cs typeface="Museo Sans 900"/>
              </a:rPr>
              <a:t>WALL</a:t>
            </a:r>
            <a:endParaRPr sz="5250">
              <a:latin typeface="Museo Sans 900"/>
              <a:cs typeface="Museo Sans 900"/>
            </a:endParaRPr>
          </a:p>
          <a:p>
            <a:pPr marL="12700">
              <a:lnSpc>
                <a:spcPts val="5625"/>
              </a:lnSpc>
              <a:tabLst>
                <a:tab pos="2915285" algn="l"/>
              </a:tabLst>
            </a:pPr>
            <a:r>
              <a:rPr sz="5250" b="1" spc="390" dirty="0">
                <a:latin typeface="Museo Sans 900"/>
                <a:cs typeface="Museo Sans 900"/>
              </a:rPr>
              <a:t>R</a:t>
            </a:r>
            <a:r>
              <a:rPr sz="5250" b="1" spc="409" dirty="0">
                <a:latin typeface="Museo Sans 900"/>
                <a:cs typeface="Museo Sans 900"/>
              </a:rPr>
              <a:t>E</a:t>
            </a:r>
            <a:r>
              <a:rPr sz="5250" b="1" spc="325" dirty="0">
                <a:latin typeface="Museo Sans 900"/>
                <a:cs typeface="Museo Sans 900"/>
              </a:rPr>
              <a:t>P</a:t>
            </a:r>
            <a:r>
              <a:rPr sz="5250" b="1" spc="405" dirty="0">
                <a:latin typeface="Museo Sans 900"/>
                <a:cs typeface="Museo Sans 900"/>
              </a:rPr>
              <a:t>AI</a:t>
            </a:r>
            <a:r>
              <a:rPr sz="5250" b="1" spc="15" dirty="0">
                <a:latin typeface="Museo Sans 900"/>
                <a:cs typeface="Museo Sans 900"/>
              </a:rPr>
              <a:t>R</a:t>
            </a:r>
            <a:r>
              <a:rPr sz="5250" b="1" dirty="0">
                <a:latin typeface="Museo Sans 900"/>
                <a:cs typeface="Museo Sans 900"/>
              </a:rPr>
              <a:t>	</a:t>
            </a:r>
            <a:r>
              <a:rPr sz="5250" b="1" spc="409" dirty="0">
                <a:latin typeface="Museo Sans 900"/>
                <a:cs typeface="Museo Sans 900"/>
              </a:rPr>
              <a:t>TIMELINE</a:t>
            </a:r>
            <a:endParaRPr sz="5250">
              <a:latin typeface="Museo Sans 900"/>
              <a:cs typeface="Museo Sans 900"/>
            </a:endParaRPr>
          </a:p>
          <a:p>
            <a:pPr marL="12700">
              <a:lnSpc>
                <a:spcPct val="100000"/>
              </a:lnSpc>
              <a:spcBef>
                <a:spcPts val="844"/>
              </a:spcBef>
              <a:tabLst>
                <a:tab pos="2050414" algn="l"/>
              </a:tabLst>
            </a:pPr>
            <a:r>
              <a:rPr sz="3300" spc="265" dirty="0">
                <a:solidFill>
                  <a:srgbClr val="9C3727"/>
                </a:solidFill>
                <a:latin typeface="Museo Sans 500"/>
                <a:cs typeface="Museo Sans 500"/>
              </a:rPr>
              <a:t>KEEGAN	</a:t>
            </a:r>
            <a:r>
              <a:rPr sz="3300" spc="240" dirty="0">
                <a:solidFill>
                  <a:srgbClr val="9C3727"/>
                </a:solidFill>
                <a:latin typeface="Museo Sans 500"/>
                <a:cs typeface="Museo Sans 500"/>
              </a:rPr>
              <a:t>TUNE</a:t>
            </a:r>
            <a:r>
              <a:rPr sz="3300" spc="-520" dirty="0">
                <a:solidFill>
                  <a:srgbClr val="9C3727"/>
                </a:solidFill>
                <a:latin typeface="Museo Sans 500"/>
                <a:cs typeface="Museo Sans 500"/>
              </a:rPr>
              <a:t> </a:t>
            </a:r>
            <a:endParaRPr sz="3300">
              <a:latin typeface="Museo Sans 500"/>
              <a:cs typeface="Museo Sans 500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2322002" y="3470371"/>
            <a:ext cx="5109210" cy="12153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b="1" spc="50" dirty="0">
                <a:solidFill>
                  <a:srgbClr val="B7D1EC"/>
                </a:solidFill>
                <a:latin typeface="Museo Sans 900"/>
                <a:cs typeface="Museo Sans 900"/>
              </a:rPr>
              <a:t>5-10</a:t>
            </a:r>
            <a:r>
              <a:rPr sz="2800" b="1" spc="135" dirty="0">
                <a:solidFill>
                  <a:srgbClr val="B7D1EC"/>
                </a:solidFill>
                <a:latin typeface="Museo Sans 900"/>
                <a:cs typeface="Museo Sans 900"/>
              </a:rPr>
              <a:t> </a:t>
            </a:r>
            <a:r>
              <a:rPr sz="2800" b="1" spc="40" dirty="0">
                <a:solidFill>
                  <a:srgbClr val="B7D1EC"/>
                </a:solidFill>
                <a:latin typeface="Museo Sans 900"/>
                <a:cs typeface="Museo Sans 900"/>
              </a:rPr>
              <a:t>Years</a:t>
            </a:r>
            <a:endParaRPr sz="2800">
              <a:latin typeface="Museo Sans 900"/>
              <a:cs typeface="Museo Sans 900"/>
            </a:endParaRPr>
          </a:p>
          <a:p>
            <a:pPr>
              <a:lnSpc>
                <a:spcPct val="100000"/>
              </a:lnSpc>
            </a:pPr>
            <a:endParaRPr sz="2550">
              <a:latin typeface="Museo Sans 900"/>
              <a:cs typeface="Museo Sans 900"/>
            </a:endParaRPr>
          </a:p>
          <a:p>
            <a:pPr marL="379095">
              <a:lnSpc>
                <a:spcPct val="100000"/>
              </a:lnSpc>
              <a:spcBef>
                <a:spcPts val="5"/>
              </a:spcBef>
            </a:pPr>
            <a:r>
              <a:rPr sz="2450" spc="60" dirty="0">
                <a:solidFill>
                  <a:srgbClr val="C5C5C5"/>
                </a:solidFill>
                <a:latin typeface="Museo Sans 500"/>
                <a:cs typeface="Museo Sans 500"/>
              </a:rPr>
              <a:t>Urethane Sealant</a:t>
            </a:r>
            <a:r>
              <a:rPr sz="2450" spc="165" dirty="0">
                <a:solidFill>
                  <a:srgbClr val="C5C5C5"/>
                </a:solidFill>
                <a:latin typeface="Museo Sans 500"/>
                <a:cs typeface="Museo Sans 500"/>
              </a:rPr>
              <a:t> </a:t>
            </a:r>
            <a:r>
              <a:rPr sz="2450" spc="70" dirty="0">
                <a:solidFill>
                  <a:srgbClr val="C5C5C5"/>
                </a:solidFill>
                <a:latin typeface="Museo Sans 500"/>
                <a:cs typeface="Museo Sans 500"/>
              </a:rPr>
              <a:t>Replacement</a:t>
            </a:r>
            <a:endParaRPr sz="2450">
              <a:latin typeface="Museo Sans 500"/>
              <a:cs typeface="Museo Sans 500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2322002" y="5825565"/>
            <a:ext cx="2140585" cy="4527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b="1" spc="55" dirty="0">
                <a:solidFill>
                  <a:srgbClr val="B7D1EC"/>
                </a:solidFill>
                <a:latin typeface="Museo Sans 900"/>
                <a:cs typeface="Museo Sans 900"/>
              </a:rPr>
              <a:t>15-20</a:t>
            </a:r>
            <a:r>
              <a:rPr sz="2800" b="1" spc="65" dirty="0">
                <a:solidFill>
                  <a:srgbClr val="B7D1EC"/>
                </a:solidFill>
                <a:latin typeface="Museo Sans 900"/>
                <a:cs typeface="Museo Sans 900"/>
              </a:rPr>
              <a:t> </a:t>
            </a:r>
            <a:r>
              <a:rPr sz="2800" b="1" spc="40" dirty="0">
                <a:solidFill>
                  <a:srgbClr val="B7D1EC"/>
                </a:solidFill>
                <a:latin typeface="Museo Sans 900"/>
                <a:cs typeface="Museo Sans 900"/>
              </a:rPr>
              <a:t>Years</a:t>
            </a:r>
            <a:endParaRPr sz="2800">
              <a:latin typeface="Museo Sans 900"/>
              <a:cs typeface="Museo Sans 900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2688483" y="6638552"/>
            <a:ext cx="4535170" cy="40259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2450" spc="60" dirty="0">
                <a:solidFill>
                  <a:srgbClr val="C5C5C5"/>
                </a:solidFill>
                <a:latin typeface="Museo Sans 500"/>
                <a:cs typeface="Museo Sans 500"/>
              </a:rPr>
              <a:t>Silicone Sealant</a:t>
            </a:r>
            <a:r>
              <a:rPr sz="2450" spc="170" dirty="0">
                <a:solidFill>
                  <a:srgbClr val="C5C5C5"/>
                </a:solidFill>
                <a:latin typeface="Museo Sans 500"/>
                <a:cs typeface="Museo Sans 500"/>
              </a:rPr>
              <a:t> </a:t>
            </a:r>
            <a:r>
              <a:rPr sz="2450" spc="70" dirty="0">
                <a:solidFill>
                  <a:srgbClr val="C5C5C5"/>
                </a:solidFill>
                <a:latin typeface="Museo Sans 500"/>
                <a:cs typeface="Museo Sans 500"/>
              </a:rPr>
              <a:t>Replacement</a:t>
            </a:r>
            <a:endParaRPr sz="2450">
              <a:latin typeface="Museo Sans 500"/>
              <a:cs typeface="Museo Sans 500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2688483" y="7409654"/>
            <a:ext cx="3023235" cy="40259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2450" spc="35" dirty="0">
                <a:solidFill>
                  <a:srgbClr val="C5C5C5"/>
                </a:solidFill>
                <a:latin typeface="Museo Sans 500"/>
                <a:cs typeface="Museo Sans 500"/>
              </a:rPr>
              <a:t>Wet </a:t>
            </a:r>
            <a:r>
              <a:rPr sz="2450" spc="55" dirty="0">
                <a:solidFill>
                  <a:srgbClr val="C5C5C5"/>
                </a:solidFill>
                <a:latin typeface="Museo Sans 500"/>
                <a:cs typeface="Museo Sans 500"/>
              </a:rPr>
              <a:t>Seal/Wet</a:t>
            </a:r>
            <a:r>
              <a:rPr sz="2450" spc="170" dirty="0">
                <a:solidFill>
                  <a:srgbClr val="C5C5C5"/>
                </a:solidFill>
                <a:latin typeface="Museo Sans 500"/>
                <a:cs typeface="Museo Sans 500"/>
              </a:rPr>
              <a:t> </a:t>
            </a:r>
            <a:r>
              <a:rPr sz="2450" spc="55" dirty="0">
                <a:solidFill>
                  <a:srgbClr val="C5C5C5"/>
                </a:solidFill>
                <a:latin typeface="Museo Sans 500"/>
                <a:cs typeface="Museo Sans 500"/>
              </a:rPr>
              <a:t>Glaze</a:t>
            </a:r>
            <a:endParaRPr sz="2450">
              <a:latin typeface="Museo Sans 500"/>
              <a:cs typeface="Museo Sans 500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10221786" y="2533960"/>
            <a:ext cx="1053465" cy="6930390"/>
          </a:xfrm>
          <a:custGeom>
            <a:avLst/>
            <a:gdLst/>
            <a:ahLst/>
            <a:cxnLst/>
            <a:rect l="l" t="t" r="r" b="b"/>
            <a:pathLst>
              <a:path w="1053465" h="6930390">
                <a:moveTo>
                  <a:pt x="1053134" y="6624548"/>
                </a:moveTo>
                <a:lnTo>
                  <a:pt x="1050493" y="6018060"/>
                </a:lnTo>
                <a:lnTo>
                  <a:pt x="523925" y="5717108"/>
                </a:lnTo>
                <a:lnTo>
                  <a:pt x="0" y="6022645"/>
                </a:lnTo>
                <a:lnTo>
                  <a:pt x="2654" y="6629133"/>
                </a:lnTo>
                <a:lnTo>
                  <a:pt x="529209" y="6930085"/>
                </a:lnTo>
                <a:lnTo>
                  <a:pt x="1053134" y="6624548"/>
                </a:lnTo>
                <a:close/>
              </a:path>
              <a:path w="1053465" h="6930390">
                <a:moveTo>
                  <a:pt x="1053134" y="4718850"/>
                </a:moveTo>
                <a:lnTo>
                  <a:pt x="1050493" y="4112349"/>
                </a:lnTo>
                <a:lnTo>
                  <a:pt x="523925" y="3811397"/>
                </a:lnTo>
                <a:lnTo>
                  <a:pt x="0" y="4116946"/>
                </a:lnTo>
                <a:lnTo>
                  <a:pt x="2654" y="4723435"/>
                </a:lnTo>
                <a:lnTo>
                  <a:pt x="529209" y="5024386"/>
                </a:lnTo>
                <a:lnTo>
                  <a:pt x="1053134" y="4718850"/>
                </a:lnTo>
                <a:close/>
              </a:path>
              <a:path w="1053465" h="6930390">
                <a:moveTo>
                  <a:pt x="1053134" y="2813151"/>
                </a:moveTo>
                <a:lnTo>
                  <a:pt x="1050493" y="2206650"/>
                </a:lnTo>
                <a:lnTo>
                  <a:pt x="523925" y="1905698"/>
                </a:lnTo>
                <a:lnTo>
                  <a:pt x="0" y="2211235"/>
                </a:lnTo>
                <a:lnTo>
                  <a:pt x="2654" y="2817736"/>
                </a:lnTo>
                <a:lnTo>
                  <a:pt x="529209" y="3118688"/>
                </a:lnTo>
                <a:lnTo>
                  <a:pt x="1053134" y="2813151"/>
                </a:lnTo>
                <a:close/>
              </a:path>
              <a:path w="1053465" h="6930390">
                <a:moveTo>
                  <a:pt x="1053134" y="907453"/>
                </a:moveTo>
                <a:lnTo>
                  <a:pt x="1050493" y="300951"/>
                </a:lnTo>
                <a:lnTo>
                  <a:pt x="523925" y="0"/>
                </a:lnTo>
                <a:lnTo>
                  <a:pt x="0" y="305536"/>
                </a:lnTo>
                <a:lnTo>
                  <a:pt x="2654" y="912037"/>
                </a:lnTo>
                <a:lnTo>
                  <a:pt x="529209" y="1212989"/>
                </a:lnTo>
                <a:lnTo>
                  <a:pt x="1053134" y="907453"/>
                </a:lnTo>
                <a:close/>
              </a:path>
            </a:pathLst>
          </a:custGeom>
          <a:solidFill>
            <a:srgbClr val="9C372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1570632" y="9097649"/>
            <a:ext cx="4582634" cy="135229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5235" y="5245"/>
            <a:ext cx="20099020" cy="11303635"/>
            <a:chOff x="5235" y="5245"/>
            <a:chExt cx="20099020" cy="11303635"/>
          </a:xfrm>
        </p:grpSpPr>
        <p:sp>
          <p:nvSpPr>
            <p:cNvPr id="3" name="object 3"/>
            <p:cNvSpPr/>
            <p:nvPr/>
          </p:nvSpPr>
          <p:spPr>
            <a:xfrm>
              <a:off x="5235" y="5654278"/>
              <a:ext cx="7764145" cy="5277485"/>
            </a:xfrm>
            <a:custGeom>
              <a:avLst/>
              <a:gdLst/>
              <a:ahLst/>
              <a:cxnLst/>
              <a:rect l="l" t="t" r="r" b="b"/>
              <a:pathLst>
                <a:path w="7764145" h="5277484">
                  <a:moveTo>
                    <a:pt x="0" y="5277326"/>
                  </a:moveTo>
                  <a:lnTo>
                    <a:pt x="7764151" y="5277326"/>
                  </a:lnTo>
                  <a:lnTo>
                    <a:pt x="7764151" y="0"/>
                  </a:lnTo>
                  <a:lnTo>
                    <a:pt x="0" y="0"/>
                  </a:lnTo>
                  <a:lnTo>
                    <a:pt x="0" y="5277326"/>
                  </a:lnTo>
                  <a:close/>
                </a:path>
              </a:pathLst>
            </a:custGeom>
            <a:solidFill>
              <a:srgbClr val="1F3D7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5232" y="10931607"/>
              <a:ext cx="7764145" cy="377190"/>
            </a:xfrm>
            <a:custGeom>
              <a:avLst/>
              <a:gdLst/>
              <a:ahLst/>
              <a:cxnLst/>
              <a:rect l="l" t="t" r="r" b="b"/>
              <a:pathLst>
                <a:path w="7764145" h="377190">
                  <a:moveTo>
                    <a:pt x="5170868" y="0"/>
                  </a:moveTo>
                  <a:lnTo>
                    <a:pt x="0" y="0"/>
                  </a:lnTo>
                  <a:lnTo>
                    <a:pt x="0" y="376948"/>
                  </a:lnTo>
                  <a:lnTo>
                    <a:pt x="5170868" y="376948"/>
                  </a:lnTo>
                  <a:lnTo>
                    <a:pt x="5170868" y="0"/>
                  </a:lnTo>
                  <a:close/>
                </a:path>
                <a:path w="7764145" h="377190">
                  <a:moveTo>
                    <a:pt x="7764145" y="0"/>
                  </a:moveTo>
                  <a:lnTo>
                    <a:pt x="7758925" y="0"/>
                  </a:lnTo>
                  <a:lnTo>
                    <a:pt x="7758925" y="376948"/>
                  </a:lnTo>
                  <a:lnTo>
                    <a:pt x="7764145" y="376948"/>
                  </a:lnTo>
                  <a:lnTo>
                    <a:pt x="776414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5176104" y="10931604"/>
              <a:ext cx="2588260" cy="377190"/>
            </a:xfrm>
            <a:custGeom>
              <a:avLst/>
              <a:gdLst/>
              <a:ahLst/>
              <a:cxnLst/>
              <a:rect l="l" t="t" r="r" b="b"/>
              <a:pathLst>
                <a:path w="2588259" h="377190">
                  <a:moveTo>
                    <a:pt x="2588057" y="0"/>
                  </a:moveTo>
                  <a:lnTo>
                    <a:pt x="0" y="0"/>
                  </a:lnTo>
                  <a:lnTo>
                    <a:pt x="0" y="376951"/>
                  </a:lnTo>
                  <a:lnTo>
                    <a:pt x="2588057" y="376951"/>
                  </a:lnTo>
                  <a:lnTo>
                    <a:pt x="2588057" y="0"/>
                  </a:lnTo>
                  <a:close/>
                </a:path>
              </a:pathLst>
            </a:custGeom>
            <a:solidFill>
              <a:srgbClr val="9C372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7769397" y="5245"/>
              <a:ext cx="12334702" cy="11298074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5235" y="5654278"/>
            <a:ext cx="7761605" cy="527748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59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7150">
              <a:latin typeface="Times New Roman"/>
              <a:cs typeface="Times New Roman"/>
            </a:endParaRPr>
          </a:p>
          <a:p>
            <a:pPr marL="1094105">
              <a:lnSpc>
                <a:spcPts val="5625"/>
              </a:lnSpc>
            </a:pPr>
            <a:r>
              <a:rPr sz="5250" b="1" spc="405" dirty="0">
                <a:solidFill>
                  <a:srgbClr val="C5C5C5"/>
                </a:solidFill>
                <a:latin typeface="Museo Sans 900"/>
                <a:cs typeface="Museo Sans 900"/>
              </a:rPr>
              <a:t>PRECAST</a:t>
            </a:r>
            <a:endParaRPr sz="5250">
              <a:latin typeface="Museo Sans 900"/>
              <a:cs typeface="Museo Sans 900"/>
            </a:endParaRPr>
          </a:p>
          <a:p>
            <a:pPr marL="1094105">
              <a:lnSpc>
                <a:spcPts val="5625"/>
              </a:lnSpc>
            </a:pPr>
            <a:r>
              <a:rPr sz="5250" b="1" spc="405" dirty="0">
                <a:solidFill>
                  <a:srgbClr val="C5C5C5"/>
                </a:solidFill>
                <a:latin typeface="Museo Sans 900"/>
                <a:cs typeface="Museo Sans 900"/>
              </a:rPr>
              <a:t>CONCRETE</a:t>
            </a:r>
            <a:endParaRPr sz="5250">
              <a:latin typeface="Museo Sans 900"/>
              <a:cs typeface="Museo Sans 900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536479" y="209417"/>
            <a:ext cx="6701790" cy="6051550"/>
            <a:chOff x="536479" y="209417"/>
            <a:chExt cx="6701790" cy="6051550"/>
          </a:xfrm>
        </p:grpSpPr>
        <p:sp>
          <p:nvSpPr>
            <p:cNvPr id="9" name="object 9"/>
            <p:cNvSpPr/>
            <p:nvPr/>
          </p:nvSpPr>
          <p:spPr>
            <a:xfrm>
              <a:off x="536473" y="5047786"/>
              <a:ext cx="6701790" cy="1213485"/>
            </a:xfrm>
            <a:custGeom>
              <a:avLst/>
              <a:gdLst/>
              <a:ahLst/>
              <a:cxnLst/>
              <a:rect l="l" t="t" r="r" b="b"/>
              <a:pathLst>
                <a:path w="6701790" h="1213485">
                  <a:moveTo>
                    <a:pt x="1053134" y="907453"/>
                  </a:moveTo>
                  <a:lnTo>
                    <a:pt x="1050480" y="300951"/>
                  </a:lnTo>
                  <a:lnTo>
                    <a:pt x="523925" y="0"/>
                  </a:lnTo>
                  <a:lnTo>
                    <a:pt x="0" y="305536"/>
                  </a:lnTo>
                  <a:lnTo>
                    <a:pt x="2654" y="912037"/>
                  </a:lnTo>
                  <a:lnTo>
                    <a:pt x="529209" y="1212989"/>
                  </a:lnTo>
                  <a:lnTo>
                    <a:pt x="1053134" y="907453"/>
                  </a:lnTo>
                  <a:close/>
                </a:path>
                <a:path w="6701790" h="1213485">
                  <a:moveTo>
                    <a:pt x="2526512" y="907453"/>
                  </a:moveTo>
                  <a:lnTo>
                    <a:pt x="2523858" y="300951"/>
                  </a:lnTo>
                  <a:lnTo>
                    <a:pt x="1997303" y="0"/>
                  </a:lnTo>
                  <a:lnTo>
                    <a:pt x="1473377" y="305536"/>
                  </a:lnTo>
                  <a:lnTo>
                    <a:pt x="1476032" y="912037"/>
                  </a:lnTo>
                  <a:lnTo>
                    <a:pt x="2002586" y="1212989"/>
                  </a:lnTo>
                  <a:lnTo>
                    <a:pt x="2526512" y="907453"/>
                  </a:lnTo>
                  <a:close/>
                </a:path>
                <a:path w="6701790" h="1213485">
                  <a:moveTo>
                    <a:pt x="3978935" y="907453"/>
                  </a:moveTo>
                  <a:lnTo>
                    <a:pt x="3976281" y="300951"/>
                  </a:lnTo>
                  <a:lnTo>
                    <a:pt x="3449726" y="0"/>
                  </a:lnTo>
                  <a:lnTo>
                    <a:pt x="2925800" y="305536"/>
                  </a:lnTo>
                  <a:lnTo>
                    <a:pt x="2928455" y="912037"/>
                  </a:lnTo>
                  <a:lnTo>
                    <a:pt x="3455009" y="1212989"/>
                  </a:lnTo>
                  <a:lnTo>
                    <a:pt x="3978935" y="907453"/>
                  </a:lnTo>
                  <a:close/>
                </a:path>
                <a:path w="6701790" h="1213485">
                  <a:moveTo>
                    <a:pt x="5249240" y="907453"/>
                  </a:moveTo>
                  <a:lnTo>
                    <a:pt x="5246586" y="300951"/>
                  </a:lnTo>
                  <a:lnTo>
                    <a:pt x="4720031" y="0"/>
                  </a:lnTo>
                  <a:lnTo>
                    <a:pt x="4196105" y="305536"/>
                  </a:lnTo>
                  <a:lnTo>
                    <a:pt x="4198759" y="912037"/>
                  </a:lnTo>
                  <a:lnTo>
                    <a:pt x="4725314" y="1212989"/>
                  </a:lnTo>
                  <a:lnTo>
                    <a:pt x="5249240" y="907453"/>
                  </a:lnTo>
                  <a:close/>
                </a:path>
                <a:path w="6701790" h="1213485">
                  <a:moveTo>
                    <a:pt x="6701676" y="907453"/>
                  </a:moveTo>
                  <a:lnTo>
                    <a:pt x="6699021" y="300951"/>
                  </a:lnTo>
                  <a:lnTo>
                    <a:pt x="6172466" y="0"/>
                  </a:lnTo>
                  <a:lnTo>
                    <a:pt x="5648541" y="305536"/>
                  </a:lnTo>
                  <a:lnTo>
                    <a:pt x="5651195" y="912037"/>
                  </a:lnTo>
                  <a:lnTo>
                    <a:pt x="6177750" y="1212989"/>
                  </a:lnTo>
                  <a:lnTo>
                    <a:pt x="6701676" y="907453"/>
                  </a:lnTo>
                  <a:close/>
                </a:path>
              </a:pathLst>
            </a:custGeom>
            <a:solidFill>
              <a:srgbClr val="9C372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1697535" y="209417"/>
              <a:ext cx="4582634" cy="1352294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5245"/>
            <a:ext cx="8544560" cy="11298555"/>
            <a:chOff x="0" y="5245"/>
            <a:chExt cx="8544560" cy="11298555"/>
          </a:xfrm>
        </p:grpSpPr>
        <p:sp>
          <p:nvSpPr>
            <p:cNvPr id="3" name="object 3"/>
            <p:cNvSpPr/>
            <p:nvPr/>
          </p:nvSpPr>
          <p:spPr>
            <a:xfrm>
              <a:off x="5235" y="5245"/>
              <a:ext cx="728345" cy="11298555"/>
            </a:xfrm>
            <a:custGeom>
              <a:avLst/>
              <a:gdLst/>
              <a:ahLst/>
              <a:cxnLst/>
              <a:rect l="l" t="t" r="r" b="b"/>
              <a:pathLst>
                <a:path w="728345" h="11298555">
                  <a:moveTo>
                    <a:pt x="727726" y="0"/>
                  </a:moveTo>
                  <a:lnTo>
                    <a:pt x="0" y="0"/>
                  </a:lnTo>
                  <a:lnTo>
                    <a:pt x="0" y="11298074"/>
                  </a:lnTo>
                  <a:lnTo>
                    <a:pt x="727726" y="11298074"/>
                  </a:lnTo>
                  <a:lnTo>
                    <a:pt x="72772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0" y="732962"/>
              <a:ext cx="8544242" cy="5172617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/>
          <p:nvPr/>
        </p:nvSpPr>
        <p:spPr>
          <a:xfrm>
            <a:off x="10748364" y="5245"/>
            <a:ext cx="8136255" cy="11298555"/>
          </a:xfrm>
          <a:custGeom>
            <a:avLst/>
            <a:gdLst/>
            <a:ahLst/>
            <a:cxnLst/>
            <a:rect l="l" t="t" r="r" b="b"/>
            <a:pathLst>
              <a:path w="8136255" h="11298555">
                <a:moveTo>
                  <a:pt x="8135877" y="0"/>
                </a:moveTo>
                <a:lnTo>
                  <a:pt x="0" y="0"/>
                </a:lnTo>
                <a:lnTo>
                  <a:pt x="0" y="11298074"/>
                </a:lnTo>
                <a:lnTo>
                  <a:pt x="8135877" y="11298074"/>
                </a:lnTo>
                <a:lnTo>
                  <a:pt x="8135877" y="0"/>
                </a:lnTo>
                <a:close/>
              </a:path>
            </a:pathLst>
          </a:custGeom>
          <a:solidFill>
            <a:srgbClr val="1F3D7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1830175" y="6447836"/>
            <a:ext cx="6646545" cy="2067560"/>
          </a:xfrm>
          <a:prstGeom prst="rect">
            <a:avLst/>
          </a:prstGeom>
        </p:spPr>
        <p:txBody>
          <a:bodyPr vert="horz" wrap="square" lIns="0" tIns="187960" rIns="0" bIns="0" rtlCol="0">
            <a:spAutoFit/>
          </a:bodyPr>
          <a:lstStyle/>
          <a:p>
            <a:pPr marL="12700" marR="5080">
              <a:lnSpc>
                <a:spcPct val="78500"/>
              </a:lnSpc>
              <a:spcBef>
                <a:spcPts val="1480"/>
              </a:spcBef>
              <a:tabLst>
                <a:tab pos="3933825" algn="l"/>
              </a:tabLst>
            </a:pPr>
            <a:r>
              <a:rPr sz="5250" b="1" spc="409" dirty="0">
                <a:latin typeface="Museo Sans 900"/>
                <a:cs typeface="Museo Sans 900"/>
              </a:rPr>
              <a:t>P</a:t>
            </a:r>
            <a:r>
              <a:rPr sz="5250" b="1" spc="390" dirty="0">
                <a:latin typeface="Museo Sans 900"/>
                <a:cs typeface="Museo Sans 900"/>
              </a:rPr>
              <a:t>R</a:t>
            </a:r>
            <a:r>
              <a:rPr sz="5250" b="1" spc="310" dirty="0">
                <a:latin typeface="Museo Sans 900"/>
                <a:cs typeface="Museo Sans 900"/>
              </a:rPr>
              <a:t>E</a:t>
            </a:r>
            <a:r>
              <a:rPr sz="5250" b="1" spc="445" dirty="0">
                <a:latin typeface="Museo Sans 900"/>
                <a:cs typeface="Museo Sans 900"/>
              </a:rPr>
              <a:t>-CAS</a:t>
            </a:r>
            <a:r>
              <a:rPr sz="5250" b="1" spc="55" dirty="0">
                <a:latin typeface="Museo Sans 900"/>
                <a:cs typeface="Museo Sans 900"/>
              </a:rPr>
              <a:t>T</a:t>
            </a:r>
            <a:r>
              <a:rPr sz="5250" b="1" dirty="0">
                <a:latin typeface="Museo Sans 900"/>
                <a:cs typeface="Museo Sans 900"/>
              </a:rPr>
              <a:t>	</a:t>
            </a:r>
            <a:r>
              <a:rPr sz="5250" b="1" spc="390" dirty="0">
                <a:latin typeface="Museo Sans 900"/>
                <a:cs typeface="Museo Sans 900"/>
              </a:rPr>
              <a:t>R</a:t>
            </a:r>
            <a:r>
              <a:rPr sz="5250" b="1" spc="409" dirty="0">
                <a:latin typeface="Museo Sans 900"/>
                <a:cs typeface="Museo Sans 900"/>
              </a:rPr>
              <a:t>E</a:t>
            </a:r>
            <a:r>
              <a:rPr sz="5250" b="1" spc="325" dirty="0">
                <a:latin typeface="Museo Sans 900"/>
                <a:cs typeface="Museo Sans 900"/>
              </a:rPr>
              <a:t>P</a:t>
            </a:r>
            <a:r>
              <a:rPr sz="5250" b="1" spc="405" dirty="0">
                <a:latin typeface="Museo Sans 900"/>
                <a:cs typeface="Museo Sans 900"/>
              </a:rPr>
              <a:t>AIR  </a:t>
            </a:r>
            <a:r>
              <a:rPr sz="5250" b="1" spc="409" dirty="0">
                <a:latin typeface="Museo Sans 900"/>
                <a:cs typeface="Museo Sans 900"/>
              </a:rPr>
              <a:t>TIMELINE</a:t>
            </a:r>
            <a:endParaRPr sz="5250">
              <a:latin typeface="Museo Sans 900"/>
              <a:cs typeface="Museo Sans 900"/>
            </a:endParaRPr>
          </a:p>
          <a:p>
            <a:pPr marL="12700">
              <a:lnSpc>
                <a:spcPct val="100000"/>
              </a:lnSpc>
              <a:spcBef>
                <a:spcPts val="844"/>
              </a:spcBef>
              <a:tabLst>
                <a:tab pos="2050414" algn="l"/>
              </a:tabLst>
            </a:pPr>
            <a:r>
              <a:rPr sz="3300" spc="265" dirty="0">
                <a:solidFill>
                  <a:srgbClr val="9C3727"/>
                </a:solidFill>
                <a:latin typeface="Museo Sans 500"/>
                <a:cs typeface="Museo Sans 500"/>
              </a:rPr>
              <a:t>KEEGAN	</a:t>
            </a:r>
            <a:r>
              <a:rPr sz="3300" spc="240" dirty="0">
                <a:solidFill>
                  <a:srgbClr val="9C3727"/>
                </a:solidFill>
                <a:latin typeface="Museo Sans 500"/>
                <a:cs typeface="Museo Sans 500"/>
              </a:rPr>
              <a:t>TUNE</a:t>
            </a:r>
            <a:r>
              <a:rPr sz="3300" spc="-520" dirty="0">
                <a:solidFill>
                  <a:srgbClr val="9C3727"/>
                </a:solidFill>
                <a:latin typeface="Museo Sans 500"/>
                <a:cs typeface="Museo Sans 500"/>
              </a:rPr>
              <a:t> </a:t>
            </a:r>
            <a:endParaRPr sz="3300">
              <a:latin typeface="Museo Sans 500"/>
              <a:cs typeface="Museo Sans 500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2322002" y="2411310"/>
            <a:ext cx="5109210" cy="18745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b="1" spc="50" dirty="0">
                <a:solidFill>
                  <a:srgbClr val="B7D1EC"/>
                </a:solidFill>
                <a:latin typeface="Museo Sans 900"/>
                <a:cs typeface="Museo Sans 900"/>
              </a:rPr>
              <a:t>5-10</a:t>
            </a:r>
            <a:r>
              <a:rPr sz="2800" b="1" spc="135" dirty="0">
                <a:solidFill>
                  <a:srgbClr val="B7D1EC"/>
                </a:solidFill>
                <a:latin typeface="Museo Sans 900"/>
                <a:cs typeface="Museo Sans 900"/>
              </a:rPr>
              <a:t> </a:t>
            </a:r>
            <a:r>
              <a:rPr sz="2800" b="1" spc="40" dirty="0">
                <a:solidFill>
                  <a:srgbClr val="B7D1EC"/>
                </a:solidFill>
                <a:latin typeface="Museo Sans 900"/>
                <a:cs typeface="Museo Sans 900"/>
              </a:rPr>
              <a:t>Years</a:t>
            </a:r>
            <a:endParaRPr sz="2800">
              <a:latin typeface="Museo Sans 900"/>
              <a:cs typeface="Museo Sans 900"/>
            </a:endParaRPr>
          </a:p>
          <a:p>
            <a:pPr marL="379095" marR="5080">
              <a:lnSpc>
                <a:spcPts val="5630"/>
              </a:lnSpc>
              <a:spcBef>
                <a:spcPts val="565"/>
              </a:spcBef>
            </a:pPr>
            <a:r>
              <a:rPr sz="2450" spc="60" dirty="0">
                <a:solidFill>
                  <a:srgbClr val="C5C5C5"/>
                </a:solidFill>
                <a:latin typeface="Museo Sans 500"/>
                <a:cs typeface="Museo Sans 500"/>
              </a:rPr>
              <a:t>Building Cleaning </a:t>
            </a:r>
            <a:r>
              <a:rPr sz="2450" spc="50" dirty="0">
                <a:solidFill>
                  <a:srgbClr val="C5C5C5"/>
                </a:solidFill>
                <a:latin typeface="Museo Sans 500"/>
                <a:cs typeface="Museo Sans 500"/>
              </a:rPr>
              <a:t>and </a:t>
            </a:r>
            <a:r>
              <a:rPr sz="2450" spc="70" dirty="0">
                <a:solidFill>
                  <a:srgbClr val="C5C5C5"/>
                </a:solidFill>
                <a:latin typeface="Museo Sans 500"/>
                <a:cs typeface="Museo Sans 500"/>
              </a:rPr>
              <a:t>Sealing  </a:t>
            </a:r>
            <a:r>
              <a:rPr sz="2450" spc="60" dirty="0">
                <a:solidFill>
                  <a:srgbClr val="C5C5C5"/>
                </a:solidFill>
                <a:latin typeface="Museo Sans 500"/>
                <a:cs typeface="Museo Sans 500"/>
              </a:rPr>
              <a:t>Urethane Sealant</a:t>
            </a:r>
            <a:r>
              <a:rPr sz="2450" spc="160" dirty="0">
                <a:solidFill>
                  <a:srgbClr val="C5C5C5"/>
                </a:solidFill>
                <a:latin typeface="Museo Sans 500"/>
                <a:cs typeface="Museo Sans 500"/>
              </a:rPr>
              <a:t> </a:t>
            </a:r>
            <a:r>
              <a:rPr sz="2450" spc="70" dirty="0">
                <a:solidFill>
                  <a:srgbClr val="C5C5C5"/>
                </a:solidFill>
                <a:latin typeface="Museo Sans 500"/>
                <a:cs typeface="Museo Sans 500"/>
              </a:rPr>
              <a:t>Replacement</a:t>
            </a:r>
            <a:endParaRPr sz="2450">
              <a:latin typeface="Museo Sans 500"/>
              <a:cs typeface="Museo Sans 500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2322002" y="5312908"/>
            <a:ext cx="4901565" cy="11595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b="1" spc="55" dirty="0">
                <a:solidFill>
                  <a:srgbClr val="B7D1EC"/>
                </a:solidFill>
                <a:latin typeface="Museo Sans 900"/>
                <a:cs typeface="Museo Sans 900"/>
              </a:rPr>
              <a:t>15-20</a:t>
            </a:r>
            <a:r>
              <a:rPr sz="2800" b="1" spc="135" dirty="0">
                <a:solidFill>
                  <a:srgbClr val="B7D1EC"/>
                </a:solidFill>
                <a:latin typeface="Museo Sans 900"/>
                <a:cs typeface="Museo Sans 900"/>
              </a:rPr>
              <a:t> </a:t>
            </a:r>
            <a:r>
              <a:rPr sz="2800" b="1" spc="40" dirty="0">
                <a:solidFill>
                  <a:srgbClr val="B7D1EC"/>
                </a:solidFill>
                <a:latin typeface="Museo Sans 900"/>
                <a:cs typeface="Museo Sans 900"/>
              </a:rPr>
              <a:t>Years</a:t>
            </a:r>
            <a:endParaRPr sz="2800">
              <a:latin typeface="Museo Sans 900"/>
              <a:cs typeface="Museo Sans 900"/>
            </a:endParaRPr>
          </a:p>
          <a:p>
            <a:pPr marL="379095">
              <a:lnSpc>
                <a:spcPct val="100000"/>
              </a:lnSpc>
              <a:spcBef>
                <a:spcPts val="2620"/>
              </a:spcBef>
            </a:pPr>
            <a:r>
              <a:rPr sz="2450" spc="60" dirty="0">
                <a:solidFill>
                  <a:srgbClr val="C5C5C5"/>
                </a:solidFill>
                <a:latin typeface="Museo Sans 500"/>
                <a:cs typeface="Museo Sans 500"/>
              </a:rPr>
              <a:t>Silicone Sealant</a:t>
            </a:r>
            <a:r>
              <a:rPr sz="2450" spc="170" dirty="0">
                <a:solidFill>
                  <a:srgbClr val="C5C5C5"/>
                </a:solidFill>
                <a:latin typeface="Museo Sans 500"/>
                <a:cs typeface="Museo Sans 500"/>
              </a:rPr>
              <a:t> </a:t>
            </a:r>
            <a:r>
              <a:rPr sz="2450" spc="70" dirty="0">
                <a:solidFill>
                  <a:srgbClr val="C5C5C5"/>
                </a:solidFill>
                <a:latin typeface="Museo Sans 500"/>
                <a:cs typeface="Museo Sans 500"/>
              </a:rPr>
              <a:t>Replacement</a:t>
            </a:r>
            <a:endParaRPr sz="2450">
              <a:latin typeface="Museo Sans 500"/>
              <a:cs typeface="Museo Sans 500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2322002" y="7499578"/>
            <a:ext cx="2157095" cy="4527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b="1" spc="55" dirty="0">
                <a:solidFill>
                  <a:srgbClr val="B7D1EC"/>
                </a:solidFill>
                <a:latin typeface="Museo Sans 900"/>
                <a:cs typeface="Museo Sans 900"/>
              </a:rPr>
              <a:t>20-25</a:t>
            </a:r>
            <a:r>
              <a:rPr sz="2800" b="1" spc="65" dirty="0">
                <a:solidFill>
                  <a:srgbClr val="B7D1EC"/>
                </a:solidFill>
                <a:latin typeface="Museo Sans 900"/>
                <a:cs typeface="Museo Sans 900"/>
              </a:rPr>
              <a:t> </a:t>
            </a:r>
            <a:r>
              <a:rPr sz="2800" b="1" spc="40" dirty="0">
                <a:solidFill>
                  <a:srgbClr val="B7D1EC"/>
                </a:solidFill>
                <a:latin typeface="Museo Sans 900"/>
                <a:cs typeface="Museo Sans 900"/>
              </a:rPr>
              <a:t>Years</a:t>
            </a:r>
            <a:endParaRPr sz="2800">
              <a:latin typeface="Museo Sans 900"/>
              <a:cs typeface="Museo Sans 900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2688483" y="8256390"/>
            <a:ext cx="4465955" cy="40259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2450" spc="55" dirty="0">
                <a:solidFill>
                  <a:srgbClr val="C5C5C5"/>
                </a:solidFill>
                <a:latin typeface="Museo Sans 500"/>
                <a:cs typeface="Museo Sans 500"/>
              </a:rPr>
              <a:t>Structural—Steel </a:t>
            </a:r>
            <a:r>
              <a:rPr sz="2450" spc="50" dirty="0">
                <a:solidFill>
                  <a:srgbClr val="C5C5C5"/>
                </a:solidFill>
                <a:latin typeface="Museo Sans 500"/>
                <a:cs typeface="Museo Sans 500"/>
              </a:rPr>
              <a:t>and</a:t>
            </a:r>
            <a:r>
              <a:rPr sz="2450" spc="185" dirty="0">
                <a:solidFill>
                  <a:srgbClr val="C5C5C5"/>
                </a:solidFill>
                <a:latin typeface="Museo Sans 500"/>
                <a:cs typeface="Museo Sans 500"/>
              </a:rPr>
              <a:t> </a:t>
            </a:r>
            <a:r>
              <a:rPr sz="2450" spc="70" dirty="0">
                <a:solidFill>
                  <a:srgbClr val="C5C5C5"/>
                </a:solidFill>
                <a:latin typeface="Museo Sans 500"/>
                <a:cs typeface="Museo Sans 500"/>
              </a:rPr>
              <a:t>Pinning</a:t>
            </a:r>
            <a:endParaRPr sz="2450">
              <a:latin typeface="Museo Sans 500"/>
              <a:cs typeface="Museo Sans 500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2688483" y="8971319"/>
            <a:ext cx="4184015" cy="40259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2450" spc="60" dirty="0">
                <a:solidFill>
                  <a:srgbClr val="C5C5C5"/>
                </a:solidFill>
                <a:latin typeface="Museo Sans 500"/>
                <a:cs typeface="Museo Sans 500"/>
              </a:rPr>
              <a:t>Support </a:t>
            </a:r>
            <a:r>
              <a:rPr sz="2450" spc="55" dirty="0">
                <a:solidFill>
                  <a:srgbClr val="C5C5C5"/>
                </a:solidFill>
                <a:latin typeface="Museo Sans 500"/>
                <a:cs typeface="Museo Sans 500"/>
              </a:rPr>
              <a:t>Steel</a:t>
            </a:r>
            <a:r>
              <a:rPr sz="2450" spc="160" dirty="0">
                <a:solidFill>
                  <a:srgbClr val="C5C5C5"/>
                </a:solidFill>
                <a:latin typeface="Museo Sans 500"/>
                <a:cs typeface="Museo Sans 500"/>
              </a:rPr>
              <a:t> </a:t>
            </a:r>
            <a:r>
              <a:rPr sz="2450" spc="70" dirty="0">
                <a:solidFill>
                  <a:srgbClr val="C5C5C5"/>
                </a:solidFill>
                <a:latin typeface="Museo Sans 500"/>
                <a:cs typeface="Museo Sans 500"/>
              </a:rPr>
              <a:t>Replacement</a:t>
            </a:r>
            <a:endParaRPr sz="2450">
              <a:latin typeface="Museo Sans 500"/>
              <a:cs typeface="Museo Sans 500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10221786" y="2533960"/>
            <a:ext cx="1053465" cy="6930390"/>
          </a:xfrm>
          <a:custGeom>
            <a:avLst/>
            <a:gdLst/>
            <a:ahLst/>
            <a:cxnLst/>
            <a:rect l="l" t="t" r="r" b="b"/>
            <a:pathLst>
              <a:path w="1053465" h="6930390">
                <a:moveTo>
                  <a:pt x="1053134" y="6624548"/>
                </a:moveTo>
                <a:lnTo>
                  <a:pt x="1050493" y="6018060"/>
                </a:lnTo>
                <a:lnTo>
                  <a:pt x="523925" y="5717108"/>
                </a:lnTo>
                <a:lnTo>
                  <a:pt x="0" y="6022645"/>
                </a:lnTo>
                <a:lnTo>
                  <a:pt x="2654" y="6629133"/>
                </a:lnTo>
                <a:lnTo>
                  <a:pt x="529209" y="6930085"/>
                </a:lnTo>
                <a:lnTo>
                  <a:pt x="1053134" y="6624548"/>
                </a:lnTo>
                <a:close/>
              </a:path>
              <a:path w="1053465" h="6930390">
                <a:moveTo>
                  <a:pt x="1053134" y="4718850"/>
                </a:moveTo>
                <a:lnTo>
                  <a:pt x="1050493" y="4112349"/>
                </a:lnTo>
                <a:lnTo>
                  <a:pt x="523925" y="3811397"/>
                </a:lnTo>
                <a:lnTo>
                  <a:pt x="0" y="4116946"/>
                </a:lnTo>
                <a:lnTo>
                  <a:pt x="2654" y="4723435"/>
                </a:lnTo>
                <a:lnTo>
                  <a:pt x="529209" y="5024386"/>
                </a:lnTo>
                <a:lnTo>
                  <a:pt x="1053134" y="4718850"/>
                </a:lnTo>
                <a:close/>
              </a:path>
              <a:path w="1053465" h="6930390">
                <a:moveTo>
                  <a:pt x="1053134" y="2813151"/>
                </a:moveTo>
                <a:lnTo>
                  <a:pt x="1050493" y="2206650"/>
                </a:lnTo>
                <a:lnTo>
                  <a:pt x="523925" y="1905698"/>
                </a:lnTo>
                <a:lnTo>
                  <a:pt x="0" y="2211235"/>
                </a:lnTo>
                <a:lnTo>
                  <a:pt x="2654" y="2817736"/>
                </a:lnTo>
                <a:lnTo>
                  <a:pt x="529209" y="3118688"/>
                </a:lnTo>
                <a:lnTo>
                  <a:pt x="1053134" y="2813151"/>
                </a:lnTo>
                <a:close/>
              </a:path>
              <a:path w="1053465" h="6930390">
                <a:moveTo>
                  <a:pt x="1053134" y="907453"/>
                </a:moveTo>
                <a:lnTo>
                  <a:pt x="1050493" y="300951"/>
                </a:lnTo>
                <a:lnTo>
                  <a:pt x="523925" y="0"/>
                </a:lnTo>
                <a:lnTo>
                  <a:pt x="0" y="305536"/>
                </a:lnTo>
                <a:lnTo>
                  <a:pt x="2654" y="912037"/>
                </a:lnTo>
                <a:lnTo>
                  <a:pt x="529209" y="1212989"/>
                </a:lnTo>
                <a:lnTo>
                  <a:pt x="1053134" y="907453"/>
                </a:lnTo>
                <a:close/>
              </a:path>
            </a:pathLst>
          </a:custGeom>
          <a:solidFill>
            <a:srgbClr val="9C372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1570632" y="9097649"/>
            <a:ext cx="4582634" cy="135229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769428" y="5277"/>
            <a:ext cx="12334671" cy="1129800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5235" y="5654278"/>
            <a:ext cx="7761605" cy="527748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59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8350">
              <a:latin typeface="Times New Roman"/>
              <a:cs typeface="Times New Roman"/>
            </a:endParaRPr>
          </a:p>
          <a:p>
            <a:pPr marL="1094105" marR="4140835">
              <a:lnSpc>
                <a:spcPct val="78500"/>
              </a:lnSpc>
            </a:pPr>
            <a:r>
              <a:rPr sz="5250" spc="405" dirty="0">
                <a:solidFill>
                  <a:srgbClr val="C5C5C5"/>
                </a:solidFill>
              </a:rPr>
              <a:t>TERRA  </a:t>
            </a:r>
            <a:r>
              <a:rPr sz="5250" spc="385" dirty="0">
                <a:solidFill>
                  <a:srgbClr val="C5C5C5"/>
                </a:solidFill>
              </a:rPr>
              <a:t>C</a:t>
            </a:r>
            <a:r>
              <a:rPr sz="5250" spc="415" dirty="0">
                <a:solidFill>
                  <a:srgbClr val="C5C5C5"/>
                </a:solidFill>
              </a:rPr>
              <a:t>O</a:t>
            </a:r>
            <a:r>
              <a:rPr sz="5250" spc="560" dirty="0">
                <a:solidFill>
                  <a:srgbClr val="C5C5C5"/>
                </a:solidFill>
              </a:rPr>
              <a:t>T</a:t>
            </a:r>
            <a:r>
              <a:rPr sz="5250" spc="210" dirty="0">
                <a:solidFill>
                  <a:srgbClr val="C5C5C5"/>
                </a:solidFill>
              </a:rPr>
              <a:t>TA</a:t>
            </a:r>
            <a:endParaRPr sz="5250"/>
          </a:p>
        </p:txBody>
      </p:sp>
      <p:grpSp>
        <p:nvGrpSpPr>
          <p:cNvPr id="4" name="object 4"/>
          <p:cNvGrpSpPr/>
          <p:nvPr/>
        </p:nvGrpSpPr>
        <p:grpSpPr>
          <a:xfrm>
            <a:off x="536479" y="293184"/>
            <a:ext cx="6701790" cy="5967730"/>
            <a:chOff x="536479" y="293184"/>
            <a:chExt cx="6701790" cy="5967730"/>
          </a:xfrm>
        </p:grpSpPr>
        <p:sp>
          <p:nvSpPr>
            <p:cNvPr id="5" name="object 5"/>
            <p:cNvSpPr/>
            <p:nvPr/>
          </p:nvSpPr>
          <p:spPr>
            <a:xfrm>
              <a:off x="536473" y="5047786"/>
              <a:ext cx="6701790" cy="1213485"/>
            </a:xfrm>
            <a:custGeom>
              <a:avLst/>
              <a:gdLst/>
              <a:ahLst/>
              <a:cxnLst/>
              <a:rect l="l" t="t" r="r" b="b"/>
              <a:pathLst>
                <a:path w="6701790" h="1213485">
                  <a:moveTo>
                    <a:pt x="1053134" y="907453"/>
                  </a:moveTo>
                  <a:lnTo>
                    <a:pt x="1050480" y="300951"/>
                  </a:lnTo>
                  <a:lnTo>
                    <a:pt x="523925" y="0"/>
                  </a:lnTo>
                  <a:lnTo>
                    <a:pt x="0" y="305536"/>
                  </a:lnTo>
                  <a:lnTo>
                    <a:pt x="2654" y="912037"/>
                  </a:lnTo>
                  <a:lnTo>
                    <a:pt x="529209" y="1212989"/>
                  </a:lnTo>
                  <a:lnTo>
                    <a:pt x="1053134" y="907453"/>
                  </a:lnTo>
                  <a:close/>
                </a:path>
                <a:path w="6701790" h="1213485">
                  <a:moveTo>
                    <a:pt x="2526512" y="907453"/>
                  </a:moveTo>
                  <a:lnTo>
                    <a:pt x="2523858" y="300951"/>
                  </a:lnTo>
                  <a:lnTo>
                    <a:pt x="1997303" y="0"/>
                  </a:lnTo>
                  <a:lnTo>
                    <a:pt x="1473377" y="305536"/>
                  </a:lnTo>
                  <a:lnTo>
                    <a:pt x="1476032" y="912037"/>
                  </a:lnTo>
                  <a:lnTo>
                    <a:pt x="2002586" y="1212989"/>
                  </a:lnTo>
                  <a:lnTo>
                    <a:pt x="2526512" y="907453"/>
                  </a:lnTo>
                  <a:close/>
                </a:path>
                <a:path w="6701790" h="1213485">
                  <a:moveTo>
                    <a:pt x="3978935" y="907453"/>
                  </a:moveTo>
                  <a:lnTo>
                    <a:pt x="3976281" y="300951"/>
                  </a:lnTo>
                  <a:lnTo>
                    <a:pt x="3449726" y="0"/>
                  </a:lnTo>
                  <a:lnTo>
                    <a:pt x="2925800" y="305536"/>
                  </a:lnTo>
                  <a:lnTo>
                    <a:pt x="2928455" y="912037"/>
                  </a:lnTo>
                  <a:lnTo>
                    <a:pt x="3455009" y="1212989"/>
                  </a:lnTo>
                  <a:lnTo>
                    <a:pt x="3978935" y="907453"/>
                  </a:lnTo>
                  <a:close/>
                </a:path>
                <a:path w="6701790" h="1213485">
                  <a:moveTo>
                    <a:pt x="5249240" y="907453"/>
                  </a:moveTo>
                  <a:lnTo>
                    <a:pt x="5246586" y="300951"/>
                  </a:lnTo>
                  <a:lnTo>
                    <a:pt x="4720031" y="0"/>
                  </a:lnTo>
                  <a:lnTo>
                    <a:pt x="4196105" y="305536"/>
                  </a:lnTo>
                  <a:lnTo>
                    <a:pt x="4198759" y="912037"/>
                  </a:lnTo>
                  <a:lnTo>
                    <a:pt x="4725314" y="1212989"/>
                  </a:lnTo>
                  <a:lnTo>
                    <a:pt x="5249240" y="907453"/>
                  </a:lnTo>
                  <a:close/>
                </a:path>
                <a:path w="6701790" h="1213485">
                  <a:moveTo>
                    <a:pt x="6701676" y="907453"/>
                  </a:moveTo>
                  <a:lnTo>
                    <a:pt x="6699021" y="300951"/>
                  </a:lnTo>
                  <a:lnTo>
                    <a:pt x="6172466" y="0"/>
                  </a:lnTo>
                  <a:lnTo>
                    <a:pt x="5648541" y="305536"/>
                  </a:lnTo>
                  <a:lnTo>
                    <a:pt x="5651195" y="912037"/>
                  </a:lnTo>
                  <a:lnTo>
                    <a:pt x="6177750" y="1212989"/>
                  </a:lnTo>
                  <a:lnTo>
                    <a:pt x="6701676" y="907453"/>
                  </a:lnTo>
                  <a:close/>
                </a:path>
              </a:pathLst>
            </a:custGeom>
            <a:solidFill>
              <a:srgbClr val="9C372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602387" y="293184"/>
              <a:ext cx="4582634" cy="1352293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5245"/>
            <a:ext cx="8544560" cy="11298555"/>
            <a:chOff x="0" y="5245"/>
            <a:chExt cx="8544560" cy="11298555"/>
          </a:xfrm>
        </p:grpSpPr>
        <p:sp>
          <p:nvSpPr>
            <p:cNvPr id="3" name="object 3"/>
            <p:cNvSpPr/>
            <p:nvPr/>
          </p:nvSpPr>
          <p:spPr>
            <a:xfrm>
              <a:off x="5235" y="5245"/>
              <a:ext cx="728345" cy="11298555"/>
            </a:xfrm>
            <a:custGeom>
              <a:avLst/>
              <a:gdLst/>
              <a:ahLst/>
              <a:cxnLst/>
              <a:rect l="l" t="t" r="r" b="b"/>
              <a:pathLst>
                <a:path w="728345" h="11298555">
                  <a:moveTo>
                    <a:pt x="727726" y="0"/>
                  </a:moveTo>
                  <a:lnTo>
                    <a:pt x="0" y="0"/>
                  </a:lnTo>
                  <a:lnTo>
                    <a:pt x="0" y="11298074"/>
                  </a:lnTo>
                  <a:lnTo>
                    <a:pt x="727726" y="11298074"/>
                  </a:lnTo>
                  <a:lnTo>
                    <a:pt x="72772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0" y="732962"/>
              <a:ext cx="8544242" cy="5172617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/>
          <p:nvPr/>
        </p:nvSpPr>
        <p:spPr>
          <a:xfrm>
            <a:off x="10748364" y="5245"/>
            <a:ext cx="8136255" cy="11298555"/>
          </a:xfrm>
          <a:custGeom>
            <a:avLst/>
            <a:gdLst/>
            <a:ahLst/>
            <a:cxnLst/>
            <a:rect l="l" t="t" r="r" b="b"/>
            <a:pathLst>
              <a:path w="8136255" h="11298555">
                <a:moveTo>
                  <a:pt x="8135877" y="0"/>
                </a:moveTo>
                <a:lnTo>
                  <a:pt x="0" y="0"/>
                </a:lnTo>
                <a:lnTo>
                  <a:pt x="0" y="11298074"/>
                </a:lnTo>
                <a:lnTo>
                  <a:pt x="8135877" y="11298074"/>
                </a:lnTo>
                <a:lnTo>
                  <a:pt x="8135877" y="0"/>
                </a:lnTo>
                <a:close/>
              </a:path>
            </a:pathLst>
          </a:custGeom>
          <a:solidFill>
            <a:srgbClr val="1F3D7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1830175" y="6447836"/>
            <a:ext cx="6491605" cy="206756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ts val="5625"/>
              </a:lnSpc>
              <a:spcBef>
                <a:spcPts val="125"/>
              </a:spcBef>
              <a:tabLst>
                <a:tab pos="2634615" algn="l"/>
              </a:tabLst>
            </a:pPr>
            <a:r>
              <a:rPr sz="5250" b="1" spc="325" dirty="0">
                <a:latin typeface="Museo Sans 900"/>
                <a:cs typeface="Museo Sans 900"/>
              </a:rPr>
              <a:t>TERRA	</a:t>
            </a:r>
            <a:r>
              <a:rPr sz="5250" b="1" spc="315" dirty="0">
                <a:latin typeface="Museo Sans 900"/>
                <a:cs typeface="Museo Sans 900"/>
              </a:rPr>
              <a:t>COTTA</a:t>
            </a:r>
            <a:endParaRPr sz="5250">
              <a:latin typeface="Museo Sans 900"/>
              <a:cs typeface="Museo Sans 900"/>
            </a:endParaRPr>
          </a:p>
          <a:p>
            <a:pPr marL="12700">
              <a:lnSpc>
                <a:spcPts val="5625"/>
              </a:lnSpc>
              <a:tabLst>
                <a:tab pos="2915285" algn="l"/>
              </a:tabLst>
            </a:pPr>
            <a:r>
              <a:rPr sz="5250" b="1" spc="390" dirty="0">
                <a:latin typeface="Museo Sans 900"/>
                <a:cs typeface="Museo Sans 900"/>
              </a:rPr>
              <a:t>R</a:t>
            </a:r>
            <a:r>
              <a:rPr sz="5250" b="1" spc="409" dirty="0">
                <a:latin typeface="Museo Sans 900"/>
                <a:cs typeface="Museo Sans 900"/>
              </a:rPr>
              <a:t>E</a:t>
            </a:r>
            <a:r>
              <a:rPr sz="5250" b="1" spc="325" dirty="0">
                <a:latin typeface="Museo Sans 900"/>
                <a:cs typeface="Museo Sans 900"/>
              </a:rPr>
              <a:t>P</a:t>
            </a:r>
            <a:r>
              <a:rPr sz="5250" b="1" spc="405" dirty="0">
                <a:latin typeface="Museo Sans 900"/>
                <a:cs typeface="Museo Sans 900"/>
              </a:rPr>
              <a:t>AI</a:t>
            </a:r>
            <a:r>
              <a:rPr sz="5250" b="1" spc="15" dirty="0">
                <a:latin typeface="Museo Sans 900"/>
                <a:cs typeface="Museo Sans 900"/>
              </a:rPr>
              <a:t>R</a:t>
            </a:r>
            <a:r>
              <a:rPr sz="5250" b="1" dirty="0">
                <a:latin typeface="Museo Sans 900"/>
                <a:cs typeface="Museo Sans 900"/>
              </a:rPr>
              <a:t>	</a:t>
            </a:r>
            <a:r>
              <a:rPr sz="5250" b="1" spc="409" dirty="0">
                <a:latin typeface="Museo Sans 900"/>
                <a:cs typeface="Museo Sans 900"/>
              </a:rPr>
              <a:t>TIMELINE</a:t>
            </a:r>
            <a:endParaRPr sz="5250">
              <a:latin typeface="Museo Sans 900"/>
              <a:cs typeface="Museo Sans 900"/>
            </a:endParaRPr>
          </a:p>
          <a:p>
            <a:pPr marL="12700">
              <a:lnSpc>
                <a:spcPct val="100000"/>
              </a:lnSpc>
              <a:spcBef>
                <a:spcPts val="844"/>
              </a:spcBef>
              <a:tabLst>
                <a:tab pos="2050414" algn="l"/>
              </a:tabLst>
            </a:pPr>
            <a:r>
              <a:rPr sz="3300" spc="265" dirty="0">
                <a:solidFill>
                  <a:srgbClr val="9C3727"/>
                </a:solidFill>
                <a:latin typeface="Museo Sans 500"/>
                <a:cs typeface="Museo Sans 500"/>
              </a:rPr>
              <a:t>KEEGAN	</a:t>
            </a:r>
            <a:r>
              <a:rPr sz="3300" spc="240" dirty="0">
                <a:solidFill>
                  <a:srgbClr val="9C3727"/>
                </a:solidFill>
                <a:latin typeface="Museo Sans 500"/>
                <a:cs typeface="Museo Sans 500"/>
              </a:rPr>
              <a:t>TUNE</a:t>
            </a:r>
            <a:r>
              <a:rPr sz="3300" spc="-520" dirty="0">
                <a:solidFill>
                  <a:srgbClr val="9C3727"/>
                </a:solidFill>
                <a:latin typeface="Museo Sans 500"/>
                <a:cs typeface="Museo Sans 500"/>
              </a:rPr>
              <a:t> </a:t>
            </a:r>
            <a:endParaRPr sz="3300">
              <a:latin typeface="Museo Sans 500"/>
              <a:cs typeface="Museo Sans 500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2322002" y="2411310"/>
            <a:ext cx="4939665" cy="11595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b="1" dirty="0">
                <a:solidFill>
                  <a:srgbClr val="B7D1EC"/>
                </a:solidFill>
                <a:latin typeface="Museo Sans 900"/>
                <a:cs typeface="Museo Sans 900"/>
              </a:rPr>
              <a:t>5</a:t>
            </a:r>
            <a:r>
              <a:rPr sz="2800" b="1" spc="135" dirty="0">
                <a:solidFill>
                  <a:srgbClr val="B7D1EC"/>
                </a:solidFill>
                <a:latin typeface="Museo Sans 900"/>
                <a:cs typeface="Museo Sans 900"/>
              </a:rPr>
              <a:t> </a:t>
            </a:r>
            <a:r>
              <a:rPr sz="2800" b="1" spc="40" dirty="0">
                <a:solidFill>
                  <a:srgbClr val="B7D1EC"/>
                </a:solidFill>
                <a:latin typeface="Museo Sans 900"/>
                <a:cs typeface="Museo Sans 900"/>
              </a:rPr>
              <a:t>Years</a:t>
            </a:r>
            <a:endParaRPr sz="2800">
              <a:latin typeface="Museo Sans 900"/>
              <a:cs typeface="Museo Sans 900"/>
            </a:endParaRPr>
          </a:p>
          <a:p>
            <a:pPr marL="379095">
              <a:lnSpc>
                <a:spcPct val="100000"/>
              </a:lnSpc>
              <a:spcBef>
                <a:spcPts val="2620"/>
              </a:spcBef>
            </a:pPr>
            <a:r>
              <a:rPr sz="2450" spc="60" dirty="0">
                <a:solidFill>
                  <a:srgbClr val="C5C5C5"/>
                </a:solidFill>
                <a:latin typeface="Museo Sans 500"/>
                <a:cs typeface="Museo Sans 500"/>
              </a:rPr>
              <a:t>Building Cleaning </a:t>
            </a:r>
            <a:r>
              <a:rPr sz="2450" spc="50" dirty="0">
                <a:solidFill>
                  <a:srgbClr val="C5C5C5"/>
                </a:solidFill>
                <a:latin typeface="Museo Sans 500"/>
                <a:cs typeface="Museo Sans 500"/>
              </a:rPr>
              <a:t>and</a:t>
            </a:r>
            <a:r>
              <a:rPr sz="2450" spc="240" dirty="0">
                <a:solidFill>
                  <a:srgbClr val="C5C5C5"/>
                </a:solidFill>
                <a:latin typeface="Museo Sans 500"/>
                <a:cs typeface="Museo Sans 500"/>
              </a:rPr>
              <a:t> </a:t>
            </a:r>
            <a:r>
              <a:rPr sz="2450" spc="70" dirty="0">
                <a:solidFill>
                  <a:srgbClr val="C5C5C5"/>
                </a:solidFill>
                <a:latin typeface="Museo Sans 500"/>
                <a:cs typeface="Museo Sans 500"/>
              </a:rPr>
              <a:t>Sealing</a:t>
            </a:r>
            <a:endParaRPr sz="2450">
              <a:latin typeface="Museo Sans 500"/>
              <a:cs typeface="Museo Sans 500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2322002" y="4597979"/>
            <a:ext cx="2160905" cy="11595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b="1" spc="55" dirty="0">
                <a:solidFill>
                  <a:srgbClr val="B7D1EC"/>
                </a:solidFill>
                <a:latin typeface="Museo Sans 900"/>
                <a:cs typeface="Museo Sans 900"/>
              </a:rPr>
              <a:t>10-20</a:t>
            </a:r>
            <a:r>
              <a:rPr sz="2800" b="1" spc="65" dirty="0">
                <a:solidFill>
                  <a:srgbClr val="B7D1EC"/>
                </a:solidFill>
                <a:latin typeface="Museo Sans 900"/>
                <a:cs typeface="Museo Sans 900"/>
              </a:rPr>
              <a:t> </a:t>
            </a:r>
            <a:r>
              <a:rPr sz="2800" b="1" spc="40" dirty="0">
                <a:solidFill>
                  <a:srgbClr val="B7D1EC"/>
                </a:solidFill>
                <a:latin typeface="Museo Sans 900"/>
                <a:cs typeface="Museo Sans 900"/>
              </a:rPr>
              <a:t>Years</a:t>
            </a:r>
            <a:endParaRPr sz="2800">
              <a:latin typeface="Museo Sans 900"/>
              <a:cs typeface="Museo Sans 900"/>
            </a:endParaRPr>
          </a:p>
          <a:p>
            <a:pPr marL="379095">
              <a:lnSpc>
                <a:spcPct val="100000"/>
              </a:lnSpc>
              <a:spcBef>
                <a:spcPts val="2620"/>
              </a:spcBef>
            </a:pPr>
            <a:r>
              <a:rPr sz="2450" spc="70" dirty="0">
                <a:solidFill>
                  <a:srgbClr val="C5C5C5"/>
                </a:solidFill>
                <a:latin typeface="Museo Sans 500"/>
                <a:cs typeface="Museo Sans 500"/>
              </a:rPr>
              <a:t>Sealants</a:t>
            </a:r>
            <a:endParaRPr sz="2450">
              <a:latin typeface="Museo Sans 500"/>
              <a:cs typeface="Museo Sans 500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2322002" y="6784650"/>
            <a:ext cx="2157095" cy="4527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b="1" spc="55" dirty="0">
                <a:solidFill>
                  <a:srgbClr val="B7D1EC"/>
                </a:solidFill>
                <a:latin typeface="Museo Sans 900"/>
                <a:cs typeface="Museo Sans 900"/>
              </a:rPr>
              <a:t>20-25</a:t>
            </a:r>
            <a:r>
              <a:rPr sz="2800" b="1" spc="65" dirty="0">
                <a:solidFill>
                  <a:srgbClr val="B7D1EC"/>
                </a:solidFill>
                <a:latin typeface="Museo Sans 900"/>
                <a:cs typeface="Museo Sans 900"/>
              </a:rPr>
              <a:t> </a:t>
            </a:r>
            <a:r>
              <a:rPr sz="2800" b="1" spc="40" dirty="0">
                <a:solidFill>
                  <a:srgbClr val="B7D1EC"/>
                </a:solidFill>
                <a:latin typeface="Museo Sans 900"/>
                <a:cs typeface="Museo Sans 900"/>
              </a:rPr>
              <a:t>Years</a:t>
            </a:r>
            <a:endParaRPr sz="2800">
              <a:latin typeface="Museo Sans 900"/>
              <a:cs typeface="Museo Sans 900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2688483" y="7541462"/>
            <a:ext cx="1532255" cy="40259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2450" spc="65" dirty="0">
                <a:solidFill>
                  <a:srgbClr val="C5C5C5"/>
                </a:solidFill>
                <a:latin typeface="Museo Sans 500"/>
                <a:cs typeface="Museo Sans 500"/>
              </a:rPr>
              <a:t>Structural</a:t>
            </a:r>
            <a:endParaRPr sz="2450">
              <a:latin typeface="Museo Sans 500"/>
              <a:cs typeface="Museo Sans 500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2688483" y="8256390"/>
            <a:ext cx="1182370" cy="40259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2450" spc="70" dirty="0">
                <a:solidFill>
                  <a:srgbClr val="C5C5C5"/>
                </a:solidFill>
                <a:latin typeface="Museo Sans 500"/>
                <a:cs typeface="Museo Sans 500"/>
              </a:rPr>
              <a:t>Pinning</a:t>
            </a:r>
            <a:endParaRPr sz="2450">
              <a:latin typeface="Museo Sans 500"/>
              <a:cs typeface="Museo Sans 500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2688483" y="8971319"/>
            <a:ext cx="3766185" cy="40259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2450" spc="60" dirty="0">
                <a:solidFill>
                  <a:srgbClr val="C5C5C5"/>
                </a:solidFill>
                <a:latin typeface="Museo Sans 500"/>
                <a:cs typeface="Museo Sans 500"/>
              </a:rPr>
              <a:t>Replicas—FRP </a:t>
            </a:r>
            <a:r>
              <a:rPr sz="2450" spc="50" dirty="0">
                <a:solidFill>
                  <a:srgbClr val="C5C5C5"/>
                </a:solidFill>
                <a:latin typeface="Museo Sans 500"/>
                <a:cs typeface="Museo Sans 500"/>
              </a:rPr>
              <a:t>and</a:t>
            </a:r>
            <a:r>
              <a:rPr sz="2450" spc="155" dirty="0">
                <a:solidFill>
                  <a:srgbClr val="C5C5C5"/>
                </a:solidFill>
                <a:latin typeface="Museo Sans 500"/>
                <a:cs typeface="Museo Sans 500"/>
              </a:rPr>
              <a:t> </a:t>
            </a:r>
            <a:r>
              <a:rPr sz="2450" spc="75" dirty="0">
                <a:solidFill>
                  <a:srgbClr val="C5C5C5"/>
                </a:solidFill>
                <a:latin typeface="Museo Sans 500"/>
                <a:cs typeface="Museo Sans 500"/>
              </a:rPr>
              <a:t>GFRC</a:t>
            </a:r>
            <a:endParaRPr sz="2450">
              <a:latin typeface="Museo Sans 500"/>
              <a:cs typeface="Museo Sans 500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10221786" y="2533960"/>
            <a:ext cx="1053465" cy="6930390"/>
          </a:xfrm>
          <a:custGeom>
            <a:avLst/>
            <a:gdLst/>
            <a:ahLst/>
            <a:cxnLst/>
            <a:rect l="l" t="t" r="r" b="b"/>
            <a:pathLst>
              <a:path w="1053465" h="6930390">
                <a:moveTo>
                  <a:pt x="1053134" y="6624548"/>
                </a:moveTo>
                <a:lnTo>
                  <a:pt x="1050493" y="6018060"/>
                </a:lnTo>
                <a:lnTo>
                  <a:pt x="523925" y="5717108"/>
                </a:lnTo>
                <a:lnTo>
                  <a:pt x="0" y="6022645"/>
                </a:lnTo>
                <a:lnTo>
                  <a:pt x="2654" y="6629133"/>
                </a:lnTo>
                <a:lnTo>
                  <a:pt x="529209" y="6930085"/>
                </a:lnTo>
                <a:lnTo>
                  <a:pt x="1053134" y="6624548"/>
                </a:lnTo>
                <a:close/>
              </a:path>
              <a:path w="1053465" h="6930390">
                <a:moveTo>
                  <a:pt x="1053134" y="4718850"/>
                </a:moveTo>
                <a:lnTo>
                  <a:pt x="1050493" y="4112349"/>
                </a:lnTo>
                <a:lnTo>
                  <a:pt x="523925" y="3811397"/>
                </a:lnTo>
                <a:lnTo>
                  <a:pt x="0" y="4116946"/>
                </a:lnTo>
                <a:lnTo>
                  <a:pt x="2654" y="4723435"/>
                </a:lnTo>
                <a:lnTo>
                  <a:pt x="529209" y="5024386"/>
                </a:lnTo>
                <a:lnTo>
                  <a:pt x="1053134" y="4718850"/>
                </a:lnTo>
                <a:close/>
              </a:path>
              <a:path w="1053465" h="6930390">
                <a:moveTo>
                  <a:pt x="1053134" y="2813151"/>
                </a:moveTo>
                <a:lnTo>
                  <a:pt x="1050493" y="2206650"/>
                </a:lnTo>
                <a:lnTo>
                  <a:pt x="523925" y="1905698"/>
                </a:lnTo>
                <a:lnTo>
                  <a:pt x="0" y="2211235"/>
                </a:lnTo>
                <a:lnTo>
                  <a:pt x="2654" y="2817736"/>
                </a:lnTo>
                <a:lnTo>
                  <a:pt x="529209" y="3118688"/>
                </a:lnTo>
                <a:lnTo>
                  <a:pt x="1053134" y="2813151"/>
                </a:lnTo>
                <a:close/>
              </a:path>
              <a:path w="1053465" h="6930390">
                <a:moveTo>
                  <a:pt x="1053134" y="907453"/>
                </a:moveTo>
                <a:lnTo>
                  <a:pt x="1050493" y="300951"/>
                </a:lnTo>
                <a:lnTo>
                  <a:pt x="523925" y="0"/>
                </a:lnTo>
                <a:lnTo>
                  <a:pt x="0" y="305536"/>
                </a:lnTo>
                <a:lnTo>
                  <a:pt x="2654" y="912037"/>
                </a:lnTo>
                <a:lnTo>
                  <a:pt x="529209" y="1212989"/>
                </a:lnTo>
                <a:lnTo>
                  <a:pt x="1053134" y="907453"/>
                </a:lnTo>
                <a:close/>
              </a:path>
            </a:pathLst>
          </a:custGeom>
          <a:solidFill>
            <a:srgbClr val="9C372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1570632" y="9097649"/>
            <a:ext cx="4582634" cy="135229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9941993" y="765591"/>
            <a:ext cx="8883442" cy="977737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5235" y="5654278"/>
            <a:ext cx="7761605" cy="527748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59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5900">
              <a:latin typeface="Times New Roman"/>
              <a:cs typeface="Times New Roman"/>
            </a:endParaRPr>
          </a:p>
          <a:p>
            <a:pPr marL="1094105">
              <a:lnSpc>
                <a:spcPct val="100000"/>
              </a:lnSpc>
              <a:spcBef>
                <a:spcPts val="3935"/>
              </a:spcBef>
            </a:pPr>
            <a:r>
              <a:rPr sz="5250" spc="335" dirty="0">
                <a:solidFill>
                  <a:srgbClr val="C5C5C5"/>
                </a:solidFill>
              </a:rPr>
              <a:t>STUCCO</a:t>
            </a:r>
            <a:endParaRPr sz="5250"/>
          </a:p>
        </p:txBody>
      </p:sp>
      <p:sp>
        <p:nvSpPr>
          <p:cNvPr id="4" name="object 4"/>
          <p:cNvSpPr/>
          <p:nvPr/>
        </p:nvSpPr>
        <p:spPr>
          <a:xfrm>
            <a:off x="536479" y="5047781"/>
            <a:ext cx="1053465" cy="1213485"/>
          </a:xfrm>
          <a:custGeom>
            <a:avLst/>
            <a:gdLst/>
            <a:ahLst/>
            <a:cxnLst/>
            <a:rect l="l" t="t" r="r" b="b"/>
            <a:pathLst>
              <a:path w="1053465" h="1213485">
                <a:moveTo>
                  <a:pt x="523921" y="0"/>
                </a:moveTo>
                <a:lnTo>
                  <a:pt x="0" y="305540"/>
                </a:lnTo>
                <a:lnTo>
                  <a:pt x="2649" y="912035"/>
                </a:lnTo>
                <a:lnTo>
                  <a:pt x="529209" y="1212989"/>
                </a:lnTo>
                <a:lnTo>
                  <a:pt x="1053130" y="907448"/>
                </a:lnTo>
                <a:lnTo>
                  <a:pt x="1050481" y="300954"/>
                </a:lnTo>
                <a:lnTo>
                  <a:pt x="523921" y="0"/>
                </a:lnTo>
                <a:close/>
              </a:path>
            </a:pathLst>
          </a:custGeom>
          <a:solidFill>
            <a:srgbClr val="9C372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3462284" y="5047781"/>
            <a:ext cx="1053465" cy="1213485"/>
          </a:xfrm>
          <a:custGeom>
            <a:avLst/>
            <a:gdLst/>
            <a:ahLst/>
            <a:cxnLst/>
            <a:rect l="l" t="t" r="r" b="b"/>
            <a:pathLst>
              <a:path w="1053464" h="1213485">
                <a:moveTo>
                  <a:pt x="523921" y="0"/>
                </a:moveTo>
                <a:lnTo>
                  <a:pt x="0" y="305540"/>
                </a:lnTo>
                <a:lnTo>
                  <a:pt x="2649" y="912035"/>
                </a:lnTo>
                <a:lnTo>
                  <a:pt x="529209" y="1212989"/>
                </a:lnTo>
                <a:lnTo>
                  <a:pt x="1053130" y="907448"/>
                </a:lnTo>
                <a:lnTo>
                  <a:pt x="1050481" y="300954"/>
                </a:lnTo>
                <a:lnTo>
                  <a:pt x="523921" y="0"/>
                </a:lnTo>
                <a:close/>
              </a:path>
            </a:pathLst>
          </a:custGeom>
          <a:solidFill>
            <a:srgbClr val="9C372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2009858" y="5047781"/>
            <a:ext cx="1053465" cy="1213485"/>
          </a:xfrm>
          <a:custGeom>
            <a:avLst/>
            <a:gdLst/>
            <a:ahLst/>
            <a:cxnLst/>
            <a:rect l="l" t="t" r="r" b="b"/>
            <a:pathLst>
              <a:path w="1053464" h="1213485">
                <a:moveTo>
                  <a:pt x="523921" y="0"/>
                </a:moveTo>
                <a:lnTo>
                  <a:pt x="0" y="305540"/>
                </a:lnTo>
                <a:lnTo>
                  <a:pt x="2649" y="912035"/>
                </a:lnTo>
                <a:lnTo>
                  <a:pt x="529209" y="1212989"/>
                </a:lnTo>
                <a:lnTo>
                  <a:pt x="1053130" y="907448"/>
                </a:lnTo>
                <a:lnTo>
                  <a:pt x="1050481" y="300954"/>
                </a:lnTo>
                <a:lnTo>
                  <a:pt x="523921" y="0"/>
                </a:lnTo>
                <a:close/>
              </a:path>
            </a:pathLst>
          </a:custGeom>
          <a:solidFill>
            <a:srgbClr val="9C372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6185021" y="5047781"/>
            <a:ext cx="1053465" cy="1213485"/>
          </a:xfrm>
          <a:custGeom>
            <a:avLst/>
            <a:gdLst/>
            <a:ahLst/>
            <a:cxnLst/>
            <a:rect l="l" t="t" r="r" b="b"/>
            <a:pathLst>
              <a:path w="1053465" h="1213485">
                <a:moveTo>
                  <a:pt x="523921" y="0"/>
                </a:moveTo>
                <a:lnTo>
                  <a:pt x="0" y="305540"/>
                </a:lnTo>
                <a:lnTo>
                  <a:pt x="2649" y="912035"/>
                </a:lnTo>
                <a:lnTo>
                  <a:pt x="529209" y="1212989"/>
                </a:lnTo>
                <a:lnTo>
                  <a:pt x="1053130" y="907448"/>
                </a:lnTo>
                <a:lnTo>
                  <a:pt x="1050481" y="300954"/>
                </a:lnTo>
                <a:lnTo>
                  <a:pt x="523921" y="0"/>
                </a:lnTo>
                <a:close/>
              </a:path>
            </a:pathLst>
          </a:custGeom>
          <a:solidFill>
            <a:srgbClr val="9C372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4732589" y="5047781"/>
            <a:ext cx="1053465" cy="1213485"/>
          </a:xfrm>
          <a:custGeom>
            <a:avLst/>
            <a:gdLst/>
            <a:ahLst/>
            <a:cxnLst/>
            <a:rect l="l" t="t" r="r" b="b"/>
            <a:pathLst>
              <a:path w="1053464" h="1213485">
                <a:moveTo>
                  <a:pt x="523921" y="0"/>
                </a:moveTo>
                <a:lnTo>
                  <a:pt x="0" y="305540"/>
                </a:lnTo>
                <a:lnTo>
                  <a:pt x="2649" y="912035"/>
                </a:lnTo>
                <a:lnTo>
                  <a:pt x="529209" y="1212989"/>
                </a:lnTo>
                <a:lnTo>
                  <a:pt x="1053130" y="907448"/>
                </a:lnTo>
                <a:lnTo>
                  <a:pt x="1050481" y="300954"/>
                </a:lnTo>
                <a:lnTo>
                  <a:pt x="523921" y="0"/>
                </a:lnTo>
                <a:close/>
              </a:path>
            </a:pathLst>
          </a:custGeom>
          <a:solidFill>
            <a:srgbClr val="9C372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697539" y="335078"/>
            <a:ext cx="4582630" cy="135228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5245"/>
            <a:ext cx="8544560" cy="11298555"/>
            <a:chOff x="0" y="5245"/>
            <a:chExt cx="8544560" cy="11298555"/>
          </a:xfrm>
        </p:grpSpPr>
        <p:sp>
          <p:nvSpPr>
            <p:cNvPr id="3" name="object 3"/>
            <p:cNvSpPr/>
            <p:nvPr/>
          </p:nvSpPr>
          <p:spPr>
            <a:xfrm>
              <a:off x="5235" y="5245"/>
              <a:ext cx="728345" cy="11298555"/>
            </a:xfrm>
            <a:custGeom>
              <a:avLst/>
              <a:gdLst/>
              <a:ahLst/>
              <a:cxnLst/>
              <a:rect l="l" t="t" r="r" b="b"/>
              <a:pathLst>
                <a:path w="728345" h="11298555">
                  <a:moveTo>
                    <a:pt x="727726" y="0"/>
                  </a:moveTo>
                  <a:lnTo>
                    <a:pt x="0" y="0"/>
                  </a:lnTo>
                  <a:lnTo>
                    <a:pt x="0" y="11298074"/>
                  </a:lnTo>
                  <a:lnTo>
                    <a:pt x="727726" y="11298074"/>
                  </a:lnTo>
                  <a:lnTo>
                    <a:pt x="72772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0" y="732962"/>
              <a:ext cx="8544242" cy="5172617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/>
          <p:nvPr/>
        </p:nvSpPr>
        <p:spPr>
          <a:xfrm>
            <a:off x="10748364" y="5245"/>
            <a:ext cx="8136255" cy="11298555"/>
          </a:xfrm>
          <a:custGeom>
            <a:avLst/>
            <a:gdLst/>
            <a:ahLst/>
            <a:cxnLst/>
            <a:rect l="l" t="t" r="r" b="b"/>
            <a:pathLst>
              <a:path w="8136255" h="11298555">
                <a:moveTo>
                  <a:pt x="8135877" y="0"/>
                </a:moveTo>
                <a:lnTo>
                  <a:pt x="0" y="0"/>
                </a:lnTo>
                <a:lnTo>
                  <a:pt x="0" y="11298074"/>
                </a:lnTo>
                <a:lnTo>
                  <a:pt x="8135877" y="11298074"/>
                </a:lnTo>
                <a:lnTo>
                  <a:pt x="8135877" y="0"/>
                </a:lnTo>
                <a:close/>
              </a:path>
            </a:pathLst>
          </a:custGeom>
          <a:solidFill>
            <a:srgbClr val="1F3D7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1830175" y="6447836"/>
            <a:ext cx="6040120" cy="2067560"/>
          </a:xfrm>
          <a:prstGeom prst="rect">
            <a:avLst/>
          </a:prstGeom>
        </p:spPr>
        <p:txBody>
          <a:bodyPr vert="horz" wrap="square" lIns="0" tIns="187960" rIns="0" bIns="0" rtlCol="0">
            <a:spAutoFit/>
          </a:bodyPr>
          <a:lstStyle/>
          <a:p>
            <a:pPr marL="12700" marR="5080">
              <a:lnSpc>
                <a:spcPct val="78500"/>
              </a:lnSpc>
              <a:spcBef>
                <a:spcPts val="1480"/>
              </a:spcBef>
              <a:tabLst>
                <a:tab pos="3327400" algn="l"/>
              </a:tabLst>
            </a:pPr>
            <a:r>
              <a:rPr sz="5250" b="1" spc="409" dirty="0">
                <a:latin typeface="Museo Sans 900"/>
                <a:cs typeface="Museo Sans 900"/>
              </a:rPr>
              <a:t>STU</a:t>
            </a:r>
            <a:r>
              <a:rPr sz="5250" b="1" spc="385" dirty="0">
                <a:latin typeface="Museo Sans 900"/>
                <a:cs typeface="Museo Sans 900"/>
              </a:rPr>
              <a:t>CC</a:t>
            </a:r>
            <a:r>
              <a:rPr sz="5250" b="1" spc="20" dirty="0">
                <a:latin typeface="Museo Sans 900"/>
                <a:cs typeface="Museo Sans 900"/>
              </a:rPr>
              <a:t>O</a:t>
            </a:r>
            <a:r>
              <a:rPr sz="5250" b="1" dirty="0">
                <a:latin typeface="Museo Sans 900"/>
                <a:cs typeface="Museo Sans 900"/>
              </a:rPr>
              <a:t>	</a:t>
            </a:r>
            <a:r>
              <a:rPr sz="5250" b="1" spc="390" dirty="0">
                <a:latin typeface="Museo Sans 900"/>
                <a:cs typeface="Museo Sans 900"/>
              </a:rPr>
              <a:t>R</a:t>
            </a:r>
            <a:r>
              <a:rPr sz="5250" b="1" spc="409" dirty="0">
                <a:latin typeface="Museo Sans 900"/>
                <a:cs typeface="Museo Sans 900"/>
              </a:rPr>
              <a:t>E</a:t>
            </a:r>
            <a:r>
              <a:rPr sz="5250" b="1" spc="325" dirty="0">
                <a:latin typeface="Museo Sans 900"/>
                <a:cs typeface="Museo Sans 900"/>
              </a:rPr>
              <a:t>P</a:t>
            </a:r>
            <a:r>
              <a:rPr sz="5250" b="1" spc="405" dirty="0">
                <a:latin typeface="Museo Sans 900"/>
                <a:cs typeface="Museo Sans 900"/>
              </a:rPr>
              <a:t>AIR  </a:t>
            </a:r>
            <a:r>
              <a:rPr sz="5250" b="1" spc="409" dirty="0">
                <a:latin typeface="Museo Sans 900"/>
                <a:cs typeface="Museo Sans 900"/>
              </a:rPr>
              <a:t>TIMELINE</a:t>
            </a:r>
            <a:endParaRPr sz="5250">
              <a:latin typeface="Museo Sans 900"/>
              <a:cs typeface="Museo Sans 900"/>
            </a:endParaRPr>
          </a:p>
          <a:p>
            <a:pPr marL="12700">
              <a:lnSpc>
                <a:spcPct val="100000"/>
              </a:lnSpc>
              <a:spcBef>
                <a:spcPts val="844"/>
              </a:spcBef>
              <a:tabLst>
                <a:tab pos="2050414" algn="l"/>
              </a:tabLst>
            </a:pPr>
            <a:r>
              <a:rPr sz="3300" spc="265" dirty="0">
                <a:solidFill>
                  <a:srgbClr val="9C3727"/>
                </a:solidFill>
                <a:latin typeface="Museo Sans 500"/>
                <a:cs typeface="Museo Sans 500"/>
              </a:rPr>
              <a:t>KEEGAN	</a:t>
            </a:r>
            <a:r>
              <a:rPr sz="3300" spc="240" dirty="0">
                <a:solidFill>
                  <a:srgbClr val="9C3727"/>
                </a:solidFill>
                <a:latin typeface="Museo Sans 500"/>
                <a:cs typeface="Museo Sans 500"/>
              </a:rPr>
              <a:t>TUNE</a:t>
            </a:r>
            <a:r>
              <a:rPr sz="3300" spc="-520" dirty="0">
                <a:solidFill>
                  <a:srgbClr val="9C3727"/>
                </a:solidFill>
                <a:latin typeface="Museo Sans 500"/>
                <a:cs typeface="Museo Sans 500"/>
              </a:rPr>
              <a:t> </a:t>
            </a:r>
            <a:endParaRPr sz="3300">
              <a:latin typeface="Museo Sans 500"/>
              <a:cs typeface="Museo Sans 500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2322002" y="2411310"/>
            <a:ext cx="5109210" cy="17462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b="1" spc="50" dirty="0">
                <a:solidFill>
                  <a:srgbClr val="B7D1EC"/>
                </a:solidFill>
                <a:latin typeface="Museo Sans 900"/>
                <a:cs typeface="Museo Sans 900"/>
              </a:rPr>
              <a:t>5-10</a:t>
            </a:r>
            <a:r>
              <a:rPr sz="2800" b="1" spc="135" dirty="0">
                <a:solidFill>
                  <a:srgbClr val="B7D1EC"/>
                </a:solidFill>
                <a:latin typeface="Museo Sans 900"/>
                <a:cs typeface="Museo Sans 900"/>
              </a:rPr>
              <a:t> </a:t>
            </a:r>
            <a:r>
              <a:rPr sz="2800" b="1" spc="40" dirty="0">
                <a:solidFill>
                  <a:srgbClr val="B7D1EC"/>
                </a:solidFill>
                <a:latin typeface="Museo Sans 900"/>
                <a:cs typeface="Museo Sans 900"/>
              </a:rPr>
              <a:t>Years</a:t>
            </a:r>
            <a:endParaRPr sz="2800">
              <a:latin typeface="Museo Sans 900"/>
              <a:cs typeface="Museo Sans 900"/>
            </a:endParaRPr>
          </a:p>
          <a:p>
            <a:pPr marL="379095" marR="5080">
              <a:lnSpc>
                <a:spcPts val="5120"/>
              </a:lnSpc>
              <a:spcBef>
                <a:spcPts val="470"/>
              </a:spcBef>
            </a:pPr>
            <a:r>
              <a:rPr sz="2450" spc="60" dirty="0">
                <a:solidFill>
                  <a:srgbClr val="C5C5C5"/>
                </a:solidFill>
                <a:latin typeface="Museo Sans 500"/>
                <a:cs typeface="Museo Sans 500"/>
              </a:rPr>
              <a:t>Urethane Sealant </a:t>
            </a:r>
            <a:r>
              <a:rPr sz="2450" spc="70" dirty="0">
                <a:solidFill>
                  <a:srgbClr val="C5C5C5"/>
                </a:solidFill>
                <a:latin typeface="Museo Sans 500"/>
                <a:cs typeface="Museo Sans 500"/>
              </a:rPr>
              <a:t>Replacement  </a:t>
            </a:r>
            <a:r>
              <a:rPr sz="2450" spc="45" dirty="0">
                <a:solidFill>
                  <a:srgbClr val="C5C5C5"/>
                </a:solidFill>
                <a:latin typeface="Museo Sans 500"/>
                <a:cs typeface="Museo Sans 500"/>
              </a:rPr>
              <a:t>Wall</a:t>
            </a:r>
            <a:r>
              <a:rPr sz="2450" spc="120" dirty="0">
                <a:solidFill>
                  <a:srgbClr val="C5C5C5"/>
                </a:solidFill>
                <a:latin typeface="Museo Sans 500"/>
                <a:cs typeface="Museo Sans 500"/>
              </a:rPr>
              <a:t> </a:t>
            </a:r>
            <a:r>
              <a:rPr sz="2450" spc="70" dirty="0">
                <a:solidFill>
                  <a:srgbClr val="C5C5C5"/>
                </a:solidFill>
                <a:latin typeface="Museo Sans 500"/>
                <a:cs typeface="Museo Sans 500"/>
              </a:rPr>
              <a:t>Coatings</a:t>
            </a:r>
            <a:endParaRPr sz="2450">
              <a:latin typeface="Museo Sans 500"/>
              <a:cs typeface="Museo Sans 500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2322002" y="5056255"/>
            <a:ext cx="5452745" cy="17145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b="1" spc="55" dirty="0">
                <a:solidFill>
                  <a:srgbClr val="B7D1EC"/>
                </a:solidFill>
                <a:latin typeface="Museo Sans 900"/>
                <a:cs typeface="Museo Sans 900"/>
              </a:rPr>
              <a:t>10-15</a:t>
            </a:r>
            <a:r>
              <a:rPr sz="2800" b="1" spc="135" dirty="0">
                <a:solidFill>
                  <a:srgbClr val="B7D1EC"/>
                </a:solidFill>
                <a:latin typeface="Museo Sans 900"/>
                <a:cs typeface="Museo Sans 900"/>
              </a:rPr>
              <a:t> </a:t>
            </a:r>
            <a:r>
              <a:rPr sz="2800" b="1" spc="40" dirty="0">
                <a:solidFill>
                  <a:srgbClr val="B7D1EC"/>
                </a:solidFill>
                <a:latin typeface="Museo Sans 900"/>
                <a:cs typeface="Museo Sans 900"/>
              </a:rPr>
              <a:t>Years</a:t>
            </a:r>
            <a:endParaRPr sz="2800">
              <a:latin typeface="Museo Sans 900"/>
              <a:cs typeface="Museo Sans 900"/>
            </a:endParaRPr>
          </a:p>
          <a:p>
            <a:pPr marL="379095" marR="5080">
              <a:lnSpc>
                <a:spcPct val="165900"/>
              </a:lnSpc>
              <a:spcBef>
                <a:spcPts val="180"/>
              </a:spcBef>
            </a:pPr>
            <a:r>
              <a:rPr sz="2450" spc="55" dirty="0">
                <a:solidFill>
                  <a:srgbClr val="C5C5C5"/>
                </a:solidFill>
                <a:latin typeface="Museo Sans 500"/>
                <a:cs typeface="Museo Sans 500"/>
              </a:rPr>
              <a:t>Failed </a:t>
            </a:r>
            <a:r>
              <a:rPr sz="2450" spc="60" dirty="0">
                <a:solidFill>
                  <a:srgbClr val="C5C5C5"/>
                </a:solidFill>
                <a:latin typeface="Museo Sans 500"/>
                <a:cs typeface="Museo Sans 500"/>
              </a:rPr>
              <a:t>Corner </a:t>
            </a:r>
            <a:r>
              <a:rPr sz="2450" spc="55" dirty="0">
                <a:solidFill>
                  <a:srgbClr val="C5C5C5"/>
                </a:solidFill>
                <a:latin typeface="Museo Sans 500"/>
                <a:cs typeface="Museo Sans 500"/>
              </a:rPr>
              <a:t>Bead </a:t>
            </a:r>
            <a:r>
              <a:rPr sz="2450" spc="50" dirty="0">
                <a:solidFill>
                  <a:srgbClr val="C5C5C5"/>
                </a:solidFill>
                <a:latin typeface="Museo Sans 500"/>
                <a:cs typeface="Museo Sans 500"/>
              </a:rPr>
              <a:t>Due </a:t>
            </a:r>
            <a:r>
              <a:rPr sz="2450" spc="-65" dirty="0">
                <a:solidFill>
                  <a:srgbClr val="C5C5C5"/>
                </a:solidFill>
                <a:latin typeface="Museo Sans 500"/>
                <a:cs typeface="Museo Sans 500"/>
              </a:rPr>
              <a:t>To </a:t>
            </a:r>
            <a:r>
              <a:rPr sz="2450" spc="60" dirty="0">
                <a:solidFill>
                  <a:srgbClr val="C5C5C5"/>
                </a:solidFill>
                <a:latin typeface="Museo Sans 500"/>
                <a:cs typeface="Museo Sans 500"/>
              </a:rPr>
              <a:t>Water  </a:t>
            </a:r>
            <a:r>
              <a:rPr sz="2450" spc="70" dirty="0">
                <a:solidFill>
                  <a:srgbClr val="C5C5C5"/>
                </a:solidFill>
                <a:latin typeface="Museo Sans 500"/>
                <a:cs typeface="Museo Sans 500"/>
              </a:rPr>
              <a:t>Intrusion</a:t>
            </a:r>
            <a:endParaRPr sz="2450">
              <a:latin typeface="Museo Sans 500"/>
              <a:cs typeface="Museo Sans 500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2688483" y="7019022"/>
            <a:ext cx="2846705" cy="40259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2450" spc="50" dirty="0">
                <a:solidFill>
                  <a:srgbClr val="C5C5C5"/>
                </a:solidFill>
                <a:latin typeface="Museo Sans 500"/>
                <a:cs typeface="Museo Sans 500"/>
              </a:rPr>
              <a:t>Crack-Spall</a:t>
            </a:r>
            <a:r>
              <a:rPr sz="2450" spc="90" dirty="0">
                <a:solidFill>
                  <a:srgbClr val="C5C5C5"/>
                </a:solidFill>
                <a:latin typeface="Museo Sans 500"/>
                <a:cs typeface="Museo Sans 500"/>
              </a:rPr>
              <a:t> </a:t>
            </a:r>
            <a:r>
              <a:rPr sz="2450" spc="70" dirty="0">
                <a:solidFill>
                  <a:srgbClr val="C5C5C5"/>
                </a:solidFill>
                <a:latin typeface="Museo Sans 500"/>
                <a:cs typeface="Museo Sans 500"/>
              </a:rPr>
              <a:t>Repair</a:t>
            </a:r>
            <a:endParaRPr sz="2450">
              <a:latin typeface="Museo Sans 500"/>
              <a:cs typeface="Museo Sans 500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2688483" y="7669789"/>
            <a:ext cx="5060950" cy="40259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2450" spc="55" dirty="0">
                <a:solidFill>
                  <a:srgbClr val="C5C5C5"/>
                </a:solidFill>
                <a:latin typeface="Museo Sans 500"/>
                <a:cs typeface="Museo Sans 500"/>
              </a:rPr>
              <a:t>Lathe </a:t>
            </a:r>
            <a:r>
              <a:rPr sz="2450" spc="65" dirty="0">
                <a:solidFill>
                  <a:srgbClr val="C5C5C5"/>
                </a:solidFill>
                <a:latin typeface="Museo Sans 500"/>
                <a:cs typeface="Museo Sans 500"/>
              </a:rPr>
              <a:t>Replacement </a:t>
            </a:r>
            <a:r>
              <a:rPr sz="2450" spc="50" dirty="0">
                <a:solidFill>
                  <a:srgbClr val="C5C5C5"/>
                </a:solidFill>
                <a:latin typeface="Museo Sans 500"/>
                <a:cs typeface="Museo Sans 500"/>
              </a:rPr>
              <a:t>and</a:t>
            </a:r>
            <a:r>
              <a:rPr sz="2450" spc="215" dirty="0">
                <a:solidFill>
                  <a:srgbClr val="C5C5C5"/>
                </a:solidFill>
                <a:latin typeface="Museo Sans 500"/>
                <a:cs typeface="Museo Sans 500"/>
              </a:rPr>
              <a:t> </a:t>
            </a:r>
            <a:r>
              <a:rPr sz="2450" spc="70" dirty="0">
                <a:solidFill>
                  <a:srgbClr val="C5C5C5"/>
                </a:solidFill>
                <a:latin typeface="Museo Sans 500"/>
                <a:cs typeface="Museo Sans 500"/>
              </a:rPr>
              <a:t>Patching</a:t>
            </a:r>
            <a:endParaRPr sz="2450">
              <a:latin typeface="Museo Sans 500"/>
              <a:cs typeface="Museo Sans 500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2688483" y="8320554"/>
            <a:ext cx="1285240" cy="40259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2450" spc="70" dirty="0">
                <a:solidFill>
                  <a:srgbClr val="C5C5C5"/>
                </a:solidFill>
                <a:latin typeface="Museo Sans 500"/>
                <a:cs typeface="Museo Sans 500"/>
              </a:rPr>
              <a:t>Flashing</a:t>
            </a:r>
            <a:endParaRPr sz="2450">
              <a:latin typeface="Museo Sans 500"/>
              <a:cs typeface="Museo Sans 500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2688483" y="8971319"/>
            <a:ext cx="2039620" cy="40259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2450" spc="45" dirty="0">
                <a:solidFill>
                  <a:srgbClr val="C5C5C5"/>
                </a:solidFill>
                <a:latin typeface="Museo Sans 500"/>
                <a:cs typeface="Museo Sans 500"/>
              </a:rPr>
              <a:t>Vapor</a:t>
            </a:r>
            <a:r>
              <a:rPr sz="2450" spc="60" dirty="0">
                <a:solidFill>
                  <a:srgbClr val="C5C5C5"/>
                </a:solidFill>
                <a:latin typeface="Museo Sans 500"/>
                <a:cs typeface="Museo Sans 500"/>
              </a:rPr>
              <a:t> </a:t>
            </a:r>
            <a:r>
              <a:rPr sz="2450" spc="70" dirty="0">
                <a:solidFill>
                  <a:srgbClr val="C5C5C5"/>
                </a:solidFill>
                <a:latin typeface="Museo Sans 500"/>
                <a:cs typeface="Museo Sans 500"/>
              </a:rPr>
              <a:t>Barrier</a:t>
            </a:r>
            <a:endParaRPr sz="2450">
              <a:latin typeface="Museo Sans 500"/>
              <a:cs typeface="Museo Sans 500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10221786" y="2533960"/>
            <a:ext cx="1053465" cy="6930390"/>
          </a:xfrm>
          <a:custGeom>
            <a:avLst/>
            <a:gdLst/>
            <a:ahLst/>
            <a:cxnLst/>
            <a:rect l="l" t="t" r="r" b="b"/>
            <a:pathLst>
              <a:path w="1053465" h="6930390">
                <a:moveTo>
                  <a:pt x="1053134" y="6624548"/>
                </a:moveTo>
                <a:lnTo>
                  <a:pt x="1050493" y="6018060"/>
                </a:lnTo>
                <a:lnTo>
                  <a:pt x="523925" y="5717108"/>
                </a:lnTo>
                <a:lnTo>
                  <a:pt x="0" y="6022645"/>
                </a:lnTo>
                <a:lnTo>
                  <a:pt x="2654" y="6629133"/>
                </a:lnTo>
                <a:lnTo>
                  <a:pt x="529209" y="6930085"/>
                </a:lnTo>
                <a:lnTo>
                  <a:pt x="1053134" y="6624548"/>
                </a:lnTo>
                <a:close/>
              </a:path>
              <a:path w="1053465" h="6930390">
                <a:moveTo>
                  <a:pt x="1053134" y="4718850"/>
                </a:moveTo>
                <a:lnTo>
                  <a:pt x="1050493" y="4112349"/>
                </a:lnTo>
                <a:lnTo>
                  <a:pt x="523925" y="3811397"/>
                </a:lnTo>
                <a:lnTo>
                  <a:pt x="0" y="4116946"/>
                </a:lnTo>
                <a:lnTo>
                  <a:pt x="2654" y="4723435"/>
                </a:lnTo>
                <a:lnTo>
                  <a:pt x="529209" y="5024386"/>
                </a:lnTo>
                <a:lnTo>
                  <a:pt x="1053134" y="4718850"/>
                </a:lnTo>
                <a:close/>
              </a:path>
              <a:path w="1053465" h="6930390">
                <a:moveTo>
                  <a:pt x="1053134" y="2813151"/>
                </a:moveTo>
                <a:lnTo>
                  <a:pt x="1050493" y="2206650"/>
                </a:lnTo>
                <a:lnTo>
                  <a:pt x="523925" y="1905698"/>
                </a:lnTo>
                <a:lnTo>
                  <a:pt x="0" y="2211235"/>
                </a:lnTo>
                <a:lnTo>
                  <a:pt x="2654" y="2817736"/>
                </a:lnTo>
                <a:lnTo>
                  <a:pt x="529209" y="3118688"/>
                </a:lnTo>
                <a:lnTo>
                  <a:pt x="1053134" y="2813151"/>
                </a:lnTo>
                <a:close/>
              </a:path>
              <a:path w="1053465" h="6930390">
                <a:moveTo>
                  <a:pt x="1053134" y="907453"/>
                </a:moveTo>
                <a:lnTo>
                  <a:pt x="1050493" y="300951"/>
                </a:lnTo>
                <a:lnTo>
                  <a:pt x="523925" y="0"/>
                </a:lnTo>
                <a:lnTo>
                  <a:pt x="0" y="305536"/>
                </a:lnTo>
                <a:lnTo>
                  <a:pt x="2654" y="912037"/>
                </a:lnTo>
                <a:lnTo>
                  <a:pt x="529209" y="1212989"/>
                </a:lnTo>
                <a:lnTo>
                  <a:pt x="1053134" y="907453"/>
                </a:lnTo>
                <a:close/>
              </a:path>
            </a:pathLst>
          </a:custGeom>
          <a:solidFill>
            <a:srgbClr val="9C372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1570632" y="9097649"/>
            <a:ext cx="4582634" cy="135229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599516" y="1486596"/>
            <a:ext cx="10098970" cy="833536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099442" y="7861405"/>
            <a:ext cx="1594485" cy="829944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25"/>
              </a:spcBef>
            </a:pPr>
            <a:r>
              <a:rPr sz="5250" spc="405" dirty="0">
                <a:solidFill>
                  <a:srgbClr val="C5C5C5"/>
                </a:solidFill>
              </a:rPr>
              <a:t>EIFS</a:t>
            </a:r>
            <a:endParaRPr sz="5250"/>
          </a:p>
        </p:txBody>
      </p:sp>
      <p:sp>
        <p:nvSpPr>
          <p:cNvPr id="4" name="object 4"/>
          <p:cNvSpPr/>
          <p:nvPr/>
        </p:nvSpPr>
        <p:spPr>
          <a:xfrm>
            <a:off x="536479" y="4963198"/>
            <a:ext cx="1053465" cy="1213485"/>
          </a:xfrm>
          <a:custGeom>
            <a:avLst/>
            <a:gdLst/>
            <a:ahLst/>
            <a:cxnLst/>
            <a:rect l="l" t="t" r="r" b="b"/>
            <a:pathLst>
              <a:path w="1053465" h="1213485">
                <a:moveTo>
                  <a:pt x="523921" y="0"/>
                </a:moveTo>
                <a:lnTo>
                  <a:pt x="0" y="305540"/>
                </a:lnTo>
                <a:lnTo>
                  <a:pt x="2649" y="912035"/>
                </a:lnTo>
                <a:lnTo>
                  <a:pt x="529209" y="1212989"/>
                </a:lnTo>
                <a:lnTo>
                  <a:pt x="1053130" y="907448"/>
                </a:lnTo>
                <a:lnTo>
                  <a:pt x="1050481" y="300954"/>
                </a:lnTo>
                <a:lnTo>
                  <a:pt x="523921" y="0"/>
                </a:lnTo>
                <a:close/>
              </a:path>
            </a:pathLst>
          </a:custGeom>
          <a:solidFill>
            <a:srgbClr val="9C372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3462284" y="4963198"/>
            <a:ext cx="1053465" cy="1213485"/>
          </a:xfrm>
          <a:custGeom>
            <a:avLst/>
            <a:gdLst/>
            <a:ahLst/>
            <a:cxnLst/>
            <a:rect l="l" t="t" r="r" b="b"/>
            <a:pathLst>
              <a:path w="1053464" h="1213485">
                <a:moveTo>
                  <a:pt x="523921" y="0"/>
                </a:moveTo>
                <a:lnTo>
                  <a:pt x="0" y="305540"/>
                </a:lnTo>
                <a:lnTo>
                  <a:pt x="2649" y="912035"/>
                </a:lnTo>
                <a:lnTo>
                  <a:pt x="529209" y="1212989"/>
                </a:lnTo>
                <a:lnTo>
                  <a:pt x="1053130" y="907448"/>
                </a:lnTo>
                <a:lnTo>
                  <a:pt x="1050481" y="300954"/>
                </a:lnTo>
                <a:lnTo>
                  <a:pt x="523921" y="0"/>
                </a:lnTo>
                <a:close/>
              </a:path>
            </a:pathLst>
          </a:custGeom>
          <a:solidFill>
            <a:srgbClr val="9C372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2009858" y="4963198"/>
            <a:ext cx="1053465" cy="1213485"/>
          </a:xfrm>
          <a:custGeom>
            <a:avLst/>
            <a:gdLst/>
            <a:ahLst/>
            <a:cxnLst/>
            <a:rect l="l" t="t" r="r" b="b"/>
            <a:pathLst>
              <a:path w="1053464" h="1213485">
                <a:moveTo>
                  <a:pt x="523921" y="0"/>
                </a:moveTo>
                <a:lnTo>
                  <a:pt x="0" y="305540"/>
                </a:lnTo>
                <a:lnTo>
                  <a:pt x="2649" y="912035"/>
                </a:lnTo>
                <a:lnTo>
                  <a:pt x="529209" y="1212989"/>
                </a:lnTo>
                <a:lnTo>
                  <a:pt x="1053130" y="907448"/>
                </a:lnTo>
                <a:lnTo>
                  <a:pt x="1050481" y="300954"/>
                </a:lnTo>
                <a:lnTo>
                  <a:pt x="523921" y="0"/>
                </a:lnTo>
                <a:close/>
              </a:path>
            </a:pathLst>
          </a:custGeom>
          <a:solidFill>
            <a:srgbClr val="9C372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6185021" y="4963198"/>
            <a:ext cx="1053465" cy="1213485"/>
          </a:xfrm>
          <a:custGeom>
            <a:avLst/>
            <a:gdLst/>
            <a:ahLst/>
            <a:cxnLst/>
            <a:rect l="l" t="t" r="r" b="b"/>
            <a:pathLst>
              <a:path w="1053465" h="1213485">
                <a:moveTo>
                  <a:pt x="523921" y="0"/>
                </a:moveTo>
                <a:lnTo>
                  <a:pt x="0" y="305540"/>
                </a:lnTo>
                <a:lnTo>
                  <a:pt x="2649" y="912035"/>
                </a:lnTo>
                <a:lnTo>
                  <a:pt x="529209" y="1212989"/>
                </a:lnTo>
                <a:lnTo>
                  <a:pt x="1053130" y="907448"/>
                </a:lnTo>
                <a:lnTo>
                  <a:pt x="1050481" y="300954"/>
                </a:lnTo>
                <a:lnTo>
                  <a:pt x="523921" y="0"/>
                </a:lnTo>
                <a:close/>
              </a:path>
            </a:pathLst>
          </a:custGeom>
          <a:solidFill>
            <a:srgbClr val="9C372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4732589" y="4963198"/>
            <a:ext cx="1053465" cy="1213485"/>
          </a:xfrm>
          <a:custGeom>
            <a:avLst/>
            <a:gdLst/>
            <a:ahLst/>
            <a:cxnLst/>
            <a:rect l="l" t="t" r="r" b="b"/>
            <a:pathLst>
              <a:path w="1053464" h="1213485">
                <a:moveTo>
                  <a:pt x="523921" y="0"/>
                </a:moveTo>
                <a:lnTo>
                  <a:pt x="0" y="305540"/>
                </a:lnTo>
                <a:lnTo>
                  <a:pt x="2649" y="912035"/>
                </a:lnTo>
                <a:lnTo>
                  <a:pt x="529209" y="1212989"/>
                </a:lnTo>
                <a:lnTo>
                  <a:pt x="1053130" y="907448"/>
                </a:lnTo>
                <a:lnTo>
                  <a:pt x="1050481" y="300954"/>
                </a:lnTo>
                <a:lnTo>
                  <a:pt x="523921" y="0"/>
                </a:lnTo>
                <a:close/>
              </a:path>
            </a:pathLst>
          </a:custGeom>
          <a:solidFill>
            <a:srgbClr val="9C372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951197" y="376951"/>
            <a:ext cx="4582634" cy="135229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5245"/>
            <a:ext cx="8544560" cy="11298555"/>
            <a:chOff x="0" y="5245"/>
            <a:chExt cx="8544560" cy="11298555"/>
          </a:xfrm>
        </p:grpSpPr>
        <p:sp>
          <p:nvSpPr>
            <p:cNvPr id="3" name="object 3"/>
            <p:cNvSpPr/>
            <p:nvPr/>
          </p:nvSpPr>
          <p:spPr>
            <a:xfrm>
              <a:off x="5235" y="5245"/>
              <a:ext cx="728345" cy="11298555"/>
            </a:xfrm>
            <a:custGeom>
              <a:avLst/>
              <a:gdLst/>
              <a:ahLst/>
              <a:cxnLst/>
              <a:rect l="l" t="t" r="r" b="b"/>
              <a:pathLst>
                <a:path w="728345" h="11298555">
                  <a:moveTo>
                    <a:pt x="727726" y="0"/>
                  </a:moveTo>
                  <a:lnTo>
                    <a:pt x="0" y="0"/>
                  </a:lnTo>
                  <a:lnTo>
                    <a:pt x="0" y="11298074"/>
                  </a:lnTo>
                  <a:lnTo>
                    <a:pt x="727726" y="11298074"/>
                  </a:lnTo>
                  <a:lnTo>
                    <a:pt x="72772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0" y="732962"/>
              <a:ext cx="8544242" cy="5172617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/>
          <p:nvPr/>
        </p:nvSpPr>
        <p:spPr>
          <a:xfrm>
            <a:off x="10748364" y="5245"/>
            <a:ext cx="8136255" cy="11298555"/>
          </a:xfrm>
          <a:custGeom>
            <a:avLst/>
            <a:gdLst/>
            <a:ahLst/>
            <a:cxnLst/>
            <a:rect l="l" t="t" r="r" b="b"/>
            <a:pathLst>
              <a:path w="8136255" h="11298555">
                <a:moveTo>
                  <a:pt x="8135877" y="0"/>
                </a:moveTo>
                <a:lnTo>
                  <a:pt x="0" y="0"/>
                </a:lnTo>
                <a:lnTo>
                  <a:pt x="0" y="11298074"/>
                </a:lnTo>
                <a:lnTo>
                  <a:pt x="8135877" y="11298074"/>
                </a:lnTo>
                <a:lnTo>
                  <a:pt x="8135877" y="0"/>
                </a:lnTo>
                <a:close/>
              </a:path>
            </a:pathLst>
          </a:custGeom>
          <a:solidFill>
            <a:srgbClr val="1F3D7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1830175" y="6447836"/>
            <a:ext cx="4510405" cy="2067560"/>
          </a:xfrm>
          <a:prstGeom prst="rect">
            <a:avLst/>
          </a:prstGeom>
        </p:spPr>
        <p:txBody>
          <a:bodyPr vert="horz" wrap="square" lIns="0" tIns="187960" rIns="0" bIns="0" rtlCol="0">
            <a:spAutoFit/>
          </a:bodyPr>
          <a:lstStyle/>
          <a:p>
            <a:pPr marL="12700" marR="5080">
              <a:lnSpc>
                <a:spcPct val="78500"/>
              </a:lnSpc>
              <a:spcBef>
                <a:spcPts val="1480"/>
              </a:spcBef>
              <a:tabLst>
                <a:tab pos="1797685" algn="l"/>
              </a:tabLst>
            </a:pPr>
            <a:r>
              <a:rPr sz="5250" b="1" spc="405" dirty="0">
                <a:latin typeface="Museo Sans 900"/>
                <a:cs typeface="Museo Sans 900"/>
              </a:rPr>
              <a:t>EIF</a:t>
            </a:r>
            <a:r>
              <a:rPr sz="5250" b="1" spc="15" dirty="0">
                <a:latin typeface="Museo Sans 900"/>
                <a:cs typeface="Museo Sans 900"/>
              </a:rPr>
              <a:t>S</a:t>
            </a:r>
            <a:r>
              <a:rPr sz="5250" b="1" dirty="0">
                <a:latin typeface="Museo Sans 900"/>
                <a:cs typeface="Museo Sans 900"/>
              </a:rPr>
              <a:t>	</a:t>
            </a:r>
            <a:r>
              <a:rPr sz="5250" b="1" spc="390" dirty="0">
                <a:latin typeface="Museo Sans 900"/>
                <a:cs typeface="Museo Sans 900"/>
              </a:rPr>
              <a:t>R</a:t>
            </a:r>
            <a:r>
              <a:rPr sz="5250" b="1" spc="409" dirty="0">
                <a:latin typeface="Museo Sans 900"/>
                <a:cs typeface="Museo Sans 900"/>
              </a:rPr>
              <a:t>E</a:t>
            </a:r>
            <a:r>
              <a:rPr sz="5250" b="1" spc="325" dirty="0">
                <a:latin typeface="Museo Sans 900"/>
                <a:cs typeface="Museo Sans 900"/>
              </a:rPr>
              <a:t>P</a:t>
            </a:r>
            <a:r>
              <a:rPr sz="5250" b="1" spc="405" dirty="0">
                <a:latin typeface="Museo Sans 900"/>
                <a:cs typeface="Museo Sans 900"/>
              </a:rPr>
              <a:t>AIR  </a:t>
            </a:r>
            <a:r>
              <a:rPr sz="5250" b="1" spc="409" dirty="0">
                <a:latin typeface="Museo Sans 900"/>
                <a:cs typeface="Museo Sans 900"/>
              </a:rPr>
              <a:t>TIMELINE</a:t>
            </a:r>
            <a:endParaRPr sz="5250">
              <a:latin typeface="Museo Sans 900"/>
              <a:cs typeface="Museo Sans 900"/>
            </a:endParaRPr>
          </a:p>
          <a:p>
            <a:pPr marL="12700">
              <a:lnSpc>
                <a:spcPct val="100000"/>
              </a:lnSpc>
              <a:spcBef>
                <a:spcPts val="844"/>
              </a:spcBef>
              <a:tabLst>
                <a:tab pos="2050414" algn="l"/>
              </a:tabLst>
            </a:pPr>
            <a:r>
              <a:rPr sz="3300" spc="265" dirty="0">
                <a:solidFill>
                  <a:srgbClr val="9C3727"/>
                </a:solidFill>
                <a:latin typeface="Museo Sans 500"/>
                <a:cs typeface="Museo Sans 500"/>
              </a:rPr>
              <a:t>KEEGAN	</a:t>
            </a:r>
            <a:r>
              <a:rPr sz="3300" spc="240" dirty="0">
                <a:solidFill>
                  <a:srgbClr val="9C3727"/>
                </a:solidFill>
                <a:latin typeface="Museo Sans 500"/>
                <a:cs typeface="Museo Sans 500"/>
              </a:rPr>
              <a:t>TUNE</a:t>
            </a:r>
            <a:r>
              <a:rPr sz="3300" spc="-520" dirty="0">
                <a:solidFill>
                  <a:srgbClr val="9C3727"/>
                </a:solidFill>
                <a:latin typeface="Museo Sans 500"/>
                <a:cs typeface="Museo Sans 500"/>
              </a:rPr>
              <a:t> </a:t>
            </a:r>
            <a:endParaRPr sz="3300">
              <a:latin typeface="Museo Sans 500"/>
              <a:cs typeface="Museo Sans 500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2322002" y="1343279"/>
            <a:ext cx="5109210" cy="34994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b="1" spc="50" dirty="0">
                <a:solidFill>
                  <a:srgbClr val="B7D1EC"/>
                </a:solidFill>
                <a:latin typeface="Museo Sans 900"/>
                <a:cs typeface="Museo Sans 900"/>
              </a:rPr>
              <a:t>5-10</a:t>
            </a:r>
            <a:r>
              <a:rPr sz="2800" b="1" spc="135" dirty="0">
                <a:solidFill>
                  <a:srgbClr val="B7D1EC"/>
                </a:solidFill>
                <a:latin typeface="Museo Sans 900"/>
                <a:cs typeface="Museo Sans 900"/>
              </a:rPr>
              <a:t> </a:t>
            </a:r>
            <a:r>
              <a:rPr sz="2800" b="1" spc="40" dirty="0">
                <a:solidFill>
                  <a:srgbClr val="B7D1EC"/>
                </a:solidFill>
                <a:latin typeface="Museo Sans 900"/>
                <a:cs typeface="Museo Sans 900"/>
              </a:rPr>
              <a:t>Years</a:t>
            </a:r>
            <a:endParaRPr sz="2800">
              <a:latin typeface="Museo Sans 900"/>
              <a:cs typeface="Museo Sans 900"/>
            </a:endParaRPr>
          </a:p>
          <a:p>
            <a:pPr marL="379095" marR="5080">
              <a:lnSpc>
                <a:spcPts val="6070"/>
              </a:lnSpc>
              <a:spcBef>
                <a:spcPts val="660"/>
              </a:spcBef>
            </a:pPr>
            <a:r>
              <a:rPr sz="2450" spc="60" dirty="0">
                <a:solidFill>
                  <a:srgbClr val="C5C5C5"/>
                </a:solidFill>
                <a:latin typeface="Museo Sans 500"/>
                <a:cs typeface="Museo Sans 500"/>
              </a:rPr>
              <a:t>Urethane Sealant </a:t>
            </a:r>
            <a:r>
              <a:rPr sz="2450" spc="70" dirty="0">
                <a:solidFill>
                  <a:srgbClr val="C5C5C5"/>
                </a:solidFill>
                <a:latin typeface="Museo Sans 500"/>
                <a:cs typeface="Museo Sans 500"/>
              </a:rPr>
              <a:t>Replacement  </a:t>
            </a:r>
            <a:r>
              <a:rPr sz="2450" spc="45" dirty="0">
                <a:solidFill>
                  <a:srgbClr val="C5C5C5"/>
                </a:solidFill>
                <a:latin typeface="Museo Sans 500"/>
                <a:cs typeface="Museo Sans 500"/>
              </a:rPr>
              <a:t>Wall</a:t>
            </a:r>
            <a:r>
              <a:rPr sz="2450" spc="120" dirty="0">
                <a:solidFill>
                  <a:srgbClr val="C5C5C5"/>
                </a:solidFill>
                <a:latin typeface="Museo Sans 500"/>
                <a:cs typeface="Museo Sans 500"/>
              </a:rPr>
              <a:t> </a:t>
            </a:r>
            <a:r>
              <a:rPr sz="2450" spc="70" dirty="0">
                <a:solidFill>
                  <a:srgbClr val="C5C5C5"/>
                </a:solidFill>
                <a:latin typeface="Museo Sans 500"/>
                <a:cs typeface="Museo Sans 500"/>
              </a:rPr>
              <a:t>Coatings</a:t>
            </a:r>
            <a:endParaRPr sz="2450">
              <a:latin typeface="Museo Sans 500"/>
              <a:cs typeface="Museo Sans 500"/>
            </a:endParaRPr>
          </a:p>
          <a:p>
            <a:pPr marL="379095" marR="204470">
              <a:lnSpc>
                <a:spcPts val="5830"/>
              </a:lnSpc>
              <a:spcBef>
                <a:spcPts val="200"/>
              </a:spcBef>
            </a:pPr>
            <a:r>
              <a:rPr sz="2450" spc="60" dirty="0">
                <a:solidFill>
                  <a:srgbClr val="C5C5C5"/>
                </a:solidFill>
                <a:latin typeface="Museo Sans 500"/>
                <a:cs typeface="Museo Sans 500"/>
              </a:rPr>
              <a:t>Punctured </a:t>
            </a:r>
            <a:r>
              <a:rPr sz="2450" spc="50" dirty="0">
                <a:solidFill>
                  <a:srgbClr val="C5C5C5"/>
                </a:solidFill>
                <a:latin typeface="Museo Sans 500"/>
                <a:cs typeface="Museo Sans 500"/>
              </a:rPr>
              <a:t>and </a:t>
            </a:r>
            <a:r>
              <a:rPr sz="2450" spc="65" dirty="0">
                <a:solidFill>
                  <a:srgbClr val="C5C5C5"/>
                </a:solidFill>
                <a:latin typeface="Museo Sans 500"/>
                <a:cs typeface="Museo Sans 500"/>
              </a:rPr>
              <a:t>Damaged </a:t>
            </a:r>
            <a:r>
              <a:rPr sz="2450" spc="70" dirty="0">
                <a:solidFill>
                  <a:srgbClr val="C5C5C5"/>
                </a:solidFill>
                <a:latin typeface="Museo Sans 500"/>
                <a:cs typeface="Museo Sans 500"/>
              </a:rPr>
              <a:t>EIFS  Finish</a:t>
            </a:r>
            <a:endParaRPr sz="2450">
              <a:latin typeface="Museo Sans 500"/>
              <a:cs typeface="Museo Sans 500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2322002" y="5982833"/>
            <a:ext cx="2124075" cy="4527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b="1" spc="55" dirty="0">
                <a:solidFill>
                  <a:srgbClr val="B7D1EC"/>
                </a:solidFill>
                <a:latin typeface="Museo Sans 900"/>
                <a:cs typeface="Museo Sans 900"/>
              </a:rPr>
              <a:t>10-15</a:t>
            </a:r>
            <a:r>
              <a:rPr sz="2800" b="1" spc="65" dirty="0">
                <a:solidFill>
                  <a:srgbClr val="B7D1EC"/>
                </a:solidFill>
                <a:latin typeface="Museo Sans 900"/>
                <a:cs typeface="Museo Sans 900"/>
              </a:rPr>
              <a:t> </a:t>
            </a:r>
            <a:r>
              <a:rPr sz="2800" b="1" spc="40" dirty="0">
                <a:solidFill>
                  <a:srgbClr val="B7D1EC"/>
                </a:solidFill>
                <a:latin typeface="Museo Sans 900"/>
                <a:cs typeface="Museo Sans 900"/>
              </a:rPr>
              <a:t>Years</a:t>
            </a:r>
            <a:endParaRPr sz="2800">
              <a:latin typeface="Museo Sans 900"/>
              <a:cs typeface="Museo Sans 900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2688483" y="6796230"/>
            <a:ext cx="4971415" cy="40259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2450" spc="60" dirty="0">
                <a:solidFill>
                  <a:srgbClr val="C5C5C5"/>
                </a:solidFill>
                <a:latin typeface="Museo Sans 500"/>
                <a:cs typeface="Museo Sans 500"/>
              </a:rPr>
              <a:t>Repair </a:t>
            </a:r>
            <a:r>
              <a:rPr sz="2450" spc="35" dirty="0">
                <a:solidFill>
                  <a:srgbClr val="C5C5C5"/>
                </a:solidFill>
                <a:latin typeface="Museo Sans 500"/>
                <a:cs typeface="Museo Sans 500"/>
              </a:rPr>
              <a:t>of </a:t>
            </a:r>
            <a:r>
              <a:rPr sz="2450" spc="60" dirty="0">
                <a:solidFill>
                  <a:srgbClr val="C5C5C5"/>
                </a:solidFill>
                <a:latin typeface="Museo Sans 500"/>
                <a:cs typeface="Museo Sans 500"/>
              </a:rPr>
              <a:t>Insulating Material</a:t>
            </a:r>
            <a:r>
              <a:rPr sz="2450" spc="320" dirty="0">
                <a:solidFill>
                  <a:srgbClr val="C5C5C5"/>
                </a:solidFill>
                <a:latin typeface="Museo Sans 500"/>
                <a:cs typeface="Museo Sans 500"/>
              </a:rPr>
              <a:t> </a:t>
            </a:r>
            <a:r>
              <a:rPr sz="2450" spc="70" dirty="0">
                <a:solidFill>
                  <a:srgbClr val="C5C5C5"/>
                </a:solidFill>
                <a:latin typeface="Museo Sans 500"/>
                <a:cs typeface="Museo Sans 500"/>
              </a:rPr>
              <a:t>and</a:t>
            </a:r>
            <a:endParaRPr sz="2450">
              <a:latin typeface="Museo Sans 500"/>
              <a:cs typeface="Museo Sans 500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2688483" y="7536332"/>
            <a:ext cx="1560195" cy="40259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2450" spc="55" dirty="0">
                <a:solidFill>
                  <a:srgbClr val="C5C5C5"/>
                </a:solidFill>
                <a:latin typeface="Museo Sans 500"/>
                <a:cs typeface="Museo Sans 500"/>
              </a:rPr>
              <a:t>EIFS </a:t>
            </a:r>
            <a:r>
              <a:rPr sz="2450" spc="70" dirty="0">
                <a:solidFill>
                  <a:srgbClr val="C5C5C5"/>
                </a:solidFill>
                <a:latin typeface="Museo Sans 500"/>
                <a:cs typeface="Museo Sans 500"/>
              </a:rPr>
              <a:t>Mesh</a:t>
            </a:r>
            <a:endParaRPr sz="2450">
              <a:latin typeface="Museo Sans 500"/>
              <a:cs typeface="Museo Sans 500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2688483" y="8307846"/>
            <a:ext cx="4486910" cy="40259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2450" spc="60" dirty="0">
                <a:solidFill>
                  <a:srgbClr val="C5C5C5"/>
                </a:solidFill>
                <a:latin typeface="Museo Sans 500"/>
                <a:cs typeface="Museo Sans 500"/>
              </a:rPr>
              <a:t>Finish </a:t>
            </a:r>
            <a:r>
              <a:rPr sz="2450" spc="55" dirty="0">
                <a:solidFill>
                  <a:srgbClr val="C5C5C5"/>
                </a:solidFill>
                <a:latin typeface="Museo Sans 500"/>
                <a:cs typeface="Museo Sans 500"/>
              </a:rPr>
              <a:t>Coat </a:t>
            </a:r>
            <a:r>
              <a:rPr sz="2450" spc="65" dirty="0">
                <a:solidFill>
                  <a:srgbClr val="C5C5C5"/>
                </a:solidFill>
                <a:latin typeface="Museo Sans 500"/>
                <a:cs typeface="Museo Sans 500"/>
              </a:rPr>
              <a:t>Replacement</a:t>
            </a:r>
            <a:r>
              <a:rPr sz="2450" spc="204" dirty="0">
                <a:solidFill>
                  <a:srgbClr val="C5C5C5"/>
                </a:solidFill>
                <a:latin typeface="Museo Sans 500"/>
                <a:cs typeface="Museo Sans 500"/>
              </a:rPr>
              <a:t> </a:t>
            </a:r>
            <a:r>
              <a:rPr sz="2450" spc="70" dirty="0">
                <a:solidFill>
                  <a:srgbClr val="C5C5C5"/>
                </a:solidFill>
                <a:latin typeface="Museo Sans 500"/>
                <a:cs typeface="Museo Sans 500"/>
              </a:rPr>
              <a:t>and</a:t>
            </a:r>
            <a:endParaRPr sz="2450">
              <a:latin typeface="Museo Sans 500"/>
              <a:cs typeface="Museo Sans 500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2688483" y="9047947"/>
            <a:ext cx="1371600" cy="117411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2450" spc="70" dirty="0">
                <a:solidFill>
                  <a:srgbClr val="C5C5C5"/>
                </a:solidFill>
                <a:latin typeface="Museo Sans 500"/>
                <a:cs typeface="Museo Sans 500"/>
              </a:rPr>
              <a:t>P</a:t>
            </a:r>
            <a:r>
              <a:rPr sz="2450" spc="60" dirty="0">
                <a:solidFill>
                  <a:srgbClr val="C5C5C5"/>
                </a:solidFill>
                <a:latin typeface="Museo Sans 500"/>
                <a:cs typeface="Museo Sans 500"/>
              </a:rPr>
              <a:t>a</a:t>
            </a:r>
            <a:r>
              <a:rPr sz="2450" spc="70" dirty="0">
                <a:solidFill>
                  <a:srgbClr val="C5C5C5"/>
                </a:solidFill>
                <a:latin typeface="Museo Sans 500"/>
                <a:cs typeface="Museo Sans 500"/>
              </a:rPr>
              <a:t>tching</a:t>
            </a:r>
            <a:endParaRPr sz="2450">
              <a:latin typeface="Museo Sans 500"/>
              <a:cs typeface="Museo Sans 500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2600">
              <a:latin typeface="Museo Sans 500"/>
              <a:cs typeface="Museo Sans 500"/>
            </a:endParaRPr>
          </a:p>
          <a:p>
            <a:pPr marL="12700">
              <a:lnSpc>
                <a:spcPct val="100000"/>
              </a:lnSpc>
            </a:pPr>
            <a:r>
              <a:rPr sz="2450" spc="70" dirty="0">
                <a:solidFill>
                  <a:srgbClr val="C5C5C5"/>
                </a:solidFill>
                <a:latin typeface="Museo Sans 500"/>
                <a:cs typeface="Museo Sans 500"/>
              </a:rPr>
              <a:t>Flashing</a:t>
            </a:r>
            <a:endParaRPr sz="2450">
              <a:latin typeface="Museo Sans 500"/>
              <a:cs typeface="Museo Sans 500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10221786" y="2533960"/>
            <a:ext cx="1053465" cy="6930390"/>
          </a:xfrm>
          <a:custGeom>
            <a:avLst/>
            <a:gdLst/>
            <a:ahLst/>
            <a:cxnLst/>
            <a:rect l="l" t="t" r="r" b="b"/>
            <a:pathLst>
              <a:path w="1053465" h="6930390">
                <a:moveTo>
                  <a:pt x="1053134" y="6624548"/>
                </a:moveTo>
                <a:lnTo>
                  <a:pt x="1050493" y="6018060"/>
                </a:lnTo>
                <a:lnTo>
                  <a:pt x="523925" y="5717108"/>
                </a:lnTo>
                <a:lnTo>
                  <a:pt x="0" y="6022645"/>
                </a:lnTo>
                <a:lnTo>
                  <a:pt x="2654" y="6629133"/>
                </a:lnTo>
                <a:lnTo>
                  <a:pt x="529209" y="6930085"/>
                </a:lnTo>
                <a:lnTo>
                  <a:pt x="1053134" y="6624548"/>
                </a:lnTo>
                <a:close/>
              </a:path>
              <a:path w="1053465" h="6930390">
                <a:moveTo>
                  <a:pt x="1053134" y="4718850"/>
                </a:moveTo>
                <a:lnTo>
                  <a:pt x="1050493" y="4112349"/>
                </a:lnTo>
                <a:lnTo>
                  <a:pt x="523925" y="3811397"/>
                </a:lnTo>
                <a:lnTo>
                  <a:pt x="0" y="4116946"/>
                </a:lnTo>
                <a:lnTo>
                  <a:pt x="2654" y="4723435"/>
                </a:lnTo>
                <a:lnTo>
                  <a:pt x="529209" y="5024386"/>
                </a:lnTo>
                <a:lnTo>
                  <a:pt x="1053134" y="4718850"/>
                </a:lnTo>
                <a:close/>
              </a:path>
              <a:path w="1053465" h="6930390">
                <a:moveTo>
                  <a:pt x="1053134" y="2813151"/>
                </a:moveTo>
                <a:lnTo>
                  <a:pt x="1050493" y="2206650"/>
                </a:lnTo>
                <a:lnTo>
                  <a:pt x="523925" y="1905698"/>
                </a:lnTo>
                <a:lnTo>
                  <a:pt x="0" y="2211235"/>
                </a:lnTo>
                <a:lnTo>
                  <a:pt x="2654" y="2817736"/>
                </a:lnTo>
                <a:lnTo>
                  <a:pt x="529209" y="3118688"/>
                </a:lnTo>
                <a:lnTo>
                  <a:pt x="1053134" y="2813151"/>
                </a:lnTo>
                <a:close/>
              </a:path>
              <a:path w="1053465" h="6930390">
                <a:moveTo>
                  <a:pt x="1053134" y="907453"/>
                </a:moveTo>
                <a:lnTo>
                  <a:pt x="1050493" y="300951"/>
                </a:lnTo>
                <a:lnTo>
                  <a:pt x="523925" y="0"/>
                </a:lnTo>
                <a:lnTo>
                  <a:pt x="0" y="305536"/>
                </a:lnTo>
                <a:lnTo>
                  <a:pt x="2654" y="912037"/>
                </a:lnTo>
                <a:lnTo>
                  <a:pt x="529209" y="1212989"/>
                </a:lnTo>
                <a:lnTo>
                  <a:pt x="1053134" y="907453"/>
                </a:lnTo>
                <a:close/>
              </a:path>
            </a:pathLst>
          </a:custGeom>
          <a:solidFill>
            <a:srgbClr val="9C372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1570632" y="9097649"/>
            <a:ext cx="4582634" cy="135229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86742" y="8364008"/>
            <a:ext cx="3341370" cy="5283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2050414" algn="l"/>
              </a:tabLst>
            </a:pPr>
            <a:r>
              <a:rPr sz="3300" spc="265" dirty="0">
                <a:solidFill>
                  <a:srgbClr val="9C3727"/>
                </a:solidFill>
                <a:latin typeface="Museo Sans 500"/>
                <a:cs typeface="Museo Sans 500"/>
              </a:rPr>
              <a:t>KEEGAN	</a:t>
            </a:r>
            <a:r>
              <a:rPr sz="3300" spc="240" dirty="0">
                <a:solidFill>
                  <a:srgbClr val="9C3727"/>
                </a:solidFill>
                <a:latin typeface="Museo Sans 500"/>
                <a:cs typeface="Museo Sans 500"/>
              </a:rPr>
              <a:t>TUNE</a:t>
            </a:r>
            <a:r>
              <a:rPr sz="3300" spc="-520" dirty="0">
                <a:solidFill>
                  <a:srgbClr val="9C3727"/>
                </a:solidFill>
                <a:latin typeface="Museo Sans 500"/>
                <a:cs typeface="Museo Sans 500"/>
              </a:rPr>
              <a:t> </a:t>
            </a:r>
            <a:endParaRPr sz="3300">
              <a:latin typeface="Museo Sans 500"/>
              <a:cs typeface="Museo Sans 500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0209113" y="439075"/>
            <a:ext cx="4240708" cy="483685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5654278" y="5694769"/>
            <a:ext cx="4240708" cy="483685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0209113" y="5694769"/>
            <a:ext cx="4240708" cy="483685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4763937" y="5694769"/>
            <a:ext cx="4240719" cy="4836857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4763948" y="439075"/>
            <a:ext cx="4240708" cy="4836857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5654278" y="439075"/>
            <a:ext cx="4240708" cy="4836857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11211317" y="5289421"/>
            <a:ext cx="2244090" cy="37782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300" spc="50" dirty="0">
                <a:latin typeface="Museo Sans 500"/>
                <a:cs typeface="Museo Sans 500"/>
              </a:rPr>
              <a:t>Sealant</a:t>
            </a:r>
            <a:r>
              <a:rPr sz="2300" spc="35" dirty="0">
                <a:latin typeface="Museo Sans 500"/>
                <a:cs typeface="Museo Sans 500"/>
              </a:rPr>
              <a:t> </a:t>
            </a:r>
            <a:r>
              <a:rPr sz="2300" spc="55" dirty="0">
                <a:latin typeface="Museo Sans 500"/>
                <a:cs typeface="Museo Sans 500"/>
              </a:rPr>
              <a:t>Failures</a:t>
            </a:r>
            <a:endParaRPr sz="2300">
              <a:latin typeface="Museo Sans 500"/>
              <a:cs typeface="Museo Sans 500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4843666" y="5289421"/>
            <a:ext cx="4088765" cy="37782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300" spc="55" dirty="0">
                <a:latin typeface="Museo Sans 500"/>
                <a:cs typeface="Museo Sans 500"/>
              </a:rPr>
              <a:t>Cracking/Delamination/Rust</a:t>
            </a:r>
            <a:endParaRPr sz="2300">
              <a:latin typeface="Museo Sans 500"/>
              <a:cs typeface="Museo Sans 500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742096" y="10534643"/>
            <a:ext cx="2072639" cy="37782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300" spc="50" dirty="0">
                <a:latin typeface="Museo Sans 500"/>
                <a:cs typeface="Museo Sans 500"/>
              </a:rPr>
              <a:t>Window</a:t>
            </a:r>
            <a:r>
              <a:rPr sz="2300" spc="55" dirty="0">
                <a:latin typeface="Museo Sans 500"/>
                <a:cs typeface="Museo Sans 500"/>
              </a:rPr>
              <a:t> Leaks</a:t>
            </a:r>
            <a:endParaRPr sz="2300">
              <a:latin typeface="Museo Sans 500"/>
              <a:cs typeface="Museo Sans 500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0220222" y="10534643"/>
            <a:ext cx="4225925" cy="37782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300" spc="50" dirty="0">
                <a:latin typeface="Museo Sans 500"/>
                <a:cs typeface="Museo Sans 500"/>
              </a:rPr>
              <a:t>Window</a:t>
            </a:r>
            <a:r>
              <a:rPr sz="2300" spc="105" dirty="0">
                <a:latin typeface="Museo Sans 500"/>
                <a:cs typeface="Museo Sans 500"/>
              </a:rPr>
              <a:t> </a:t>
            </a:r>
            <a:r>
              <a:rPr sz="2300" spc="55" dirty="0">
                <a:latin typeface="Museo Sans 500"/>
                <a:cs typeface="Museo Sans 500"/>
              </a:rPr>
              <a:t>Lintels/Sills/Mullions</a:t>
            </a:r>
            <a:endParaRPr sz="2300">
              <a:latin typeface="Museo Sans 500"/>
              <a:cs typeface="Museo Sans 500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5365531" y="10534643"/>
            <a:ext cx="3045460" cy="37782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300" spc="50" dirty="0">
                <a:latin typeface="Museo Sans 500"/>
                <a:cs typeface="Museo Sans 500"/>
              </a:rPr>
              <a:t>Delaminated</a:t>
            </a:r>
            <a:r>
              <a:rPr sz="2300" spc="90" dirty="0">
                <a:latin typeface="Museo Sans 500"/>
                <a:cs typeface="Museo Sans 500"/>
              </a:rPr>
              <a:t> </a:t>
            </a:r>
            <a:r>
              <a:rPr sz="2300" spc="55" dirty="0">
                <a:latin typeface="Museo Sans 500"/>
                <a:cs typeface="Museo Sans 500"/>
              </a:rPr>
              <a:t>Coating</a:t>
            </a:r>
            <a:endParaRPr sz="2300">
              <a:latin typeface="Museo Sans 500"/>
              <a:cs typeface="Museo Sans 500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6792514" y="5289421"/>
            <a:ext cx="1971675" cy="37782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300" spc="55" dirty="0">
                <a:latin typeface="Museo Sans 500"/>
                <a:cs typeface="Museo Sans 500"/>
              </a:rPr>
              <a:t>Efflorescence</a:t>
            </a:r>
            <a:endParaRPr sz="2300">
              <a:latin typeface="Museo Sans 500"/>
              <a:cs typeface="Museo Sans 500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732961" y="5245"/>
            <a:ext cx="4575810" cy="70072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59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59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59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59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5900">
              <a:latin typeface="Times New Roman"/>
              <a:cs typeface="Times New Roman"/>
            </a:endParaRPr>
          </a:p>
          <a:p>
            <a:pPr marL="334645" marR="368300">
              <a:lnSpc>
                <a:spcPct val="78500"/>
              </a:lnSpc>
              <a:spcBef>
                <a:spcPts val="4660"/>
              </a:spcBef>
              <a:tabLst>
                <a:tab pos="2673350" algn="l"/>
                <a:tab pos="3129915" algn="l"/>
              </a:tabLst>
            </a:pPr>
            <a:r>
              <a:rPr sz="5250" b="1" spc="409" dirty="0">
                <a:solidFill>
                  <a:srgbClr val="C5C5C5"/>
                </a:solidFill>
                <a:latin typeface="Museo Sans 900"/>
                <a:cs typeface="Museo Sans 900"/>
              </a:rPr>
              <a:t>ISSUE</a:t>
            </a:r>
            <a:r>
              <a:rPr sz="5250" b="1" spc="15" dirty="0">
                <a:solidFill>
                  <a:srgbClr val="C5C5C5"/>
                </a:solidFill>
                <a:latin typeface="Museo Sans 900"/>
                <a:cs typeface="Museo Sans 900"/>
              </a:rPr>
              <a:t>S</a:t>
            </a:r>
            <a:r>
              <a:rPr sz="5250" b="1" dirty="0">
                <a:solidFill>
                  <a:srgbClr val="C5C5C5"/>
                </a:solidFill>
                <a:latin typeface="Museo Sans 900"/>
                <a:cs typeface="Museo Sans 900"/>
              </a:rPr>
              <a:t>	</a:t>
            </a:r>
            <a:r>
              <a:rPr sz="5250" b="1" spc="405" dirty="0">
                <a:solidFill>
                  <a:srgbClr val="C5C5C5"/>
                </a:solidFill>
                <a:latin typeface="Museo Sans 900"/>
                <a:cs typeface="Museo Sans 900"/>
              </a:rPr>
              <a:t>TO  </a:t>
            </a:r>
            <a:r>
              <a:rPr sz="5250" b="1" spc="380" dirty="0">
                <a:solidFill>
                  <a:srgbClr val="C5C5C5"/>
                </a:solidFill>
                <a:latin typeface="Museo Sans 900"/>
                <a:cs typeface="Museo Sans 900"/>
              </a:rPr>
              <a:t>L</a:t>
            </a:r>
            <a:r>
              <a:rPr sz="5250" b="1" spc="415" dirty="0">
                <a:solidFill>
                  <a:srgbClr val="C5C5C5"/>
                </a:solidFill>
                <a:latin typeface="Museo Sans 900"/>
                <a:cs typeface="Museo Sans 900"/>
              </a:rPr>
              <a:t>OO</a:t>
            </a:r>
            <a:r>
              <a:rPr sz="5250" b="1" spc="15" dirty="0">
                <a:solidFill>
                  <a:srgbClr val="C5C5C5"/>
                </a:solidFill>
                <a:latin typeface="Museo Sans 900"/>
                <a:cs typeface="Museo Sans 900"/>
              </a:rPr>
              <a:t>K</a:t>
            </a:r>
            <a:r>
              <a:rPr sz="5250" b="1" dirty="0">
                <a:solidFill>
                  <a:srgbClr val="C5C5C5"/>
                </a:solidFill>
                <a:latin typeface="Museo Sans 900"/>
                <a:cs typeface="Museo Sans 900"/>
              </a:rPr>
              <a:t>	</a:t>
            </a:r>
            <a:r>
              <a:rPr sz="5250" b="1" spc="409" dirty="0">
                <a:solidFill>
                  <a:srgbClr val="C5C5C5"/>
                </a:solidFill>
                <a:latin typeface="Museo Sans 900"/>
                <a:cs typeface="Museo Sans 900"/>
              </a:rPr>
              <a:t>FOR</a:t>
            </a:r>
            <a:endParaRPr sz="5250">
              <a:latin typeface="Museo Sans 900"/>
              <a:cs typeface="Museo Sans 900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907543" y="9968283"/>
            <a:ext cx="4582629" cy="1340273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86742" y="9306387"/>
            <a:ext cx="3341370" cy="5283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2050414" algn="l"/>
              </a:tabLst>
            </a:pPr>
            <a:r>
              <a:rPr sz="3300" spc="265" dirty="0">
                <a:solidFill>
                  <a:srgbClr val="9C3727"/>
                </a:solidFill>
                <a:latin typeface="Museo Sans 500"/>
                <a:cs typeface="Museo Sans 500"/>
              </a:rPr>
              <a:t>KEEGAN	</a:t>
            </a:r>
            <a:r>
              <a:rPr sz="3300" spc="240" dirty="0">
                <a:solidFill>
                  <a:srgbClr val="9C3727"/>
                </a:solidFill>
                <a:latin typeface="Museo Sans 500"/>
                <a:cs typeface="Museo Sans 500"/>
              </a:rPr>
              <a:t>TUNE</a:t>
            </a:r>
            <a:r>
              <a:rPr sz="3300" spc="-520" dirty="0">
                <a:solidFill>
                  <a:srgbClr val="9C3727"/>
                </a:solidFill>
                <a:latin typeface="Museo Sans 500"/>
                <a:cs typeface="Museo Sans 500"/>
              </a:rPr>
              <a:t> </a:t>
            </a:r>
            <a:endParaRPr sz="3300">
              <a:latin typeface="Museo Sans 500"/>
              <a:cs typeface="Museo Sans 500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2703424" y="439075"/>
            <a:ext cx="7028958" cy="483685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5654278" y="5694769"/>
            <a:ext cx="6680424" cy="483685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2703424" y="5694769"/>
            <a:ext cx="7028958" cy="483685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5654278" y="439075"/>
            <a:ext cx="6682665" cy="4836857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15239310" y="5289421"/>
            <a:ext cx="1964689" cy="37782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300" spc="40" dirty="0">
                <a:latin typeface="Museo Sans 500"/>
                <a:cs typeface="Museo Sans 500"/>
              </a:rPr>
              <a:t>Roof</a:t>
            </a:r>
            <a:r>
              <a:rPr sz="2300" spc="70" dirty="0">
                <a:latin typeface="Museo Sans 500"/>
                <a:cs typeface="Museo Sans 500"/>
              </a:rPr>
              <a:t> </a:t>
            </a:r>
            <a:r>
              <a:rPr sz="2300" spc="55" dirty="0">
                <a:latin typeface="Museo Sans 500"/>
                <a:cs typeface="Museo Sans 500"/>
              </a:rPr>
              <a:t>Flashing</a:t>
            </a:r>
            <a:endParaRPr sz="2300">
              <a:latin typeface="Museo Sans 500"/>
              <a:cs typeface="Museo Sans 500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7160614" y="10534643"/>
            <a:ext cx="3557904" cy="37782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300" spc="50" dirty="0">
                <a:latin typeface="Museo Sans 500"/>
                <a:cs typeface="Museo Sans 500"/>
              </a:rPr>
              <a:t>Window</a:t>
            </a:r>
            <a:r>
              <a:rPr sz="2300" spc="75" dirty="0">
                <a:latin typeface="Museo Sans 500"/>
                <a:cs typeface="Museo Sans 500"/>
              </a:rPr>
              <a:t> </a:t>
            </a:r>
            <a:r>
              <a:rPr sz="2300" spc="55" dirty="0">
                <a:latin typeface="Museo Sans 500"/>
                <a:cs typeface="Museo Sans 500"/>
              </a:rPr>
              <a:t>Gaskets/Sealant</a:t>
            </a:r>
            <a:endParaRPr sz="2300">
              <a:latin typeface="Museo Sans 500"/>
              <a:cs typeface="Museo Sans 500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5339246" y="10534643"/>
            <a:ext cx="1299210" cy="37782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300" spc="55" dirty="0">
                <a:latin typeface="Museo Sans 500"/>
                <a:cs typeface="Museo Sans 500"/>
              </a:rPr>
              <a:t>Cracking</a:t>
            </a:r>
            <a:endParaRPr sz="2300">
              <a:latin typeface="Museo Sans 500"/>
              <a:cs typeface="Museo Sans 500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7393565" y="5289421"/>
            <a:ext cx="3211830" cy="37782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300" spc="50" dirty="0">
                <a:latin typeface="Museo Sans 500"/>
                <a:cs typeface="Museo Sans 500"/>
              </a:rPr>
              <a:t>Parapet </a:t>
            </a:r>
            <a:r>
              <a:rPr sz="2300" spc="35" dirty="0">
                <a:latin typeface="Museo Sans 500"/>
                <a:cs typeface="Museo Sans 500"/>
              </a:rPr>
              <a:t>Wall </a:t>
            </a:r>
            <a:r>
              <a:rPr sz="2300" spc="40" dirty="0">
                <a:latin typeface="Museo Sans 500"/>
                <a:cs typeface="Museo Sans 500"/>
              </a:rPr>
              <a:t>and</a:t>
            </a:r>
            <a:r>
              <a:rPr sz="2300" spc="204" dirty="0">
                <a:latin typeface="Museo Sans 500"/>
                <a:cs typeface="Museo Sans 500"/>
              </a:rPr>
              <a:t> </a:t>
            </a:r>
            <a:r>
              <a:rPr sz="2300" spc="55" dirty="0">
                <a:latin typeface="Museo Sans 500"/>
                <a:cs typeface="Museo Sans 500"/>
              </a:rPr>
              <a:t>Caps</a:t>
            </a:r>
            <a:endParaRPr sz="2300">
              <a:latin typeface="Museo Sans 500"/>
              <a:cs typeface="Museo Sans 500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732961" y="5245"/>
            <a:ext cx="4575810" cy="70072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59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59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59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59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5900">
              <a:latin typeface="Times New Roman"/>
              <a:cs typeface="Times New Roman"/>
            </a:endParaRPr>
          </a:p>
          <a:p>
            <a:pPr marL="334645" marR="368300">
              <a:lnSpc>
                <a:spcPct val="78500"/>
              </a:lnSpc>
              <a:spcBef>
                <a:spcPts val="4660"/>
              </a:spcBef>
              <a:tabLst>
                <a:tab pos="2673350" algn="l"/>
                <a:tab pos="3129915" algn="l"/>
              </a:tabLst>
            </a:pPr>
            <a:r>
              <a:rPr sz="5250" b="1" spc="409" dirty="0">
                <a:solidFill>
                  <a:srgbClr val="C5C5C5"/>
                </a:solidFill>
                <a:latin typeface="Museo Sans 900"/>
                <a:cs typeface="Museo Sans 900"/>
              </a:rPr>
              <a:t>ISSUE</a:t>
            </a:r>
            <a:r>
              <a:rPr sz="5250" b="1" spc="15" dirty="0">
                <a:solidFill>
                  <a:srgbClr val="C5C5C5"/>
                </a:solidFill>
                <a:latin typeface="Museo Sans 900"/>
                <a:cs typeface="Museo Sans 900"/>
              </a:rPr>
              <a:t>S</a:t>
            </a:r>
            <a:r>
              <a:rPr sz="5250" b="1" dirty="0">
                <a:solidFill>
                  <a:srgbClr val="C5C5C5"/>
                </a:solidFill>
                <a:latin typeface="Museo Sans 900"/>
                <a:cs typeface="Museo Sans 900"/>
              </a:rPr>
              <a:t>	</a:t>
            </a:r>
            <a:r>
              <a:rPr sz="5250" b="1" spc="405" dirty="0">
                <a:solidFill>
                  <a:srgbClr val="C5C5C5"/>
                </a:solidFill>
                <a:latin typeface="Museo Sans 900"/>
                <a:cs typeface="Museo Sans 900"/>
              </a:rPr>
              <a:t>TO  </a:t>
            </a:r>
            <a:r>
              <a:rPr sz="5250" b="1" spc="380" dirty="0">
                <a:solidFill>
                  <a:srgbClr val="C5C5C5"/>
                </a:solidFill>
                <a:latin typeface="Museo Sans 900"/>
                <a:cs typeface="Museo Sans 900"/>
              </a:rPr>
              <a:t>L</a:t>
            </a:r>
            <a:r>
              <a:rPr sz="5250" b="1" spc="415" dirty="0">
                <a:solidFill>
                  <a:srgbClr val="C5C5C5"/>
                </a:solidFill>
                <a:latin typeface="Museo Sans 900"/>
                <a:cs typeface="Museo Sans 900"/>
              </a:rPr>
              <a:t>OO</a:t>
            </a:r>
            <a:r>
              <a:rPr sz="5250" b="1" spc="15" dirty="0">
                <a:solidFill>
                  <a:srgbClr val="C5C5C5"/>
                </a:solidFill>
                <a:latin typeface="Museo Sans 900"/>
                <a:cs typeface="Museo Sans 900"/>
              </a:rPr>
              <a:t>K</a:t>
            </a:r>
            <a:r>
              <a:rPr sz="5250" b="1" dirty="0">
                <a:solidFill>
                  <a:srgbClr val="C5C5C5"/>
                </a:solidFill>
                <a:latin typeface="Museo Sans 900"/>
                <a:cs typeface="Museo Sans 900"/>
              </a:rPr>
              <a:t>	</a:t>
            </a:r>
            <a:r>
              <a:rPr sz="5250" b="1" spc="409" dirty="0">
                <a:solidFill>
                  <a:srgbClr val="C5C5C5"/>
                </a:solidFill>
                <a:latin typeface="Museo Sans 900"/>
                <a:cs typeface="Museo Sans 900"/>
              </a:rPr>
              <a:t>FOR</a:t>
            </a:r>
            <a:endParaRPr sz="5250">
              <a:latin typeface="Museo Sans 900"/>
              <a:cs typeface="Museo Sans 900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5235" y="7601"/>
            <a:ext cx="20099020" cy="11301095"/>
            <a:chOff x="5235" y="7601"/>
            <a:chExt cx="20099020" cy="11301095"/>
          </a:xfrm>
        </p:grpSpPr>
        <p:sp>
          <p:nvSpPr>
            <p:cNvPr id="3" name="object 3"/>
            <p:cNvSpPr/>
            <p:nvPr/>
          </p:nvSpPr>
          <p:spPr>
            <a:xfrm>
              <a:off x="5235" y="7526818"/>
              <a:ext cx="7764145" cy="3404870"/>
            </a:xfrm>
            <a:custGeom>
              <a:avLst/>
              <a:gdLst/>
              <a:ahLst/>
              <a:cxnLst/>
              <a:rect l="l" t="t" r="r" b="b"/>
              <a:pathLst>
                <a:path w="7764145" h="3404870">
                  <a:moveTo>
                    <a:pt x="0" y="3404786"/>
                  </a:moveTo>
                  <a:lnTo>
                    <a:pt x="7764151" y="3404786"/>
                  </a:lnTo>
                  <a:lnTo>
                    <a:pt x="7764151" y="0"/>
                  </a:lnTo>
                  <a:lnTo>
                    <a:pt x="0" y="0"/>
                  </a:lnTo>
                  <a:lnTo>
                    <a:pt x="0" y="3404786"/>
                  </a:lnTo>
                  <a:close/>
                </a:path>
              </a:pathLst>
            </a:custGeom>
            <a:solidFill>
              <a:srgbClr val="1F3D7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5232" y="10931607"/>
              <a:ext cx="7764145" cy="377190"/>
            </a:xfrm>
            <a:custGeom>
              <a:avLst/>
              <a:gdLst/>
              <a:ahLst/>
              <a:cxnLst/>
              <a:rect l="l" t="t" r="r" b="b"/>
              <a:pathLst>
                <a:path w="7764145" h="377190">
                  <a:moveTo>
                    <a:pt x="5170868" y="0"/>
                  </a:moveTo>
                  <a:lnTo>
                    <a:pt x="0" y="0"/>
                  </a:lnTo>
                  <a:lnTo>
                    <a:pt x="0" y="376948"/>
                  </a:lnTo>
                  <a:lnTo>
                    <a:pt x="5170868" y="376948"/>
                  </a:lnTo>
                  <a:lnTo>
                    <a:pt x="5170868" y="0"/>
                  </a:lnTo>
                  <a:close/>
                </a:path>
                <a:path w="7764145" h="377190">
                  <a:moveTo>
                    <a:pt x="7764145" y="0"/>
                  </a:moveTo>
                  <a:lnTo>
                    <a:pt x="7758925" y="0"/>
                  </a:lnTo>
                  <a:lnTo>
                    <a:pt x="7758925" y="376948"/>
                  </a:lnTo>
                  <a:lnTo>
                    <a:pt x="7764145" y="376948"/>
                  </a:lnTo>
                  <a:lnTo>
                    <a:pt x="776414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5176104" y="10931604"/>
              <a:ext cx="2588260" cy="377190"/>
            </a:xfrm>
            <a:custGeom>
              <a:avLst/>
              <a:gdLst/>
              <a:ahLst/>
              <a:cxnLst/>
              <a:rect l="l" t="t" r="r" b="b"/>
              <a:pathLst>
                <a:path w="2588259" h="377190">
                  <a:moveTo>
                    <a:pt x="2588057" y="0"/>
                  </a:moveTo>
                  <a:lnTo>
                    <a:pt x="0" y="0"/>
                  </a:lnTo>
                  <a:lnTo>
                    <a:pt x="0" y="376951"/>
                  </a:lnTo>
                  <a:lnTo>
                    <a:pt x="2588057" y="376951"/>
                  </a:lnTo>
                  <a:lnTo>
                    <a:pt x="2588057" y="0"/>
                  </a:lnTo>
                  <a:close/>
                </a:path>
              </a:pathLst>
            </a:custGeom>
            <a:solidFill>
              <a:srgbClr val="9C372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7769397" y="7601"/>
              <a:ext cx="12334702" cy="7519226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5245609" y="9654156"/>
              <a:ext cx="4582634" cy="1352294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1086742" y="2353719"/>
            <a:ext cx="4505960" cy="1457960"/>
          </a:xfrm>
          <a:prstGeom prst="rect">
            <a:avLst/>
          </a:prstGeom>
        </p:spPr>
        <p:txBody>
          <a:bodyPr vert="horz" wrap="square" lIns="0" tIns="187960" rIns="0" bIns="0" rtlCol="0">
            <a:spAutoFit/>
          </a:bodyPr>
          <a:lstStyle/>
          <a:p>
            <a:pPr marL="12700" marR="5080">
              <a:lnSpc>
                <a:spcPct val="78500"/>
              </a:lnSpc>
              <a:spcBef>
                <a:spcPts val="1480"/>
              </a:spcBef>
            </a:pPr>
            <a:r>
              <a:rPr sz="5250" b="1" spc="409" dirty="0">
                <a:latin typeface="Museo Sans 900"/>
                <a:cs typeface="Museo Sans 900"/>
              </a:rPr>
              <a:t>BUDGETING  </a:t>
            </a:r>
            <a:r>
              <a:rPr sz="5250" b="1" spc="405" dirty="0">
                <a:latin typeface="Museo Sans 900"/>
                <a:cs typeface="Museo Sans 900"/>
              </a:rPr>
              <a:t>TIPS</a:t>
            </a:r>
            <a:endParaRPr sz="5250">
              <a:latin typeface="Museo Sans 900"/>
              <a:cs typeface="Museo Sans 900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086742" y="1107684"/>
            <a:ext cx="4194810" cy="5283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1671955" algn="l"/>
              </a:tabLst>
            </a:pPr>
            <a:r>
              <a:rPr sz="3300" spc="200" dirty="0">
                <a:solidFill>
                  <a:srgbClr val="9C3727"/>
                </a:solidFill>
                <a:latin typeface="Museo Sans 500"/>
                <a:cs typeface="Museo Sans 500"/>
              </a:rPr>
              <a:t>TANYA	</a:t>
            </a:r>
            <a:r>
              <a:rPr sz="3300" spc="280" dirty="0">
                <a:solidFill>
                  <a:srgbClr val="9C3727"/>
                </a:solidFill>
                <a:latin typeface="Museo Sans 500"/>
                <a:cs typeface="Museo Sans 500"/>
              </a:rPr>
              <a:t>SHEPHERD</a:t>
            </a:r>
            <a:r>
              <a:rPr sz="3300" spc="-520" dirty="0">
                <a:solidFill>
                  <a:srgbClr val="9C3727"/>
                </a:solidFill>
                <a:latin typeface="Museo Sans 500"/>
                <a:cs typeface="Museo Sans 500"/>
              </a:rPr>
              <a:t> </a:t>
            </a:r>
            <a:endParaRPr sz="3300">
              <a:latin typeface="Museo Sans 500"/>
              <a:cs typeface="Museo Sans 500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20104100" cy="4728845"/>
            <a:chOff x="0" y="0"/>
            <a:chExt cx="20104100" cy="4728845"/>
          </a:xfrm>
        </p:grpSpPr>
        <p:sp>
          <p:nvSpPr>
            <p:cNvPr id="3" name="object 3"/>
            <p:cNvSpPr/>
            <p:nvPr/>
          </p:nvSpPr>
          <p:spPr>
            <a:xfrm>
              <a:off x="0" y="0"/>
              <a:ext cx="20104100" cy="4652010"/>
            </a:xfrm>
            <a:custGeom>
              <a:avLst/>
              <a:gdLst/>
              <a:ahLst/>
              <a:cxnLst/>
              <a:rect l="l" t="t" r="r" b="b"/>
              <a:pathLst>
                <a:path w="20104100" h="4652010">
                  <a:moveTo>
                    <a:pt x="20104099" y="0"/>
                  </a:moveTo>
                  <a:lnTo>
                    <a:pt x="0" y="0"/>
                  </a:lnTo>
                  <a:lnTo>
                    <a:pt x="0" y="771452"/>
                  </a:lnTo>
                  <a:lnTo>
                    <a:pt x="20104099" y="4651711"/>
                  </a:lnTo>
                  <a:lnTo>
                    <a:pt x="20104099" y="0"/>
                  </a:lnTo>
                  <a:close/>
                </a:path>
              </a:pathLst>
            </a:custGeom>
            <a:solidFill>
              <a:srgbClr val="1F3D7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5779928" y="768758"/>
              <a:ext cx="4161548" cy="3959882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10484287" y="768758"/>
              <a:ext cx="4161548" cy="3959882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5188648" y="768758"/>
              <a:ext cx="4161548" cy="3959882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586369" y="2072565"/>
              <a:ext cx="4582634" cy="1352281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730732" y="7002792"/>
            <a:ext cx="4919345" cy="3470275"/>
          </a:xfrm>
          <a:prstGeom prst="rect">
            <a:avLst/>
          </a:prstGeom>
        </p:spPr>
        <p:txBody>
          <a:bodyPr vert="horz" wrap="square" lIns="0" tIns="187960" rIns="0" bIns="0" rtlCol="0">
            <a:spAutoFit/>
          </a:bodyPr>
          <a:lstStyle/>
          <a:p>
            <a:pPr marL="12700" marR="1292860" algn="just">
              <a:lnSpc>
                <a:spcPct val="78500"/>
              </a:lnSpc>
              <a:spcBef>
                <a:spcPts val="1480"/>
              </a:spcBef>
            </a:pPr>
            <a:r>
              <a:rPr sz="5250" b="1" spc="385" dirty="0">
                <a:latin typeface="Museo Sans 900"/>
                <a:cs typeface="Museo Sans 900"/>
              </a:rPr>
              <a:t>C</a:t>
            </a:r>
            <a:r>
              <a:rPr sz="5250" b="1" spc="409" dirty="0">
                <a:latin typeface="Museo Sans 900"/>
                <a:cs typeface="Museo Sans 900"/>
              </a:rPr>
              <a:t>OMMON  </a:t>
            </a:r>
            <a:r>
              <a:rPr sz="5250" b="1" spc="365" dirty="0">
                <a:latin typeface="Museo Sans 900"/>
                <a:cs typeface="Museo Sans 900"/>
              </a:rPr>
              <a:t>TYPES </a:t>
            </a:r>
            <a:r>
              <a:rPr sz="5250" b="1" spc="409" dirty="0">
                <a:latin typeface="Museo Sans 900"/>
                <a:cs typeface="Museo Sans 900"/>
              </a:rPr>
              <a:t>OF  </a:t>
            </a:r>
            <a:r>
              <a:rPr sz="5250" b="1" spc="395" dirty="0">
                <a:latin typeface="Museo Sans 900"/>
                <a:cs typeface="Museo Sans 900"/>
              </a:rPr>
              <a:t>PARKING</a:t>
            </a:r>
            <a:endParaRPr sz="5250">
              <a:latin typeface="Museo Sans 900"/>
              <a:cs typeface="Museo Sans 900"/>
            </a:endParaRPr>
          </a:p>
          <a:p>
            <a:pPr marL="12700" algn="just">
              <a:lnSpc>
                <a:spcPts val="4945"/>
              </a:lnSpc>
            </a:pPr>
            <a:r>
              <a:rPr sz="5250" b="1" spc="409" dirty="0">
                <a:latin typeface="Museo Sans 900"/>
                <a:cs typeface="Museo Sans 900"/>
              </a:rPr>
              <a:t>ST</a:t>
            </a:r>
            <a:r>
              <a:rPr sz="5250" b="1" spc="360" dirty="0">
                <a:latin typeface="Museo Sans 900"/>
                <a:cs typeface="Museo Sans 900"/>
              </a:rPr>
              <a:t>R</a:t>
            </a:r>
            <a:r>
              <a:rPr sz="5250" b="1" spc="409" dirty="0">
                <a:latin typeface="Museo Sans 900"/>
                <a:cs typeface="Museo Sans 900"/>
              </a:rPr>
              <a:t>UCTU</a:t>
            </a:r>
            <a:r>
              <a:rPr sz="5250" b="1" spc="390" dirty="0">
                <a:latin typeface="Museo Sans 900"/>
                <a:cs typeface="Museo Sans 900"/>
              </a:rPr>
              <a:t>R</a:t>
            </a:r>
            <a:r>
              <a:rPr sz="5250" b="1" spc="409" dirty="0">
                <a:latin typeface="Museo Sans 900"/>
                <a:cs typeface="Museo Sans 900"/>
              </a:rPr>
              <a:t>ES</a:t>
            </a:r>
            <a:endParaRPr sz="5250">
              <a:latin typeface="Museo Sans 900"/>
              <a:cs typeface="Museo Sans 900"/>
            </a:endParaRPr>
          </a:p>
          <a:p>
            <a:pPr marL="12700" algn="just">
              <a:lnSpc>
                <a:spcPct val="100000"/>
              </a:lnSpc>
              <a:spcBef>
                <a:spcPts val="1995"/>
              </a:spcBef>
            </a:pPr>
            <a:r>
              <a:rPr sz="3300" spc="265" dirty="0">
                <a:solidFill>
                  <a:srgbClr val="9C3727"/>
                </a:solidFill>
                <a:latin typeface="Museo Sans 500"/>
                <a:cs typeface="Museo Sans 500"/>
              </a:rPr>
              <a:t>KEEGAN</a:t>
            </a:r>
            <a:r>
              <a:rPr sz="3300" spc="645" dirty="0">
                <a:solidFill>
                  <a:srgbClr val="9C3727"/>
                </a:solidFill>
                <a:latin typeface="Museo Sans 500"/>
                <a:cs typeface="Museo Sans 500"/>
              </a:rPr>
              <a:t> </a:t>
            </a:r>
            <a:r>
              <a:rPr sz="3300" spc="240" dirty="0">
                <a:solidFill>
                  <a:srgbClr val="9C3727"/>
                </a:solidFill>
                <a:latin typeface="Museo Sans 500"/>
                <a:cs typeface="Museo Sans 500"/>
              </a:rPr>
              <a:t>TUNE</a:t>
            </a:r>
            <a:r>
              <a:rPr sz="3300" spc="-520" dirty="0">
                <a:solidFill>
                  <a:srgbClr val="9C3727"/>
                </a:solidFill>
                <a:latin typeface="Museo Sans 500"/>
                <a:cs typeface="Museo Sans 500"/>
              </a:rPr>
              <a:t> </a:t>
            </a:r>
            <a:endParaRPr sz="3300">
              <a:latin typeface="Museo Sans 500"/>
              <a:cs typeface="Museo Sans 500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755727" y="4843902"/>
            <a:ext cx="1883410" cy="37782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300" spc="30" dirty="0">
                <a:latin typeface="Museo Sans 500"/>
                <a:cs typeface="Museo Sans 500"/>
              </a:rPr>
              <a:t>Post-Tension</a:t>
            </a:r>
            <a:endParaRPr sz="2300">
              <a:latin typeface="Museo Sans 500"/>
              <a:cs typeface="Museo Sans 500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1582051" y="4843902"/>
            <a:ext cx="1639570" cy="37782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300" spc="50" dirty="0">
                <a:latin typeface="Museo Sans 500"/>
                <a:cs typeface="Museo Sans 500"/>
              </a:rPr>
              <a:t>Double</a:t>
            </a:r>
            <a:r>
              <a:rPr sz="2300" spc="40" dirty="0">
                <a:latin typeface="Museo Sans 500"/>
                <a:cs typeface="Museo Sans 500"/>
              </a:rPr>
              <a:t> </a:t>
            </a:r>
            <a:r>
              <a:rPr sz="2300" spc="-10" dirty="0">
                <a:latin typeface="Museo Sans 500"/>
                <a:cs typeface="Museo Sans 500"/>
              </a:rPr>
              <a:t>Tee</a:t>
            </a:r>
            <a:endParaRPr sz="2300">
              <a:latin typeface="Museo Sans 500"/>
              <a:cs typeface="Museo Sans 500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5410239" y="4843902"/>
            <a:ext cx="3392170" cy="37782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300" spc="50" dirty="0">
                <a:latin typeface="Museo Sans 500"/>
                <a:cs typeface="Museo Sans 500"/>
              </a:rPr>
              <a:t>Cast-in-Place</a:t>
            </a:r>
            <a:r>
              <a:rPr sz="2300" spc="80" dirty="0">
                <a:latin typeface="Museo Sans 500"/>
                <a:cs typeface="Museo Sans 500"/>
              </a:rPr>
              <a:t> </a:t>
            </a:r>
            <a:r>
              <a:rPr sz="2300" spc="55" dirty="0">
                <a:latin typeface="Museo Sans 500"/>
                <a:cs typeface="Museo Sans 500"/>
              </a:rPr>
              <a:t>Concrete</a:t>
            </a:r>
            <a:endParaRPr sz="2300">
              <a:latin typeface="Museo Sans 500"/>
              <a:cs typeface="Museo Sans 500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5779928" y="5479184"/>
            <a:ext cx="13570267" cy="5824136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86742" y="8049881"/>
            <a:ext cx="3341370" cy="5283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2050414" algn="l"/>
              </a:tabLst>
            </a:pPr>
            <a:r>
              <a:rPr sz="3300" spc="265" dirty="0">
                <a:solidFill>
                  <a:srgbClr val="9C3727"/>
                </a:solidFill>
                <a:latin typeface="Museo Sans 500"/>
                <a:cs typeface="Museo Sans 500"/>
              </a:rPr>
              <a:t>KEEGAN	</a:t>
            </a:r>
            <a:r>
              <a:rPr sz="3300" spc="240" dirty="0">
                <a:solidFill>
                  <a:srgbClr val="9C3727"/>
                </a:solidFill>
                <a:latin typeface="Museo Sans 500"/>
                <a:cs typeface="Museo Sans 500"/>
              </a:rPr>
              <a:t>TUNE</a:t>
            </a:r>
            <a:r>
              <a:rPr sz="3300" spc="-520" dirty="0">
                <a:solidFill>
                  <a:srgbClr val="9C3727"/>
                </a:solidFill>
                <a:latin typeface="Museo Sans 500"/>
                <a:cs typeface="Museo Sans 500"/>
              </a:rPr>
              <a:t> </a:t>
            </a:r>
            <a:endParaRPr sz="3300">
              <a:latin typeface="Museo Sans 500"/>
              <a:cs typeface="Museo Sans 500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0209113" y="439075"/>
            <a:ext cx="4240708" cy="483685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5654278" y="5694769"/>
            <a:ext cx="4240708" cy="483685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0209113" y="5694769"/>
            <a:ext cx="4240708" cy="483685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4763937" y="5694769"/>
            <a:ext cx="4240719" cy="4836857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4763948" y="439075"/>
            <a:ext cx="4240708" cy="4836857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5654278" y="439075"/>
            <a:ext cx="4240708" cy="4836857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11683783" y="5289421"/>
            <a:ext cx="1299210" cy="37782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300" spc="55" dirty="0">
                <a:latin typeface="Museo Sans 500"/>
                <a:cs typeface="Museo Sans 500"/>
              </a:rPr>
              <a:t>Cracking</a:t>
            </a:r>
            <a:endParaRPr sz="2300">
              <a:latin typeface="Museo Sans 500"/>
              <a:cs typeface="Museo Sans 500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4843666" y="5289421"/>
            <a:ext cx="4088765" cy="37782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300" spc="55" dirty="0">
                <a:latin typeface="Museo Sans 500"/>
                <a:cs typeface="Museo Sans 500"/>
              </a:rPr>
              <a:t>Cracking/Delamination/Rust</a:t>
            </a:r>
            <a:endParaRPr sz="2300">
              <a:latin typeface="Museo Sans 500"/>
              <a:cs typeface="Museo Sans 500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7251646" y="10534643"/>
            <a:ext cx="1053465" cy="37782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300" spc="55" dirty="0">
                <a:latin typeface="Museo Sans 500"/>
                <a:cs typeface="Museo Sans 500"/>
              </a:rPr>
              <a:t>Scaling</a:t>
            </a:r>
            <a:endParaRPr sz="2300">
              <a:latin typeface="Museo Sans 500"/>
              <a:cs typeface="Museo Sans 500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1674405" y="10534643"/>
            <a:ext cx="1317625" cy="37782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300" spc="55" dirty="0">
                <a:latin typeface="Museo Sans 500"/>
                <a:cs typeface="Museo Sans 500"/>
              </a:rPr>
              <a:t>Leaching</a:t>
            </a:r>
            <a:endParaRPr sz="2300">
              <a:latin typeface="Museo Sans 500"/>
              <a:cs typeface="Museo Sans 500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5365531" y="10534643"/>
            <a:ext cx="3045460" cy="37782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300" spc="50" dirty="0">
                <a:latin typeface="Museo Sans 500"/>
                <a:cs typeface="Museo Sans 500"/>
              </a:rPr>
              <a:t>Delaminated</a:t>
            </a:r>
            <a:r>
              <a:rPr sz="2300" spc="90" dirty="0">
                <a:latin typeface="Museo Sans 500"/>
                <a:cs typeface="Museo Sans 500"/>
              </a:rPr>
              <a:t> </a:t>
            </a:r>
            <a:r>
              <a:rPr sz="2300" spc="55" dirty="0">
                <a:latin typeface="Museo Sans 500"/>
                <a:cs typeface="Museo Sans 500"/>
              </a:rPr>
              <a:t>Coating</a:t>
            </a:r>
            <a:endParaRPr sz="2300">
              <a:latin typeface="Museo Sans 500"/>
              <a:cs typeface="Museo Sans 500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7052278" y="5289421"/>
            <a:ext cx="1452245" cy="37782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300" spc="55" dirty="0">
                <a:latin typeface="Museo Sans 500"/>
                <a:cs typeface="Museo Sans 500"/>
              </a:rPr>
              <a:t>Corrosion</a:t>
            </a:r>
            <a:endParaRPr sz="2300">
              <a:latin typeface="Museo Sans 500"/>
              <a:cs typeface="Museo Sans 500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732961" y="5245"/>
            <a:ext cx="4575810" cy="70072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59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59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59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59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5900">
              <a:latin typeface="Times New Roman"/>
              <a:cs typeface="Times New Roman"/>
            </a:endParaRPr>
          </a:p>
          <a:p>
            <a:pPr marL="334645" marR="368300">
              <a:lnSpc>
                <a:spcPct val="78500"/>
              </a:lnSpc>
              <a:spcBef>
                <a:spcPts val="4660"/>
              </a:spcBef>
              <a:tabLst>
                <a:tab pos="2673350" algn="l"/>
                <a:tab pos="3129915" algn="l"/>
              </a:tabLst>
            </a:pPr>
            <a:r>
              <a:rPr sz="5250" b="1" spc="409" dirty="0">
                <a:solidFill>
                  <a:srgbClr val="C5C5C5"/>
                </a:solidFill>
                <a:latin typeface="Museo Sans 900"/>
                <a:cs typeface="Museo Sans 900"/>
              </a:rPr>
              <a:t>ISSUE</a:t>
            </a:r>
            <a:r>
              <a:rPr sz="5250" b="1" spc="15" dirty="0">
                <a:solidFill>
                  <a:srgbClr val="C5C5C5"/>
                </a:solidFill>
                <a:latin typeface="Museo Sans 900"/>
                <a:cs typeface="Museo Sans 900"/>
              </a:rPr>
              <a:t>S</a:t>
            </a:r>
            <a:r>
              <a:rPr sz="5250" b="1" dirty="0">
                <a:solidFill>
                  <a:srgbClr val="C5C5C5"/>
                </a:solidFill>
                <a:latin typeface="Museo Sans 900"/>
                <a:cs typeface="Museo Sans 900"/>
              </a:rPr>
              <a:t>	</a:t>
            </a:r>
            <a:r>
              <a:rPr sz="5250" b="1" spc="405" dirty="0">
                <a:solidFill>
                  <a:srgbClr val="C5C5C5"/>
                </a:solidFill>
                <a:latin typeface="Museo Sans 900"/>
                <a:cs typeface="Museo Sans 900"/>
              </a:rPr>
              <a:t>TO  </a:t>
            </a:r>
            <a:r>
              <a:rPr sz="5250" b="1" spc="380" dirty="0">
                <a:solidFill>
                  <a:srgbClr val="C5C5C5"/>
                </a:solidFill>
                <a:latin typeface="Museo Sans 900"/>
                <a:cs typeface="Museo Sans 900"/>
              </a:rPr>
              <a:t>L</a:t>
            </a:r>
            <a:r>
              <a:rPr sz="5250" b="1" spc="415" dirty="0">
                <a:solidFill>
                  <a:srgbClr val="C5C5C5"/>
                </a:solidFill>
                <a:latin typeface="Museo Sans 900"/>
                <a:cs typeface="Museo Sans 900"/>
              </a:rPr>
              <a:t>OO</a:t>
            </a:r>
            <a:r>
              <a:rPr sz="5250" b="1" spc="15" dirty="0">
                <a:solidFill>
                  <a:srgbClr val="C5C5C5"/>
                </a:solidFill>
                <a:latin typeface="Museo Sans 900"/>
                <a:cs typeface="Museo Sans 900"/>
              </a:rPr>
              <a:t>K</a:t>
            </a:r>
            <a:r>
              <a:rPr sz="5250" b="1" dirty="0">
                <a:solidFill>
                  <a:srgbClr val="C5C5C5"/>
                </a:solidFill>
                <a:latin typeface="Museo Sans 900"/>
                <a:cs typeface="Museo Sans 900"/>
              </a:rPr>
              <a:t>	</a:t>
            </a:r>
            <a:r>
              <a:rPr sz="5250" b="1" spc="409" dirty="0">
                <a:solidFill>
                  <a:srgbClr val="C5C5C5"/>
                </a:solidFill>
                <a:latin typeface="Museo Sans 900"/>
                <a:cs typeface="Museo Sans 900"/>
              </a:rPr>
              <a:t>FOR</a:t>
            </a:r>
            <a:endParaRPr sz="5250">
              <a:latin typeface="Museo Sans 900"/>
              <a:cs typeface="Museo Sans 900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970363" y="9899446"/>
            <a:ext cx="4582634" cy="1352294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86742" y="8049881"/>
            <a:ext cx="3341370" cy="5283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2050414" algn="l"/>
              </a:tabLst>
            </a:pPr>
            <a:r>
              <a:rPr sz="3300" spc="265" dirty="0">
                <a:solidFill>
                  <a:srgbClr val="9C3727"/>
                </a:solidFill>
                <a:latin typeface="Museo Sans 500"/>
                <a:cs typeface="Museo Sans 500"/>
              </a:rPr>
              <a:t>KEEGAN	</a:t>
            </a:r>
            <a:r>
              <a:rPr sz="3300" spc="240" dirty="0">
                <a:solidFill>
                  <a:srgbClr val="9C3727"/>
                </a:solidFill>
                <a:latin typeface="Museo Sans 500"/>
                <a:cs typeface="Museo Sans 500"/>
              </a:rPr>
              <a:t>TUNE</a:t>
            </a:r>
            <a:r>
              <a:rPr sz="3300" spc="-520" dirty="0">
                <a:solidFill>
                  <a:srgbClr val="9C3727"/>
                </a:solidFill>
                <a:latin typeface="Museo Sans 500"/>
                <a:cs typeface="Museo Sans 500"/>
              </a:rPr>
              <a:t> </a:t>
            </a:r>
            <a:endParaRPr sz="3300">
              <a:latin typeface="Museo Sans 500"/>
              <a:cs typeface="Museo Sans 500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0209113" y="439075"/>
            <a:ext cx="4241165" cy="4837430"/>
          </a:xfrm>
          <a:custGeom>
            <a:avLst/>
            <a:gdLst/>
            <a:ahLst/>
            <a:cxnLst/>
            <a:rect l="l" t="t" r="r" b="b"/>
            <a:pathLst>
              <a:path w="4241165" h="4837430">
                <a:moveTo>
                  <a:pt x="4240708" y="0"/>
                </a:moveTo>
                <a:lnTo>
                  <a:pt x="0" y="0"/>
                </a:lnTo>
                <a:lnTo>
                  <a:pt x="0" y="4836857"/>
                </a:lnTo>
                <a:lnTo>
                  <a:pt x="4240708" y="4836857"/>
                </a:lnTo>
                <a:lnTo>
                  <a:pt x="4240708" y="0"/>
                </a:lnTo>
                <a:close/>
              </a:path>
            </a:pathLst>
          </a:custGeom>
          <a:solidFill>
            <a:srgbClr val="F1F2F2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4" name="object 4"/>
          <p:cNvSpPr/>
          <p:nvPr/>
        </p:nvSpPr>
        <p:spPr>
          <a:xfrm>
            <a:off x="5654278" y="5694769"/>
            <a:ext cx="4241165" cy="4837430"/>
          </a:xfrm>
          <a:custGeom>
            <a:avLst/>
            <a:gdLst/>
            <a:ahLst/>
            <a:cxnLst/>
            <a:rect l="l" t="t" r="r" b="b"/>
            <a:pathLst>
              <a:path w="4241165" h="4837430">
                <a:moveTo>
                  <a:pt x="4240708" y="0"/>
                </a:moveTo>
                <a:lnTo>
                  <a:pt x="0" y="0"/>
                </a:lnTo>
                <a:lnTo>
                  <a:pt x="0" y="4836857"/>
                </a:lnTo>
                <a:lnTo>
                  <a:pt x="4240708" y="4836857"/>
                </a:lnTo>
                <a:lnTo>
                  <a:pt x="4240708" y="0"/>
                </a:lnTo>
                <a:close/>
              </a:path>
            </a:pathLst>
          </a:custGeom>
          <a:solidFill>
            <a:srgbClr val="F1F2F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0209113" y="5694769"/>
            <a:ext cx="4241165" cy="4837430"/>
          </a:xfrm>
          <a:custGeom>
            <a:avLst/>
            <a:gdLst/>
            <a:ahLst/>
            <a:cxnLst/>
            <a:rect l="l" t="t" r="r" b="b"/>
            <a:pathLst>
              <a:path w="4241165" h="4837430">
                <a:moveTo>
                  <a:pt x="4240708" y="0"/>
                </a:moveTo>
                <a:lnTo>
                  <a:pt x="0" y="0"/>
                </a:lnTo>
                <a:lnTo>
                  <a:pt x="0" y="4836857"/>
                </a:lnTo>
                <a:lnTo>
                  <a:pt x="4240708" y="4836857"/>
                </a:lnTo>
                <a:lnTo>
                  <a:pt x="4240708" y="0"/>
                </a:lnTo>
                <a:close/>
              </a:path>
            </a:pathLst>
          </a:custGeom>
          <a:solidFill>
            <a:srgbClr val="F1F2F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4763948" y="5694769"/>
            <a:ext cx="4241165" cy="4837430"/>
          </a:xfrm>
          <a:custGeom>
            <a:avLst/>
            <a:gdLst/>
            <a:ahLst/>
            <a:cxnLst/>
            <a:rect l="l" t="t" r="r" b="b"/>
            <a:pathLst>
              <a:path w="4241165" h="4837430">
                <a:moveTo>
                  <a:pt x="4240708" y="0"/>
                </a:moveTo>
                <a:lnTo>
                  <a:pt x="0" y="0"/>
                </a:lnTo>
                <a:lnTo>
                  <a:pt x="0" y="4836857"/>
                </a:lnTo>
                <a:lnTo>
                  <a:pt x="4240708" y="4836857"/>
                </a:lnTo>
                <a:lnTo>
                  <a:pt x="4240708" y="0"/>
                </a:lnTo>
                <a:close/>
              </a:path>
            </a:pathLst>
          </a:custGeom>
          <a:solidFill>
            <a:srgbClr val="F1F2F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4763948" y="439075"/>
            <a:ext cx="4241165" cy="4837430"/>
          </a:xfrm>
          <a:custGeom>
            <a:avLst/>
            <a:gdLst/>
            <a:ahLst/>
            <a:cxnLst/>
            <a:rect l="l" t="t" r="r" b="b"/>
            <a:pathLst>
              <a:path w="4241165" h="4837430">
                <a:moveTo>
                  <a:pt x="4240708" y="0"/>
                </a:moveTo>
                <a:lnTo>
                  <a:pt x="0" y="0"/>
                </a:lnTo>
                <a:lnTo>
                  <a:pt x="0" y="4836857"/>
                </a:lnTo>
                <a:lnTo>
                  <a:pt x="4240708" y="4836857"/>
                </a:lnTo>
                <a:lnTo>
                  <a:pt x="4240708" y="0"/>
                </a:lnTo>
                <a:close/>
              </a:path>
            </a:pathLst>
          </a:custGeom>
          <a:solidFill>
            <a:srgbClr val="F1F2F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5654278" y="439075"/>
            <a:ext cx="4240708" cy="483685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11508024" y="5289421"/>
            <a:ext cx="1650364" cy="37782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300" spc="45" dirty="0">
                <a:latin typeface="Museo Sans 500"/>
                <a:cs typeface="Museo Sans 500"/>
              </a:rPr>
              <a:t>Caulk</a:t>
            </a:r>
            <a:r>
              <a:rPr sz="2300" spc="60" dirty="0">
                <a:latin typeface="Museo Sans 500"/>
                <a:cs typeface="Museo Sans 500"/>
              </a:rPr>
              <a:t> </a:t>
            </a:r>
            <a:r>
              <a:rPr sz="2300" spc="55" dirty="0">
                <a:latin typeface="Museo Sans 500"/>
                <a:cs typeface="Museo Sans 500"/>
              </a:rPr>
              <a:t>Joint</a:t>
            </a:r>
            <a:endParaRPr sz="2300">
              <a:latin typeface="Museo Sans 500"/>
              <a:cs typeface="Museo Sans 500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6799918" y="5289421"/>
            <a:ext cx="168910" cy="37782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300" dirty="0">
                <a:latin typeface="Museo Sans 500"/>
                <a:cs typeface="Museo Sans 500"/>
              </a:rPr>
              <a:t>?</a:t>
            </a:r>
            <a:endParaRPr sz="2300">
              <a:latin typeface="Museo Sans 500"/>
              <a:cs typeface="Museo Sans 500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7690246" y="10534643"/>
            <a:ext cx="168910" cy="37782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300" dirty="0">
                <a:latin typeface="Museo Sans 500"/>
                <a:cs typeface="Museo Sans 500"/>
              </a:rPr>
              <a:t>?</a:t>
            </a:r>
            <a:endParaRPr sz="2300">
              <a:latin typeface="Museo Sans 500"/>
              <a:cs typeface="Museo Sans 500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2245082" y="10534643"/>
            <a:ext cx="168910" cy="37782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300" dirty="0">
                <a:latin typeface="Museo Sans 500"/>
                <a:cs typeface="Museo Sans 500"/>
              </a:rPr>
              <a:t>?</a:t>
            </a:r>
            <a:endParaRPr sz="2300">
              <a:latin typeface="Museo Sans 500"/>
              <a:cs typeface="Museo Sans 500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6799921" y="10534643"/>
            <a:ext cx="168910" cy="37782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300" dirty="0">
                <a:latin typeface="Museo Sans 500"/>
                <a:cs typeface="Museo Sans 500"/>
              </a:rPr>
              <a:t>?</a:t>
            </a:r>
            <a:endParaRPr sz="2300">
              <a:latin typeface="Museo Sans 500"/>
              <a:cs typeface="Museo Sans 500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6631126" y="5289421"/>
            <a:ext cx="2294890" cy="37782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300" spc="50" dirty="0">
                <a:latin typeface="Museo Sans 500"/>
                <a:cs typeface="Museo Sans 500"/>
              </a:rPr>
              <a:t>Expansion</a:t>
            </a:r>
            <a:r>
              <a:rPr sz="2300" spc="70" dirty="0">
                <a:latin typeface="Museo Sans 500"/>
                <a:cs typeface="Museo Sans 500"/>
              </a:rPr>
              <a:t> </a:t>
            </a:r>
            <a:r>
              <a:rPr sz="2300" spc="55" dirty="0">
                <a:latin typeface="Museo Sans 500"/>
                <a:cs typeface="Museo Sans 500"/>
              </a:rPr>
              <a:t>Joint</a:t>
            </a:r>
            <a:endParaRPr sz="2300">
              <a:latin typeface="Museo Sans 500"/>
              <a:cs typeface="Museo Sans 500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732961" y="5245"/>
            <a:ext cx="4575810" cy="70072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59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59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59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59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5900">
              <a:latin typeface="Times New Roman"/>
              <a:cs typeface="Times New Roman"/>
            </a:endParaRPr>
          </a:p>
          <a:p>
            <a:pPr marL="334645" marR="368300">
              <a:lnSpc>
                <a:spcPct val="78500"/>
              </a:lnSpc>
              <a:spcBef>
                <a:spcPts val="4660"/>
              </a:spcBef>
              <a:tabLst>
                <a:tab pos="2673350" algn="l"/>
                <a:tab pos="3129915" algn="l"/>
              </a:tabLst>
            </a:pPr>
            <a:r>
              <a:rPr sz="5250" b="1" spc="409" dirty="0">
                <a:solidFill>
                  <a:srgbClr val="C5C5C5"/>
                </a:solidFill>
                <a:latin typeface="Museo Sans 900"/>
                <a:cs typeface="Museo Sans 900"/>
              </a:rPr>
              <a:t>ISSUE</a:t>
            </a:r>
            <a:r>
              <a:rPr sz="5250" b="1" spc="15" dirty="0">
                <a:solidFill>
                  <a:srgbClr val="C5C5C5"/>
                </a:solidFill>
                <a:latin typeface="Museo Sans 900"/>
                <a:cs typeface="Museo Sans 900"/>
              </a:rPr>
              <a:t>S</a:t>
            </a:r>
            <a:r>
              <a:rPr sz="5250" b="1" dirty="0">
                <a:solidFill>
                  <a:srgbClr val="C5C5C5"/>
                </a:solidFill>
                <a:latin typeface="Museo Sans 900"/>
                <a:cs typeface="Museo Sans 900"/>
              </a:rPr>
              <a:t>	</a:t>
            </a:r>
            <a:r>
              <a:rPr sz="5250" b="1" spc="405" dirty="0">
                <a:solidFill>
                  <a:srgbClr val="C5C5C5"/>
                </a:solidFill>
                <a:latin typeface="Museo Sans 900"/>
                <a:cs typeface="Museo Sans 900"/>
              </a:rPr>
              <a:t>TO  </a:t>
            </a:r>
            <a:r>
              <a:rPr sz="5250" b="1" spc="380" dirty="0">
                <a:solidFill>
                  <a:srgbClr val="C5C5C5"/>
                </a:solidFill>
                <a:latin typeface="Museo Sans 900"/>
                <a:cs typeface="Museo Sans 900"/>
              </a:rPr>
              <a:t>L</a:t>
            </a:r>
            <a:r>
              <a:rPr sz="5250" b="1" spc="415" dirty="0">
                <a:solidFill>
                  <a:srgbClr val="C5C5C5"/>
                </a:solidFill>
                <a:latin typeface="Museo Sans 900"/>
                <a:cs typeface="Museo Sans 900"/>
              </a:rPr>
              <a:t>OO</a:t>
            </a:r>
            <a:r>
              <a:rPr sz="5250" b="1" spc="15" dirty="0">
                <a:solidFill>
                  <a:srgbClr val="C5C5C5"/>
                </a:solidFill>
                <a:latin typeface="Museo Sans 900"/>
                <a:cs typeface="Museo Sans 900"/>
              </a:rPr>
              <a:t>K</a:t>
            </a:r>
            <a:r>
              <a:rPr sz="5250" b="1" dirty="0">
                <a:solidFill>
                  <a:srgbClr val="C5C5C5"/>
                </a:solidFill>
                <a:latin typeface="Museo Sans 900"/>
                <a:cs typeface="Museo Sans 900"/>
              </a:rPr>
              <a:t>	</a:t>
            </a:r>
            <a:r>
              <a:rPr sz="5250" b="1" spc="409" dirty="0">
                <a:solidFill>
                  <a:srgbClr val="C5C5C5"/>
                </a:solidFill>
                <a:latin typeface="Museo Sans 900"/>
                <a:cs typeface="Museo Sans 900"/>
              </a:rPr>
              <a:t>FOR</a:t>
            </a:r>
            <a:endParaRPr sz="5250">
              <a:latin typeface="Museo Sans 900"/>
              <a:cs typeface="Museo Sans 900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970363" y="9899446"/>
            <a:ext cx="4582634" cy="135229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5235" y="5245"/>
            <a:ext cx="20099020" cy="11303635"/>
            <a:chOff x="5235" y="5245"/>
            <a:chExt cx="20099020" cy="11303635"/>
          </a:xfrm>
        </p:grpSpPr>
        <p:sp>
          <p:nvSpPr>
            <p:cNvPr id="3" name="object 3"/>
            <p:cNvSpPr/>
            <p:nvPr/>
          </p:nvSpPr>
          <p:spPr>
            <a:xfrm>
              <a:off x="5235" y="4984141"/>
              <a:ext cx="7764145" cy="5948045"/>
            </a:xfrm>
            <a:custGeom>
              <a:avLst/>
              <a:gdLst/>
              <a:ahLst/>
              <a:cxnLst/>
              <a:rect l="l" t="t" r="r" b="b"/>
              <a:pathLst>
                <a:path w="7764145" h="5948045">
                  <a:moveTo>
                    <a:pt x="0" y="5947462"/>
                  </a:moveTo>
                  <a:lnTo>
                    <a:pt x="7764151" y="5947462"/>
                  </a:lnTo>
                  <a:lnTo>
                    <a:pt x="7764151" y="0"/>
                  </a:lnTo>
                  <a:lnTo>
                    <a:pt x="0" y="0"/>
                  </a:lnTo>
                  <a:lnTo>
                    <a:pt x="0" y="5947462"/>
                  </a:lnTo>
                  <a:close/>
                </a:path>
              </a:pathLst>
            </a:custGeom>
            <a:solidFill>
              <a:srgbClr val="1F3D7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5232" y="10931607"/>
              <a:ext cx="7764145" cy="377190"/>
            </a:xfrm>
            <a:custGeom>
              <a:avLst/>
              <a:gdLst/>
              <a:ahLst/>
              <a:cxnLst/>
              <a:rect l="l" t="t" r="r" b="b"/>
              <a:pathLst>
                <a:path w="7764145" h="377190">
                  <a:moveTo>
                    <a:pt x="5170868" y="0"/>
                  </a:moveTo>
                  <a:lnTo>
                    <a:pt x="0" y="0"/>
                  </a:lnTo>
                  <a:lnTo>
                    <a:pt x="0" y="376948"/>
                  </a:lnTo>
                  <a:lnTo>
                    <a:pt x="5170868" y="376948"/>
                  </a:lnTo>
                  <a:lnTo>
                    <a:pt x="5170868" y="0"/>
                  </a:lnTo>
                  <a:close/>
                </a:path>
                <a:path w="7764145" h="377190">
                  <a:moveTo>
                    <a:pt x="7764145" y="0"/>
                  </a:moveTo>
                  <a:lnTo>
                    <a:pt x="7758925" y="0"/>
                  </a:lnTo>
                  <a:lnTo>
                    <a:pt x="7758925" y="376948"/>
                  </a:lnTo>
                  <a:lnTo>
                    <a:pt x="7764145" y="376948"/>
                  </a:lnTo>
                  <a:lnTo>
                    <a:pt x="776414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5176104" y="10931604"/>
              <a:ext cx="2588260" cy="377190"/>
            </a:xfrm>
            <a:custGeom>
              <a:avLst/>
              <a:gdLst/>
              <a:ahLst/>
              <a:cxnLst/>
              <a:rect l="l" t="t" r="r" b="b"/>
              <a:pathLst>
                <a:path w="2588259" h="377190">
                  <a:moveTo>
                    <a:pt x="2588057" y="0"/>
                  </a:moveTo>
                  <a:lnTo>
                    <a:pt x="0" y="0"/>
                  </a:lnTo>
                  <a:lnTo>
                    <a:pt x="0" y="376951"/>
                  </a:lnTo>
                  <a:lnTo>
                    <a:pt x="2588057" y="376951"/>
                  </a:lnTo>
                  <a:lnTo>
                    <a:pt x="2588057" y="0"/>
                  </a:lnTo>
                  <a:close/>
                </a:path>
              </a:pathLst>
            </a:custGeom>
            <a:solidFill>
              <a:srgbClr val="9C372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7769397" y="5245"/>
              <a:ext cx="12334702" cy="11298074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1086742" y="2353719"/>
            <a:ext cx="3497579" cy="145796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ts val="5625"/>
              </a:lnSpc>
              <a:spcBef>
                <a:spcPts val="125"/>
              </a:spcBef>
            </a:pPr>
            <a:r>
              <a:rPr sz="5250" b="1" spc="409" dirty="0">
                <a:latin typeface="Museo Sans 900"/>
                <a:cs typeface="Museo Sans 900"/>
              </a:rPr>
              <a:t>DECK</a:t>
            </a:r>
            <a:endParaRPr sz="5250">
              <a:latin typeface="Museo Sans 900"/>
              <a:cs typeface="Museo Sans 900"/>
            </a:endParaRPr>
          </a:p>
          <a:p>
            <a:pPr marL="12700">
              <a:lnSpc>
                <a:spcPts val="5625"/>
              </a:lnSpc>
            </a:pPr>
            <a:r>
              <a:rPr sz="5250" b="1" spc="390" dirty="0">
                <a:latin typeface="Museo Sans 900"/>
                <a:cs typeface="Museo Sans 900"/>
              </a:rPr>
              <a:t>CO</a:t>
            </a:r>
            <a:r>
              <a:rPr sz="5250" b="1" spc="210" dirty="0">
                <a:latin typeface="Museo Sans 900"/>
                <a:cs typeface="Museo Sans 900"/>
              </a:rPr>
              <a:t>A</a:t>
            </a:r>
            <a:r>
              <a:rPr sz="5250" b="1" spc="409" dirty="0">
                <a:latin typeface="Museo Sans 900"/>
                <a:cs typeface="Museo Sans 900"/>
              </a:rPr>
              <a:t>TING</a:t>
            </a:r>
            <a:endParaRPr sz="5250">
              <a:latin typeface="Museo Sans 900"/>
              <a:cs typeface="Museo Sans 900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1086742" y="1107684"/>
            <a:ext cx="4194810" cy="5283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1671955" algn="l"/>
              </a:tabLst>
            </a:pPr>
            <a:r>
              <a:rPr sz="3300" b="0" spc="200" dirty="0">
                <a:solidFill>
                  <a:srgbClr val="9C3727"/>
                </a:solidFill>
                <a:latin typeface="Museo Sans 500"/>
                <a:cs typeface="Museo Sans 500"/>
              </a:rPr>
              <a:t>TANYA	</a:t>
            </a:r>
            <a:r>
              <a:rPr sz="3300" b="0" spc="280" dirty="0">
                <a:solidFill>
                  <a:srgbClr val="9C3727"/>
                </a:solidFill>
                <a:latin typeface="Museo Sans 500"/>
                <a:cs typeface="Museo Sans 500"/>
              </a:rPr>
              <a:t>SHEPHERD</a:t>
            </a:r>
            <a:r>
              <a:rPr sz="3300" b="0" spc="-520" dirty="0">
                <a:solidFill>
                  <a:srgbClr val="9C3727"/>
                </a:solidFill>
                <a:latin typeface="Museo Sans 500"/>
                <a:cs typeface="Museo Sans 500"/>
              </a:rPr>
              <a:t> </a:t>
            </a:r>
            <a:endParaRPr sz="3300">
              <a:latin typeface="Museo Sans 500"/>
              <a:cs typeface="Museo Sans 500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099442" y="5803248"/>
            <a:ext cx="6223000" cy="3989704"/>
          </a:xfrm>
          <a:prstGeom prst="rect">
            <a:avLst/>
          </a:prstGeom>
        </p:spPr>
        <p:txBody>
          <a:bodyPr vert="horz" wrap="square" lIns="0" tIns="13398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55"/>
              </a:spcBef>
            </a:pPr>
            <a:r>
              <a:rPr sz="2800" b="1" spc="70" dirty="0">
                <a:solidFill>
                  <a:srgbClr val="B7D1EC"/>
                </a:solidFill>
                <a:latin typeface="Museo Sans 900"/>
                <a:cs typeface="Museo Sans 900"/>
              </a:rPr>
              <a:t>Why</a:t>
            </a:r>
            <a:endParaRPr sz="2800">
              <a:latin typeface="Museo Sans 900"/>
              <a:cs typeface="Museo Sans 900"/>
            </a:endParaRPr>
          </a:p>
          <a:p>
            <a:pPr marL="366395" marR="5080">
              <a:lnSpc>
                <a:spcPct val="123400"/>
              </a:lnSpc>
              <a:spcBef>
                <a:spcPts val="175"/>
              </a:spcBef>
            </a:pPr>
            <a:r>
              <a:rPr sz="2450" spc="-65" dirty="0">
                <a:solidFill>
                  <a:srgbClr val="C5C5C5"/>
                </a:solidFill>
                <a:latin typeface="Museo Sans 500"/>
                <a:cs typeface="Museo Sans 500"/>
              </a:rPr>
              <a:t>To </a:t>
            </a:r>
            <a:r>
              <a:rPr sz="2450" spc="60" dirty="0">
                <a:solidFill>
                  <a:srgbClr val="C5C5C5"/>
                </a:solidFill>
                <a:latin typeface="Museo Sans 500"/>
                <a:cs typeface="Museo Sans 500"/>
              </a:rPr>
              <a:t>Protect Concrete, </a:t>
            </a:r>
            <a:r>
              <a:rPr sz="2450" spc="65" dirty="0">
                <a:solidFill>
                  <a:srgbClr val="C5C5C5"/>
                </a:solidFill>
                <a:latin typeface="Museo Sans 500"/>
                <a:cs typeface="Museo Sans 500"/>
              </a:rPr>
              <a:t>Particularly </a:t>
            </a:r>
            <a:r>
              <a:rPr sz="2450" spc="70" dirty="0">
                <a:solidFill>
                  <a:srgbClr val="C5C5C5"/>
                </a:solidFill>
                <a:latin typeface="Museo Sans 500"/>
                <a:cs typeface="Museo Sans 500"/>
              </a:rPr>
              <a:t>After  Repairs</a:t>
            </a:r>
            <a:endParaRPr sz="2450">
              <a:latin typeface="Museo Sans 500"/>
              <a:cs typeface="Museo Sans 500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3950">
              <a:latin typeface="Museo Sans 500"/>
              <a:cs typeface="Museo Sans 500"/>
            </a:endParaRPr>
          </a:p>
          <a:p>
            <a:pPr>
              <a:lnSpc>
                <a:spcPct val="100000"/>
              </a:lnSpc>
            </a:pPr>
            <a:r>
              <a:rPr sz="2800" b="1" spc="70" dirty="0">
                <a:solidFill>
                  <a:srgbClr val="B7D1EC"/>
                </a:solidFill>
                <a:latin typeface="Museo Sans 900"/>
                <a:cs typeface="Museo Sans 900"/>
              </a:rPr>
              <a:t>Application</a:t>
            </a:r>
            <a:endParaRPr sz="2800">
              <a:latin typeface="Museo Sans 900"/>
              <a:cs typeface="Museo Sans 900"/>
            </a:endParaRPr>
          </a:p>
          <a:p>
            <a:pPr marL="366395">
              <a:lnSpc>
                <a:spcPct val="100000"/>
              </a:lnSpc>
              <a:spcBef>
                <a:spcPts val="865"/>
              </a:spcBef>
            </a:pPr>
            <a:r>
              <a:rPr sz="2450" spc="55" dirty="0">
                <a:solidFill>
                  <a:srgbClr val="C5C5C5"/>
                </a:solidFill>
                <a:latin typeface="Museo Sans 500"/>
                <a:cs typeface="Museo Sans 500"/>
              </a:rPr>
              <a:t>New </a:t>
            </a:r>
            <a:r>
              <a:rPr sz="2450" spc="60" dirty="0">
                <a:solidFill>
                  <a:srgbClr val="C5C5C5"/>
                </a:solidFill>
                <a:latin typeface="Museo Sans 500"/>
                <a:cs typeface="Museo Sans 500"/>
              </a:rPr>
              <a:t>Concrete</a:t>
            </a:r>
            <a:r>
              <a:rPr sz="2450" spc="190" dirty="0">
                <a:solidFill>
                  <a:srgbClr val="C5C5C5"/>
                </a:solidFill>
                <a:latin typeface="Museo Sans 500"/>
                <a:cs typeface="Museo Sans 500"/>
              </a:rPr>
              <a:t> </a:t>
            </a:r>
            <a:r>
              <a:rPr sz="2450" spc="65" dirty="0">
                <a:solidFill>
                  <a:srgbClr val="C5C5C5"/>
                </a:solidFill>
                <a:latin typeface="Museo Sans 500"/>
                <a:cs typeface="Museo Sans 500"/>
              </a:rPr>
              <a:t>Areas</a:t>
            </a:r>
            <a:endParaRPr sz="2450">
              <a:latin typeface="Museo Sans 500"/>
              <a:cs typeface="Museo Sans 500"/>
            </a:endParaRPr>
          </a:p>
          <a:p>
            <a:pPr marL="366395" marR="479425">
              <a:lnSpc>
                <a:spcPct val="123400"/>
              </a:lnSpc>
              <a:spcBef>
                <a:spcPts val="250"/>
              </a:spcBef>
            </a:pPr>
            <a:r>
              <a:rPr sz="2450" spc="60" dirty="0">
                <a:solidFill>
                  <a:srgbClr val="C5C5C5"/>
                </a:solidFill>
                <a:latin typeface="Museo Sans 500"/>
                <a:cs typeface="Museo Sans 500"/>
              </a:rPr>
              <a:t>Repair </a:t>
            </a:r>
            <a:r>
              <a:rPr sz="2450" spc="50" dirty="0">
                <a:solidFill>
                  <a:srgbClr val="C5C5C5"/>
                </a:solidFill>
                <a:latin typeface="Museo Sans 500"/>
                <a:cs typeface="Museo Sans 500"/>
              </a:rPr>
              <a:t>and </a:t>
            </a:r>
            <a:r>
              <a:rPr sz="2450" spc="65" dirty="0">
                <a:solidFill>
                  <a:srgbClr val="C5C5C5"/>
                </a:solidFill>
                <a:latin typeface="Museo Sans 500"/>
                <a:cs typeface="Museo Sans 500"/>
              </a:rPr>
              <a:t>Maintenance </a:t>
            </a:r>
            <a:r>
              <a:rPr sz="2450" spc="35" dirty="0">
                <a:solidFill>
                  <a:srgbClr val="C5C5C5"/>
                </a:solidFill>
                <a:latin typeface="Museo Sans 500"/>
                <a:cs typeface="Museo Sans 500"/>
              </a:rPr>
              <a:t>of </a:t>
            </a:r>
            <a:r>
              <a:rPr sz="2450" spc="70" dirty="0">
                <a:solidFill>
                  <a:srgbClr val="C5C5C5"/>
                </a:solidFill>
                <a:latin typeface="Museo Sans 500"/>
                <a:cs typeface="Museo Sans 500"/>
              </a:rPr>
              <a:t>Existing  Coatings</a:t>
            </a:r>
            <a:endParaRPr sz="2450">
              <a:latin typeface="Museo Sans 500"/>
              <a:cs typeface="Museo Sans 500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15524971" y="10114875"/>
            <a:ext cx="4160292" cy="74762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5235" y="5245"/>
            <a:ext cx="10046970" cy="11298555"/>
            <a:chOff x="5235" y="5245"/>
            <a:chExt cx="10046970" cy="11298555"/>
          </a:xfrm>
        </p:grpSpPr>
        <p:sp>
          <p:nvSpPr>
            <p:cNvPr id="3" name="object 3"/>
            <p:cNvSpPr/>
            <p:nvPr/>
          </p:nvSpPr>
          <p:spPr>
            <a:xfrm>
              <a:off x="5235" y="5245"/>
              <a:ext cx="4047490" cy="11298555"/>
            </a:xfrm>
            <a:custGeom>
              <a:avLst/>
              <a:gdLst/>
              <a:ahLst/>
              <a:cxnLst/>
              <a:rect l="l" t="t" r="r" b="b"/>
              <a:pathLst>
                <a:path w="4047490" h="11298555">
                  <a:moveTo>
                    <a:pt x="4046997" y="0"/>
                  </a:moveTo>
                  <a:lnTo>
                    <a:pt x="0" y="0"/>
                  </a:lnTo>
                  <a:lnTo>
                    <a:pt x="0" y="11298074"/>
                  </a:lnTo>
                  <a:lnTo>
                    <a:pt x="4046997" y="11298074"/>
                  </a:lnTo>
                  <a:lnTo>
                    <a:pt x="4046997" y="0"/>
                  </a:lnTo>
                  <a:close/>
                </a:path>
              </a:pathLst>
            </a:custGeom>
            <a:solidFill>
              <a:srgbClr val="1F3D7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3015615" y="1026146"/>
              <a:ext cx="7036434" cy="9256262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1042869" y="3805398"/>
            <a:ext cx="970915" cy="3698240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7475"/>
              </a:lnSpc>
            </a:pPr>
            <a:r>
              <a:rPr sz="6600" b="1" spc="535" dirty="0">
                <a:solidFill>
                  <a:srgbClr val="C5C5C5"/>
                </a:solidFill>
                <a:latin typeface="Museo Sans 900"/>
                <a:cs typeface="Museo Sans 900"/>
              </a:rPr>
              <a:t>BEFORE</a:t>
            </a:r>
            <a:endParaRPr sz="6600">
              <a:latin typeface="Museo Sans 900"/>
              <a:cs typeface="Museo Sans 900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10052050" y="5245"/>
            <a:ext cx="10046970" cy="11298555"/>
            <a:chOff x="10052050" y="5245"/>
            <a:chExt cx="10046970" cy="11298555"/>
          </a:xfrm>
        </p:grpSpPr>
        <p:sp>
          <p:nvSpPr>
            <p:cNvPr id="7" name="object 7"/>
            <p:cNvSpPr/>
            <p:nvPr/>
          </p:nvSpPr>
          <p:spPr>
            <a:xfrm>
              <a:off x="10052050" y="5245"/>
              <a:ext cx="4047490" cy="11298555"/>
            </a:xfrm>
            <a:custGeom>
              <a:avLst/>
              <a:gdLst/>
              <a:ahLst/>
              <a:cxnLst/>
              <a:rect l="l" t="t" r="r" b="b"/>
              <a:pathLst>
                <a:path w="4047490" h="11298555">
                  <a:moveTo>
                    <a:pt x="4046997" y="0"/>
                  </a:moveTo>
                  <a:lnTo>
                    <a:pt x="0" y="0"/>
                  </a:lnTo>
                  <a:lnTo>
                    <a:pt x="0" y="11298074"/>
                  </a:lnTo>
                  <a:lnTo>
                    <a:pt x="4046997" y="11298074"/>
                  </a:lnTo>
                  <a:lnTo>
                    <a:pt x="4046997" y="0"/>
                  </a:lnTo>
                  <a:close/>
                </a:path>
              </a:pathLst>
            </a:custGeom>
            <a:solidFill>
              <a:srgbClr val="9C372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13062429" y="1026146"/>
              <a:ext cx="7036434" cy="9256262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11089684" y="4173960"/>
            <a:ext cx="970915" cy="2961005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7475"/>
              </a:lnSpc>
            </a:pPr>
            <a:r>
              <a:rPr sz="6600" b="1" spc="655" dirty="0">
                <a:solidFill>
                  <a:srgbClr val="C5C5C5"/>
                </a:solidFill>
                <a:latin typeface="Museo Sans 900"/>
                <a:cs typeface="Museo Sans 900"/>
              </a:rPr>
              <a:t>A</a:t>
            </a:r>
            <a:r>
              <a:rPr sz="6600" b="1" spc="675" dirty="0">
                <a:solidFill>
                  <a:srgbClr val="C5C5C5"/>
                </a:solidFill>
                <a:latin typeface="Museo Sans 900"/>
                <a:cs typeface="Museo Sans 900"/>
              </a:rPr>
              <a:t>F</a:t>
            </a:r>
            <a:r>
              <a:rPr sz="6600" b="1" spc="655" dirty="0">
                <a:solidFill>
                  <a:srgbClr val="C5C5C5"/>
                </a:solidFill>
                <a:latin typeface="Museo Sans 900"/>
                <a:cs typeface="Museo Sans 900"/>
              </a:rPr>
              <a:t>TE</a:t>
            </a:r>
            <a:r>
              <a:rPr sz="6600" b="1" dirty="0">
                <a:solidFill>
                  <a:srgbClr val="C5C5C5"/>
                </a:solidFill>
                <a:latin typeface="Museo Sans 900"/>
                <a:cs typeface="Museo Sans 900"/>
              </a:rPr>
              <a:t>R</a:t>
            </a:r>
            <a:endParaRPr sz="6600">
              <a:latin typeface="Museo Sans 900"/>
              <a:cs typeface="Museo Sans 900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209417" y="10464310"/>
            <a:ext cx="3685751" cy="66234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5245"/>
            <a:ext cx="8544560" cy="11298555"/>
            <a:chOff x="0" y="5245"/>
            <a:chExt cx="8544560" cy="11298555"/>
          </a:xfrm>
        </p:grpSpPr>
        <p:sp>
          <p:nvSpPr>
            <p:cNvPr id="3" name="object 3"/>
            <p:cNvSpPr/>
            <p:nvPr/>
          </p:nvSpPr>
          <p:spPr>
            <a:xfrm>
              <a:off x="5235" y="5245"/>
              <a:ext cx="728345" cy="11298555"/>
            </a:xfrm>
            <a:custGeom>
              <a:avLst/>
              <a:gdLst/>
              <a:ahLst/>
              <a:cxnLst/>
              <a:rect l="l" t="t" r="r" b="b"/>
              <a:pathLst>
                <a:path w="728345" h="11298555">
                  <a:moveTo>
                    <a:pt x="727726" y="0"/>
                  </a:moveTo>
                  <a:lnTo>
                    <a:pt x="0" y="0"/>
                  </a:lnTo>
                  <a:lnTo>
                    <a:pt x="0" y="11298074"/>
                  </a:lnTo>
                  <a:lnTo>
                    <a:pt x="727726" y="11298074"/>
                  </a:lnTo>
                  <a:lnTo>
                    <a:pt x="72772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0" y="732962"/>
              <a:ext cx="8544242" cy="5172617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/>
          <p:nvPr/>
        </p:nvSpPr>
        <p:spPr>
          <a:xfrm>
            <a:off x="10748364" y="5245"/>
            <a:ext cx="8136255" cy="11298555"/>
          </a:xfrm>
          <a:custGeom>
            <a:avLst/>
            <a:gdLst/>
            <a:ahLst/>
            <a:cxnLst/>
            <a:rect l="l" t="t" r="r" b="b"/>
            <a:pathLst>
              <a:path w="8136255" h="11298555">
                <a:moveTo>
                  <a:pt x="8135877" y="0"/>
                </a:moveTo>
                <a:lnTo>
                  <a:pt x="0" y="0"/>
                </a:lnTo>
                <a:lnTo>
                  <a:pt x="0" y="11298074"/>
                </a:lnTo>
                <a:lnTo>
                  <a:pt x="8135877" y="11298074"/>
                </a:lnTo>
                <a:lnTo>
                  <a:pt x="8135877" y="0"/>
                </a:lnTo>
                <a:close/>
              </a:path>
            </a:pathLst>
          </a:custGeom>
          <a:solidFill>
            <a:srgbClr val="1F3D7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1830175" y="6447836"/>
            <a:ext cx="6694170" cy="2067560"/>
          </a:xfrm>
          <a:prstGeom prst="rect">
            <a:avLst/>
          </a:prstGeom>
        </p:spPr>
        <p:txBody>
          <a:bodyPr vert="horz" wrap="square" lIns="0" tIns="187960" rIns="0" bIns="0" rtlCol="0">
            <a:spAutoFit/>
          </a:bodyPr>
          <a:lstStyle/>
          <a:p>
            <a:pPr marL="12700" marR="5080">
              <a:lnSpc>
                <a:spcPct val="78500"/>
              </a:lnSpc>
              <a:spcBef>
                <a:spcPts val="1480"/>
              </a:spcBef>
              <a:tabLst>
                <a:tab pos="2915285" algn="l"/>
                <a:tab pos="3609340" algn="l"/>
              </a:tabLst>
            </a:pPr>
            <a:r>
              <a:rPr sz="5250" b="1" spc="325" dirty="0">
                <a:latin typeface="Museo Sans 900"/>
                <a:cs typeface="Museo Sans 900"/>
              </a:rPr>
              <a:t>P</a:t>
            </a:r>
            <a:r>
              <a:rPr sz="5250" b="1" spc="409" dirty="0">
                <a:latin typeface="Museo Sans 900"/>
                <a:cs typeface="Museo Sans 900"/>
              </a:rPr>
              <a:t>A</a:t>
            </a:r>
            <a:r>
              <a:rPr sz="5250" b="1" spc="390" dirty="0">
                <a:latin typeface="Museo Sans 900"/>
                <a:cs typeface="Museo Sans 900"/>
              </a:rPr>
              <a:t>R</a:t>
            </a:r>
            <a:r>
              <a:rPr sz="5250" b="1" spc="409" dirty="0">
                <a:latin typeface="Museo Sans 900"/>
                <a:cs typeface="Museo Sans 900"/>
              </a:rPr>
              <a:t>KIN</a:t>
            </a:r>
            <a:r>
              <a:rPr sz="5250" b="1" spc="20" dirty="0">
                <a:latin typeface="Museo Sans 900"/>
                <a:cs typeface="Museo Sans 900"/>
              </a:rPr>
              <a:t>G</a:t>
            </a:r>
            <a:r>
              <a:rPr sz="5250" b="1" dirty="0">
                <a:latin typeface="Museo Sans 900"/>
                <a:cs typeface="Museo Sans 900"/>
              </a:rPr>
              <a:t>	</a:t>
            </a:r>
            <a:r>
              <a:rPr sz="5250" b="1" spc="409" dirty="0">
                <a:latin typeface="Museo Sans 900"/>
                <a:cs typeface="Museo Sans 900"/>
              </a:rPr>
              <a:t>GAR</a:t>
            </a:r>
            <a:r>
              <a:rPr sz="5250" b="1" spc="385" dirty="0">
                <a:latin typeface="Museo Sans 900"/>
                <a:cs typeface="Museo Sans 900"/>
              </a:rPr>
              <a:t>A</a:t>
            </a:r>
            <a:r>
              <a:rPr sz="5250" b="1" spc="405" dirty="0">
                <a:latin typeface="Museo Sans 900"/>
                <a:cs typeface="Museo Sans 900"/>
              </a:rPr>
              <a:t>GE  </a:t>
            </a:r>
            <a:r>
              <a:rPr sz="5250" b="1" spc="325" dirty="0">
                <a:latin typeface="Museo Sans 900"/>
                <a:cs typeface="Museo Sans 900"/>
              </a:rPr>
              <a:t>REPAIR	</a:t>
            </a:r>
            <a:r>
              <a:rPr sz="5250" b="1" spc="409" dirty="0">
                <a:latin typeface="Museo Sans 900"/>
                <a:cs typeface="Museo Sans 900"/>
              </a:rPr>
              <a:t>TIMELINE</a:t>
            </a:r>
            <a:endParaRPr sz="5250">
              <a:latin typeface="Museo Sans 900"/>
              <a:cs typeface="Museo Sans 900"/>
            </a:endParaRPr>
          </a:p>
          <a:p>
            <a:pPr marL="12700">
              <a:lnSpc>
                <a:spcPct val="100000"/>
              </a:lnSpc>
              <a:spcBef>
                <a:spcPts val="844"/>
              </a:spcBef>
              <a:tabLst>
                <a:tab pos="2050414" algn="l"/>
              </a:tabLst>
            </a:pPr>
            <a:r>
              <a:rPr sz="3300" spc="265" dirty="0">
                <a:solidFill>
                  <a:srgbClr val="9C3727"/>
                </a:solidFill>
                <a:latin typeface="Museo Sans 500"/>
                <a:cs typeface="Museo Sans 500"/>
              </a:rPr>
              <a:t>KEEGAN	</a:t>
            </a:r>
            <a:r>
              <a:rPr sz="3300" spc="240" dirty="0">
                <a:solidFill>
                  <a:srgbClr val="9C3727"/>
                </a:solidFill>
                <a:latin typeface="Museo Sans 500"/>
                <a:cs typeface="Museo Sans 500"/>
              </a:rPr>
              <a:t>TUNE</a:t>
            </a:r>
            <a:r>
              <a:rPr sz="3300" spc="-520" dirty="0">
                <a:solidFill>
                  <a:srgbClr val="9C3727"/>
                </a:solidFill>
                <a:latin typeface="Museo Sans 500"/>
                <a:cs typeface="Museo Sans 500"/>
              </a:rPr>
              <a:t> </a:t>
            </a:r>
            <a:endParaRPr sz="3300">
              <a:latin typeface="Museo Sans 500"/>
              <a:cs typeface="Museo Sans 500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2322002" y="1343279"/>
            <a:ext cx="1917700" cy="4527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b="1" spc="50" dirty="0">
                <a:solidFill>
                  <a:srgbClr val="B7D1EC"/>
                </a:solidFill>
                <a:latin typeface="Museo Sans 900"/>
                <a:cs typeface="Museo Sans 900"/>
              </a:rPr>
              <a:t>5-10</a:t>
            </a:r>
            <a:r>
              <a:rPr sz="2800" b="1" spc="70" dirty="0">
                <a:solidFill>
                  <a:srgbClr val="B7D1EC"/>
                </a:solidFill>
                <a:latin typeface="Museo Sans 900"/>
                <a:cs typeface="Museo Sans 900"/>
              </a:rPr>
              <a:t> </a:t>
            </a:r>
            <a:r>
              <a:rPr sz="2800" b="1" spc="40" dirty="0">
                <a:solidFill>
                  <a:srgbClr val="B7D1EC"/>
                </a:solidFill>
                <a:latin typeface="Museo Sans 900"/>
                <a:cs typeface="Museo Sans 900"/>
              </a:rPr>
              <a:t>Years</a:t>
            </a:r>
            <a:endParaRPr sz="2800">
              <a:latin typeface="Museo Sans 900"/>
              <a:cs typeface="Museo Sans 900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2688483" y="3483267"/>
            <a:ext cx="1520825" cy="40259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2450" spc="55" dirty="0">
                <a:solidFill>
                  <a:srgbClr val="C5C5C5"/>
                </a:solidFill>
                <a:latin typeface="Museo Sans 500"/>
                <a:cs typeface="Museo Sans 500"/>
              </a:rPr>
              <a:t>Need</a:t>
            </a:r>
            <a:r>
              <a:rPr sz="2450" spc="65" dirty="0">
                <a:solidFill>
                  <a:srgbClr val="C5C5C5"/>
                </a:solidFill>
                <a:latin typeface="Museo Sans 500"/>
                <a:cs typeface="Museo Sans 500"/>
              </a:rPr>
              <a:t> info</a:t>
            </a:r>
            <a:endParaRPr sz="2450">
              <a:latin typeface="Museo Sans 500"/>
              <a:cs typeface="Museo Sans 500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2322002" y="7679473"/>
            <a:ext cx="2124075" cy="4527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b="1" spc="55" dirty="0">
                <a:solidFill>
                  <a:srgbClr val="B7D1EC"/>
                </a:solidFill>
                <a:latin typeface="Museo Sans 900"/>
                <a:cs typeface="Museo Sans 900"/>
              </a:rPr>
              <a:t>10-15</a:t>
            </a:r>
            <a:r>
              <a:rPr sz="2800" b="1" spc="65" dirty="0">
                <a:solidFill>
                  <a:srgbClr val="B7D1EC"/>
                </a:solidFill>
                <a:latin typeface="Museo Sans 900"/>
                <a:cs typeface="Museo Sans 900"/>
              </a:rPr>
              <a:t> </a:t>
            </a:r>
            <a:r>
              <a:rPr sz="2800" b="1" spc="40" dirty="0">
                <a:solidFill>
                  <a:srgbClr val="B7D1EC"/>
                </a:solidFill>
                <a:latin typeface="Museo Sans 900"/>
                <a:cs typeface="Museo Sans 900"/>
              </a:rPr>
              <a:t>Years</a:t>
            </a:r>
            <a:endParaRPr sz="2800">
              <a:latin typeface="Museo Sans 900"/>
              <a:cs typeface="Museo Sans 900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2688483" y="9819461"/>
            <a:ext cx="1520825" cy="40259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2450" spc="55" dirty="0">
                <a:solidFill>
                  <a:srgbClr val="C5C5C5"/>
                </a:solidFill>
                <a:latin typeface="Museo Sans 500"/>
                <a:cs typeface="Museo Sans 500"/>
              </a:rPr>
              <a:t>Need</a:t>
            </a:r>
            <a:r>
              <a:rPr sz="2450" spc="65" dirty="0">
                <a:solidFill>
                  <a:srgbClr val="C5C5C5"/>
                </a:solidFill>
                <a:latin typeface="Museo Sans 500"/>
                <a:cs typeface="Museo Sans 500"/>
              </a:rPr>
              <a:t> info</a:t>
            </a:r>
            <a:endParaRPr sz="2450">
              <a:latin typeface="Museo Sans 500"/>
              <a:cs typeface="Museo Sans 500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10221786" y="2533960"/>
            <a:ext cx="1053465" cy="6930390"/>
          </a:xfrm>
          <a:custGeom>
            <a:avLst/>
            <a:gdLst/>
            <a:ahLst/>
            <a:cxnLst/>
            <a:rect l="l" t="t" r="r" b="b"/>
            <a:pathLst>
              <a:path w="1053465" h="6930390">
                <a:moveTo>
                  <a:pt x="1053134" y="6624548"/>
                </a:moveTo>
                <a:lnTo>
                  <a:pt x="1050493" y="6018060"/>
                </a:lnTo>
                <a:lnTo>
                  <a:pt x="523925" y="5717108"/>
                </a:lnTo>
                <a:lnTo>
                  <a:pt x="0" y="6022645"/>
                </a:lnTo>
                <a:lnTo>
                  <a:pt x="2654" y="6629133"/>
                </a:lnTo>
                <a:lnTo>
                  <a:pt x="529209" y="6930085"/>
                </a:lnTo>
                <a:lnTo>
                  <a:pt x="1053134" y="6624548"/>
                </a:lnTo>
                <a:close/>
              </a:path>
              <a:path w="1053465" h="6930390">
                <a:moveTo>
                  <a:pt x="1053134" y="4718850"/>
                </a:moveTo>
                <a:lnTo>
                  <a:pt x="1050493" y="4112349"/>
                </a:lnTo>
                <a:lnTo>
                  <a:pt x="523925" y="3811397"/>
                </a:lnTo>
                <a:lnTo>
                  <a:pt x="0" y="4116946"/>
                </a:lnTo>
                <a:lnTo>
                  <a:pt x="2654" y="4723435"/>
                </a:lnTo>
                <a:lnTo>
                  <a:pt x="529209" y="5024386"/>
                </a:lnTo>
                <a:lnTo>
                  <a:pt x="1053134" y="4718850"/>
                </a:lnTo>
                <a:close/>
              </a:path>
              <a:path w="1053465" h="6930390">
                <a:moveTo>
                  <a:pt x="1053134" y="2813151"/>
                </a:moveTo>
                <a:lnTo>
                  <a:pt x="1050493" y="2206650"/>
                </a:lnTo>
                <a:lnTo>
                  <a:pt x="523925" y="1905698"/>
                </a:lnTo>
                <a:lnTo>
                  <a:pt x="0" y="2211235"/>
                </a:lnTo>
                <a:lnTo>
                  <a:pt x="2654" y="2817736"/>
                </a:lnTo>
                <a:lnTo>
                  <a:pt x="529209" y="3118688"/>
                </a:lnTo>
                <a:lnTo>
                  <a:pt x="1053134" y="2813151"/>
                </a:lnTo>
                <a:close/>
              </a:path>
              <a:path w="1053465" h="6930390">
                <a:moveTo>
                  <a:pt x="1053134" y="907453"/>
                </a:moveTo>
                <a:lnTo>
                  <a:pt x="1050493" y="300951"/>
                </a:lnTo>
                <a:lnTo>
                  <a:pt x="523925" y="0"/>
                </a:lnTo>
                <a:lnTo>
                  <a:pt x="0" y="305536"/>
                </a:lnTo>
                <a:lnTo>
                  <a:pt x="2654" y="912037"/>
                </a:lnTo>
                <a:lnTo>
                  <a:pt x="529209" y="1212989"/>
                </a:lnTo>
                <a:lnTo>
                  <a:pt x="1053134" y="907453"/>
                </a:lnTo>
                <a:close/>
              </a:path>
            </a:pathLst>
          </a:custGeom>
          <a:solidFill>
            <a:srgbClr val="9C372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1570632" y="9097649"/>
            <a:ext cx="4582634" cy="135229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235" y="10931604"/>
            <a:ext cx="5171440" cy="377190"/>
          </a:xfrm>
          <a:custGeom>
            <a:avLst/>
            <a:gdLst/>
            <a:ahLst/>
            <a:cxnLst/>
            <a:rect l="l" t="t" r="r" b="b"/>
            <a:pathLst>
              <a:path w="5171440" h="377190">
                <a:moveTo>
                  <a:pt x="0" y="376951"/>
                </a:moveTo>
                <a:lnTo>
                  <a:pt x="5170868" y="376951"/>
                </a:lnTo>
                <a:lnTo>
                  <a:pt x="5170868" y="0"/>
                </a:lnTo>
                <a:lnTo>
                  <a:pt x="0" y="0"/>
                </a:lnTo>
                <a:lnTo>
                  <a:pt x="0" y="37695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5176104" y="5235"/>
            <a:ext cx="14928215" cy="11303635"/>
            <a:chOff x="5176104" y="5235"/>
            <a:chExt cx="14928215" cy="11303635"/>
          </a:xfrm>
        </p:grpSpPr>
        <p:sp>
          <p:nvSpPr>
            <p:cNvPr id="4" name="object 4"/>
            <p:cNvSpPr/>
            <p:nvPr/>
          </p:nvSpPr>
          <p:spPr>
            <a:xfrm>
              <a:off x="7764161" y="10931604"/>
              <a:ext cx="5715" cy="377190"/>
            </a:xfrm>
            <a:custGeom>
              <a:avLst/>
              <a:gdLst/>
              <a:ahLst/>
              <a:cxnLst/>
              <a:rect l="l" t="t" r="r" b="b"/>
              <a:pathLst>
                <a:path w="5715" h="377190">
                  <a:moveTo>
                    <a:pt x="0" y="376951"/>
                  </a:moveTo>
                  <a:lnTo>
                    <a:pt x="5224" y="376951"/>
                  </a:lnTo>
                  <a:lnTo>
                    <a:pt x="5224" y="0"/>
                  </a:lnTo>
                  <a:lnTo>
                    <a:pt x="0" y="0"/>
                  </a:lnTo>
                  <a:lnTo>
                    <a:pt x="0" y="376951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5176104" y="10931604"/>
              <a:ext cx="2588260" cy="377190"/>
            </a:xfrm>
            <a:custGeom>
              <a:avLst/>
              <a:gdLst/>
              <a:ahLst/>
              <a:cxnLst/>
              <a:rect l="l" t="t" r="r" b="b"/>
              <a:pathLst>
                <a:path w="2588259" h="377190">
                  <a:moveTo>
                    <a:pt x="2588057" y="0"/>
                  </a:moveTo>
                  <a:lnTo>
                    <a:pt x="0" y="0"/>
                  </a:lnTo>
                  <a:lnTo>
                    <a:pt x="0" y="376951"/>
                  </a:lnTo>
                  <a:lnTo>
                    <a:pt x="2588057" y="376951"/>
                  </a:lnTo>
                  <a:lnTo>
                    <a:pt x="2588057" y="0"/>
                  </a:lnTo>
                  <a:close/>
                </a:path>
              </a:pathLst>
            </a:custGeom>
            <a:solidFill>
              <a:srgbClr val="9C372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7769397" y="5235"/>
              <a:ext cx="12334702" cy="11303320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1086742" y="2353719"/>
            <a:ext cx="4505960" cy="1457960"/>
          </a:xfrm>
          <a:prstGeom prst="rect">
            <a:avLst/>
          </a:prstGeom>
        </p:spPr>
        <p:txBody>
          <a:bodyPr vert="horz" wrap="square" lIns="0" tIns="187960" rIns="0" bIns="0" rtlCol="0">
            <a:spAutoFit/>
          </a:bodyPr>
          <a:lstStyle/>
          <a:p>
            <a:pPr marL="12700" marR="5080">
              <a:lnSpc>
                <a:spcPct val="78500"/>
              </a:lnSpc>
              <a:spcBef>
                <a:spcPts val="1480"/>
              </a:spcBef>
            </a:pPr>
            <a:r>
              <a:rPr sz="5250" b="1" spc="409" dirty="0">
                <a:latin typeface="Museo Sans 900"/>
                <a:cs typeface="Museo Sans 900"/>
              </a:rPr>
              <a:t>BUDGETING  </a:t>
            </a:r>
            <a:r>
              <a:rPr sz="5250" b="1" spc="400" dirty="0">
                <a:latin typeface="Museo Sans 900"/>
                <a:cs typeface="Museo Sans 900"/>
              </a:rPr>
              <a:t>OVERVIEW</a:t>
            </a:r>
            <a:endParaRPr sz="5250">
              <a:latin typeface="Museo Sans 900"/>
              <a:cs typeface="Museo Sans 900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1086742" y="1107684"/>
            <a:ext cx="4194810" cy="5283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1671955" algn="l"/>
              </a:tabLst>
            </a:pPr>
            <a:r>
              <a:rPr sz="3300" b="0" spc="200" dirty="0">
                <a:solidFill>
                  <a:srgbClr val="9C3727"/>
                </a:solidFill>
                <a:latin typeface="Museo Sans 500"/>
                <a:cs typeface="Museo Sans 500"/>
              </a:rPr>
              <a:t>TANYA	</a:t>
            </a:r>
            <a:r>
              <a:rPr sz="3300" b="0" spc="280" dirty="0">
                <a:solidFill>
                  <a:srgbClr val="9C3727"/>
                </a:solidFill>
                <a:latin typeface="Museo Sans 500"/>
                <a:cs typeface="Museo Sans 500"/>
              </a:rPr>
              <a:t>SHEPHERD</a:t>
            </a:r>
            <a:r>
              <a:rPr sz="3300" b="0" spc="-520" dirty="0">
                <a:solidFill>
                  <a:srgbClr val="9C3727"/>
                </a:solidFill>
                <a:latin typeface="Museo Sans 500"/>
                <a:cs typeface="Museo Sans 500"/>
              </a:rPr>
              <a:t> </a:t>
            </a:r>
            <a:endParaRPr sz="3300">
              <a:latin typeface="Museo Sans 500"/>
              <a:cs typeface="Museo Sans 500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235" y="7254875"/>
            <a:ext cx="7761605" cy="3749040"/>
          </a:xfrm>
          <a:prstGeom prst="rect">
            <a:avLst/>
          </a:prstGeom>
          <a:solidFill>
            <a:srgbClr val="1F3D7C"/>
          </a:solidFill>
        </p:spPr>
        <p:txBody>
          <a:bodyPr vert="horz" wrap="square" lIns="0" tIns="190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5"/>
              </a:spcBef>
            </a:pPr>
            <a:endParaRPr sz="2900" dirty="0">
              <a:latin typeface="Times New Roman"/>
              <a:cs typeface="Times New Roman"/>
            </a:endParaRPr>
          </a:p>
          <a:p>
            <a:pPr marL="1094105">
              <a:lnSpc>
                <a:spcPct val="100000"/>
              </a:lnSpc>
              <a:spcBef>
                <a:spcPts val="5"/>
              </a:spcBef>
            </a:pPr>
            <a:r>
              <a:rPr sz="2300" spc="35" dirty="0">
                <a:solidFill>
                  <a:srgbClr val="C5C5C5"/>
                </a:solidFill>
                <a:latin typeface="Museo Sans 500"/>
                <a:cs typeface="Museo Sans 500"/>
              </a:rPr>
              <a:t>Work </a:t>
            </a:r>
            <a:r>
              <a:rPr sz="2300" spc="45" dirty="0">
                <a:solidFill>
                  <a:srgbClr val="C5C5C5"/>
                </a:solidFill>
                <a:latin typeface="Museo Sans 500"/>
                <a:cs typeface="Museo Sans 500"/>
              </a:rPr>
              <a:t>with </a:t>
            </a:r>
            <a:r>
              <a:rPr sz="2300" dirty="0">
                <a:solidFill>
                  <a:srgbClr val="C5C5C5"/>
                </a:solidFill>
                <a:latin typeface="Museo Sans 500"/>
                <a:cs typeface="Museo Sans 500"/>
              </a:rPr>
              <a:t>a </a:t>
            </a:r>
            <a:r>
              <a:rPr sz="2300" spc="50" dirty="0">
                <a:solidFill>
                  <a:srgbClr val="C5C5C5"/>
                </a:solidFill>
                <a:latin typeface="Museo Sans 500"/>
                <a:cs typeface="Museo Sans 500"/>
              </a:rPr>
              <a:t>reputable</a:t>
            </a:r>
            <a:r>
              <a:rPr sz="2300" spc="375" dirty="0">
                <a:solidFill>
                  <a:srgbClr val="C5C5C5"/>
                </a:solidFill>
                <a:latin typeface="Museo Sans 500"/>
                <a:cs typeface="Museo Sans 500"/>
              </a:rPr>
              <a:t> </a:t>
            </a:r>
            <a:r>
              <a:rPr sz="2300" spc="55" dirty="0">
                <a:solidFill>
                  <a:srgbClr val="C5C5C5"/>
                </a:solidFill>
                <a:latin typeface="Museo Sans 500"/>
                <a:cs typeface="Museo Sans 500"/>
              </a:rPr>
              <a:t>contractor</a:t>
            </a:r>
            <a:endParaRPr sz="2300" dirty="0">
              <a:latin typeface="Museo Sans 500"/>
              <a:cs typeface="Museo Sans 500"/>
            </a:endParaRPr>
          </a:p>
          <a:p>
            <a:pPr marL="1094105" marR="295910">
              <a:lnSpc>
                <a:spcPct val="119500"/>
              </a:lnSpc>
              <a:spcBef>
                <a:spcPts val="245"/>
              </a:spcBef>
            </a:pPr>
            <a:r>
              <a:rPr sz="2300" spc="45" dirty="0">
                <a:solidFill>
                  <a:srgbClr val="C5C5C5"/>
                </a:solidFill>
                <a:latin typeface="Museo Sans 500"/>
                <a:cs typeface="Museo Sans 500"/>
              </a:rPr>
              <a:t>Utilize </a:t>
            </a:r>
            <a:r>
              <a:rPr sz="2300" spc="50" dirty="0">
                <a:solidFill>
                  <a:srgbClr val="C5C5C5"/>
                </a:solidFill>
                <a:latin typeface="Museo Sans 500"/>
                <a:cs typeface="Museo Sans 500"/>
              </a:rPr>
              <a:t>assessments </a:t>
            </a:r>
            <a:r>
              <a:rPr sz="2300" spc="40" dirty="0">
                <a:solidFill>
                  <a:srgbClr val="C5C5C5"/>
                </a:solidFill>
                <a:latin typeface="Museo Sans 500"/>
                <a:cs typeface="Museo Sans 500"/>
              </a:rPr>
              <a:t>for </a:t>
            </a:r>
            <a:r>
              <a:rPr sz="2300" spc="50" dirty="0">
                <a:solidFill>
                  <a:srgbClr val="C5C5C5"/>
                </a:solidFill>
                <a:latin typeface="Museo Sans 500"/>
                <a:cs typeface="Museo Sans 500"/>
              </a:rPr>
              <a:t>operating </a:t>
            </a:r>
            <a:r>
              <a:rPr sz="2300" spc="40" dirty="0">
                <a:solidFill>
                  <a:srgbClr val="C5C5C5"/>
                </a:solidFill>
                <a:latin typeface="Museo Sans 500"/>
                <a:cs typeface="Museo Sans 500"/>
              </a:rPr>
              <a:t>and </a:t>
            </a:r>
            <a:r>
              <a:rPr sz="2300" spc="55" dirty="0">
                <a:solidFill>
                  <a:srgbClr val="C5C5C5"/>
                </a:solidFill>
                <a:latin typeface="Museo Sans 500"/>
                <a:cs typeface="Museo Sans 500"/>
              </a:rPr>
              <a:t>capital  budget</a:t>
            </a:r>
            <a:endParaRPr sz="2300" dirty="0">
              <a:latin typeface="Museo Sans 500"/>
              <a:cs typeface="Museo Sans 500"/>
            </a:endParaRPr>
          </a:p>
          <a:p>
            <a:pPr marL="1094105">
              <a:lnSpc>
                <a:spcPct val="100000"/>
              </a:lnSpc>
              <a:spcBef>
                <a:spcPts val="785"/>
              </a:spcBef>
            </a:pPr>
            <a:r>
              <a:rPr sz="2300" spc="50" dirty="0">
                <a:solidFill>
                  <a:srgbClr val="C5C5C5"/>
                </a:solidFill>
                <a:latin typeface="Museo Sans 500"/>
                <a:cs typeface="Museo Sans 500"/>
              </a:rPr>
              <a:t>Include annual maintenance</a:t>
            </a:r>
            <a:r>
              <a:rPr sz="2300" spc="240" dirty="0">
                <a:solidFill>
                  <a:srgbClr val="C5C5C5"/>
                </a:solidFill>
                <a:latin typeface="Museo Sans 500"/>
                <a:cs typeface="Museo Sans 500"/>
              </a:rPr>
              <a:t> </a:t>
            </a:r>
            <a:r>
              <a:rPr sz="2300" spc="55" dirty="0">
                <a:solidFill>
                  <a:srgbClr val="C5C5C5"/>
                </a:solidFill>
                <a:latin typeface="Museo Sans 500"/>
                <a:cs typeface="Museo Sans 500"/>
              </a:rPr>
              <a:t>dollars</a:t>
            </a:r>
            <a:endParaRPr sz="2300" dirty="0">
              <a:latin typeface="Museo Sans 500"/>
              <a:cs typeface="Museo Sans 500"/>
            </a:endParaRPr>
          </a:p>
          <a:p>
            <a:pPr marL="1094105" marR="610235">
              <a:lnSpc>
                <a:spcPct val="119500"/>
              </a:lnSpc>
              <a:spcBef>
                <a:spcPts val="250"/>
              </a:spcBef>
            </a:pPr>
            <a:r>
              <a:rPr sz="2300" spc="30" dirty="0">
                <a:solidFill>
                  <a:srgbClr val="C5C5C5"/>
                </a:solidFill>
                <a:latin typeface="Museo Sans 500"/>
                <a:cs typeface="Museo Sans 500"/>
              </a:rPr>
              <a:t>If </a:t>
            </a:r>
            <a:r>
              <a:rPr sz="2300" spc="40" dirty="0">
                <a:solidFill>
                  <a:srgbClr val="C5C5C5"/>
                </a:solidFill>
                <a:latin typeface="Museo Sans 500"/>
                <a:cs typeface="Museo Sans 500"/>
              </a:rPr>
              <a:t>full </a:t>
            </a:r>
            <a:r>
              <a:rPr sz="2300" spc="50" dirty="0">
                <a:solidFill>
                  <a:srgbClr val="C5C5C5"/>
                </a:solidFill>
                <a:latin typeface="Museo Sans 500"/>
                <a:cs typeface="Museo Sans 500"/>
              </a:rPr>
              <a:t>budget </a:t>
            </a:r>
            <a:r>
              <a:rPr sz="2300" spc="30" dirty="0">
                <a:solidFill>
                  <a:srgbClr val="C5C5C5"/>
                </a:solidFill>
                <a:latin typeface="Museo Sans 500"/>
                <a:cs typeface="Museo Sans 500"/>
              </a:rPr>
              <a:t>is </a:t>
            </a:r>
            <a:r>
              <a:rPr sz="2300" spc="40" dirty="0">
                <a:solidFill>
                  <a:srgbClr val="C5C5C5"/>
                </a:solidFill>
                <a:latin typeface="Museo Sans 500"/>
                <a:cs typeface="Museo Sans 500"/>
              </a:rPr>
              <a:t>not </a:t>
            </a:r>
            <a:r>
              <a:rPr sz="2300" spc="50" dirty="0">
                <a:solidFill>
                  <a:srgbClr val="C5C5C5"/>
                </a:solidFill>
                <a:latin typeface="Museo Sans 500"/>
                <a:cs typeface="Museo Sans 500"/>
              </a:rPr>
              <a:t>approved, partner </a:t>
            </a:r>
            <a:r>
              <a:rPr sz="2300" spc="55" dirty="0">
                <a:solidFill>
                  <a:srgbClr val="C5C5C5"/>
                </a:solidFill>
                <a:latin typeface="Museo Sans 500"/>
                <a:cs typeface="Museo Sans 500"/>
              </a:rPr>
              <a:t>with  </a:t>
            </a:r>
            <a:r>
              <a:rPr sz="2300" spc="50" dirty="0">
                <a:solidFill>
                  <a:srgbClr val="C5C5C5"/>
                </a:solidFill>
                <a:latin typeface="Museo Sans 500"/>
                <a:cs typeface="Museo Sans 500"/>
              </a:rPr>
              <a:t>contractor </a:t>
            </a:r>
            <a:r>
              <a:rPr sz="2300" spc="30" dirty="0">
                <a:solidFill>
                  <a:srgbClr val="C5C5C5"/>
                </a:solidFill>
                <a:latin typeface="Museo Sans 500"/>
                <a:cs typeface="Museo Sans 500"/>
              </a:rPr>
              <a:t>to </a:t>
            </a:r>
            <a:r>
              <a:rPr sz="2300" spc="50" dirty="0">
                <a:solidFill>
                  <a:srgbClr val="C5C5C5"/>
                </a:solidFill>
                <a:latin typeface="Museo Sans 500"/>
                <a:cs typeface="Museo Sans 500"/>
              </a:rPr>
              <a:t>evaluate </a:t>
            </a:r>
            <a:r>
              <a:rPr sz="2300" spc="45" dirty="0">
                <a:solidFill>
                  <a:srgbClr val="C5C5C5"/>
                </a:solidFill>
                <a:latin typeface="Museo Sans 500"/>
                <a:cs typeface="Museo Sans 500"/>
              </a:rPr>
              <a:t>where</a:t>
            </a:r>
            <a:r>
              <a:rPr lang="en-US" sz="2300" spc="45" dirty="0">
                <a:solidFill>
                  <a:srgbClr val="C5C5C5"/>
                </a:solidFill>
                <a:latin typeface="Museo Sans 500"/>
                <a:cs typeface="Museo Sans 500"/>
              </a:rPr>
              <a:t> to best spend money</a:t>
            </a:r>
            <a:endParaRPr sz="2300" dirty="0">
              <a:latin typeface="Museo Sans 500"/>
              <a:cs typeface="Museo Sans 500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1595999" y="5502275"/>
            <a:ext cx="4582634" cy="135229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235" y="10931604"/>
            <a:ext cx="5171440" cy="377190"/>
          </a:xfrm>
          <a:custGeom>
            <a:avLst/>
            <a:gdLst/>
            <a:ahLst/>
            <a:cxnLst/>
            <a:rect l="l" t="t" r="r" b="b"/>
            <a:pathLst>
              <a:path w="5171440" h="377190">
                <a:moveTo>
                  <a:pt x="0" y="376951"/>
                </a:moveTo>
                <a:lnTo>
                  <a:pt x="5170868" y="376951"/>
                </a:lnTo>
                <a:lnTo>
                  <a:pt x="5170868" y="0"/>
                </a:lnTo>
                <a:lnTo>
                  <a:pt x="0" y="0"/>
                </a:lnTo>
                <a:lnTo>
                  <a:pt x="0" y="37695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5176104" y="5235"/>
            <a:ext cx="14928215" cy="11303635"/>
            <a:chOff x="5176104" y="5235"/>
            <a:chExt cx="14928215" cy="11303635"/>
          </a:xfrm>
        </p:grpSpPr>
        <p:sp>
          <p:nvSpPr>
            <p:cNvPr id="4" name="object 4"/>
            <p:cNvSpPr/>
            <p:nvPr/>
          </p:nvSpPr>
          <p:spPr>
            <a:xfrm>
              <a:off x="7764161" y="10931604"/>
              <a:ext cx="5715" cy="377190"/>
            </a:xfrm>
            <a:custGeom>
              <a:avLst/>
              <a:gdLst/>
              <a:ahLst/>
              <a:cxnLst/>
              <a:rect l="l" t="t" r="r" b="b"/>
              <a:pathLst>
                <a:path w="5715" h="377190">
                  <a:moveTo>
                    <a:pt x="0" y="376951"/>
                  </a:moveTo>
                  <a:lnTo>
                    <a:pt x="5224" y="376951"/>
                  </a:lnTo>
                  <a:lnTo>
                    <a:pt x="5224" y="0"/>
                  </a:lnTo>
                  <a:lnTo>
                    <a:pt x="0" y="0"/>
                  </a:lnTo>
                  <a:lnTo>
                    <a:pt x="0" y="376951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5176104" y="10931604"/>
              <a:ext cx="2588260" cy="377190"/>
            </a:xfrm>
            <a:custGeom>
              <a:avLst/>
              <a:gdLst/>
              <a:ahLst/>
              <a:cxnLst/>
              <a:rect l="l" t="t" r="r" b="b"/>
              <a:pathLst>
                <a:path w="2588259" h="377190">
                  <a:moveTo>
                    <a:pt x="2588057" y="0"/>
                  </a:moveTo>
                  <a:lnTo>
                    <a:pt x="0" y="0"/>
                  </a:lnTo>
                  <a:lnTo>
                    <a:pt x="0" y="376951"/>
                  </a:lnTo>
                  <a:lnTo>
                    <a:pt x="2588057" y="376951"/>
                  </a:lnTo>
                  <a:lnTo>
                    <a:pt x="2588057" y="0"/>
                  </a:lnTo>
                  <a:close/>
                </a:path>
              </a:pathLst>
            </a:custGeom>
            <a:solidFill>
              <a:srgbClr val="9C372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7769396" y="5235"/>
              <a:ext cx="12334702" cy="11282378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1086742" y="2353719"/>
            <a:ext cx="5728970" cy="3342640"/>
          </a:xfrm>
          <a:prstGeom prst="rect">
            <a:avLst/>
          </a:prstGeom>
        </p:spPr>
        <p:txBody>
          <a:bodyPr vert="horz" wrap="square" lIns="0" tIns="187960" rIns="0" bIns="0" rtlCol="0">
            <a:spAutoFit/>
          </a:bodyPr>
          <a:lstStyle/>
          <a:p>
            <a:pPr marL="12700" marR="17780">
              <a:lnSpc>
                <a:spcPct val="78500"/>
              </a:lnSpc>
              <a:spcBef>
                <a:spcPts val="1480"/>
              </a:spcBef>
              <a:tabLst>
                <a:tab pos="3668395" algn="l"/>
              </a:tabLst>
            </a:pPr>
            <a:r>
              <a:rPr sz="5250" b="1" spc="325" dirty="0">
                <a:latin typeface="Museo Sans 900"/>
                <a:cs typeface="Museo Sans 900"/>
              </a:rPr>
              <a:t>P</a:t>
            </a:r>
            <a:r>
              <a:rPr sz="5250" b="1" spc="409" dirty="0">
                <a:latin typeface="Museo Sans 900"/>
                <a:cs typeface="Museo Sans 900"/>
              </a:rPr>
              <a:t>ARTNE</a:t>
            </a:r>
            <a:r>
              <a:rPr sz="5250" b="1" spc="15" dirty="0">
                <a:latin typeface="Museo Sans 900"/>
                <a:cs typeface="Museo Sans 900"/>
              </a:rPr>
              <a:t>R</a:t>
            </a:r>
            <a:r>
              <a:rPr sz="5250" b="1" dirty="0">
                <a:latin typeface="Museo Sans 900"/>
                <a:cs typeface="Museo Sans 900"/>
              </a:rPr>
              <a:t>	</a:t>
            </a:r>
            <a:r>
              <a:rPr sz="5250" b="1" spc="405" dirty="0">
                <a:latin typeface="Museo Sans 900"/>
                <a:cs typeface="Museo Sans 900"/>
              </a:rPr>
              <a:t>WITH  </a:t>
            </a:r>
            <a:r>
              <a:rPr sz="5250" b="1" spc="350" dirty="0">
                <a:latin typeface="Museo Sans 900"/>
                <a:cs typeface="Museo Sans 900"/>
              </a:rPr>
              <a:t>WESTERN</a:t>
            </a:r>
            <a:endParaRPr sz="5250" dirty="0">
              <a:latin typeface="Museo Sans 900"/>
              <a:cs typeface="Museo Sans 900"/>
            </a:endParaRPr>
          </a:p>
          <a:p>
            <a:pPr marL="12700">
              <a:lnSpc>
                <a:spcPts val="4270"/>
              </a:lnSpc>
            </a:pPr>
            <a:r>
              <a:rPr sz="5250" b="1" spc="355" dirty="0">
                <a:latin typeface="Museo Sans 900"/>
                <a:cs typeface="Museo Sans 900"/>
              </a:rPr>
              <a:t>SPECIALTY</a:t>
            </a:r>
            <a:endParaRPr sz="5250" dirty="0">
              <a:latin typeface="Museo Sans 900"/>
              <a:cs typeface="Museo Sans 900"/>
            </a:endParaRPr>
          </a:p>
          <a:p>
            <a:pPr marL="12700" marR="5080">
              <a:lnSpc>
                <a:spcPct val="78500"/>
              </a:lnSpc>
              <a:spcBef>
                <a:spcPts val="680"/>
              </a:spcBef>
            </a:pPr>
            <a:r>
              <a:rPr sz="5250" b="1" spc="385" dirty="0">
                <a:latin typeface="Museo Sans 900"/>
                <a:cs typeface="Museo Sans 900"/>
              </a:rPr>
              <a:t>C</a:t>
            </a:r>
            <a:r>
              <a:rPr sz="5250" b="1" spc="409" dirty="0">
                <a:latin typeface="Museo Sans 900"/>
                <a:cs typeface="Museo Sans 900"/>
              </a:rPr>
              <a:t>ONTR</a:t>
            </a:r>
            <a:r>
              <a:rPr sz="5250" b="1" spc="385" dirty="0">
                <a:latin typeface="Museo Sans 900"/>
                <a:cs typeface="Museo Sans 900"/>
              </a:rPr>
              <a:t>A</a:t>
            </a:r>
            <a:r>
              <a:rPr sz="5250" b="1" spc="405" dirty="0">
                <a:latin typeface="Museo Sans 900"/>
                <a:cs typeface="Museo Sans 900"/>
              </a:rPr>
              <a:t>CTORS  </a:t>
            </a:r>
            <a:r>
              <a:rPr sz="5250" b="1" spc="365" dirty="0">
                <a:latin typeface="Museo Sans 900"/>
                <a:cs typeface="Museo Sans 900"/>
              </a:rPr>
              <a:t>TODAY!</a:t>
            </a:r>
            <a:endParaRPr sz="5250" dirty="0">
              <a:latin typeface="Museo Sans 900"/>
              <a:cs typeface="Museo Sans 900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1086742" y="1107684"/>
            <a:ext cx="4194810" cy="5283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1671955" algn="l"/>
              </a:tabLst>
            </a:pPr>
            <a:r>
              <a:rPr sz="3300" b="0" spc="200" dirty="0">
                <a:solidFill>
                  <a:srgbClr val="9C3727"/>
                </a:solidFill>
                <a:latin typeface="Museo Sans 500"/>
                <a:cs typeface="Museo Sans 500"/>
              </a:rPr>
              <a:t>TANYA	</a:t>
            </a:r>
            <a:r>
              <a:rPr sz="3300" b="0" spc="280" dirty="0">
                <a:solidFill>
                  <a:srgbClr val="9C3727"/>
                </a:solidFill>
                <a:latin typeface="Museo Sans 500"/>
                <a:cs typeface="Museo Sans 500"/>
              </a:rPr>
              <a:t>SHEPHERD</a:t>
            </a:r>
            <a:r>
              <a:rPr sz="3300" b="0" spc="-520" dirty="0">
                <a:solidFill>
                  <a:srgbClr val="9C3727"/>
                </a:solidFill>
                <a:latin typeface="Museo Sans 500"/>
                <a:cs typeface="Museo Sans 500"/>
              </a:rPr>
              <a:t> </a:t>
            </a:r>
            <a:endParaRPr sz="3300">
              <a:latin typeface="Museo Sans 500"/>
              <a:cs typeface="Museo Sans 500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235" y="6942196"/>
            <a:ext cx="7761605" cy="4023360"/>
          </a:xfrm>
          <a:prstGeom prst="rect">
            <a:avLst/>
          </a:prstGeom>
          <a:solidFill>
            <a:srgbClr val="1F3D7C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2500" dirty="0">
              <a:latin typeface="Times New Roman"/>
              <a:cs typeface="Times New Roman"/>
            </a:endParaRPr>
          </a:p>
          <a:p>
            <a:pPr marL="1094105" marR="3609975">
              <a:lnSpc>
                <a:spcPct val="128499"/>
              </a:lnSpc>
              <a:spcBef>
                <a:spcPts val="2035"/>
              </a:spcBef>
            </a:pPr>
            <a:r>
              <a:rPr sz="2300" spc="50" dirty="0">
                <a:solidFill>
                  <a:srgbClr val="C5C5C5"/>
                </a:solidFill>
                <a:latin typeface="Museo Sans 500"/>
                <a:cs typeface="Museo Sans 500"/>
              </a:rPr>
              <a:t>Building </a:t>
            </a:r>
            <a:r>
              <a:rPr sz="2300" spc="55" dirty="0">
                <a:solidFill>
                  <a:srgbClr val="C5C5C5"/>
                </a:solidFill>
                <a:latin typeface="Museo Sans 500"/>
                <a:cs typeface="Museo Sans 500"/>
              </a:rPr>
              <a:t>Assessments  </a:t>
            </a:r>
            <a:r>
              <a:rPr sz="2300" spc="50" dirty="0">
                <a:solidFill>
                  <a:srgbClr val="C5C5C5"/>
                </a:solidFill>
                <a:latin typeface="Museo Sans 500"/>
                <a:cs typeface="Museo Sans 500"/>
              </a:rPr>
              <a:t>Immediate</a:t>
            </a:r>
            <a:r>
              <a:rPr sz="2300" spc="105" dirty="0">
                <a:solidFill>
                  <a:srgbClr val="C5C5C5"/>
                </a:solidFill>
                <a:latin typeface="Museo Sans 500"/>
                <a:cs typeface="Museo Sans 500"/>
              </a:rPr>
              <a:t> </a:t>
            </a:r>
            <a:r>
              <a:rPr sz="2300" spc="55" dirty="0">
                <a:solidFill>
                  <a:srgbClr val="C5C5C5"/>
                </a:solidFill>
                <a:latin typeface="Museo Sans 500"/>
                <a:cs typeface="Museo Sans 500"/>
              </a:rPr>
              <a:t>Repairs</a:t>
            </a:r>
            <a:endParaRPr sz="2300" dirty="0">
              <a:latin typeface="Museo Sans 500"/>
              <a:cs typeface="Museo Sans 500"/>
            </a:endParaRPr>
          </a:p>
          <a:p>
            <a:pPr marL="1094105" marR="1653539">
              <a:lnSpc>
                <a:spcPts val="3550"/>
              </a:lnSpc>
              <a:spcBef>
                <a:spcPts val="245"/>
              </a:spcBef>
            </a:pPr>
            <a:r>
              <a:rPr sz="2300" spc="50" dirty="0">
                <a:solidFill>
                  <a:srgbClr val="C5C5C5"/>
                </a:solidFill>
                <a:latin typeface="Museo Sans 500"/>
                <a:cs typeface="Museo Sans 500"/>
              </a:rPr>
              <a:t>Short- </a:t>
            </a:r>
            <a:r>
              <a:rPr sz="2300" spc="40" dirty="0">
                <a:solidFill>
                  <a:srgbClr val="C5C5C5"/>
                </a:solidFill>
                <a:latin typeface="Museo Sans 500"/>
                <a:cs typeface="Museo Sans 500"/>
              </a:rPr>
              <a:t>and </a:t>
            </a:r>
            <a:r>
              <a:rPr sz="2300" spc="15" dirty="0">
                <a:solidFill>
                  <a:srgbClr val="C5C5C5"/>
                </a:solidFill>
                <a:latin typeface="Museo Sans 500"/>
                <a:cs typeface="Museo Sans 500"/>
              </a:rPr>
              <a:t>Long-Term </a:t>
            </a:r>
            <a:r>
              <a:rPr sz="2300" spc="50" dirty="0">
                <a:solidFill>
                  <a:srgbClr val="C5C5C5"/>
                </a:solidFill>
                <a:latin typeface="Museo Sans 500"/>
                <a:cs typeface="Museo Sans 500"/>
              </a:rPr>
              <a:t>Repair </a:t>
            </a:r>
            <a:r>
              <a:rPr sz="2300" spc="55" dirty="0">
                <a:solidFill>
                  <a:srgbClr val="C5C5C5"/>
                </a:solidFill>
                <a:latin typeface="Museo Sans 500"/>
                <a:cs typeface="Museo Sans 500"/>
              </a:rPr>
              <a:t>Plans  </a:t>
            </a:r>
            <a:r>
              <a:rPr sz="2300" spc="45" dirty="0">
                <a:solidFill>
                  <a:srgbClr val="C5C5C5"/>
                </a:solidFill>
                <a:latin typeface="Museo Sans 500"/>
                <a:cs typeface="Museo Sans 500"/>
              </a:rPr>
              <a:t>Leak</a:t>
            </a:r>
            <a:r>
              <a:rPr sz="2300" spc="110" dirty="0">
                <a:solidFill>
                  <a:srgbClr val="C5C5C5"/>
                </a:solidFill>
                <a:latin typeface="Museo Sans 500"/>
                <a:cs typeface="Museo Sans 500"/>
              </a:rPr>
              <a:t> </a:t>
            </a:r>
            <a:r>
              <a:rPr sz="2300" spc="55" dirty="0">
                <a:solidFill>
                  <a:srgbClr val="C5C5C5"/>
                </a:solidFill>
                <a:latin typeface="Museo Sans 500"/>
                <a:cs typeface="Museo Sans 500"/>
              </a:rPr>
              <a:t>Investigation</a:t>
            </a:r>
            <a:endParaRPr sz="2300" dirty="0">
              <a:latin typeface="Museo Sans 500"/>
              <a:cs typeface="Museo Sans 500"/>
            </a:endParaRPr>
          </a:p>
          <a:p>
            <a:pPr marL="1094105">
              <a:lnSpc>
                <a:spcPct val="100000"/>
              </a:lnSpc>
              <a:spcBef>
                <a:spcPts val="530"/>
              </a:spcBef>
            </a:pPr>
            <a:r>
              <a:rPr sz="2300" spc="50" dirty="0">
                <a:solidFill>
                  <a:srgbClr val="C5C5C5"/>
                </a:solidFill>
                <a:latin typeface="Museo Sans 500"/>
                <a:cs typeface="Museo Sans 500"/>
              </a:rPr>
              <a:t>Budget</a:t>
            </a:r>
            <a:r>
              <a:rPr sz="2300" spc="110" dirty="0">
                <a:solidFill>
                  <a:srgbClr val="C5C5C5"/>
                </a:solidFill>
                <a:latin typeface="Museo Sans 500"/>
                <a:cs typeface="Museo Sans 500"/>
              </a:rPr>
              <a:t> </a:t>
            </a:r>
            <a:r>
              <a:rPr sz="2300" spc="55" dirty="0">
                <a:solidFill>
                  <a:srgbClr val="C5C5C5"/>
                </a:solidFill>
                <a:latin typeface="Museo Sans 500"/>
                <a:cs typeface="Museo Sans 500"/>
              </a:rPr>
              <a:t>Preparation</a:t>
            </a:r>
            <a:endParaRPr sz="2300" dirty="0">
              <a:latin typeface="Museo Sans 500"/>
              <a:cs typeface="Museo Sans 500"/>
            </a:endParaRPr>
          </a:p>
          <a:p>
            <a:pPr marL="1094105">
              <a:lnSpc>
                <a:spcPct val="100000"/>
              </a:lnSpc>
              <a:spcBef>
                <a:spcPts val="785"/>
              </a:spcBef>
            </a:pPr>
            <a:r>
              <a:rPr sz="2300" spc="25" dirty="0">
                <a:solidFill>
                  <a:srgbClr val="C5C5C5"/>
                </a:solidFill>
                <a:latin typeface="Museo Sans 500"/>
                <a:cs typeface="Museo Sans 500"/>
              </a:rPr>
              <a:t>Training </a:t>
            </a:r>
            <a:r>
              <a:rPr sz="2300" spc="40" dirty="0">
                <a:solidFill>
                  <a:srgbClr val="C5C5C5"/>
                </a:solidFill>
                <a:latin typeface="Museo Sans 500"/>
                <a:cs typeface="Museo Sans 500"/>
              </a:rPr>
              <a:t>and</a:t>
            </a:r>
            <a:r>
              <a:rPr sz="2300" spc="200" dirty="0">
                <a:solidFill>
                  <a:srgbClr val="C5C5C5"/>
                </a:solidFill>
                <a:latin typeface="Museo Sans 500"/>
                <a:cs typeface="Museo Sans 500"/>
              </a:rPr>
              <a:t> </a:t>
            </a:r>
            <a:r>
              <a:rPr sz="2300" spc="55" dirty="0">
                <a:solidFill>
                  <a:srgbClr val="C5C5C5"/>
                </a:solidFill>
                <a:latin typeface="Museo Sans 500"/>
                <a:cs typeface="Museo Sans 500"/>
              </a:rPr>
              <a:t>Education</a:t>
            </a:r>
            <a:endParaRPr sz="2300" dirty="0">
              <a:latin typeface="Museo Sans 500"/>
              <a:cs typeface="Museo Sans 500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16009984" y="278661"/>
            <a:ext cx="3949010" cy="70965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35b0896-b16a-4ba5-9fd3-fb262dda2dfe">
      <Terms xmlns="http://schemas.microsoft.com/office/infopath/2007/PartnerControls"/>
    </lcf76f155ced4ddcb4097134ff3c332f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AB68DDDB874064385F6A997FC320CE2" ma:contentTypeVersion="12" ma:contentTypeDescription="Create a new document." ma:contentTypeScope="" ma:versionID="8b72763e8d206b4b691ca7fd0c30c4f8">
  <xsd:schema xmlns:xsd="http://www.w3.org/2001/XMLSchema" xmlns:xs="http://www.w3.org/2001/XMLSchema" xmlns:p="http://schemas.microsoft.com/office/2006/metadata/properties" xmlns:ns2="235b0896-b16a-4ba5-9fd3-fb262dda2dfe" targetNamespace="http://schemas.microsoft.com/office/2006/metadata/properties" ma:root="true" ma:fieldsID="6d788598f8a599084c3536f548088961" ns2:_="">
    <xsd:import namespace="235b0896-b16a-4ba5-9fd3-fb262dda2df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lcf76f155ced4ddcb4097134ff3c332f" minOccurs="0"/>
                <xsd:element ref="ns2:MediaServiceGenerationTime" minOccurs="0"/>
                <xsd:element ref="ns2:MediaServiceEventHashCode" minOccurs="0"/>
                <xsd:element ref="ns2:MediaServiceLocation" minOccurs="0"/>
                <xsd:element ref="ns2:MediaLengthInSeconds" minOccurs="0"/>
                <xsd:element ref="ns2:MediaServiceOCR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5b0896-b16a-4ba5-9fd3-fb262dda2df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8e53b0b4-347e-4bed-b3c6-d521107d1611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MediaLengthInSeconds" ma:index="17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BillingMetadata" ma:index="19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2EEF5F1B-B2B2-4CB8-86DA-5B07FEEFA4B7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CAF09E9D-E279-442A-8962-EC795B85BD82}">
  <ds:schemaRefs>
    <ds:schemaRef ds:uri="http://schemas.microsoft.com/office/2006/metadata/properties"/>
    <ds:schemaRef ds:uri="http://schemas.microsoft.com/office/infopath/2007/PartnerControls"/>
    <ds:schemaRef ds:uri="734b55b9-2a66-430a-be49-61411ea8a093"/>
    <ds:schemaRef ds:uri="235b0896-b16a-4ba5-9fd3-fb262dda2dfe"/>
  </ds:schemaRefs>
</ds:datastoreItem>
</file>

<file path=customXml/itemProps3.xml><?xml version="1.0" encoding="utf-8"?>
<ds:datastoreItem xmlns:ds="http://schemas.openxmlformats.org/officeDocument/2006/customXml" ds:itemID="{46A62832-A9D2-4362-B531-14C10172AD0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35b0896-b16a-4ba5-9fd3-fb262dda2df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75</TotalTime>
  <Words>780</Words>
  <Application>Microsoft Office PowerPoint</Application>
  <PresentationFormat>Custom</PresentationFormat>
  <Paragraphs>309</Paragraphs>
  <Slides>38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38</vt:i4>
      </vt:variant>
    </vt:vector>
  </HeadingPairs>
  <TitlesOfParts>
    <vt:vector size="44" baseType="lpstr">
      <vt:lpstr>Museo Sans 900</vt:lpstr>
      <vt:lpstr>Calibri</vt:lpstr>
      <vt:lpstr>Times New Roman</vt:lpstr>
      <vt:lpstr>Museo Sans 500</vt:lpstr>
      <vt:lpstr>Century Gothic</vt:lpstr>
      <vt:lpstr>Office Theme</vt:lpstr>
      <vt:lpstr>BUDGET SEASON TIPS</vt:lpstr>
      <vt:lpstr>STEPHEN BISHOP</vt:lpstr>
      <vt:lpstr>ABOUT WESTERN</vt:lpstr>
      <vt:lpstr>PowerPoint Presentation</vt:lpstr>
      <vt:lpstr>PowerPoint Presentation</vt:lpstr>
      <vt:lpstr>TYPES OF COMMERCIAL  BUILDING</vt:lpstr>
      <vt:lpstr>PowerPoint Presentation</vt:lpstr>
      <vt:lpstr>ROOF ASSEMBLIES</vt:lpstr>
      <vt:lpstr>PowerPoint Presentation</vt:lpstr>
      <vt:lpstr>FACTORS INCLUDE:</vt:lpstr>
      <vt:lpstr>PowerPoint Presentation</vt:lpstr>
      <vt:lpstr>BUDGETING TIPS</vt:lpstr>
      <vt:lpstr>LIQUID  APPLIED MEMBRANE</vt:lpstr>
      <vt:lpstr>PowerPoint Presentation</vt:lpstr>
      <vt:lpstr>PowerPoint Presentation</vt:lpstr>
      <vt:lpstr>PowerPoint Presentation</vt:lpstr>
      <vt:lpstr>PowerPoint Presentation</vt:lpstr>
      <vt:lpstr>  CURTAIN  WALL</vt:lpstr>
      <vt:lpstr>PowerPoint Presentation</vt:lpstr>
      <vt:lpstr>PowerPoint Presentation</vt:lpstr>
      <vt:lpstr>PowerPoint Presentation</vt:lpstr>
      <vt:lpstr>  TERRA  COTTA</vt:lpstr>
      <vt:lpstr>PowerPoint Presentation</vt:lpstr>
      <vt:lpstr>  STUCCO</vt:lpstr>
      <vt:lpstr>PowerPoint Presentation</vt:lpstr>
      <vt:lpstr>EIFS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TANYA SHEPHERD </vt:lpstr>
      <vt:lpstr>PowerPoint Presentation</vt:lpstr>
      <vt:lpstr>PowerPoint Presentation</vt:lpstr>
      <vt:lpstr>TANYA SHEPHERD </vt:lpstr>
      <vt:lpstr>TANYA SHEPHERD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BUDGET SEASON TIPS</dc:title>
  <dc:creator>Sara Bequette</dc:creator>
  <cp:lastModifiedBy>Paris Spalding</cp:lastModifiedBy>
  <cp:revision>2</cp:revision>
  <dcterms:created xsi:type="dcterms:W3CDTF">2020-09-08T06:31:22Z</dcterms:created>
  <dcterms:modified xsi:type="dcterms:W3CDTF">2026-03-25T20:26:29Z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2020-09-08T00:00:00Z</vt:filetime>
  </property>
  <property fmtid="{D5CDD505-2E9C-101B-9397-08002B2CF9AE}" pid="3" name="Creator">
    <vt:lpwstr>Adobe InDesign 15.1 (Windows)</vt:lpwstr>
  </property>
  <property fmtid="{D5CDD505-2E9C-101B-9397-08002B2CF9AE}" pid="4" name="LastSaved">
    <vt:filetime>2020-09-08T00:00:00Z</vt:filetime>
  </property>
  <property fmtid="{D5CDD505-2E9C-101B-9397-08002B2CF9AE}" pid="5" name="ContentTypeId">
    <vt:lpwstr>0x0101007AB68DDDB874064385F6A997FC320CE2</vt:lpwstr>
  </property>
  <property fmtid="{D5CDD505-2E9C-101B-9397-08002B2CF9AE}" pid="6" name="Order">
    <vt:lpwstr>200.000000000000</vt:lpwstr>
  </property>
  <property fmtid="{D5CDD505-2E9C-101B-9397-08002B2CF9AE}" pid="7" name="xd_ProgID">
    <vt:lpwstr/>
  </property>
  <property fmtid="{D5CDD505-2E9C-101B-9397-08002B2CF9AE}" pid="8" name="MediaServiceImageTags">
    <vt:lpwstr/>
  </property>
  <property fmtid="{D5CDD505-2E9C-101B-9397-08002B2CF9AE}" pid="9" name="ComplianceAssetId">
    <vt:lpwstr/>
  </property>
  <property fmtid="{D5CDD505-2E9C-101B-9397-08002B2CF9AE}" pid="10" name="TemplateUrl">
    <vt:lpwstr/>
  </property>
  <property fmtid="{D5CDD505-2E9C-101B-9397-08002B2CF9AE}" pid="11" name="_ExtendedDescription">
    <vt:lpwstr/>
  </property>
  <property fmtid="{D5CDD505-2E9C-101B-9397-08002B2CF9AE}" pid="12" name="xd_Signature">
    <vt:lpwstr/>
  </property>
  <property fmtid="{D5CDD505-2E9C-101B-9397-08002B2CF9AE}" pid="13" name="TriggerFlowInfo">
    <vt:lpwstr/>
  </property>
</Properties>
</file>