
<file path=[Content_Types].xml><?xml version="1.0" encoding="utf-8"?>
<Types xmlns="http://schemas.openxmlformats.org/package/2006/content-types">
  <Default Extension="1" ContentType="image/jpeg"/>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3.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4.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72.jpg" ContentType="image/jpg"/>
  <Override PartName="/ppt/media/image73.jpg" ContentType="image/jpg"/>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24" r:id="rId5"/>
    <p:sldMasterId id="2147483736" r:id="rId6"/>
    <p:sldMasterId id="2147483748" r:id="rId7"/>
    <p:sldMasterId id="2147483754" r:id="rId8"/>
  </p:sldMasterIdLst>
  <p:notesMasterIdLst>
    <p:notesMasterId r:id="rId68"/>
  </p:notesMasterIdLst>
  <p:sldIdLst>
    <p:sldId id="2561" r:id="rId9"/>
    <p:sldId id="2587" r:id="rId10"/>
    <p:sldId id="2588" r:id="rId11"/>
    <p:sldId id="2577" r:id="rId12"/>
    <p:sldId id="3428" r:id="rId13"/>
    <p:sldId id="3420" r:id="rId14"/>
    <p:sldId id="3421" r:id="rId15"/>
    <p:sldId id="2562" r:id="rId16"/>
    <p:sldId id="820" r:id="rId17"/>
    <p:sldId id="325" r:id="rId18"/>
    <p:sldId id="3243" r:id="rId19"/>
    <p:sldId id="3244" r:id="rId20"/>
    <p:sldId id="3245" r:id="rId21"/>
    <p:sldId id="3246" r:id="rId22"/>
    <p:sldId id="3140" r:id="rId23"/>
    <p:sldId id="3247" r:id="rId24"/>
    <p:sldId id="3248" r:id="rId25"/>
    <p:sldId id="3242" r:id="rId26"/>
    <p:sldId id="3110" r:id="rId27"/>
    <p:sldId id="3111" r:id="rId28"/>
    <p:sldId id="3199" r:id="rId29"/>
    <p:sldId id="2590" r:id="rId30"/>
    <p:sldId id="3408" r:id="rId31"/>
    <p:sldId id="3409" r:id="rId32"/>
    <p:sldId id="3410" r:id="rId33"/>
    <p:sldId id="3411" r:id="rId34"/>
    <p:sldId id="3412" r:id="rId35"/>
    <p:sldId id="3413" r:id="rId36"/>
    <p:sldId id="3414" r:id="rId37"/>
    <p:sldId id="3415" r:id="rId38"/>
    <p:sldId id="3416" r:id="rId39"/>
    <p:sldId id="3418" r:id="rId40"/>
    <p:sldId id="3417" r:id="rId41"/>
    <p:sldId id="289" r:id="rId42"/>
    <p:sldId id="290" r:id="rId43"/>
    <p:sldId id="3407" r:id="rId44"/>
    <p:sldId id="3419" r:id="rId45"/>
    <p:sldId id="3430" r:id="rId46"/>
    <p:sldId id="3531" r:id="rId47"/>
    <p:sldId id="3519" r:id="rId48"/>
    <p:sldId id="3534" r:id="rId49"/>
    <p:sldId id="3533" r:id="rId50"/>
    <p:sldId id="3536" r:id="rId51"/>
    <p:sldId id="3530" r:id="rId52"/>
    <p:sldId id="3532" r:id="rId53"/>
    <p:sldId id="3516" r:id="rId54"/>
    <p:sldId id="3422" r:id="rId55"/>
    <p:sldId id="3537" r:id="rId56"/>
    <p:sldId id="3423" r:id="rId57"/>
    <p:sldId id="3197" r:id="rId58"/>
    <p:sldId id="3424" r:id="rId59"/>
    <p:sldId id="3259" r:id="rId60"/>
    <p:sldId id="2578" r:id="rId61"/>
    <p:sldId id="3200" r:id="rId62"/>
    <p:sldId id="2579" r:id="rId63"/>
    <p:sldId id="2589" r:id="rId64"/>
    <p:sldId id="2585" r:id="rId65"/>
    <p:sldId id="3426" r:id="rId66"/>
    <p:sldId id="2582"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ventative Maintenance for Parking Decks and Facilities Safety" id="{727B8772-CF14-4525-B2D9-3048F7F12102}">
          <p14:sldIdLst>
            <p14:sldId id="2561"/>
            <p14:sldId id="2587"/>
            <p14:sldId id="2588"/>
            <p14:sldId id="2577"/>
            <p14:sldId id="3428"/>
            <p14:sldId id="3420"/>
            <p14:sldId id="3421"/>
          </p14:sldIdLst>
        </p14:section>
        <p14:section name="Preventative Maintenance and Safety Foundations" id="{78B4C17D-E431-47CD-BCEF-57F1C7EC8240}">
          <p14:sldIdLst>
            <p14:sldId id="2562"/>
            <p14:sldId id="820"/>
            <p14:sldId id="325"/>
            <p14:sldId id="3243"/>
            <p14:sldId id="3244"/>
            <p14:sldId id="3245"/>
            <p14:sldId id="3246"/>
            <p14:sldId id="3140"/>
            <p14:sldId id="3247"/>
            <p14:sldId id="3248"/>
            <p14:sldId id="3242"/>
            <p14:sldId id="3110"/>
            <p14:sldId id="3111"/>
            <p14:sldId id="3199"/>
            <p14:sldId id="2590"/>
            <p14:sldId id="3408"/>
            <p14:sldId id="3409"/>
            <p14:sldId id="3410"/>
            <p14:sldId id="3411"/>
            <p14:sldId id="3412"/>
            <p14:sldId id="3413"/>
            <p14:sldId id="3414"/>
            <p14:sldId id="3415"/>
            <p14:sldId id="3416"/>
            <p14:sldId id="3418"/>
            <p14:sldId id="3417"/>
            <p14:sldId id="289"/>
            <p14:sldId id="290"/>
            <p14:sldId id="3407"/>
            <p14:sldId id="3419"/>
            <p14:sldId id="3430"/>
            <p14:sldId id="3531"/>
            <p14:sldId id="3519"/>
            <p14:sldId id="3534"/>
            <p14:sldId id="3533"/>
            <p14:sldId id="3536"/>
            <p14:sldId id="3530"/>
            <p14:sldId id="3532"/>
            <p14:sldId id="3516"/>
            <p14:sldId id="3422"/>
            <p14:sldId id="3537"/>
            <p14:sldId id="3423"/>
            <p14:sldId id="3197"/>
            <p14:sldId id="3424"/>
            <p14:sldId id="3259"/>
          </p14:sldIdLst>
        </p14:section>
        <p14:section name="Conclusion" id="{FDE661B6-111A-43DD-9D46-9DC8590C2A11}">
          <p14:sldIdLst>
            <p14:sldId id="2578"/>
            <p14:sldId id="3200"/>
            <p14:sldId id="2579"/>
            <p14:sldId id="2589"/>
            <p14:sldId id="2585"/>
            <p14:sldId id="3426"/>
            <p14:sldId id="258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6CB6"/>
    <a:srgbClr val="4A64AE"/>
    <a:srgbClr val="2E54A3"/>
    <a:srgbClr val="BCCFEB"/>
    <a:srgbClr val="D8E9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13F0D0-31B3-48BE-906F-67CE4E22696F}" v="291" dt="2026-07-21T15:49:15.1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p:cViewPr varScale="1">
        <p:scale>
          <a:sx n="152" d="100"/>
          <a:sy n="152" d="100"/>
        </p:scale>
        <p:origin x="500"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4.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 Bequette" userId="f884e312-d021-43b6-ae8f-82a8c1242632" providerId="ADAL" clId="{D49341D5-7CCE-4365-8B9B-CD7C1E13F022}"/>
    <pc:docChg chg="undo custSel modSld">
      <pc:chgData name="Sara Bequette" userId="f884e312-d021-43b6-ae8f-82a8c1242632" providerId="ADAL" clId="{D49341D5-7CCE-4365-8B9B-CD7C1E13F022}" dt="2026-07-21T15:49:26.688" v="290" actId="14100"/>
      <pc:docMkLst>
        <pc:docMk/>
      </pc:docMkLst>
      <pc:sldChg chg="modSp modNotes">
        <pc:chgData name="Sara Bequette" userId="f884e312-d021-43b6-ae8f-82a8c1242632" providerId="ADAL" clId="{D49341D5-7CCE-4365-8B9B-CD7C1E13F022}" dt="2026-07-17T17:17:03.870" v="94" actId="20577"/>
        <pc:sldMkLst>
          <pc:docMk/>
          <pc:sldMk cId="1905021568" sldId="2562"/>
        </pc:sldMkLst>
        <pc:spChg chg="mod">
          <ac:chgData name="Sara Bequette" userId="f884e312-d021-43b6-ae8f-82a8c1242632" providerId="ADAL" clId="{D49341D5-7CCE-4365-8B9B-CD7C1E13F022}" dt="2026-07-17T17:17:03.870" v="94" actId="20577"/>
          <ac:spMkLst>
            <pc:docMk/>
            <pc:sldMk cId="1905021568" sldId="2562"/>
            <ac:spMk id="2" creationId="{30A8EA41-9974-816D-1A97-25F0972D90C1}"/>
          </ac:spMkLst>
        </pc:spChg>
      </pc:sldChg>
      <pc:sldChg chg="addSp delSp modSp mod">
        <pc:chgData name="Sara Bequette" userId="f884e312-d021-43b6-ae8f-82a8c1242632" providerId="ADAL" clId="{D49341D5-7CCE-4365-8B9B-CD7C1E13F022}" dt="2026-07-21T15:49:26.688" v="290" actId="14100"/>
        <pc:sldMkLst>
          <pc:docMk/>
          <pc:sldMk cId="2100278666" sldId="2577"/>
        </pc:sldMkLst>
        <pc:spChg chg="add del mod modCrop">
          <ac:chgData name="Sara Bequette" userId="f884e312-d021-43b6-ae8f-82a8c1242632" providerId="ADAL" clId="{D49341D5-7CCE-4365-8B9B-CD7C1E13F022}" dt="2026-07-21T15:49:20.673" v="289" actId="18131"/>
          <ac:spMkLst>
            <pc:docMk/>
            <pc:sldMk cId="2100278666" sldId="2577"/>
            <ac:spMk id="9" creationId="{F966744D-B9BB-7282-E3E4-56E753B36DD6}"/>
          </ac:spMkLst>
        </pc:spChg>
        <pc:spChg chg="mod">
          <ac:chgData name="Sara Bequette" userId="f884e312-d021-43b6-ae8f-82a8c1242632" providerId="ADAL" clId="{D49341D5-7CCE-4365-8B9B-CD7C1E13F022}" dt="2026-07-21T15:49:26.688" v="290" actId="14100"/>
          <ac:spMkLst>
            <pc:docMk/>
            <pc:sldMk cId="2100278666" sldId="2577"/>
            <ac:spMk id="18" creationId="{174E4540-DA9D-A2DA-DAD8-B5BE98BB4F15}"/>
          </ac:spMkLst>
        </pc:spChg>
      </pc:sldChg>
      <pc:sldChg chg="modSp modNotes">
        <pc:chgData name="Sara Bequette" userId="f884e312-d021-43b6-ae8f-82a8c1242632" providerId="ADAL" clId="{D49341D5-7CCE-4365-8B9B-CD7C1E13F022}" dt="2026-07-17T17:46:20.242" v="267" actId="20577"/>
        <pc:sldMkLst>
          <pc:docMk/>
          <pc:sldMk cId="1290326170" sldId="2579"/>
        </pc:sldMkLst>
        <pc:spChg chg="mod">
          <ac:chgData name="Sara Bequette" userId="f884e312-d021-43b6-ae8f-82a8c1242632" providerId="ADAL" clId="{D49341D5-7CCE-4365-8B9B-CD7C1E13F022}" dt="2026-07-17T17:46:20.242" v="267" actId="20577"/>
          <ac:spMkLst>
            <pc:docMk/>
            <pc:sldMk cId="1290326170" sldId="2579"/>
            <ac:spMk id="4" creationId="{10FED69F-06B7-F289-A3FB-748BEDBE10B1}"/>
          </ac:spMkLst>
        </pc:spChg>
      </pc:sldChg>
      <pc:sldChg chg="modSp mod">
        <pc:chgData name="Sara Bequette" userId="f884e312-d021-43b6-ae8f-82a8c1242632" providerId="ADAL" clId="{D49341D5-7CCE-4365-8B9B-CD7C1E13F022}" dt="2026-07-17T21:00:23.210" v="276" actId="14100"/>
        <pc:sldMkLst>
          <pc:docMk/>
          <pc:sldMk cId="721854732" sldId="2587"/>
        </pc:sldMkLst>
        <pc:spChg chg="mod">
          <ac:chgData name="Sara Bequette" userId="f884e312-d021-43b6-ae8f-82a8c1242632" providerId="ADAL" clId="{D49341D5-7CCE-4365-8B9B-CD7C1E13F022}" dt="2026-07-17T21:00:23.210" v="276" actId="14100"/>
          <ac:spMkLst>
            <pc:docMk/>
            <pc:sldMk cId="721854732" sldId="2587"/>
            <ac:spMk id="2" creationId="{B214AC73-C591-6906-B4D1-3E129C267D72}"/>
          </ac:spMkLst>
        </pc:spChg>
        <pc:picChg chg="mod">
          <ac:chgData name="Sara Bequette" userId="f884e312-d021-43b6-ae8f-82a8c1242632" providerId="ADAL" clId="{D49341D5-7CCE-4365-8B9B-CD7C1E13F022}" dt="2026-07-17T21:00:00.524" v="275" actId="14100"/>
          <ac:picMkLst>
            <pc:docMk/>
            <pc:sldMk cId="721854732" sldId="2587"/>
            <ac:picMk id="6" creationId="{16DCDDCB-53D8-A1A9-6267-A41281CFE188}"/>
          </ac:picMkLst>
        </pc:picChg>
      </pc:sldChg>
      <pc:sldChg chg="modSp mod">
        <pc:chgData name="Sara Bequette" userId="f884e312-d021-43b6-ae8f-82a8c1242632" providerId="ADAL" clId="{D49341D5-7CCE-4365-8B9B-CD7C1E13F022}" dt="2026-07-17T21:00:41.108" v="277" actId="1076"/>
        <pc:sldMkLst>
          <pc:docMk/>
          <pc:sldMk cId="3325815365" sldId="2588"/>
        </pc:sldMkLst>
        <pc:picChg chg="mod">
          <ac:chgData name="Sara Bequette" userId="f884e312-d021-43b6-ae8f-82a8c1242632" providerId="ADAL" clId="{D49341D5-7CCE-4365-8B9B-CD7C1E13F022}" dt="2026-07-17T21:00:41.108" v="277" actId="1076"/>
          <ac:picMkLst>
            <pc:docMk/>
            <pc:sldMk cId="3325815365" sldId="2588"/>
            <ac:picMk id="10" creationId="{EFFC8FAF-9B53-F2C5-21B8-5C98C2C376FF}"/>
          </ac:picMkLst>
        </pc:picChg>
      </pc:sldChg>
      <pc:sldChg chg="modSp">
        <pc:chgData name="Sara Bequette" userId="f884e312-d021-43b6-ae8f-82a8c1242632" providerId="ADAL" clId="{D49341D5-7CCE-4365-8B9B-CD7C1E13F022}" dt="2026-07-17T17:45:40.870" v="182"/>
        <pc:sldMkLst>
          <pc:docMk/>
          <pc:sldMk cId="1552221775" sldId="2589"/>
        </pc:sldMkLst>
        <pc:spChg chg="mod">
          <ac:chgData name="Sara Bequette" userId="f884e312-d021-43b6-ae8f-82a8c1242632" providerId="ADAL" clId="{D49341D5-7CCE-4365-8B9B-CD7C1E13F022}" dt="2026-07-17T17:45:40.870" v="182"/>
          <ac:spMkLst>
            <pc:docMk/>
            <pc:sldMk cId="1552221775" sldId="2589"/>
            <ac:spMk id="8" creationId="{578BA658-FAF9-4014-C1AA-AD07D75E0614}"/>
          </ac:spMkLst>
        </pc:spChg>
      </pc:sldChg>
      <pc:sldChg chg="modSp modNotes">
        <pc:chgData name="Sara Bequette" userId="f884e312-d021-43b6-ae8f-82a8c1242632" providerId="ADAL" clId="{D49341D5-7CCE-4365-8B9B-CD7C1E13F022}" dt="2026-07-17T17:16:51.051" v="93"/>
        <pc:sldMkLst>
          <pc:docMk/>
          <pc:sldMk cId="1216891408" sldId="2590"/>
        </pc:sldMkLst>
        <pc:spChg chg="mod">
          <ac:chgData name="Sara Bequette" userId="f884e312-d021-43b6-ae8f-82a8c1242632" providerId="ADAL" clId="{D49341D5-7CCE-4365-8B9B-CD7C1E13F022}" dt="2026-07-17T17:16:51.051" v="93"/>
          <ac:spMkLst>
            <pc:docMk/>
            <pc:sldMk cId="1216891408" sldId="2590"/>
            <ac:spMk id="2" creationId="{69B55E07-AE10-3A9C-42C9-D711012E7437}"/>
          </ac:spMkLst>
        </pc:spChg>
      </pc:sldChg>
      <pc:sldChg chg="modSp">
        <pc:chgData name="Sara Bequette" userId="f884e312-d021-43b6-ae8f-82a8c1242632" providerId="ADAL" clId="{D49341D5-7CCE-4365-8B9B-CD7C1E13F022}" dt="2026-07-17T17:51:07.319" v="268" actId="18654"/>
        <pc:sldMkLst>
          <pc:docMk/>
          <pc:sldMk cId="3704029714" sldId="3244"/>
        </pc:sldMkLst>
        <pc:picChg chg="mod">
          <ac:chgData name="Sara Bequette" userId="f884e312-d021-43b6-ae8f-82a8c1242632" providerId="ADAL" clId="{D49341D5-7CCE-4365-8B9B-CD7C1E13F022}" dt="2026-07-17T17:51:07.319" v="268" actId="18654"/>
          <ac:picMkLst>
            <pc:docMk/>
            <pc:sldMk cId="3704029714" sldId="3244"/>
            <ac:picMk id="4" creationId="{FF93BFEC-8D08-784F-260E-9C37B66D7C32}"/>
          </ac:picMkLst>
        </pc:picChg>
      </pc:sldChg>
      <pc:sldChg chg="addSp delSp modSp">
        <pc:chgData name="Sara Bequette" userId="f884e312-d021-43b6-ae8f-82a8c1242632" providerId="ADAL" clId="{D49341D5-7CCE-4365-8B9B-CD7C1E13F022}" dt="2026-07-17T17:53:45.136" v="270" actId="165"/>
        <pc:sldMkLst>
          <pc:docMk/>
          <pc:sldMk cId="4273301587" sldId="3246"/>
        </pc:sldMkLst>
        <pc:picChg chg="mod topLvl">
          <ac:chgData name="Sara Bequette" userId="f884e312-d021-43b6-ae8f-82a8c1242632" providerId="ADAL" clId="{D49341D5-7CCE-4365-8B9B-CD7C1E13F022}" dt="2026-07-17T17:53:45.136" v="270" actId="165"/>
          <ac:picMkLst>
            <pc:docMk/>
            <pc:sldMk cId="4273301587" sldId="3246"/>
            <ac:picMk id="4" creationId="{0184B826-9538-2FEC-F40F-F985535DD87D}"/>
          </ac:picMkLst>
        </pc:picChg>
        <pc:picChg chg="mod topLvl">
          <ac:chgData name="Sara Bequette" userId="f884e312-d021-43b6-ae8f-82a8c1242632" providerId="ADAL" clId="{D49341D5-7CCE-4365-8B9B-CD7C1E13F022}" dt="2026-07-17T17:53:45.136" v="270" actId="165"/>
          <ac:picMkLst>
            <pc:docMk/>
            <pc:sldMk cId="4273301587" sldId="3246"/>
            <ac:picMk id="6" creationId="{BF300803-68E0-A2EA-1B34-E69760274E91}"/>
          </ac:picMkLst>
        </pc:picChg>
      </pc:sldChg>
      <pc:sldChg chg="modSp">
        <pc:chgData name="Sara Bequette" userId="f884e312-d021-43b6-ae8f-82a8c1242632" providerId="ADAL" clId="{D49341D5-7CCE-4365-8B9B-CD7C1E13F022}" dt="2026-07-17T17:30:35.826" v="97" actId="18654"/>
        <pc:sldMkLst>
          <pc:docMk/>
          <pc:sldMk cId="1330556997" sldId="3407"/>
        </pc:sldMkLst>
        <pc:graphicFrameChg chg="mod">
          <ac:chgData name="Sara Bequette" userId="f884e312-d021-43b6-ae8f-82a8c1242632" providerId="ADAL" clId="{D49341D5-7CCE-4365-8B9B-CD7C1E13F022}" dt="2026-07-17T17:16:51.051" v="93"/>
          <ac:graphicFrameMkLst>
            <pc:docMk/>
            <pc:sldMk cId="1330556997" sldId="3407"/>
            <ac:graphicFrameMk id="7" creationId="{51E05EA4-887D-49AB-85D2-3B9B140C1910}"/>
          </ac:graphicFrameMkLst>
        </pc:graphicFrameChg>
        <pc:picChg chg="mod">
          <ac:chgData name="Sara Bequette" userId="f884e312-d021-43b6-ae8f-82a8c1242632" providerId="ADAL" clId="{D49341D5-7CCE-4365-8B9B-CD7C1E13F022}" dt="2026-07-17T17:30:35.826" v="97" actId="18654"/>
          <ac:picMkLst>
            <pc:docMk/>
            <pc:sldMk cId="1330556997" sldId="3407"/>
            <ac:picMk id="4" creationId="{E30900C7-5D25-4F8D-AFB4-A517604D3941}"/>
          </ac:picMkLst>
        </pc:picChg>
      </pc:sldChg>
      <pc:sldChg chg="modSp">
        <pc:chgData name="Sara Bequette" userId="f884e312-d021-43b6-ae8f-82a8c1242632" providerId="ADAL" clId="{D49341D5-7CCE-4365-8B9B-CD7C1E13F022}" dt="2026-07-17T17:20:03.622" v="96" actId="1076"/>
        <pc:sldMkLst>
          <pc:docMk/>
          <pc:sldMk cId="1686223896" sldId="3409"/>
        </pc:sldMkLst>
        <pc:picChg chg="mod">
          <ac:chgData name="Sara Bequette" userId="f884e312-d021-43b6-ae8f-82a8c1242632" providerId="ADAL" clId="{D49341D5-7CCE-4365-8B9B-CD7C1E13F022}" dt="2026-07-17T17:20:03.622" v="96" actId="1076"/>
          <ac:picMkLst>
            <pc:docMk/>
            <pc:sldMk cId="1686223896" sldId="3409"/>
            <ac:picMk id="8" creationId="{9F1F74F0-FBDA-E647-DD23-71EE01D5F965}"/>
          </ac:picMkLst>
        </pc:picChg>
      </pc:sldChg>
      <pc:sldChg chg="modSp modNotes">
        <pc:chgData name="Sara Bequette" userId="f884e312-d021-43b6-ae8f-82a8c1242632" providerId="ADAL" clId="{D49341D5-7CCE-4365-8B9B-CD7C1E13F022}" dt="2026-07-17T17:16:51.051" v="93"/>
        <pc:sldMkLst>
          <pc:docMk/>
          <pc:sldMk cId="1701888830" sldId="3419"/>
        </pc:sldMkLst>
        <pc:spChg chg="mod">
          <ac:chgData name="Sara Bequette" userId="f884e312-d021-43b6-ae8f-82a8c1242632" providerId="ADAL" clId="{D49341D5-7CCE-4365-8B9B-CD7C1E13F022}" dt="2026-07-17T16:58:05.200" v="1" actId="20577"/>
          <ac:spMkLst>
            <pc:docMk/>
            <pc:sldMk cId="1701888830" sldId="3419"/>
            <ac:spMk id="2" creationId="{B4CC2710-873D-C676-112A-0E9A8BCF523C}"/>
          </ac:spMkLst>
        </pc:spChg>
      </pc:sldChg>
      <pc:sldChg chg="modSp">
        <pc:chgData name="Sara Bequette" userId="f884e312-d021-43b6-ae8f-82a8c1242632" providerId="ADAL" clId="{D49341D5-7CCE-4365-8B9B-CD7C1E13F022}" dt="2026-07-17T17:44:18.918" v="168"/>
        <pc:sldMkLst>
          <pc:docMk/>
          <pc:sldMk cId="1933712232" sldId="3421"/>
        </pc:sldMkLst>
        <pc:spChg chg="mod">
          <ac:chgData name="Sara Bequette" userId="f884e312-d021-43b6-ae8f-82a8c1242632" providerId="ADAL" clId="{D49341D5-7CCE-4365-8B9B-CD7C1E13F022}" dt="2026-07-17T17:44:18.918" v="168"/>
          <ac:spMkLst>
            <pc:docMk/>
            <pc:sldMk cId="1933712232" sldId="3421"/>
            <ac:spMk id="4" creationId="{82CA4EB6-7CF1-73FE-637A-8DF67E402561}"/>
          </ac:spMkLst>
        </pc:spChg>
      </pc:sldChg>
      <pc:sldChg chg="modNotes">
        <pc:chgData name="Sara Bequette" userId="f884e312-d021-43b6-ae8f-82a8c1242632" providerId="ADAL" clId="{D49341D5-7CCE-4365-8B9B-CD7C1E13F022}" dt="2026-07-17T17:16:51.051" v="93"/>
        <pc:sldMkLst>
          <pc:docMk/>
          <pc:sldMk cId="1028319598" sldId="3422"/>
        </pc:sldMkLst>
      </pc:sldChg>
      <pc:sldChg chg="modSp">
        <pc:chgData name="Sara Bequette" userId="f884e312-d021-43b6-ae8f-82a8c1242632" providerId="ADAL" clId="{D49341D5-7CCE-4365-8B9B-CD7C1E13F022}" dt="2026-07-17T17:44:59.879" v="175"/>
        <pc:sldMkLst>
          <pc:docMk/>
          <pc:sldMk cId="3180009230" sldId="3423"/>
        </pc:sldMkLst>
        <pc:spChg chg="mod">
          <ac:chgData name="Sara Bequette" userId="f884e312-d021-43b6-ae8f-82a8c1242632" providerId="ADAL" clId="{D49341D5-7CCE-4365-8B9B-CD7C1E13F022}" dt="2026-07-17T17:44:59.879" v="175"/>
          <ac:spMkLst>
            <pc:docMk/>
            <pc:sldMk cId="3180009230" sldId="3423"/>
            <ac:spMk id="4" creationId="{1326FC9B-EB2A-6CB2-8F28-1DC77853C122}"/>
          </ac:spMkLst>
        </pc:spChg>
      </pc:sldChg>
      <pc:sldChg chg="modSp modNotes">
        <pc:chgData name="Sara Bequette" userId="f884e312-d021-43b6-ae8f-82a8c1242632" providerId="ADAL" clId="{D49341D5-7CCE-4365-8B9B-CD7C1E13F022}" dt="2026-07-17T17:16:51.051" v="93"/>
        <pc:sldMkLst>
          <pc:docMk/>
          <pc:sldMk cId="1940519120" sldId="3428"/>
        </pc:sldMkLst>
        <pc:spChg chg="mod">
          <ac:chgData name="Sara Bequette" userId="f884e312-d021-43b6-ae8f-82a8c1242632" providerId="ADAL" clId="{D49341D5-7CCE-4365-8B9B-CD7C1E13F022}" dt="2026-07-17T17:16:51.051" v="93"/>
          <ac:spMkLst>
            <pc:docMk/>
            <pc:sldMk cId="1940519120" sldId="3428"/>
            <ac:spMk id="2" creationId="{70EF080C-5333-5434-3ABB-DB9233085BC0}"/>
          </ac:spMkLst>
        </pc:spChg>
      </pc:sldChg>
      <pc:sldChg chg="setBg">
        <pc:chgData name="Sara Bequette" userId="f884e312-d021-43b6-ae8f-82a8c1242632" providerId="ADAL" clId="{D49341D5-7CCE-4365-8B9B-CD7C1E13F022}" dt="2026-07-17T16:58:59.288" v="77"/>
        <pc:sldMkLst>
          <pc:docMk/>
          <pc:sldMk cId="1748476510" sldId="3430"/>
        </pc:sldMkLst>
      </pc:sldChg>
      <pc:sldChg chg="modSp">
        <pc:chgData name="Sara Bequette" userId="f884e312-d021-43b6-ae8f-82a8c1242632" providerId="ADAL" clId="{D49341D5-7CCE-4365-8B9B-CD7C1E13F022}" dt="2026-07-17T17:05:01.389" v="80"/>
        <pc:sldMkLst>
          <pc:docMk/>
          <pc:sldMk cId="2918920971" sldId="3519"/>
        </pc:sldMkLst>
        <pc:spChg chg="mod">
          <ac:chgData name="Sara Bequette" userId="f884e312-d021-43b6-ae8f-82a8c1242632" providerId="ADAL" clId="{D49341D5-7CCE-4365-8B9B-CD7C1E13F022}" dt="2026-07-17T17:05:01.389" v="80"/>
          <ac:spMkLst>
            <pc:docMk/>
            <pc:sldMk cId="2918920971" sldId="3519"/>
            <ac:spMk id="42" creationId="{14975822-183F-54A5-3A9D-855EEBB496E2}"/>
          </ac:spMkLst>
        </pc:spChg>
      </pc:sldChg>
      <pc:sldChg chg="modSp">
        <pc:chgData name="Sara Bequette" userId="f884e312-d021-43b6-ae8f-82a8c1242632" providerId="ADAL" clId="{D49341D5-7CCE-4365-8B9B-CD7C1E13F022}" dt="2026-07-17T17:42:36.994" v="150" actId="122"/>
        <pc:sldMkLst>
          <pc:docMk/>
          <pc:sldMk cId="2081127220" sldId="3530"/>
        </pc:sldMkLst>
        <pc:graphicFrameChg chg="mod">
          <ac:chgData name="Sara Bequette" userId="f884e312-d021-43b6-ae8f-82a8c1242632" providerId="ADAL" clId="{D49341D5-7CCE-4365-8B9B-CD7C1E13F022}" dt="2026-07-17T17:42:36.994" v="150" actId="122"/>
          <ac:graphicFrameMkLst>
            <pc:docMk/>
            <pc:sldMk cId="2081127220" sldId="3530"/>
            <ac:graphicFrameMk id="4" creationId="{4723B39F-0050-8719-8351-C6E4042DD3CF}"/>
          </ac:graphicFrameMkLst>
        </pc:graphicFrameChg>
      </pc:sldChg>
      <pc:sldChg chg="modSp">
        <pc:chgData name="Sara Bequette" userId="f884e312-d021-43b6-ae8f-82a8c1242632" providerId="ADAL" clId="{D49341D5-7CCE-4365-8B9B-CD7C1E13F022}" dt="2026-07-17T17:16:51.051" v="93"/>
        <pc:sldMkLst>
          <pc:docMk/>
          <pc:sldMk cId="4107937695" sldId="3532"/>
        </pc:sldMkLst>
        <pc:graphicFrameChg chg="mod">
          <ac:chgData name="Sara Bequette" userId="f884e312-d021-43b6-ae8f-82a8c1242632" providerId="ADAL" clId="{D49341D5-7CCE-4365-8B9B-CD7C1E13F022}" dt="2026-07-17T17:16:51.051" v="93"/>
          <ac:graphicFrameMkLst>
            <pc:docMk/>
            <pc:sldMk cId="4107937695" sldId="3532"/>
            <ac:graphicFrameMk id="7" creationId="{D3655F05-9F75-2FA1-E939-4620F0B03589}"/>
          </ac:graphicFrameMkLst>
        </pc:graphicFrameChg>
      </pc:sldChg>
      <pc:sldChg chg="modSp">
        <pc:chgData name="Sara Bequette" userId="f884e312-d021-43b6-ae8f-82a8c1242632" providerId="ADAL" clId="{D49341D5-7CCE-4365-8B9B-CD7C1E13F022}" dt="2026-07-17T17:04:31.797" v="78"/>
        <pc:sldMkLst>
          <pc:docMk/>
          <pc:sldMk cId="794054225" sldId="3534"/>
        </pc:sldMkLst>
        <pc:spChg chg="mod">
          <ac:chgData name="Sara Bequette" userId="f884e312-d021-43b6-ae8f-82a8c1242632" providerId="ADAL" clId="{D49341D5-7CCE-4365-8B9B-CD7C1E13F022}" dt="2026-07-17T17:04:31.797" v="78"/>
          <ac:spMkLst>
            <pc:docMk/>
            <pc:sldMk cId="794054225" sldId="3534"/>
            <ac:spMk id="21" creationId="{6DDE1694-C500-09CA-894E-57EBEC684A4C}"/>
          </ac:spMkLst>
        </pc:spChg>
      </pc:sldChg>
      <pc:sldChg chg="modSp">
        <pc:chgData name="Sara Bequette" userId="f884e312-d021-43b6-ae8f-82a8c1242632" providerId="ADAL" clId="{D49341D5-7CCE-4365-8B9B-CD7C1E13F022}" dt="2026-07-17T17:43:58.087" v="160"/>
        <pc:sldMkLst>
          <pc:docMk/>
          <pc:sldMk cId="1828792418" sldId="3537"/>
        </pc:sldMkLst>
        <pc:spChg chg="mod">
          <ac:chgData name="Sara Bequette" userId="f884e312-d021-43b6-ae8f-82a8c1242632" providerId="ADAL" clId="{D49341D5-7CCE-4365-8B9B-CD7C1E13F022}" dt="2026-07-17T17:43:58.087" v="160"/>
          <ac:spMkLst>
            <pc:docMk/>
            <pc:sldMk cId="1828792418" sldId="3537"/>
            <ac:spMk id="4" creationId="{04131E6C-C1AB-4244-CDA7-A9B47C08376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81E640-F1E7-42A9-98AC-00600DE190CD}"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7D20AE7B-29B2-4F18-B8D8-1509B664A24C}">
      <dgm:prSet custT="1"/>
      <dgm:spPr>
        <a:solidFill>
          <a:schemeClr val="accent5">
            <a:lumMod val="75000"/>
          </a:schemeClr>
        </a:solidFill>
      </dgm:spPr>
      <dgm:t>
        <a:bodyPr/>
        <a:lstStyle/>
        <a:p>
          <a:r>
            <a:rPr lang="en-US" sz="2000" dirty="0">
              <a:latin typeface="Oswald SemiBold" panose="00000700000000000000" pitchFamily="2" charset="0"/>
              <a:ea typeface="Verdana" panose="020B0604030504040204" pitchFamily="34" charset="0"/>
            </a:rPr>
            <a:t>15-20 Years</a:t>
          </a:r>
        </a:p>
      </dgm:t>
    </dgm:pt>
    <dgm:pt modelId="{FE36F307-5052-4A30-9C59-BD1177CC0693}" type="parTrans" cxnId="{8DB814F4-050E-435C-AB4F-7F1B50946D03}">
      <dgm:prSet/>
      <dgm:spPr/>
      <dgm:t>
        <a:bodyPr/>
        <a:lstStyle/>
        <a:p>
          <a:endParaRPr lang="en-US"/>
        </a:p>
      </dgm:t>
    </dgm:pt>
    <dgm:pt modelId="{FB2CAC8A-67E6-47B8-8389-B6B5B27EC916}" type="sibTrans" cxnId="{8DB814F4-050E-435C-AB4F-7F1B50946D03}">
      <dgm:prSet/>
      <dgm:spPr/>
      <dgm:t>
        <a:bodyPr/>
        <a:lstStyle/>
        <a:p>
          <a:endParaRPr lang="en-US"/>
        </a:p>
      </dgm:t>
    </dgm:pt>
    <dgm:pt modelId="{335DA73E-5A0E-47F6-A4D0-3614AA065881}">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Silicone sealant replacement</a:t>
          </a:r>
        </a:p>
      </dgm:t>
    </dgm:pt>
    <dgm:pt modelId="{1368869B-35D5-474C-A4A1-0542945D4541}" type="parTrans" cxnId="{68BAA407-DA02-40F4-9783-6F7F0CAE6641}">
      <dgm:prSet/>
      <dgm:spPr/>
      <dgm:t>
        <a:bodyPr/>
        <a:lstStyle/>
        <a:p>
          <a:endParaRPr lang="en-US"/>
        </a:p>
      </dgm:t>
    </dgm:pt>
    <dgm:pt modelId="{25CD215F-BD94-405A-B1B5-34DC934500F1}" type="sibTrans" cxnId="{68BAA407-DA02-40F4-9783-6F7F0CAE6641}">
      <dgm:prSet/>
      <dgm:spPr/>
      <dgm:t>
        <a:bodyPr/>
        <a:lstStyle/>
        <a:p>
          <a:endParaRPr lang="en-US"/>
        </a:p>
      </dgm:t>
    </dgm:pt>
    <dgm:pt modelId="{03BCF655-D39B-4B11-9A72-A90BE57DD253}">
      <dgm:prSet custT="1"/>
      <dgm:spPr>
        <a:solidFill>
          <a:schemeClr val="accent5">
            <a:lumMod val="50000"/>
          </a:schemeClr>
        </a:solidFill>
      </dgm:spPr>
      <dgm:t>
        <a:bodyPr/>
        <a:lstStyle/>
        <a:p>
          <a:r>
            <a:rPr lang="en-US" sz="2000" dirty="0">
              <a:latin typeface="Oswald SemiBold" panose="00000700000000000000" pitchFamily="2" charset="0"/>
              <a:ea typeface="Verdana" panose="020B0604030504040204" pitchFamily="34" charset="0"/>
            </a:rPr>
            <a:t>20-25 Years</a:t>
          </a:r>
        </a:p>
      </dgm:t>
    </dgm:pt>
    <dgm:pt modelId="{8B33AEE2-D6F4-4A7C-B784-1C95D59C6B92}" type="parTrans" cxnId="{B9AEFDBC-DC17-4E6F-B31E-5AD6A79A2C3B}">
      <dgm:prSet/>
      <dgm:spPr/>
      <dgm:t>
        <a:bodyPr/>
        <a:lstStyle/>
        <a:p>
          <a:endParaRPr lang="en-US"/>
        </a:p>
      </dgm:t>
    </dgm:pt>
    <dgm:pt modelId="{6024AB07-5761-4E00-B4A0-69425BD07DE7}" type="sibTrans" cxnId="{B9AEFDBC-DC17-4E6F-B31E-5AD6A79A2C3B}">
      <dgm:prSet/>
      <dgm:spPr/>
      <dgm:t>
        <a:bodyPr/>
        <a:lstStyle/>
        <a:p>
          <a:endParaRPr lang="en-US"/>
        </a:p>
      </dgm:t>
    </dgm:pt>
    <dgm:pt modelId="{7079D387-0006-47F8-B1D3-6D1F259169ED}">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Tuckpointing</a:t>
          </a:r>
        </a:p>
      </dgm:t>
    </dgm:pt>
    <dgm:pt modelId="{6F045D5F-E13D-43F6-B6B6-46CF69F86325}" type="parTrans" cxnId="{7F39CFB2-C249-4D7F-8367-E037759F543D}">
      <dgm:prSet/>
      <dgm:spPr/>
      <dgm:t>
        <a:bodyPr/>
        <a:lstStyle/>
        <a:p>
          <a:endParaRPr lang="en-US"/>
        </a:p>
      </dgm:t>
    </dgm:pt>
    <dgm:pt modelId="{7F46E376-A782-4071-B052-8BC57F090636}" type="sibTrans" cxnId="{7F39CFB2-C249-4D7F-8367-E037759F543D}">
      <dgm:prSet/>
      <dgm:spPr/>
      <dgm:t>
        <a:bodyPr/>
        <a:lstStyle/>
        <a:p>
          <a:endParaRPr lang="en-US"/>
        </a:p>
      </dgm:t>
    </dgm:pt>
    <dgm:pt modelId="{EC97BEDB-34B4-4057-B486-EA372F94C9D7}">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Masonry restoration</a:t>
          </a:r>
        </a:p>
      </dgm:t>
    </dgm:pt>
    <dgm:pt modelId="{8E354B68-51A4-45F1-A9D2-5EBEEE893B4F}" type="parTrans" cxnId="{08C08600-AE4A-47CA-9A28-84F718E33A0C}">
      <dgm:prSet/>
      <dgm:spPr/>
      <dgm:t>
        <a:bodyPr/>
        <a:lstStyle/>
        <a:p>
          <a:endParaRPr lang="en-US"/>
        </a:p>
      </dgm:t>
    </dgm:pt>
    <dgm:pt modelId="{85710C70-2603-4F1B-9B90-027BC86AD048}" type="sibTrans" cxnId="{08C08600-AE4A-47CA-9A28-84F718E33A0C}">
      <dgm:prSet/>
      <dgm:spPr/>
      <dgm:t>
        <a:bodyPr/>
        <a:lstStyle/>
        <a:p>
          <a:endParaRPr lang="en-US"/>
        </a:p>
      </dgm:t>
    </dgm:pt>
    <dgm:pt modelId="{8C1952C2-8CA0-42C7-9F0E-14DD8128306D}">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Structural – steel and pinning</a:t>
          </a:r>
        </a:p>
      </dgm:t>
    </dgm:pt>
    <dgm:pt modelId="{8F50C8F8-73D9-422F-85F4-E58E28778AA1}" type="parTrans" cxnId="{08F3C0D6-A50A-4841-AB1C-9C0E408CBB34}">
      <dgm:prSet/>
      <dgm:spPr/>
      <dgm:t>
        <a:bodyPr/>
        <a:lstStyle/>
        <a:p>
          <a:endParaRPr lang="en-US"/>
        </a:p>
      </dgm:t>
    </dgm:pt>
    <dgm:pt modelId="{708A9F2E-2E61-4B0A-8B0B-E5029BB9C60C}" type="sibTrans" cxnId="{08F3C0D6-A50A-4841-AB1C-9C0E408CBB34}">
      <dgm:prSet/>
      <dgm:spPr/>
      <dgm:t>
        <a:bodyPr/>
        <a:lstStyle/>
        <a:p>
          <a:endParaRPr lang="en-US"/>
        </a:p>
      </dgm:t>
    </dgm:pt>
    <dgm:pt modelId="{1EA24B34-A668-4E7E-9B46-71914249FB8D}">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Replicas – FRP &amp; GFRC</a:t>
          </a:r>
        </a:p>
      </dgm:t>
    </dgm:pt>
    <dgm:pt modelId="{6FCB5365-C7DE-4425-9E64-E46BC267F609}" type="parTrans" cxnId="{C522628E-9B29-49EA-B0B3-036D30042B2A}">
      <dgm:prSet/>
      <dgm:spPr/>
      <dgm:t>
        <a:bodyPr/>
        <a:lstStyle/>
        <a:p>
          <a:endParaRPr lang="en-US"/>
        </a:p>
      </dgm:t>
    </dgm:pt>
    <dgm:pt modelId="{E4F95BA7-35FF-4314-9471-FE2CCB5895EC}" type="sibTrans" cxnId="{C522628E-9B29-49EA-B0B3-036D30042B2A}">
      <dgm:prSet/>
      <dgm:spPr/>
      <dgm:t>
        <a:bodyPr/>
        <a:lstStyle/>
        <a:p>
          <a:endParaRPr lang="en-US"/>
        </a:p>
      </dgm:t>
    </dgm:pt>
    <dgm:pt modelId="{50E73FFB-8567-4FC7-8BE7-3E78BDD29F12}">
      <dgm:prSet custT="1"/>
      <dgm:spPr>
        <a:solidFill>
          <a:schemeClr val="accent5">
            <a:lumMod val="60000"/>
            <a:lumOff val="40000"/>
          </a:schemeClr>
        </a:solidFill>
      </dgm:spPr>
      <dgm:t>
        <a:bodyPr/>
        <a:lstStyle/>
        <a:p>
          <a:r>
            <a:rPr lang="en-US" sz="2000" dirty="0">
              <a:latin typeface="Oswald SemiBold" panose="00000700000000000000" pitchFamily="2" charset="0"/>
              <a:ea typeface="Verdana" panose="020B0604030504040204" pitchFamily="34" charset="0"/>
            </a:rPr>
            <a:t>5-10 Years</a:t>
          </a:r>
        </a:p>
      </dgm:t>
    </dgm:pt>
    <dgm:pt modelId="{ED50B8AE-5167-4488-8F7D-99079A969926}" type="parTrans" cxnId="{6D50A2F7-4136-4BD8-84BD-5E7986C563F5}">
      <dgm:prSet/>
      <dgm:spPr/>
      <dgm:t>
        <a:bodyPr/>
        <a:lstStyle/>
        <a:p>
          <a:endParaRPr lang="en-US"/>
        </a:p>
      </dgm:t>
    </dgm:pt>
    <dgm:pt modelId="{40D0DEFA-EB1F-40C4-9E47-B07D6B6469DC}" type="sibTrans" cxnId="{6D50A2F7-4136-4BD8-84BD-5E7986C563F5}">
      <dgm:prSet/>
      <dgm:spPr/>
      <dgm:t>
        <a:bodyPr/>
        <a:lstStyle/>
        <a:p>
          <a:endParaRPr lang="en-US"/>
        </a:p>
      </dgm:t>
    </dgm:pt>
    <dgm:pt modelId="{F60C9306-37C1-4AC1-8D01-3C9F9480DD4F}">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Building cleaning and sealing</a:t>
          </a:r>
        </a:p>
      </dgm:t>
    </dgm:pt>
    <dgm:pt modelId="{26B05191-1ABC-4B02-B5C0-5593775222FD}" type="parTrans" cxnId="{26178B33-9C45-4CC0-ABE6-2177C46A2042}">
      <dgm:prSet/>
      <dgm:spPr/>
      <dgm:t>
        <a:bodyPr/>
        <a:lstStyle/>
        <a:p>
          <a:endParaRPr lang="en-US"/>
        </a:p>
      </dgm:t>
    </dgm:pt>
    <dgm:pt modelId="{1B13C631-ACF5-49DE-BFC2-A530E2BDD239}" type="sibTrans" cxnId="{26178B33-9C45-4CC0-ABE6-2177C46A2042}">
      <dgm:prSet/>
      <dgm:spPr/>
      <dgm:t>
        <a:bodyPr/>
        <a:lstStyle/>
        <a:p>
          <a:endParaRPr lang="en-US"/>
        </a:p>
      </dgm:t>
    </dgm:pt>
    <dgm:pt modelId="{7AB0D783-D8EF-4F6C-BE3E-D97F4C70D517}">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Support steel replacement</a:t>
          </a:r>
        </a:p>
      </dgm:t>
    </dgm:pt>
    <dgm:pt modelId="{65552BD0-33D0-4F33-AD56-63BD4B5F7408}" type="parTrans" cxnId="{5CDD1CB0-D99B-4073-A958-3D7C77BEC0BD}">
      <dgm:prSet/>
      <dgm:spPr/>
      <dgm:t>
        <a:bodyPr/>
        <a:lstStyle/>
        <a:p>
          <a:endParaRPr lang="en-US"/>
        </a:p>
      </dgm:t>
    </dgm:pt>
    <dgm:pt modelId="{A4231DAC-C83A-4035-9D8C-F9ADC384E611}" type="sibTrans" cxnId="{5CDD1CB0-D99B-4073-A958-3D7C77BEC0BD}">
      <dgm:prSet/>
      <dgm:spPr/>
      <dgm:t>
        <a:bodyPr/>
        <a:lstStyle/>
        <a:p>
          <a:endParaRPr lang="en-US"/>
        </a:p>
      </dgm:t>
    </dgm:pt>
    <dgm:pt modelId="{870225B6-4F4C-4F84-9808-4374BC2DFBA1}">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Lintels and shelf angles</a:t>
          </a:r>
        </a:p>
      </dgm:t>
    </dgm:pt>
    <dgm:pt modelId="{60ABA047-7F70-496E-86FC-E3862FF0AB5E}" type="parTrans" cxnId="{10DBBC6C-DC2E-440A-A23B-9A86E9860D55}">
      <dgm:prSet/>
      <dgm:spPr/>
      <dgm:t>
        <a:bodyPr/>
        <a:lstStyle/>
        <a:p>
          <a:endParaRPr lang="en-US"/>
        </a:p>
      </dgm:t>
    </dgm:pt>
    <dgm:pt modelId="{AB5EC515-F35C-49B0-8D72-C9A67F6E0A4D}" type="sibTrans" cxnId="{10DBBC6C-DC2E-440A-A23B-9A86E9860D55}">
      <dgm:prSet/>
      <dgm:spPr/>
      <dgm:t>
        <a:bodyPr/>
        <a:lstStyle/>
        <a:p>
          <a:endParaRPr lang="en-US"/>
        </a:p>
      </dgm:t>
    </dgm:pt>
    <dgm:pt modelId="{9B1FFE46-A7DB-4E7B-8FCB-0E15F3EB50C3}">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Flashing</a:t>
          </a:r>
        </a:p>
      </dgm:t>
    </dgm:pt>
    <dgm:pt modelId="{80E1E7CD-5677-4400-BA88-126005C37643}" type="parTrans" cxnId="{2A2E3048-858B-4BA4-9663-96F08A86460B}">
      <dgm:prSet/>
      <dgm:spPr/>
      <dgm:t>
        <a:bodyPr/>
        <a:lstStyle/>
        <a:p>
          <a:endParaRPr lang="en-US"/>
        </a:p>
      </dgm:t>
    </dgm:pt>
    <dgm:pt modelId="{AAD54C95-DF4C-4610-ABFE-8303CF7DB3EB}" type="sibTrans" cxnId="{2A2E3048-858B-4BA4-9663-96F08A86460B}">
      <dgm:prSet/>
      <dgm:spPr/>
      <dgm:t>
        <a:bodyPr/>
        <a:lstStyle/>
        <a:p>
          <a:endParaRPr lang="en-US"/>
        </a:p>
      </dgm:t>
    </dgm:pt>
    <dgm:pt modelId="{7FE1AA80-C05F-4088-9C8B-4380D80FD102}">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Urethane sealant replacement</a:t>
          </a:r>
        </a:p>
      </dgm:t>
    </dgm:pt>
    <dgm:pt modelId="{6781A788-17B3-40FD-AF4A-DAF5BD70F3F7}" type="parTrans" cxnId="{D0897EA0-8E58-468B-AA97-648712752B34}">
      <dgm:prSet/>
      <dgm:spPr/>
      <dgm:t>
        <a:bodyPr/>
        <a:lstStyle/>
        <a:p>
          <a:endParaRPr lang="en-US"/>
        </a:p>
      </dgm:t>
    </dgm:pt>
    <dgm:pt modelId="{BF8F84BC-B95C-41E5-B7BE-114B84D686C3}" type="sibTrans" cxnId="{D0897EA0-8E58-468B-AA97-648712752B34}">
      <dgm:prSet/>
      <dgm:spPr/>
      <dgm:t>
        <a:bodyPr/>
        <a:lstStyle/>
        <a:p>
          <a:endParaRPr lang="en-US"/>
        </a:p>
      </dgm:t>
    </dgm:pt>
    <dgm:pt modelId="{493EF689-0C5C-4434-A7A8-99B9793D2145}">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Wet Seal/wet glaze</a:t>
          </a:r>
        </a:p>
      </dgm:t>
    </dgm:pt>
    <dgm:pt modelId="{AB65B00D-B905-489C-A381-E70C0FCE6B2A}" type="parTrans" cxnId="{5D6945D5-3B56-4F0C-A8FF-DAE94B332299}">
      <dgm:prSet/>
      <dgm:spPr/>
      <dgm:t>
        <a:bodyPr/>
        <a:lstStyle/>
        <a:p>
          <a:endParaRPr lang="en-US"/>
        </a:p>
      </dgm:t>
    </dgm:pt>
    <dgm:pt modelId="{3A81E53B-AC24-4415-B1FF-DFC4B6FB33C3}" type="sibTrans" cxnId="{5D6945D5-3B56-4F0C-A8FF-DAE94B332299}">
      <dgm:prSet/>
      <dgm:spPr/>
      <dgm:t>
        <a:bodyPr/>
        <a:lstStyle/>
        <a:p>
          <a:endParaRPr lang="en-US"/>
        </a:p>
      </dgm:t>
    </dgm:pt>
    <dgm:pt modelId="{64B0B96C-6753-4F71-9C2B-9ADDF28F3E15}" type="pres">
      <dgm:prSet presAssocID="{7B81E640-F1E7-42A9-98AC-00600DE190CD}" presName="linear" presStyleCnt="0">
        <dgm:presLayoutVars>
          <dgm:dir/>
          <dgm:animLvl val="lvl"/>
          <dgm:resizeHandles val="exact"/>
        </dgm:presLayoutVars>
      </dgm:prSet>
      <dgm:spPr/>
    </dgm:pt>
    <dgm:pt modelId="{97EABBA1-7722-47F2-9A22-6C6ABB3D58A4}" type="pres">
      <dgm:prSet presAssocID="{50E73FFB-8567-4FC7-8BE7-3E78BDD29F12}" presName="parentLin" presStyleCnt="0"/>
      <dgm:spPr/>
    </dgm:pt>
    <dgm:pt modelId="{6EC5B4F9-7F36-4FD8-8AD7-132A41D8A825}" type="pres">
      <dgm:prSet presAssocID="{50E73FFB-8567-4FC7-8BE7-3E78BDD29F12}" presName="parentLeftMargin" presStyleLbl="node1" presStyleIdx="0" presStyleCnt="3"/>
      <dgm:spPr/>
    </dgm:pt>
    <dgm:pt modelId="{B9234E69-E655-4B34-AF8A-2953E33111E9}" type="pres">
      <dgm:prSet presAssocID="{50E73FFB-8567-4FC7-8BE7-3E78BDD29F12}" presName="parentText" presStyleLbl="node1" presStyleIdx="0" presStyleCnt="3">
        <dgm:presLayoutVars>
          <dgm:chMax val="0"/>
          <dgm:bulletEnabled val="1"/>
        </dgm:presLayoutVars>
      </dgm:prSet>
      <dgm:spPr/>
    </dgm:pt>
    <dgm:pt modelId="{493B6397-1F35-49CF-9EA9-F1A6519676E2}" type="pres">
      <dgm:prSet presAssocID="{50E73FFB-8567-4FC7-8BE7-3E78BDD29F12}" presName="negativeSpace" presStyleCnt="0"/>
      <dgm:spPr/>
    </dgm:pt>
    <dgm:pt modelId="{737C755E-EAAD-41FA-9DF1-840E585392B4}" type="pres">
      <dgm:prSet presAssocID="{50E73FFB-8567-4FC7-8BE7-3E78BDD29F12}" presName="childText" presStyleLbl="conFgAcc1" presStyleIdx="0" presStyleCnt="3">
        <dgm:presLayoutVars>
          <dgm:bulletEnabled val="1"/>
        </dgm:presLayoutVars>
      </dgm:prSet>
      <dgm:spPr/>
    </dgm:pt>
    <dgm:pt modelId="{BB22DA81-9B56-4D00-89B6-094CDA80C752}" type="pres">
      <dgm:prSet presAssocID="{40D0DEFA-EB1F-40C4-9E47-B07D6B6469DC}" presName="spaceBetweenRectangles" presStyleCnt="0"/>
      <dgm:spPr/>
    </dgm:pt>
    <dgm:pt modelId="{9E1713D8-02C5-459B-84DC-03460244D384}" type="pres">
      <dgm:prSet presAssocID="{7D20AE7B-29B2-4F18-B8D8-1509B664A24C}" presName="parentLin" presStyleCnt="0"/>
      <dgm:spPr/>
    </dgm:pt>
    <dgm:pt modelId="{2AFE0753-68B8-4FFF-B57D-0057739B621E}" type="pres">
      <dgm:prSet presAssocID="{7D20AE7B-29B2-4F18-B8D8-1509B664A24C}" presName="parentLeftMargin" presStyleLbl="node1" presStyleIdx="0" presStyleCnt="3"/>
      <dgm:spPr/>
    </dgm:pt>
    <dgm:pt modelId="{C77772E0-3CAA-4953-88A6-DFD23D300715}" type="pres">
      <dgm:prSet presAssocID="{7D20AE7B-29B2-4F18-B8D8-1509B664A24C}" presName="parentText" presStyleLbl="node1" presStyleIdx="1" presStyleCnt="3">
        <dgm:presLayoutVars>
          <dgm:chMax val="0"/>
          <dgm:bulletEnabled val="1"/>
        </dgm:presLayoutVars>
      </dgm:prSet>
      <dgm:spPr/>
    </dgm:pt>
    <dgm:pt modelId="{F3669C83-FD45-496E-96AB-5CAC61690A28}" type="pres">
      <dgm:prSet presAssocID="{7D20AE7B-29B2-4F18-B8D8-1509B664A24C}" presName="negativeSpace" presStyleCnt="0"/>
      <dgm:spPr/>
    </dgm:pt>
    <dgm:pt modelId="{6125BC5B-E7D6-4355-AEE9-52DA4A782F93}" type="pres">
      <dgm:prSet presAssocID="{7D20AE7B-29B2-4F18-B8D8-1509B664A24C}" presName="childText" presStyleLbl="conFgAcc1" presStyleIdx="1" presStyleCnt="3">
        <dgm:presLayoutVars>
          <dgm:bulletEnabled val="1"/>
        </dgm:presLayoutVars>
      </dgm:prSet>
      <dgm:spPr/>
    </dgm:pt>
    <dgm:pt modelId="{70119F77-1B3F-46DE-A223-AFD2C331DD3A}" type="pres">
      <dgm:prSet presAssocID="{FB2CAC8A-67E6-47B8-8389-B6B5B27EC916}" presName="spaceBetweenRectangles" presStyleCnt="0"/>
      <dgm:spPr/>
    </dgm:pt>
    <dgm:pt modelId="{EAC72C38-F091-4BFD-BE8C-5AF196279895}" type="pres">
      <dgm:prSet presAssocID="{03BCF655-D39B-4B11-9A72-A90BE57DD253}" presName="parentLin" presStyleCnt="0"/>
      <dgm:spPr/>
    </dgm:pt>
    <dgm:pt modelId="{03031F95-3C5A-4A82-879E-11E554B9EC86}" type="pres">
      <dgm:prSet presAssocID="{03BCF655-D39B-4B11-9A72-A90BE57DD253}" presName="parentLeftMargin" presStyleLbl="node1" presStyleIdx="1" presStyleCnt="3"/>
      <dgm:spPr/>
    </dgm:pt>
    <dgm:pt modelId="{DB37AF46-FD30-40D0-AE04-BB340E513A1A}" type="pres">
      <dgm:prSet presAssocID="{03BCF655-D39B-4B11-9A72-A90BE57DD253}" presName="parentText" presStyleLbl="node1" presStyleIdx="2" presStyleCnt="3">
        <dgm:presLayoutVars>
          <dgm:chMax val="0"/>
          <dgm:bulletEnabled val="1"/>
        </dgm:presLayoutVars>
      </dgm:prSet>
      <dgm:spPr/>
    </dgm:pt>
    <dgm:pt modelId="{BC41EB58-436F-4D59-ADF0-9BA48A4502E7}" type="pres">
      <dgm:prSet presAssocID="{03BCF655-D39B-4B11-9A72-A90BE57DD253}" presName="negativeSpace" presStyleCnt="0"/>
      <dgm:spPr/>
    </dgm:pt>
    <dgm:pt modelId="{1871D1CB-42B5-4D38-A8A3-49400FECC936}" type="pres">
      <dgm:prSet presAssocID="{03BCF655-D39B-4B11-9A72-A90BE57DD253}" presName="childText" presStyleLbl="conFgAcc1" presStyleIdx="2" presStyleCnt="3">
        <dgm:presLayoutVars>
          <dgm:bulletEnabled val="1"/>
        </dgm:presLayoutVars>
      </dgm:prSet>
      <dgm:spPr/>
    </dgm:pt>
  </dgm:ptLst>
  <dgm:cxnLst>
    <dgm:cxn modelId="{BD5A3600-DF85-4E0C-81E5-73B6B844C557}" type="presOf" srcId="{03BCF655-D39B-4B11-9A72-A90BE57DD253}" destId="{DB37AF46-FD30-40D0-AE04-BB340E513A1A}" srcOrd="1" destOrd="0" presId="urn:microsoft.com/office/officeart/2005/8/layout/list1"/>
    <dgm:cxn modelId="{08C08600-AE4A-47CA-9A28-84F718E33A0C}" srcId="{03BCF655-D39B-4B11-9A72-A90BE57DD253}" destId="{EC97BEDB-34B4-4057-B486-EA372F94C9D7}" srcOrd="1" destOrd="0" parTransId="{8E354B68-51A4-45F1-A9D2-5EBEEE893B4F}" sibTransId="{85710C70-2603-4F1B-9B90-027BC86AD048}"/>
    <dgm:cxn modelId="{68BAA407-DA02-40F4-9783-6F7F0CAE6641}" srcId="{7D20AE7B-29B2-4F18-B8D8-1509B664A24C}" destId="{335DA73E-5A0E-47F6-A4D0-3614AA065881}" srcOrd="0" destOrd="0" parTransId="{1368869B-35D5-474C-A4A1-0542945D4541}" sibTransId="{25CD215F-BD94-405A-B1B5-34DC934500F1}"/>
    <dgm:cxn modelId="{73BFB407-088E-44D2-B15C-5DF2C9D4C8E3}" type="presOf" srcId="{335DA73E-5A0E-47F6-A4D0-3614AA065881}" destId="{6125BC5B-E7D6-4355-AEE9-52DA4A782F93}" srcOrd="0" destOrd="0" presId="urn:microsoft.com/office/officeart/2005/8/layout/list1"/>
    <dgm:cxn modelId="{93E0690E-2A47-4FB9-A64C-15DB2408BD85}" type="presOf" srcId="{7B81E640-F1E7-42A9-98AC-00600DE190CD}" destId="{64B0B96C-6753-4F71-9C2B-9ADDF28F3E15}" srcOrd="0" destOrd="0" presId="urn:microsoft.com/office/officeart/2005/8/layout/list1"/>
    <dgm:cxn modelId="{06E3E621-FA20-47A2-9CDE-8ED3DE9F5CBE}" type="presOf" srcId="{870225B6-4F4C-4F84-9808-4374BC2DFBA1}" destId="{1871D1CB-42B5-4D38-A8A3-49400FECC936}" srcOrd="0" destOrd="5" presId="urn:microsoft.com/office/officeart/2005/8/layout/list1"/>
    <dgm:cxn modelId="{9AF8CC28-57DC-4630-B99E-8912FBB5D313}" type="presOf" srcId="{1EA24B34-A668-4E7E-9B46-71914249FB8D}" destId="{1871D1CB-42B5-4D38-A8A3-49400FECC936}" srcOrd="0" destOrd="4" presId="urn:microsoft.com/office/officeart/2005/8/layout/list1"/>
    <dgm:cxn modelId="{AAC80929-9683-4C61-9A96-8D6B2BB104FB}" type="presOf" srcId="{03BCF655-D39B-4B11-9A72-A90BE57DD253}" destId="{03031F95-3C5A-4A82-879E-11E554B9EC86}" srcOrd="0" destOrd="0" presId="urn:microsoft.com/office/officeart/2005/8/layout/list1"/>
    <dgm:cxn modelId="{26178B33-9C45-4CC0-ABE6-2177C46A2042}" srcId="{50E73FFB-8567-4FC7-8BE7-3E78BDD29F12}" destId="{F60C9306-37C1-4AC1-8D01-3C9F9480DD4F}" srcOrd="0" destOrd="0" parTransId="{26B05191-1ABC-4B02-B5C0-5593775222FD}" sibTransId="{1B13C631-ACF5-49DE-BFC2-A530E2BDD239}"/>
    <dgm:cxn modelId="{BDD96735-279C-48F6-8443-5A37D6AFC782}" type="presOf" srcId="{50E73FFB-8567-4FC7-8BE7-3E78BDD29F12}" destId="{6EC5B4F9-7F36-4FD8-8AD7-132A41D8A825}" srcOrd="0" destOrd="0" presId="urn:microsoft.com/office/officeart/2005/8/layout/list1"/>
    <dgm:cxn modelId="{47DCE25F-D496-4391-B940-6263CCE10F61}" type="presOf" srcId="{7D20AE7B-29B2-4F18-B8D8-1509B664A24C}" destId="{C77772E0-3CAA-4953-88A6-DFD23D300715}" srcOrd="1" destOrd="0" presId="urn:microsoft.com/office/officeart/2005/8/layout/list1"/>
    <dgm:cxn modelId="{E8FDF267-8093-4E2E-BC7E-F6902A750F3D}" type="presOf" srcId="{7079D387-0006-47F8-B1D3-6D1F259169ED}" destId="{1871D1CB-42B5-4D38-A8A3-49400FECC936}" srcOrd="0" destOrd="0" presId="urn:microsoft.com/office/officeart/2005/8/layout/list1"/>
    <dgm:cxn modelId="{2A2E3048-858B-4BA4-9663-96F08A86460B}" srcId="{50E73FFB-8567-4FC7-8BE7-3E78BDD29F12}" destId="{9B1FFE46-A7DB-4E7B-8FCB-0E15F3EB50C3}" srcOrd="2" destOrd="0" parTransId="{80E1E7CD-5677-4400-BA88-126005C37643}" sibTransId="{AAD54C95-DF4C-4610-ABFE-8303CF7DB3EB}"/>
    <dgm:cxn modelId="{10DBBC6C-DC2E-440A-A23B-9A86E9860D55}" srcId="{03BCF655-D39B-4B11-9A72-A90BE57DD253}" destId="{870225B6-4F4C-4F84-9808-4374BC2DFBA1}" srcOrd="5" destOrd="0" parTransId="{60ABA047-7F70-496E-86FC-E3862FF0AB5E}" sibTransId="{AB5EC515-F35C-49B0-8D72-C9A67F6E0A4D}"/>
    <dgm:cxn modelId="{B1552F70-E096-425F-A7D7-5AED2D359D63}" type="presOf" srcId="{7AB0D783-D8EF-4F6C-BE3E-D97F4C70D517}" destId="{1871D1CB-42B5-4D38-A8A3-49400FECC936}" srcOrd="0" destOrd="2" presId="urn:microsoft.com/office/officeart/2005/8/layout/list1"/>
    <dgm:cxn modelId="{EC2CA577-47E4-4021-9602-A337BE39BB47}" type="presOf" srcId="{7FE1AA80-C05F-4088-9C8B-4380D80FD102}" destId="{737C755E-EAAD-41FA-9DF1-840E585392B4}" srcOrd="0" destOrd="1" presId="urn:microsoft.com/office/officeart/2005/8/layout/list1"/>
    <dgm:cxn modelId="{5DF9D787-C028-4AE3-B903-3EF8B7730AFC}" type="presOf" srcId="{EC97BEDB-34B4-4057-B486-EA372F94C9D7}" destId="{1871D1CB-42B5-4D38-A8A3-49400FECC936}" srcOrd="0" destOrd="1" presId="urn:microsoft.com/office/officeart/2005/8/layout/list1"/>
    <dgm:cxn modelId="{C522628E-9B29-49EA-B0B3-036D30042B2A}" srcId="{03BCF655-D39B-4B11-9A72-A90BE57DD253}" destId="{1EA24B34-A668-4E7E-9B46-71914249FB8D}" srcOrd="4" destOrd="0" parTransId="{6FCB5365-C7DE-4425-9E64-E46BC267F609}" sibTransId="{E4F95BA7-35FF-4314-9471-FE2CCB5895EC}"/>
    <dgm:cxn modelId="{F64F399C-5059-462F-B6B7-30E858D04880}" type="presOf" srcId="{493EF689-0C5C-4434-A7A8-99B9793D2145}" destId="{6125BC5B-E7D6-4355-AEE9-52DA4A782F93}" srcOrd="0" destOrd="1" presId="urn:microsoft.com/office/officeart/2005/8/layout/list1"/>
    <dgm:cxn modelId="{D0897EA0-8E58-468B-AA97-648712752B34}" srcId="{50E73FFB-8567-4FC7-8BE7-3E78BDD29F12}" destId="{7FE1AA80-C05F-4088-9C8B-4380D80FD102}" srcOrd="1" destOrd="0" parTransId="{6781A788-17B3-40FD-AF4A-DAF5BD70F3F7}" sibTransId="{BF8F84BC-B95C-41E5-B7BE-114B84D686C3}"/>
    <dgm:cxn modelId="{5CDD1CB0-D99B-4073-A958-3D7C77BEC0BD}" srcId="{03BCF655-D39B-4B11-9A72-A90BE57DD253}" destId="{7AB0D783-D8EF-4F6C-BE3E-D97F4C70D517}" srcOrd="2" destOrd="0" parTransId="{65552BD0-33D0-4F33-AD56-63BD4B5F7408}" sibTransId="{A4231DAC-C83A-4035-9D8C-F9ADC384E611}"/>
    <dgm:cxn modelId="{7F39CFB2-C249-4D7F-8367-E037759F543D}" srcId="{03BCF655-D39B-4B11-9A72-A90BE57DD253}" destId="{7079D387-0006-47F8-B1D3-6D1F259169ED}" srcOrd="0" destOrd="0" parTransId="{6F045D5F-E13D-43F6-B6B6-46CF69F86325}" sibTransId="{7F46E376-A782-4071-B052-8BC57F090636}"/>
    <dgm:cxn modelId="{B9AEFDBC-DC17-4E6F-B31E-5AD6A79A2C3B}" srcId="{7B81E640-F1E7-42A9-98AC-00600DE190CD}" destId="{03BCF655-D39B-4B11-9A72-A90BE57DD253}" srcOrd="2" destOrd="0" parTransId="{8B33AEE2-D6F4-4A7C-B784-1C95D59C6B92}" sibTransId="{6024AB07-5761-4E00-B4A0-69425BD07DE7}"/>
    <dgm:cxn modelId="{2D1299C2-A554-49C5-B982-4017BC712C13}" type="presOf" srcId="{9B1FFE46-A7DB-4E7B-8FCB-0E15F3EB50C3}" destId="{737C755E-EAAD-41FA-9DF1-840E585392B4}" srcOrd="0" destOrd="2" presId="urn:microsoft.com/office/officeart/2005/8/layout/list1"/>
    <dgm:cxn modelId="{C2B862C5-49A0-4E00-B116-8BF8737D3822}" type="presOf" srcId="{8C1952C2-8CA0-42C7-9F0E-14DD8128306D}" destId="{1871D1CB-42B5-4D38-A8A3-49400FECC936}" srcOrd="0" destOrd="3" presId="urn:microsoft.com/office/officeart/2005/8/layout/list1"/>
    <dgm:cxn modelId="{7D9D09CF-6BD0-4D08-9E5D-A6A1057075AA}" type="presOf" srcId="{F60C9306-37C1-4AC1-8D01-3C9F9480DD4F}" destId="{737C755E-EAAD-41FA-9DF1-840E585392B4}" srcOrd="0" destOrd="0" presId="urn:microsoft.com/office/officeart/2005/8/layout/list1"/>
    <dgm:cxn modelId="{248CF8D2-181C-4CBA-B102-9E58C92800E3}" type="presOf" srcId="{7D20AE7B-29B2-4F18-B8D8-1509B664A24C}" destId="{2AFE0753-68B8-4FFF-B57D-0057739B621E}" srcOrd="0" destOrd="0" presId="urn:microsoft.com/office/officeart/2005/8/layout/list1"/>
    <dgm:cxn modelId="{5D6945D5-3B56-4F0C-A8FF-DAE94B332299}" srcId="{7D20AE7B-29B2-4F18-B8D8-1509B664A24C}" destId="{493EF689-0C5C-4434-A7A8-99B9793D2145}" srcOrd="1" destOrd="0" parTransId="{AB65B00D-B905-489C-A381-E70C0FCE6B2A}" sibTransId="{3A81E53B-AC24-4415-B1FF-DFC4B6FB33C3}"/>
    <dgm:cxn modelId="{08F3C0D6-A50A-4841-AB1C-9C0E408CBB34}" srcId="{03BCF655-D39B-4B11-9A72-A90BE57DD253}" destId="{8C1952C2-8CA0-42C7-9F0E-14DD8128306D}" srcOrd="3" destOrd="0" parTransId="{8F50C8F8-73D9-422F-85F4-E58E28778AA1}" sibTransId="{708A9F2E-2E61-4B0A-8B0B-E5029BB9C60C}"/>
    <dgm:cxn modelId="{9D254CDB-93C1-41F2-BC7D-0F4307C3E2B2}" type="presOf" srcId="{50E73FFB-8567-4FC7-8BE7-3E78BDD29F12}" destId="{B9234E69-E655-4B34-AF8A-2953E33111E9}" srcOrd="1" destOrd="0" presId="urn:microsoft.com/office/officeart/2005/8/layout/list1"/>
    <dgm:cxn modelId="{8DB814F4-050E-435C-AB4F-7F1B50946D03}" srcId="{7B81E640-F1E7-42A9-98AC-00600DE190CD}" destId="{7D20AE7B-29B2-4F18-B8D8-1509B664A24C}" srcOrd="1" destOrd="0" parTransId="{FE36F307-5052-4A30-9C59-BD1177CC0693}" sibTransId="{FB2CAC8A-67E6-47B8-8389-B6B5B27EC916}"/>
    <dgm:cxn modelId="{6D50A2F7-4136-4BD8-84BD-5E7986C563F5}" srcId="{7B81E640-F1E7-42A9-98AC-00600DE190CD}" destId="{50E73FFB-8567-4FC7-8BE7-3E78BDD29F12}" srcOrd="0" destOrd="0" parTransId="{ED50B8AE-5167-4488-8F7D-99079A969926}" sibTransId="{40D0DEFA-EB1F-40C4-9E47-B07D6B6469DC}"/>
    <dgm:cxn modelId="{9464DA11-9D8F-43B0-BC6B-9FD8A72A6FB3}" type="presParOf" srcId="{64B0B96C-6753-4F71-9C2B-9ADDF28F3E15}" destId="{97EABBA1-7722-47F2-9A22-6C6ABB3D58A4}" srcOrd="0" destOrd="0" presId="urn:microsoft.com/office/officeart/2005/8/layout/list1"/>
    <dgm:cxn modelId="{59623E89-E388-4FE7-AF8D-E5CEA37B7B2B}" type="presParOf" srcId="{97EABBA1-7722-47F2-9A22-6C6ABB3D58A4}" destId="{6EC5B4F9-7F36-4FD8-8AD7-132A41D8A825}" srcOrd="0" destOrd="0" presId="urn:microsoft.com/office/officeart/2005/8/layout/list1"/>
    <dgm:cxn modelId="{B576303F-E0BE-4F46-988E-AE9E805B7739}" type="presParOf" srcId="{97EABBA1-7722-47F2-9A22-6C6ABB3D58A4}" destId="{B9234E69-E655-4B34-AF8A-2953E33111E9}" srcOrd="1" destOrd="0" presId="urn:microsoft.com/office/officeart/2005/8/layout/list1"/>
    <dgm:cxn modelId="{6A2292E1-2DDF-4571-A1B9-2B1DB3AA4C64}" type="presParOf" srcId="{64B0B96C-6753-4F71-9C2B-9ADDF28F3E15}" destId="{493B6397-1F35-49CF-9EA9-F1A6519676E2}" srcOrd="1" destOrd="0" presId="urn:microsoft.com/office/officeart/2005/8/layout/list1"/>
    <dgm:cxn modelId="{0350143B-5CB8-4103-88F6-09E1BA28C40B}" type="presParOf" srcId="{64B0B96C-6753-4F71-9C2B-9ADDF28F3E15}" destId="{737C755E-EAAD-41FA-9DF1-840E585392B4}" srcOrd="2" destOrd="0" presId="urn:microsoft.com/office/officeart/2005/8/layout/list1"/>
    <dgm:cxn modelId="{8A304A06-804B-4420-89F7-0056AF1E8046}" type="presParOf" srcId="{64B0B96C-6753-4F71-9C2B-9ADDF28F3E15}" destId="{BB22DA81-9B56-4D00-89B6-094CDA80C752}" srcOrd="3" destOrd="0" presId="urn:microsoft.com/office/officeart/2005/8/layout/list1"/>
    <dgm:cxn modelId="{6DD6358B-34D2-4A2D-AAA4-CAEB9AC39FBD}" type="presParOf" srcId="{64B0B96C-6753-4F71-9C2B-9ADDF28F3E15}" destId="{9E1713D8-02C5-459B-84DC-03460244D384}" srcOrd="4" destOrd="0" presId="urn:microsoft.com/office/officeart/2005/8/layout/list1"/>
    <dgm:cxn modelId="{53F4E3EE-2AF1-45BA-946C-476D1FF6D4B6}" type="presParOf" srcId="{9E1713D8-02C5-459B-84DC-03460244D384}" destId="{2AFE0753-68B8-4FFF-B57D-0057739B621E}" srcOrd="0" destOrd="0" presId="urn:microsoft.com/office/officeart/2005/8/layout/list1"/>
    <dgm:cxn modelId="{769494A7-BF77-4BE7-8892-5E74620A5E29}" type="presParOf" srcId="{9E1713D8-02C5-459B-84DC-03460244D384}" destId="{C77772E0-3CAA-4953-88A6-DFD23D300715}" srcOrd="1" destOrd="0" presId="urn:microsoft.com/office/officeart/2005/8/layout/list1"/>
    <dgm:cxn modelId="{042E7B8F-6342-4EBE-BE07-C56EA0229D29}" type="presParOf" srcId="{64B0B96C-6753-4F71-9C2B-9ADDF28F3E15}" destId="{F3669C83-FD45-496E-96AB-5CAC61690A28}" srcOrd="5" destOrd="0" presId="urn:microsoft.com/office/officeart/2005/8/layout/list1"/>
    <dgm:cxn modelId="{C94B160C-F689-4127-9C70-E9C1A6C0C4EB}" type="presParOf" srcId="{64B0B96C-6753-4F71-9C2B-9ADDF28F3E15}" destId="{6125BC5B-E7D6-4355-AEE9-52DA4A782F93}" srcOrd="6" destOrd="0" presId="urn:microsoft.com/office/officeart/2005/8/layout/list1"/>
    <dgm:cxn modelId="{277867DF-11F3-48BC-A945-31A3006C5FAB}" type="presParOf" srcId="{64B0B96C-6753-4F71-9C2B-9ADDF28F3E15}" destId="{70119F77-1B3F-46DE-A223-AFD2C331DD3A}" srcOrd="7" destOrd="0" presId="urn:microsoft.com/office/officeart/2005/8/layout/list1"/>
    <dgm:cxn modelId="{FDE1EB9E-F276-4580-832F-28E7A14B0D74}" type="presParOf" srcId="{64B0B96C-6753-4F71-9C2B-9ADDF28F3E15}" destId="{EAC72C38-F091-4BFD-BE8C-5AF196279895}" srcOrd="8" destOrd="0" presId="urn:microsoft.com/office/officeart/2005/8/layout/list1"/>
    <dgm:cxn modelId="{FDCB69AC-1383-4D00-827B-0BE59AC75E2C}" type="presParOf" srcId="{EAC72C38-F091-4BFD-BE8C-5AF196279895}" destId="{03031F95-3C5A-4A82-879E-11E554B9EC86}" srcOrd="0" destOrd="0" presId="urn:microsoft.com/office/officeart/2005/8/layout/list1"/>
    <dgm:cxn modelId="{A9CC2125-F47E-4203-8B14-E44B80F6B6E7}" type="presParOf" srcId="{EAC72C38-F091-4BFD-BE8C-5AF196279895}" destId="{DB37AF46-FD30-40D0-AE04-BB340E513A1A}" srcOrd="1" destOrd="0" presId="urn:microsoft.com/office/officeart/2005/8/layout/list1"/>
    <dgm:cxn modelId="{E5BE0C0C-307D-4F9F-AD1A-059DEE328726}" type="presParOf" srcId="{64B0B96C-6753-4F71-9C2B-9ADDF28F3E15}" destId="{BC41EB58-436F-4D59-ADF0-9BA48A4502E7}" srcOrd="9" destOrd="0" presId="urn:microsoft.com/office/officeart/2005/8/layout/list1"/>
    <dgm:cxn modelId="{29AAB78F-81AB-497A-82AD-64E152BF7FF1}" type="presParOf" srcId="{64B0B96C-6753-4F71-9C2B-9ADDF28F3E15}" destId="{1871D1CB-42B5-4D38-A8A3-49400FECC93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81E640-F1E7-42A9-98AC-00600DE190CD}"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7D20AE7B-29B2-4F18-B8D8-1509B664A24C}">
      <dgm:prSet custT="1"/>
      <dgm:spPr>
        <a:solidFill>
          <a:schemeClr val="accent5">
            <a:lumMod val="75000"/>
          </a:schemeClr>
        </a:solidFill>
      </dgm:spPr>
      <dgm:t>
        <a:bodyPr/>
        <a:lstStyle/>
        <a:p>
          <a:r>
            <a:rPr lang="en-US" sz="2000" dirty="0">
              <a:latin typeface="Oswald SemiBold" panose="00000700000000000000" pitchFamily="2" charset="0"/>
              <a:ea typeface="Verdana" panose="020B0604030504040204" pitchFamily="34" charset="0"/>
            </a:rPr>
            <a:t>5-10 Years</a:t>
          </a:r>
        </a:p>
      </dgm:t>
    </dgm:pt>
    <dgm:pt modelId="{FE36F307-5052-4A30-9C59-BD1177CC0693}" type="parTrans" cxnId="{8DB814F4-050E-435C-AB4F-7F1B50946D03}">
      <dgm:prSet/>
      <dgm:spPr/>
      <dgm:t>
        <a:bodyPr/>
        <a:lstStyle/>
        <a:p>
          <a:endParaRPr lang="en-US"/>
        </a:p>
      </dgm:t>
    </dgm:pt>
    <dgm:pt modelId="{FB2CAC8A-67E6-47B8-8389-B6B5B27EC916}" type="sibTrans" cxnId="{8DB814F4-050E-435C-AB4F-7F1B50946D03}">
      <dgm:prSet/>
      <dgm:spPr/>
      <dgm:t>
        <a:bodyPr/>
        <a:lstStyle/>
        <a:p>
          <a:endParaRPr lang="en-US"/>
        </a:p>
      </dgm:t>
    </dgm:pt>
    <dgm:pt modelId="{335DA73E-5A0E-47F6-A4D0-3614AA065881}">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Urethane sealant replacement</a:t>
          </a:r>
        </a:p>
      </dgm:t>
    </dgm:pt>
    <dgm:pt modelId="{1368869B-35D5-474C-A4A1-0542945D4541}" type="parTrans" cxnId="{68BAA407-DA02-40F4-9783-6F7F0CAE6641}">
      <dgm:prSet/>
      <dgm:spPr/>
      <dgm:t>
        <a:bodyPr/>
        <a:lstStyle/>
        <a:p>
          <a:endParaRPr lang="en-US"/>
        </a:p>
      </dgm:t>
    </dgm:pt>
    <dgm:pt modelId="{25CD215F-BD94-405A-B1B5-34DC934500F1}" type="sibTrans" cxnId="{68BAA407-DA02-40F4-9783-6F7F0CAE6641}">
      <dgm:prSet/>
      <dgm:spPr/>
      <dgm:t>
        <a:bodyPr/>
        <a:lstStyle/>
        <a:p>
          <a:endParaRPr lang="en-US"/>
        </a:p>
      </dgm:t>
    </dgm:pt>
    <dgm:pt modelId="{03BCF655-D39B-4B11-9A72-A90BE57DD253}">
      <dgm:prSet custT="1"/>
      <dgm:spPr>
        <a:solidFill>
          <a:schemeClr val="accent5">
            <a:lumMod val="50000"/>
          </a:schemeClr>
        </a:solidFill>
      </dgm:spPr>
      <dgm:t>
        <a:bodyPr/>
        <a:lstStyle/>
        <a:p>
          <a:r>
            <a:rPr lang="en-US" sz="2000" dirty="0">
              <a:latin typeface="Oswald SemiBold" panose="00000700000000000000" pitchFamily="2" charset="0"/>
              <a:ea typeface="Verdana" panose="020B0604030504040204" pitchFamily="34" charset="0"/>
            </a:rPr>
            <a:t>10-15 Years</a:t>
          </a:r>
        </a:p>
      </dgm:t>
    </dgm:pt>
    <dgm:pt modelId="{8B33AEE2-D6F4-4A7C-B784-1C95D59C6B92}" type="parTrans" cxnId="{B9AEFDBC-DC17-4E6F-B31E-5AD6A79A2C3B}">
      <dgm:prSet/>
      <dgm:spPr/>
      <dgm:t>
        <a:bodyPr/>
        <a:lstStyle/>
        <a:p>
          <a:endParaRPr lang="en-US"/>
        </a:p>
      </dgm:t>
    </dgm:pt>
    <dgm:pt modelId="{6024AB07-5761-4E00-B4A0-69425BD07DE7}" type="sibTrans" cxnId="{B9AEFDBC-DC17-4E6F-B31E-5AD6A79A2C3B}">
      <dgm:prSet/>
      <dgm:spPr/>
      <dgm:t>
        <a:bodyPr/>
        <a:lstStyle/>
        <a:p>
          <a:endParaRPr lang="en-US"/>
        </a:p>
      </dgm:t>
    </dgm:pt>
    <dgm:pt modelId="{7079D387-0006-47F8-B1D3-6D1F259169ED}">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Failed corner bead</a:t>
          </a:r>
        </a:p>
      </dgm:t>
    </dgm:pt>
    <dgm:pt modelId="{6F045D5F-E13D-43F6-B6B6-46CF69F86325}" type="parTrans" cxnId="{7F39CFB2-C249-4D7F-8367-E037759F543D}">
      <dgm:prSet/>
      <dgm:spPr/>
      <dgm:t>
        <a:bodyPr/>
        <a:lstStyle/>
        <a:p>
          <a:endParaRPr lang="en-US"/>
        </a:p>
      </dgm:t>
    </dgm:pt>
    <dgm:pt modelId="{7F46E376-A782-4071-B052-8BC57F090636}" type="sibTrans" cxnId="{7F39CFB2-C249-4D7F-8367-E037759F543D}">
      <dgm:prSet/>
      <dgm:spPr/>
      <dgm:t>
        <a:bodyPr/>
        <a:lstStyle/>
        <a:p>
          <a:endParaRPr lang="en-US"/>
        </a:p>
      </dgm:t>
    </dgm:pt>
    <dgm:pt modelId="{785461BD-D7DF-4895-8EBC-F4861AF9C810}">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Crack/spall repair</a:t>
          </a:r>
        </a:p>
      </dgm:t>
    </dgm:pt>
    <dgm:pt modelId="{3D5A216B-91B4-447F-A12C-9CD55FAD13B9}" type="parTrans" cxnId="{82F92B25-34E8-46FB-BE36-3EBC2D6B8EA4}">
      <dgm:prSet/>
      <dgm:spPr/>
      <dgm:t>
        <a:bodyPr/>
        <a:lstStyle/>
        <a:p>
          <a:endParaRPr lang="en-US"/>
        </a:p>
      </dgm:t>
    </dgm:pt>
    <dgm:pt modelId="{7082F03A-9120-431A-93BE-003C760F332D}" type="sibTrans" cxnId="{82F92B25-34E8-46FB-BE36-3EBC2D6B8EA4}">
      <dgm:prSet/>
      <dgm:spPr/>
      <dgm:t>
        <a:bodyPr/>
        <a:lstStyle/>
        <a:p>
          <a:endParaRPr lang="en-US"/>
        </a:p>
      </dgm:t>
    </dgm:pt>
    <dgm:pt modelId="{898881DA-D4DF-4406-847F-F9EAA67AA9C0}">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Lathe replacement/patching</a:t>
          </a:r>
        </a:p>
      </dgm:t>
    </dgm:pt>
    <dgm:pt modelId="{AB10E806-7A96-4A48-A862-5E32CADB0B0E}" type="parTrans" cxnId="{6CD00C6C-5210-4463-9287-92D1DF0BAA14}">
      <dgm:prSet/>
      <dgm:spPr/>
      <dgm:t>
        <a:bodyPr/>
        <a:lstStyle/>
        <a:p>
          <a:endParaRPr lang="en-US"/>
        </a:p>
      </dgm:t>
    </dgm:pt>
    <dgm:pt modelId="{7480DF6D-7B6B-46F2-9FDB-D0F026B44F59}" type="sibTrans" cxnId="{6CD00C6C-5210-4463-9287-92D1DF0BAA14}">
      <dgm:prSet/>
      <dgm:spPr/>
      <dgm:t>
        <a:bodyPr/>
        <a:lstStyle/>
        <a:p>
          <a:endParaRPr lang="en-US"/>
        </a:p>
      </dgm:t>
    </dgm:pt>
    <dgm:pt modelId="{B5EBFC32-26E4-44B6-89B7-B8B24A1D3DF1}">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Vapor barrier</a:t>
          </a:r>
        </a:p>
      </dgm:t>
    </dgm:pt>
    <dgm:pt modelId="{A0A69176-8AF7-49BE-BA05-829C9EB5382E}" type="parTrans" cxnId="{28018A27-1B7F-48A9-AE52-F5B1C957E2F2}">
      <dgm:prSet/>
      <dgm:spPr/>
      <dgm:t>
        <a:bodyPr/>
        <a:lstStyle/>
        <a:p>
          <a:endParaRPr lang="en-US"/>
        </a:p>
      </dgm:t>
    </dgm:pt>
    <dgm:pt modelId="{805F4000-AFDC-47D3-AF12-EE2885588412}" type="sibTrans" cxnId="{28018A27-1B7F-48A9-AE52-F5B1C957E2F2}">
      <dgm:prSet/>
      <dgm:spPr/>
      <dgm:t>
        <a:bodyPr/>
        <a:lstStyle/>
        <a:p>
          <a:endParaRPr lang="en-US"/>
        </a:p>
      </dgm:t>
    </dgm:pt>
    <dgm:pt modelId="{580D7D0C-2EAF-4931-B55C-501B49380E7C}">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Flashings</a:t>
          </a:r>
        </a:p>
      </dgm:t>
    </dgm:pt>
    <dgm:pt modelId="{18F505ED-6852-4460-AA31-805EEF323179}" type="parTrans" cxnId="{19520890-F8A9-4A3F-B680-AEDC9ECE495A}">
      <dgm:prSet/>
      <dgm:spPr/>
      <dgm:t>
        <a:bodyPr/>
        <a:lstStyle/>
        <a:p>
          <a:endParaRPr lang="en-US"/>
        </a:p>
      </dgm:t>
    </dgm:pt>
    <dgm:pt modelId="{167559F7-7061-4779-B059-FF5166765A9F}" type="sibTrans" cxnId="{19520890-F8A9-4A3F-B680-AEDC9ECE495A}">
      <dgm:prSet/>
      <dgm:spPr/>
      <dgm:t>
        <a:bodyPr/>
        <a:lstStyle/>
        <a:p>
          <a:endParaRPr lang="en-US"/>
        </a:p>
      </dgm:t>
    </dgm:pt>
    <dgm:pt modelId="{FF899DE4-6FD6-407B-827B-30ABEA3310D7}">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Repair of insulating material and mesh</a:t>
          </a:r>
        </a:p>
      </dgm:t>
    </dgm:pt>
    <dgm:pt modelId="{769BBF06-0820-44A0-A5A2-57DD3D06003A}" type="parTrans" cxnId="{C13EF16C-DDD4-48A6-B6AB-015A93678743}">
      <dgm:prSet/>
      <dgm:spPr/>
      <dgm:t>
        <a:bodyPr/>
        <a:lstStyle/>
        <a:p>
          <a:endParaRPr lang="en-US"/>
        </a:p>
      </dgm:t>
    </dgm:pt>
    <dgm:pt modelId="{6F38B916-65C6-4C38-9640-DE4E9C4E0D73}" type="sibTrans" cxnId="{C13EF16C-DDD4-48A6-B6AB-015A93678743}">
      <dgm:prSet/>
      <dgm:spPr/>
      <dgm:t>
        <a:bodyPr/>
        <a:lstStyle/>
        <a:p>
          <a:endParaRPr lang="en-US"/>
        </a:p>
      </dgm:t>
    </dgm:pt>
    <dgm:pt modelId="{61A4998D-A030-4F6D-B78B-0EED2E0D6D0F}">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Finish Coat Replacement and Patching</a:t>
          </a:r>
        </a:p>
      </dgm:t>
    </dgm:pt>
    <dgm:pt modelId="{2374CC7B-AEE5-48D5-A48E-017D5AB233F0}" type="parTrans" cxnId="{40FB1289-257F-41E1-BBED-ECEDB0AEDA1D}">
      <dgm:prSet/>
      <dgm:spPr/>
      <dgm:t>
        <a:bodyPr/>
        <a:lstStyle/>
        <a:p>
          <a:endParaRPr lang="en-US"/>
        </a:p>
      </dgm:t>
    </dgm:pt>
    <dgm:pt modelId="{97985CC7-C457-4AA9-B7EC-DBF3D27C3C25}" type="sibTrans" cxnId="{40FB1289-257F-41E1-BBED-ECEDB0AEDA1D}">
      <dgm:prSet/>
      <dgm:spPr/>
      <dgm:t>
        <a:bodyPr/>
        <a:lstStyle/>
        <a:p>
          <a:endParaRPr lang="en-US"/>
        </a:p>
      </dgm:t>
    </dgm:pt>
    <dgm:pt modelId="{FD07BEF1-893C-45ED-A568-5EDD00440EA4}">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Punctured and damaged EIFS</a:t>
          </a:r>
        </a:p>
      </dgm:t>
    </dgm:pt>
    <dgm:pt modelId="{025EA4DE-07A6-4588-A9E1-FCC1F353BEF7}" type="parTrans" cxnId="{41011936-274F-4428-A1AD-1F25B444FDD4}">
      <dgm:prSet/>
      <dgm:spPr/>
      <dgm:t>
        <a:bodyPr/>
        <a:lstStyle/>
        <a:p>
          <a:endParaRPr lang="en-US"/>
        </a:p>
      </dgm:t>
    </dgm:pt>
    <dgm:pt modelId="{FF1EDD5A-9C84-4AE1-9C6E-AAE3D68282AB}" type="sibTrans" cxnId="{41011936-274F-4428-A1AD-1F25B444FDD4}">
      <dgm:prSet/>
      <dgm:spPr/>
      <dgm:t>
        <a:bodyPr/>
        <a:lstStyle/>
        <a:p>
          <a:endParaRPr lang="en-US"/>
        </a:p>
      </dgm:t>
    </dgm:pt>
    <dgm:pt modelId="{7B5AC2A4-230C-4245-9976-4C3C81AEBB50}">
      <dgm:prSet custT="1"/>
      <dgm:spPr/>
      <dgm:t>
        <a:bodyPr/>
        <a:lstStyle/>
        <a:p>
          <a:r>
            <a:rPr lang="en-US" sz="1600" dirty="0">
              <a:solidFill>
                <a:srgbClr val="3F3F3F"/>
              </a:solidFill>
              <a:latin typeface="Univers Condensed Light" panose="020B0306020202040204" pitchFamily="34" charset="0"/>
              <a:ea typeface="Verdana" panose="020B0604030504040204" pitchFamily="34" charset="0"/>
            </a:rPr>
            <a:t>Wall coatings</a:t>
          </a:r>
        </a:p>
      </dgm:t>
    </dgm:pt>
    <dgm:pt modelId="{913E7FC2-FEAB-45F8-AB1E-A7FB3B06C68F}" type="parTrans" cxnId="{7793162B-EFCC-47E1-A25B-FDDAD005E65A}">
      <dgm:prSet/>
      <dgm:spPr/>
      <dgm:t>
        <a:bodyPr/>
        <a:lstStyle/>
        <a:p>
          <a:endParaRPr lang="en-US"/>
        </a:p>
      </dgm:t>
    </dgm:pt>
    <dgm:pt modelId="{CECFABDA-24E5-42AA-B6E5-55417A29BD9D}" type="sibTrans" cxnId="{7793162B-EFCC-47E1-A25B-FDDAD005E65A}">
      <dgm:prSet/>
      <dgm:spPr/>
      <dgm:t>
        <a:bodyPr/>
        <a:lstStyle/>
        <a:p>
          <a:endParaRPr lang="en-US"/>
        </a:p>
      </dgm:t>
    </dgm:pt>
    <dgm:pt modelId="{64B0B96C-6753-4F71-9C2B-9ADDF28F3E15}" type="pres">
      <dgm:prSet presAssocID="{7B81E640-F1E7-42A9-98AC-00600DE190CD}" presName="linear" presStyleCnt="0">
        <dgm:presLayoutVars>
          <dgm:dir/>
          <dgm:animLvl val="lvl"/>
          <dgm:resizeHandles val="exact"/>
        </dgm:presLayoutVars>
      </dgm:prSet>
      <dgm:spPr/>
    </dgm:pt>
    <dgm:pt modelId="{9E1713D8-02C5-459B-84DC-03460244D384}" type="pres">
      <dgm:prSet presAssocID="{7D20AE7B-29B2-4F18-B8D8-1509B664A24C}" presName="parentLin" presStyleCnt="0"/>
      <dgm:spPr/>
    </dgm:pt>
    <dgm:pt modelId="{2AFE0753-68B8-4FFF-B57D-0057739B621E}" type="pres">
      <dgm:prSet presAssocID="{7D20AE7B-29B2-4F18-B8D8-1509B664A24C}" presName="parentLeftMargin" presStyleLbl="node1" presStyleIdx="0" presStyleCnt="2"/>
      <dgm:spPr/>
    </dgm:pt>
    <dgm:pt modelId="{C77772E0-3CAA-4953-88A6-DFD23D300715}" type="pres">
      <dgm:prSet presAssocID="{7D20AE7B-29B2-4F18-B8D8-1509B664A24C}" presName="parentText" presStyleLbl="node1" presStyleIdx="0" presStyleCnt="2">
        <dgm:presLayoutVars>
          <dgm:chMax val="0"/>
          <dgm:bulletEnabled val="1"/>
        </dgm:presLayoutVars>
      </dgm:prSet>
      <dgm:spPr/>
    </dgm:pt>
    <dgm:pt modelId="{F3669C83-FD45-496E-96AB-5CAC61690A28}" type="pres">
      <dgm:prSet presAssocID="{7D20AE7B-29B2-4F18-B8D8-1509B664A24C}" presName="negativeSpace" presStyleCnt="0"/>
      <dgm:spPr/>
    </dgm:pt>
    <dgm:pt modelId="{6125BC5B-E7D6-4355-AEE9-52DA4A782F93}" type="pres">
      <dgm:prSet presAssocID="{7D20AE7B-29B2-4F18-B8D8-1509B664A24C}" presName="childText" presStyleLbl="conFgAcc1" presStyleIdx="0" presStyleCnt="2">
        <dgm:presLayoutVars>
          <dgm:bulletEnabled val="1"/>
        </dgm:presLayoutVars>
      </dgm:prSet>
      <dgm:spPr/>
    </dgm:pt>
    <dgm:pt modelId="{70119F77-1B3F-46DE-A223-AFD2C331DD3A}" type="pres">
      <dgm:prSet presAssocID="{FB2CAC8A-67E6-47B8-8389-B6B5B27EC916}" presName="spaceBetweenRectangles" presStyleCnt="0"/>
      <dgm:spPr/>
    </dgm:pt>
    <dgm:pt modelId="{EAC72C38-F091-4BFD-BE8C-5AF196279895}" type="pres">
      <dgm:prSet presAssocID="{03BCF655-D39B-4B11-9A72-A90BE57DD253}" presName="parentLin" presStyleCnt="0"/>
      <dgm:spPr/>
    </dgm:pt>
    <dgm:pt modelId="{03031F95-3C5A-4A82-879E-11E554B9EC86}" type="pres">
      <dgm:prSet presAssocID="{03BCF655-D39B-4B11-9A72-A90BE57DD253}" presName="parentLeftMargin" presStyleLbl="node1" presStyleIdx="0" presStyleCnt="2"/>
      <dgm:spPr/>
    </dgm:pt>
    <dgm:pt modelId="{DB37AF46-FD30-40D0-AE04-BB340E513A1A}" type="pres">
      <dgm:prSet presAssocID="{03BCF655-D39B-4B11-9A72-A90BE57DD253}" presName="parentText" presStyleLbl="node1" presStyleIdx="1" presStyleCnt="2">
        <dgm:presLayoutVars>
          <dgm:chMax val="0"/>
          <dgm:bulletEnabled val="1"/>
        </dgm:presLayoutVars>
      </dgm:prSet>
      <dgm:spPr/>
    </dgm:pt>
    <dgm:pt modelId="{BC41EB58-436F-4D59-ADF0-9BA48A4502E7}" type="pres">
      <dgm:prSet presAssocID="{03BCF655-D39B-4B11-9A72-A90BE57DD253}" presName="negativeSpace" presStyleCnt="0"/>
      <dgm:spPr/>
    </dgm:pt>
    <dgm:pt modelId="{1871D1CB-42B5-4D38-A8A3-49400FECC936}" type="pres">
      <dgm:prSet presAssocID="{03BCF655-D39B-4B11-9A72-A90BE57DD253}" presName="childText" presStyleLbl="conFgAcc1" presStyleIdx="1" presStyleCnt="2">
        <dgm:presLayoutVars>
          <dgm:bulletEnabled val="1"/>
        </dgm:presLayoutVars>
      </dgm:prSet>
      <dgm:spPr/>
    </dgm:pt>
  </dgm:ptLst>
  <dgm:cxnLst>
    <dgm:cxn modelId="{BD5A3600-DF85-4E0C-81E5-73B6B844C557}" type="presOf" srcId="{03BCF655-D39B-4B11-9A72-A90BE57DD253}" destId="{DB37AF46-FD30-40D0-AE04-BB340E513A1A}" srcOrd="1" destOrd="0" presId="urn:microsoft.com/office/officeart/2005/8/layout/list1"/>
    <dgm:cxn modelId="{68BAA407-DA02-40F4-9783-6F7F0CAE6641}" srcId="{7D20AE7B-29B2-4F18-B8D8-1509B664A24C}" destId="{335DA73E-5A0E-47F6-A4D0-3614AA065881}" srcOrd="0" destOrd="0" parTransId="{1368869B-35D5-474C-A4A1-0542945D4541}" sibTransId="{25CD215F-BD94-405A-B1B5-34DC934500F1}"/>
    <dgm:cxn modelId="{73BFB407-088E-44D2-B15C-5DF2C9D4C8E3}" type="presOf" srcId="{335DA73E-5A0E-47F6-A4D0-3614AA065881}" destId="{6125BC5B-E7D6-4355-AEE9-52DA4A782F93}" srcOrd="0" destOrd="0" presId="urn:microsoft.com/office/officeart/2005/8/layout/list1"/>
    <dgm:cxn modelId="{93E0690E-2A47-4FB9-A64C-15DB2408BD85}" type="presOf" srcId="{7B81E640-F1E7-42A9-98AC-00600DE190CD}" destId="{64B0B96C-6753-4F71-9C2B-9ADDF28F3E15}" srcOrd="0" destOrd="0" presId="urn:microsoft.com/office/officeart/2005/8/layout/list1"/>
    <dgm:cxn modelId="{588A9D21-5DD7-49F0-AF1E-3C97F28EE699}" type="presOf" srcId="{7B5AC2A4-230C-4245-9976-4C3C81AEBB50}" destId="{6125BC5B-E7D6-4355-AEE9-52DA4A782F93}" srcOrd="0" destOrd="1" presId="urn:microsoft.com/office/officeart/2005/8/layout/list1"/>
    <dgm:cxn modelId="{82F92B25-34E8-46FB-BE36-3EBC2D6B8EA4}" srcId="{7D20AE7B-29B2-4F18-B8D8-1509B664A24C}" destId="{785461BD-D7DF-4895-8EBC-F4861AF9C810}" srcOrd="2" destOrd="0" parTransId="{3D5A216B-91B4-447F-A12C-9CD55FAD13B9}" sibTransId="{7082F03A-9120-431A-93BE-003C760F332D}"/>
    <dgm:cxn modelId="{28018A27-1B7F-48A9-AE52-F5B1C957E2F2}" srcId="{7D20AE7B-29B2-4F18-B8D8-1509B664A24C}" destId="{B5EBFC32-26E4-44B6-89B7-B8B24A1D3DF1}" srcOrd="4" destOrd="0" parTransId="{A0A69176-8AF7-49BE-BA05-829C9EB5382E}" sibTransId="{805F4000-AFDC-47D3-AF12-EE2885588412}"/>
    <dgm:cxn modelId="{AAC80929-9683-4C61-9A96-8D6B2BB104FB}" type="presOf" srcId="{03BCF655-D39B-4B11-9A72-A90BE57DD253}" destId="{03031F95-3C5A-4A82-879E-11E554B9EC86}" srcOrd="0" destOrd="0" presId="urn:microsoft.com/office/officeart/2005/8/layout/list1"/>
    <dgm:cxn modelId="{7793162B-EFCC-47E1-A25B-FDDAD005E65A}" srcId="{7D20AE7B-29B2-4F18-B8D8-1509B664A24C}" destId="{7B5AC2A4-230C-4245-9976-4C3C81AEBB50}" srcOrd="1" destOrd="0" parTransId="{913E7FC2-FEAB-45F8-AB1E-A7FB3B06C68F}" sibTransId="{CECFABDA-24E5-42AA-B6E5-55417A29BD9D}"/>
    <dgm:cxn modelId="{4B18892B-85B2-4C07-8B4D-B8D14DB88993}" type="presOf" srcId="{61A4998D-A030-4F6D-B78B-0EED2E0D6D0F}" destId="{1871D1CB-42B5-4D38-A8A3-49400FECC936}" srcOrd="0" destOrd="2" presId="urn:microsoft.com/office/officeart/2005/8/layout/list1"/>
    <dgm:cxn modelId="{41011936-274F-4428-A1AD-1F25B444FDD4}" srcId="{7D20AE7B-29B2-4F18-B8D8-1509B664A24C}" destId="{FD07BEF1-893C-45ED-A568-5EDD00440EA4}" srcOrd="6" destOrd="0" parTransId="{025EA4DE-07A6-4588-A9E1-FCC1F353BEF7}" sibTransId="{FF1EDD5A-9C84-4AE1-9C6E-AAE3D68282AB}"/>
    <dgm:cxn modelId="{13489238-7362-4D7F-B369-299A24E8993C}" type="presOf" srcId="{B5EBFC32-26E4-44B6-89B7-B8B24A1D3DF1}" destId="{6125BC5B-E7D6-4355-AEE9-52DA4A782F93}" srcOrd="0" destOrd="4" presId="urn:microsoft.com/office/officeart/2005/8/layout/list1"/>
    <dgm:cxn modelId="{47DCE25F-D496-4391-B940-6263CCE10F61}" type="presOf" srcId="{7D20AE7B-29B2-4F18-B8D8-1509B664A24C}" destId="{C77772E0-3CAA-4953-88A6-DFD23D300715}" srcOrd="1" destOrd="0" presId="urn:microsoft.com/office/officeart/2005/8/layout/list1"/>
    <dgm:cxn modelId="{E8FDF267-8093-4E2E-BC7E-F6902A750F3D}" type="presOf" srcId="{7079D387-0006-47F8-B1D3-6D1F259169ED}" destId="{1871D1CB-42B5-4D38-A8A3-49400FECC936}" srcOrd="0" destOrd="0" presId="urn:microsoft.com/office/officeart/2005/8/layout/list1"/>
    <dgm:cxn modelId="{6CD00C6C-5210-4463-9287-92D1DF0BAA14}" srcId="{7D20AE7B-29B2-4F18-B8D8-1509B664A24C}" destId="{898881DA-D4DF-4406-847F-F9EAA67AA9C0}" srcOrd="3" destOrd="0" parTransId="{AB10E806-7A96-4A48-A862-5E32CADB0B0E}" sibTransId="{7480DF6D-7B6B-46F2-9FDB-D0F026B44F59}"/>
    <dgm:cxn modelId="{C13EF16C-DDD4-48A6-B6AB-015A93678743}" srcId="{03BCF655-D39B-4B11-9A72-A90BE57DD253}" destId="{FF899DE4-6FD6-407B-827B-30ABEA3310D7}" srcOrd="1" destOrd="0" parTransId="{769BBF06-0820-44A0-A5A2-57DD3D06003A}" sibTransId="{6F38B916-65C6-4C38-9640-DE4E9C4E0D73}"/>
    <dgm:cxn modelId="{5904C552-0107-495E-AC46-EFF961718ACA}" type="presOf" srcId="{898881DA-D4DF-4406-847F-F9EAA67AA9C0}" destId="{6125BC5B-E7D6-4355-AEE9-52DA4A782F93}" srcOrd="0" destOrd="3" presId="urn:microsoft.com/office/officeart/2005/8/layout/list1"/>
    <dgm:cxn modelId="{0D62F776-9A31-4F41-8A67-072912139148}" type="presOf" srcId="{FF899DE4-6FD6-407B-827B-30ABEA3310D7}" destId="{1871D1CB-42B5-4D38-A8A3-49400FECC936}" srcOrd="0" destOrd="1" presId="urn:microsoft.com/office/officeart/2005/8/layout/list1"/>
    <dgm:cxn modelId="{C285667E-4FD4-44AE-AF70-DF68D0AB6838}" type="presOf" srcId="{785461BD-D7DF-4895-8EBC-F4861AF9C810}" destId="{6125BC5B-E7D6-4355-AEE9-52DA4A782F93}" srcOrd="0" destOrd="2" presId="urn:microsoft.com/office/officeart/2005/8/layout/list1"/>
    <dgm:cxn modelId="{40FB1289-257F-41E1-BBED-ECEDB0AEDA1D}" srcId="{03BCF655-D39B-4B11-9A72-A90BE57DD253}" destId="{61A4998D-A030-4F6D-B78B-0EED2E0D6D0F}" srcOrd="2" destOrd="0" parTransId="{2374CC7B-AEE5-48D5-A48E-017D5AB233F0}" sibTransId="{97985CC7-C457-4AA9-B7EC-DBF3D27C3C25}"/>
    <dgm:cxn modelId="{012B3F8C-89D9-412C-8DBE-BF50AD7F0BF0}" type="presOf" srcId="{FD07BEF1-893C-45ED-A568-5EDD00440EA4}" destId="{6125BC5B-E7D6-4355-AEE9-52DA4A782F93}" srcOrd="0" destOrd="6" presId="urn:microsoft.com/office/officeart/2005/8/layout/list1"/>
    <dgm:cxn modelId="{19520890-F8A9-4A3F-B680-AEDC9ECE495A}" srcId="{7D20AE7B-29B2-4F18-B8D8-1509B664A24C}" destId="{580D7D0C-2EAF-4931-B55C-501B49380E7C}" srcOrd="5" destOrd="0" parTransId="{18F505ED-6852-4460-AA31-805EEF323179}" sibTransId="{167559F7-7061-4779-B059-FF5166765A9F}"/>
    <dgm:cxn modelId="{7F39CFB2-C249-4D7F-8367-E037759F543D}" srcId="{03BCF655-D39B-4B11-9A72-A90BE57DD253}" destId="{7079D387-0006-47F8-B1D3-6D1F259169ED}" srcOrd="0" destOrd="0" parTransId="{6F045D5F-E13D-43F6-B6B6-46CF69F86325}" sibTransId="{7F46E376-A782-4071-B052-8BC57F090636}"/>
    <dgm:cxn modelId="{B9AEFDBC-DC17-4E6F-B31E-5AD6A79A2C3B}" srcId="{7B81E640-F1E7-42A9-98AC-00600DE190CD}" destId="{03BCF655-D39B-4B11-9A72-A90BE57DD253}" srcOrd="1" destOrd="0" parTransId="{8B33AEE2-D6F4-4A7C-B784-1C95D59C6B92}" sibTransId="{6024AB07-5761-4E00-B4A0-69425BD07DE7}"/>
    <dgm:cxn modelId="{6AA18ACF-1FDB-4FA5-9D50-CB30C699FCE2}" type="presOf" srcId="{580D7D0C-2EAF-4931-B55C-501B49380E7C}" destId="{6125BC5B-E7D6-4355-AEE9-52DA4A782F93}" srcOrd="0" destOrd="5" presId="urn:microsoft.com/office/officeart/2005/8/layout/list1"/>
    <dgm:cxn modelId="{248CF8D2-181C-4CBA-B102-9E58C92800E3}" type="presOf" srcId="{7D20AE7B-29B2-4F18-B8D8-1509B664A24C}" destId="{2AFE0753-68B8-4FFF-B57D-0057739B621E}" srcOrd="0" destOrd="0" presId="urn:microsoft.com/office/officeart/2005/8/layout/list1"/>
    <dgm:cxn modelId="{8DB814F4-050E-435C-AB4F-7F1B50946D03}" srcId="{7B81E640-F1E7-42A9-98AC-00600DE190CD}" destId="{7D20AE7B-29B2-4F18-B8D8-1509B664A24C}" srcOrd="0" destOrd="0" parTransId="{FE36F307-5052-4A30-9C59-BD1177CC0693}" sibTransId="{FB2CAC8A-67E6-47B8-8389-B6B5B27EC916}"/>
    <dgm:cxn modelId="{6DD6358B-34D2-4A2D-AAA4-CAEB9AC39FBD}" type="presParOf" srcId="{64B0B96C-6753-4F71-9C2B-9ADDF28F3E15}" destId="{9E1713D8-02C5-459B-84DC-03460244D384}" srcOrd="0" destOrd="0" presId="urn:microsoft.com/office/officeart/2005/8/layout/list1"/>
    <dgm:cxn modelId="{53F4E3EE-2AF1-45BA-946C-476D1FF6D4B6}" type="presParOf" srcId="{9E1713D8-02C5-459B-84DC-03460244D384}" destId="{2AFE0753-68B8-4FFF-B57D-0057739B621E}" srcOrd="0" destOrd="0" presId="urn:microsoft.com/office/officeart/2005/8/layout/list1"/>
    <dgm:cxn modelId="{769494A7-BF77-4BE7-8892-5E74620A5E29}" type="presParOf" srcId="{9E1713D8-02C5-459B-84DC-03460244D384}" destId="{C77772E0-3CAA-4953-88A6-DFD23D300715}" srcOrd="1" destOrd="0" presId="urn:microsoft.com/office/officeart/2005/8/layout/list1"/>
    <dgm:cxn modelId="{042E7B8F-6342-4EBE-BE07-C56EA0229D29}" type="presParOf" srcId="{64B0B96C-6753-4F71-9C2B-9ADDF28F3E15}" destId="{F3669C83-FD45-496E-96AB-5CAC61690A28}" srcOrd="1" destOrd="0" presId="urn:microsoft.com/office/officeart/2005/8/layout/list1"/>
    <dgm:cxn modelId="{C94B160C-F689-4127-9C70-E9C1A6C0C4EB}" type="presParOf" srcId="{64B0B96C-6753-4F71-9C2B-9ADDF28F3E15}" destId="{6125BC5B-E7D6-4355-AEE9-52DA4A782F93}" srcOrd="2" destOrd="0" presId="urn:microsoft.com/office/officeart/2005/8/layout/list1"/>
    <dgm:cxn modelId="{277867DF-11F3-48BC-A945-31A3006C5FAB}" type="presParOf" srcId="{64B0B96C-6753-4F71-9C2B-9ADDF28F3E15}" destId="{70119F77-1B3F-46DE-A223-AFD2C331DD3A}" srcOrd="3" destOrd="0" presId="urn:microsoft.com/office/officeart/2005/8/layout/list1"/>
    <dgm:cxn modelId="{FDE1EB9E-F276-4580-832F-28E7A14B0D74}" type="presParOf" srcId="{64B0B96C-6753-4F71-9C2B-9ADDF28F3E15}" destId="{EAC72C38-F091-4BFD-BE8C-5AF196279895}" srcOrd="4" destOrd="0" presId="urn:microsoft.com/office/officeart/2005/8/layout/list1"/>
    <dgm:cxn modelId="{FDCB69AC-1383-4D00-827B-0BE59AC75E2C}" type="presParOf" srcId="{EAC72C38-F091-4BFD-BE8C-5AF196279895}" destId="{03031F95-3C5A-4A82-879E-11E554B9EC86}" srcOrd="0" destOrd="0" presId="urn:microsoft.com/office/officeart/2005/8/layout/list1"/>
    <dgm:cxn modelId="{A9CC2125-F47E-4203-8B14-E44B80F6B6E7}" type="presParOf" srcId="{EAC72C38-F091-4BFD-BE8C-5AF196279895}" destId="{DB37AF46-FD30-40D0-AE04-BB340E513A1A}" srcOrd="1" destOrd="0" presId="urn:microsoft.com/office/officeart/2005/8/layout/list1"/>
    <dgm:cxn modelId="{E5BE0C0C-307D-4F9F-AD1A-059DEE328726}" type="presParOf" srcId="{64B0B96C-6753-4F71-9C2B-9ADDF28F3E15}" destId="{BC41EB58-436F-4D59-ADF0-9BA48A4502E7}" srcOrd="5" destOrd="0" presId="urn:microsoft.com/office/officeart/2005/8/layout/list1"/>
    <dgm:cxn modelId="{29AAB78F-81AB-497A-82AD-64E152BF7FF1}" type="presParOf" srcId="{64B0B96C-6753-4F71-9C2B-9ADDF28F3E15}" destId="{1871D1CB-42B5-4D38-A8A3-49400FECC936}"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81E640-F1E7-42A9-98AC-00600DE190CD}"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92189F61-B2DE-44F2-87CB-C0842E9324CB}">
      <dgm:prSet custT="1"/>
      <dgm:spPr>
        <a:solidFill>
          <a:schemeClr val="accent4">
            <a:lumMod val="60000"/>
            <a:lumOff val="40000"/>
          </a:schemeClr>
        </a:solidFill>
      </dgm:spPr>
      <dgm:t>
        <a:bodyPr/>
        <a:lstStyle/>
        <a:p>
          <a:r>
            <a:rPr lang="en-US" sz="2000" dirty="0">
              <a:latin typeface="+mj-lt"/>
              <a:ea typeface="Verdana" panose="020B0604030504040204" pitchFamily="34" charset="0"/>
            </a:rPr>
            <a:t>Annually</a:t>
          </a:r>
        </a:p>
      </dgm:t>
    </dgm:pt>
    <dgm:pt modelId="{5D6CC93A-FD2E-493E-A3E1-C18E07230CB7}" type="parTrans" cxnId="{F1F7535C-0177-4A45-A4B7-66ADB2DAFC3D}">
      <dgm:prSet/>
      <dgm:spPr/>
      <dgm:t>
        <a:bodyPr/>
        <a:lstStyle/>
        <a:p>
          <a:endParaRPr lang="en-US"/>
        </a:p>
      </dgm:t>
    </dgm:pt>
    <dgm:pt modelId="{57AE04F7-BDB8-4BDB-AFC4-778B007F33AD}" type="sibTrans" cxnId="{F1F7535C-0177-4A45-A4B7-66ADB2DAFC3D}">
      <dgm:prSet/>
      <dgm:spPr/>
      <dgm:t>
        <a:bodyPr/>
        <a:lstStyle/>
        <a:p>
          <a:endParaRPr lang="en-US"/>
        </a:p>
      </dgm:t>
    </dgm:pt>
    <dgm:pt modelId="{483474AD-2C11-444A-8E1A-A517AD7B6F3D}">
      <dgm:prSet custT="1"/>
      <dgm:spPr/>
      <dgm:t>
        <a:bodyPr/>
        <a:lstStyle/>
        <a:p>
          <a:r>
            <a:rPr lang="en-US" sz="1600" dirty="0">
              <a:solidFill>
                <a:srgbClr val="3F3F3F"/>
              </a:solidFill>
              <a:latin typeface="+mn-lt"/>
              <a:ea typeface="Verdana" panose="020B0604030504040204" pitchFamily="34" charset="0"/>
            </a:rPr>
            <a:t>Maintenance Items:</a:t>
          </a:r>
        </a:p>
      </dgm:t>
    </dgm:pt>
    <dgm:pt modelId="{261C6D19-B069-4D71-BF41-95F20AE06C24}" type="parTrans" cxnId="{56E83E7A-8C69-4A40-A832-F5F99AFDB18C}">
      <dgm:prSet/>
      <dgm:spPr/>
      <dgm:t>
        <a:bodyPr/>
        <a:lstStyle/>
        <a:p>
          <a:endParaRPr lang="en-US"/>
        </a:p>
      </dgm:t>
    </dgm:pt>
    <dgm:pt modelId="{5B5E111F-5A37-4ECB-9438-CE367A64BB33}" type="sibTrans" cxnId="{56E83E7A-8C69-4A40-A832-F5F99AFDB18C}">
      <dgm:prSet/>
      <dgm:spPr/>
      <dgm:t>
        <a:bodyPr/>
        <a:lstStyle/>
        <a:p>
          <a:endParaRPr lang="en-US"/>
        </a:p>
      </dgm:t>
    </dgm:pt>
    <dgm:pt modelId="{7D20AE7B-29B2-4F18-B8D8-1509B664A24C}">
      <dgm:prSet custT="1"/>
      <dgm:spPr>
        <a:solidFill>
          <a:schemeClr val="accent4">
            <a:lumMod val="75000"/>
          </a:schemeClr>
        </a:solidFill>
      </dgm:spPr>
      <dgm:t>
        <a:bodyPr/>
        <a:lstStyle/>
        <a:p>
          <a:r>
            <a:rPr lang="en-US" sz="2000" dirty="0">
              <a:latin typeface="+mj-lt"/>
              <a:ea typeface="Verdana" panose="020B0604030504040204" pitchFamily="34" charset="0"/>
            </a:rPr>
            <a:t>5-10 Years</a:t>
          </a:r>
        </a:p>
      </dgm:t>
    </dgm:pt>
    <dgm:pt modelId="{FE36F307-5052-4A30-9C59-BD1177CC0693}" type="parTrans" cxnId="{8DB814F4-050E-435C-AB4F-7F1B50946D03}">
      <dgm:prSet/>
      <dgm:spPr/>
      <dgm:t>
        <a:bodyPr/>
        <a:lstStyle/>
        <a:p>
          <a:endParaRPr lang="en-US"/>
        </a:p>
      </dgm:t>
    </dgm:pt>
    <dgm:pt modelId="{FB2CAC8A-67E6-47B8-8389-B6B5B27EC916}" type="sibTrans" cxnId="{8DB814F4-050E-435C-AB4F-7F1B50946D03}">
      <dgm:prSet/>
      <dgm:spPr/>
      <dgm:t>
        <a:bodyPr/>
        <a:lstStyle/>
        <a:p>
          <a:endParaRPr lang="en-US"/>
        </a:p>
      </dgm:t>
    </dgm:pt>
    <dgm:pt modelId="{335DA73E-5A0E-47F6-A4D0-3614AA065881}">
      <dgm:prSet custT="1"/>
      <dgm:spPr/>
      <dgm:t>
        <a:bodyPr/>
        <a:lstStyle/>
        <a:p>
          <a:r>
            <a:rPr lang="en-US" sz="1600" dirty="0">
              <a:solidFill>
                <a:srgbClr val="3F3F3F"/>
              </a:solidFill>
              <a:latin typeface="+mn-lt"/>
              <a:ea typeface="Verdana" panose="020B0604030504040204" pitchFamily="34" charset="0"/>
            </a:rPr>
            <a:t>Deck Coatings</a:t>
          </a:r>
        </a:p>
      </dgm:t>
    </dgm:pt>
    <dgm:pt modelId="{1368869B-35D5-474C-A4A1-0542945D4541}" type="parTrans" cxnId="{68BAA407-DA02-40F4-9783-6F7F0CAE6641}">
      <dgm:prSet/>
      <dgm:spPr/>
      <dgm:t>
        <a:bodyPr/>
        <a:lstStyle/>
        <a:p>
          <a:endParaRPr lang="en-US"/>
        </a:p>
      </dgm:t>
    </dgm:pt>
    <dgm:pt modelId="{25CD215F-BD94-405A-B1B5-34DC934500F1}" type="sibTrans" cxnId="{68BAA407-DA02-40F4-9783-6F7F0CAE6641}">
      <dgm:prSet/>
      <dgm:spPr/>
      <dgm:t>
        <a:bodyPr/>
        <a:lstStyle/>
        <a:p>
          <a:endParaRPr lang="en-US"/>
        </a:p>
      </dgm:t>
    </dgm:pt>
    <dgm:pt modelId="{03BCF655-D39B-4B11-9A72-A90BE57DD253}">
      <dgm:prSet custT="1"/>
      <dgm:spPr>
        <a:solidFill>
          <a:schemeClr val="accent4">
            <a:lumMod val="50000"/>
          </a:schemeClr>
        </a:solidFill>
      </dgm:spPr>
      <dgm:t>
        <a:bodyPr/>
        <a:lstStyle/>
        <a:p>
          <a:r>
            <a:rPr lang="en-US" sz="2000" dirty="0">
              <a:latin typeface="+mj-lt"/>
              <a:ea typeface="Verdana" panose="020B0604030504040204" pitchFamily="34" charset="0"/>
            </a:rPr>
            <a:t>15-20 Years</a:t>
          </a:r>
        </a:p>
      </dgm:t>
    </dgm:pt>
    <dgm:pt modelId="{8B33AEE2-D6F4-4A7C-B784-1C95D59C6B92}" type="parTrans" cxnId="{B9AEFDBC-DC17-4E6F-B31E-5AD6A79A2C3B}">
      <dgm:prSet/>
      <dgm:spPr/>
      <dgm:t>
        <a:bodyPr/>
        <a:lstStyle/>
        <a:p>
          <a:endParaRPr lang="en-US"/>
        </a:p>
      </dgm:t>
    </dgm:pt>
    <dgm:pt modelId="{6024AB07-5761-4E00-B4A0-69425BD07DE7}" type="sibTrans" cxnId="{B9AEFDBC-DC17-4E6F-B31E-5AD6A79A2C3B}">
      <dgm:prSet/>
      <dgm:spPr/>
      <dgm:t>
        <a:bodyPr/>
        <a:lstStyle/>
        <a:p>
          <a:endParaRPr lang="en-US"/>
        </a:p>
      </dgm:t>
    </dgm:pt>
    <dgm:pt modelId="{7079D387-0006-47F8-B1D3-6D1F259169ED}">
      <dgm:prSet custT="1"/>
      <dgm:spPr/>
      <dgm:t>
        <a:bodyPr/>
        <a:lstStyle/>
        <a:p>
          <a:r>
            <a:rPr lang="en-US" sz="1600" dirty="0">
              <a:solidFill>
                <a:srgbClr val="3F3F3F"/>
              </a:solidFill>
              <a:latin typeface="+mn-lt"/>
              <a:ea typeface="Verdana" panose="020B0604030504040204" pitchFamily="34" charset="0"/>
            </a:rPr>
            <a:t>Continued concrete maintenance</a:t>
          </a:r>
        </a:p>
      </dgm:t>
    </dgm:pt>
    <dgm:pt modelId="{6F045D5F-E13D-43F6-B6B6-46CF69F86325}" type="parTrans" cxnId="{7F39CFB2-C249-4D7F-8367-E037759F543D}">
      <dgm:prSet/>
      <dgm:spPr/>
      <dgm:t>
        <a:bodyPr/>
        <a:lstStyle/>
        <a:p>
          <a:endParaRPr lang="en-US"/>
        </a:p>
      </dgm:t>
    </dgm:pt>
    <dgm:pt modelId="{7F46E376-A782-4071-B052-8BC57F090636}" type="sibTrans" cxnId="{7F39CFB2-C249-4D7F-8367-E037759F543D}">
      <dgm:prSet/>
      <dgm:spPr/>
      <dgm:t>
        <a:bodyPr/>
        <a:lstStyle/>
        <a:p>
          <a:endParaRPr lang="en-US"/>
        </a:p>
      </dgm:t>
    </dgm:pt>
    <dgm:pt modelId="{CF6EE2F5-0824-48A7-BC9B-387FF4FAEC6E}">
      <dgm:prSet custT="1"/>
      <dgm:spPr/>
      <dgm:t>
        <a:bodyPr/>
        <a:lstStyle/>
        <a:p>
          <a:r>
            <a:rPr lang="en-US" sz="1600" dirty="0">
              <a:solidFill>
                <a:srgbClr val="3F3F3F"/>
              </a:solidFill>
              <a:latin typeface="+mn-lt"/>
              <a:ea typeface="Verdana" panose="020B0604030504040204" pitchFamily="34" charset="0"/>
            </a:rPr>
            <a:t>Delaminated, cracking, and/or falling concrete</a:t>
          </a:r>
        </a:p>
      </dgm:t>
    </dgm:pt>
    <dgm:pt modelId="{6942A529-30B6-457F-ADEB-1C670FCF04E2}" type="parTrans" cxnId="{41D302A9-4057-4A8A-942B-527E439D5C82}">
      <dgm:prSet/>
      <dgm:spPr/>
      <dgm:t>
        <a:bodyPr/>
        <a:lstStyle/>
        <a:p>
          <a:endParaRPr lang="en-US"/>
        </a:p>
      </dgm:t>
    </dgm:pt>
    <dgm:pt modelId="{877D9DCF-A7B6-4BF1-8C3F-7764DF2A4D69}" type="sibTrans" cxnId="{41D302A9-4057-4A8A-942B-527E439D5C82}">
      <dgm:prSet/>
      <dgm:spPr/>
      <dgm:t>
        <a:bodyPr/>
        <a:lstStyle/>
        <a:p>
          <a:endParaRPr lang="en-US"/>
        </a:p>
      </dgm:t>
    </dgm:pt>
    <dgm:pt modelId="{DD2FBCDF-7839-4E83-8FC7-183B8B10C855}">
      <dgm:prSet custT="1"/>
      <dgm:spPr/>
      <dgm:t>
        <a:bodyPr/>
        <a:lstStyle/>
        <a:p>
          <a:r>
            <a:rPr lang="en-US" sz="1600" dirty="0">
              <a:solidFill>
                <a:srgbClr val="3F3F3F"/>
              </a:solidFill>
              <a:latin typeface="+mn-lt"/>
              <a:ea typeface="Verdana" panose="020B0604030504040204" pitchFamily="34" charset="0"/>
            </a:rPr>
            <a:t>Immediate Safety Concerns</a:t>
          </a:r>
        </a:p>
      </dgm:t>
    </dgm:pt>
    <dgm:pt modelId="{BC739451-DDFD-4F05-BC55-68B3273F4553}" type="parTrans" cxnId="{F69A971C-A1B3-46FA-87FE-6CC13272B4C2}">
      <dgm:prSet/>
      <dgm:spPr/>
      <dgm:t>
        <a:bodyPr/>
        <a:lstStyle/>
        <a:p>
          <a:endParaRPr lang="en-US"/>
        </a:p>
      </dgm:t>
    </dgm:pt>
    <dgm:pt modelId="{4FFAE8EA-FBB9-46D6-B621-4D96F779ED30}" type="sibTrans" cxnId="{F69A971C-A1B3-46FA-87FE-6CC13272B4C2}">
      <dgm:prSet/>
      <dgm:spPr/>
      <dgm:t>
        <a:bodyPr/>
        <a:lstStyle/>
        <a:p>
          <a:endParaRPr lang="en-US"/>
        </a:p>
      </dgm:t>
    </dgm:pt>
    <dgm:pt modelId="{3C8C6997-467E-45DD-B614-720070AEA531}">
      <dgm:prSet custT="1"/>
      <dgm:spPr/>
      <dgm:t>
        <a:bodyPr/>
        <a:lstStyle/>
        <a:p>
          <a:r>
            <a:rPr lang="en-US" sz="1600" dirty="0">
              <a:solidFill>
                <a:srgbClr val="3F3F3F"/>
              </a:solidFill>
              <a:latin typeface="+mn-lt"/>
              <a:ea typeface="Verdana" panose="020B0604030504040204" pitchFamily="34" charset="0"/>
            </a:rPr>
            <a:t>Stall striping visibility</a:t>
          </a:r>
        </a:p>
      </dgm:t>
    </dgm:pt>
    <dgm:pt modelId="{85057347-27BC-4A5A-BC92-833D191BC6CC}" type="parTrans" cxnId="{B74CD73D-3FCC-4AE7-A89F-8B6EC163F918}">
      <dgm:prSet/>
      <dgm:spPr/>
      <dgm:t>
        <a:bodyPr/>
        <a:lstStyle/>
        <a:p>
          <a:endParaRPr lang="en-US"/>
        </a:p>
      </dgm:t>
    </dgm:pt>
    <dgm:pt modelId="{AA31491C-8E07-4079-999B-5A0C793A26C4}" type="sibTrans" cxnId="{B74CD73D-3FCC-4AE7-A89F-8B6EC163F918}">
      <dgm:prSet/>
      <dgm:spPr/>
      <dgm:t>
        <a:bodyPr/>
        <a:lstStyle/>
        <a:p>
          <a:endParaRPr lang="en-US"/>
        </a:p>
      </dgm:t>
    </dgm:pt>
    <dgm:pt modelId="{9DF9D1E6-6DC4-420A-9216-15EDA4FD10DC}">
      <dgm:prSet custT="1"/>
      <dgm:spPr/>
      <dgm:t>
        <a:bodyPr/>
        <a:lstStyle/>
        <a:p>
          <a:r>
            <a:rPr lang="en-US" sz="1600" dirty="0">
              <a:solidFill>
                <a:srgbClr val="3F3F3F"/>
              </a:solidFill>
              <a:latin typeface="+mn-lt"/>
              <a:ea typeface="Verdana" panose="020B0604030504040204" pitchFamily="34" charset="0"/>
            </a:rPr>
            <a:t>Sealants</a:t>
          </a:r>
        </a:p>
      </dgm:t>
    </dgm:pt>
    <dgm:pt modelId="{2BD2E1D4-14D7-4337-BF7C-6508D7E8D34E}" type="parTrans" cxnId="{73819E9A-79B6-44FA-87A0-FFC00C3EC8B0}">
      <dgm:prSet/>
      <dgm:spPr/>
      <dgm:t>
        <a:bodyPr/>
        <a:lstStyle/>
        <a:p>
          <a:endParaRPr lang="en-US"/>
        </a:p>
      </dgm:t>
    </dgm:pt>
    <dgm:pt modelId="{7CBD094D-EFD3-4678-91D0-67280D3306C3}" type="sibTrans" cxnId="{73819E9A-79B6-44FA-87A0-FFC00C3EC8B0}">
      <dgm:prSet/>
      <dgm:spPr/>
      <dgm:t>
        <a:bodyPr/>
        <a:lstStyle/>
        <a:p>
          <a:endParaRPr lang="en-US"/>
        </a:p>
      </dgm:t>
    </dgm:pt>
    <dgm:pt modelId="{4A29F244-11CC-454B-8FDD-943D9041EFAF}">
      <dgm:prSet custT="1"/>
      <dgm:spPr/>
      <dgm:t>
        <a:bodyPr/>
        <a:lstStyle/>
        <a:p>
          <a:r>
            <a:rPr lang="en-US" sz="1600" dirty="0">
              <a:solidFill>
                <a:srgbClr val="3F3F3F"/>
              </a:solidFill>
              <a:latin typeface="+mn-lt"/>
              <a:ea typeface="Verdana" panose="020B0604030504040204" pitchFamily="34" charset="0"/>
            </a:rPr>
            <a:t>Concrete cracking maintenance</a:t>
          </a:r>
        </a:p>
      </dgm:t>
    </dgm:pt>
    <dgm:pt modelId="{B6AFF831-7E0F-42BD-92A3-27D8B87BA254}" type="parTrans" cxnId="{4F524A66-714B-4D53-8991-00E994B26170}">
      <dgm:prSet/>
      <dgm:spPr/>
      <dgm:t>
        <a:bodyPr/>
        <a:lstStyle/>
        <a:p>
          <a:endParaRPr lang="en-US"/>
        </a:p>
      </dgm:t>
    </dgm:pt>
    <dgm:pt modelId="{9AAE6410-8F2E-4E93-A4AE-385EE042F531}" type="sibTrans" cxnId="{4F524A66-714B-4D53-8991-00E994B26170}">
      <dgm:prSet/>
      <dgm:spPr/>
      <dgm:t>
        <a:bodyPr/>
        <a:lstStyle/>
        <a:p>
          <a:endParaRPr lang="en-US"/>
        </a:p>
      </dgm:t>
    </dgm:pt>
    <dgm:pt modelId="{E14069D5-CCE7-46E3-B509-4DBC2990EDA9}">
      <dgm:prSet custT="1"/>
      <dgm:spPr/>
      <dgm:t>
        <a:bodyPr/>
        <a:lstStyle/>
        <a:p>
          <a:r>
            <a:rPr lang="en-US" sz="1600" dirty="0">
              <a:solidFill>
                <a:srgbClr val="3F3F3F"/>
              </a:solidFill>
              <a:latin typeface="+mn-lt"/>
              <a:ea typeface="Verdana" panose="020B0604030504040204" pitchFamily="34" charset="0"/>
            </a:rPr>
            <a:t>Maintaining striping/signage is withing ADA compliance</a:t>
          </a:r>
        </a:p>
      </dgm:t>
    </dgm:pt>
    <dgm:pt modelId="{50E8FF69-2AD4-4CE4-94B2-2AABCB1FB609}" type="parTrans" cxnId="{451AA056-026E-4042-BB31-37A77D91F7CE}">
      <dgm:prSet/>
      <dgm:spPr/>
      <dgm:t>
        <a:bodyPr/>
        <a:lstStyle/>
        <a:p>
          <a:endParaRPr lang="en-US"/>
        </a:p>
      </dgm:t>
    </dgm:pt>
    <dgm:pt modelId="{48446F93-1747-4F05-ADAE-F5BC5384CEF0}" type="sibTrans" cxnId="{451AA056-026E-4042-BB31-37A77D91F7CE}">
      <dgm:prSet/>
      <dgm:spPr/>
      <dgm:t>
        <a:bodyPr/>
        <a:lstStyle/>
        <a:p>
          <a:endParaRPr lang="en-US"/>
        </a:p>
      </dgm:t>
    </dgm:pt>
    <dgm:pt modelId="{87BF711B-3D60-4CAB-A5BA-8889E51110D8}">
      <dgm:prSet custT="1"/>
      <dgm:spPr/>
      <dgm:t>
        <a:bodyPr/>
        <a:lstStyle/>
        <a:p>
          <a:r>
            <a:rPr lang="en-US" sz="1600" dirty="0">
              <a:solidFill>
                <a:srgbClr val="3F3F3F"/>
              </a:solidFill>
              <a:latin typeface="+mn-lt"/>
              <a:ea typeface="Verdana" panose="020B0604030504040204" pitchFamily="34" charset="0"/>
            </a:rPr>
            <a:t>Preventive maintenance: add sealers or protective coatings</a:t>
          </a:r>
        </a:p>
      </dgm:t>
    </dgm:pt>
    <dgm:pt modelId="{3FD4D46F-BC06-483B-BD18-141F15FB6C62}" type="parTrans" cxnId="{59886003-453A-4371-B6FA-69E5654231BA}">
      <dgm:prSet/>
      <dgm:spPr/>
      <dgm:t>
        <a:bodyPr/>
        <a:lstStyle/>
        <a:p>
          <a:endParaRPr lang="en-US"/>
        </a:p>
      </dgm:t>
    </dgm:pt>
    <dgm:pt modelId="{8DC365FF-432D-4FE3-88B9-BE5B112C9459}" type="sibTrans" cxnId="{59886003-453A-4371-B6FA-69E5654231BA}">
      <dgm:prSet/>
      <dgm:spPr/>
      <dgm:t>
        <a:bodyPr/>
        <a:lstStyle/>
        <a:p>
          <a:endParaRPr lang="en-US"/>
        </a:p>
      </dgm:t>
    </dgm:pt>
    <dgm:pt modelId="{94DCD96D-7A88-4EDB-8135-AF7F6CB37AAC}">
      <dgm:prSet custT="1"/>
      <dgm:spPr/>
      <dgm:t>
        <a:bodyPr/>
        <a:lstStyle/>
        <a:p>
          <a:r>
            <a:rPr lang="en-US" sz="1600" dirty="0">
              <a:solidFill>
                <a:srgbClr val="3F3F3F"/>
              </a:solidFill>
              <a:latin typeface="+mn-lt"/>
              <a:ea typeface="Verdana" panose="020B0604030504040204" pitchFamily="34" charset="0"/>
            </a:rPr>
            <a:t>Exposed structural steel components</a:t>
          </a:r>
        </a:p>
      </dgm:t>
    </dgm:pt>
    <dgm:pt modelId="{203A2EFB-9C43-4F7C-964F-8C4AD42ABE60}" type="parTrans" cxnId="{F665BB58-073C-4EAB-93E6-738AAD8CD063}">
      <dgm:prSet/>
      <dgm:spPr/>
      <dgm:t>
        <a:bodyPr/>
        <a:lstStyle/>
        <a:p>
          <a:endParaRPr lang="en-US"/>
        </a:p>
      </dgm:t>
    </dgm:pt>
    <dgm:pt modelId="{D52F20DC-70B3-41E3-8B83-B9529678BEE8}" type="sibTrans" cxnId="{F665BB58-073C-4EAB-93E6-738AAD8CD063}">
      <dgm:prSet/>
      <dgm:spPr/>
      <dgm:t>
        <a:bodyPr/>
        <a:lstStyle/>
        <a:p>
          <a:endParaRPr lang="en-US"/>
        </a:p>
      </dgm:t>
    </dgm:pt>
    <dgm:pt modelId="{64B0B96C-6753-4F71-9C2B-9ADDF28F3E15}" type="pres">
      <dgm:prSet presAssocID="{7B81E640-F1E7-42A9-98AC-00600DE190CD}" presName="linear" presStyleCnt="0">
        <dgm:presLayoutVars>
          <dgm:dir/>
          <dgm:animLvl val="lvl"/>
          <dgm:resizeHandles val="exact"/>
        </dgm:presLayoutVars>
      </dgm:prSet>
      <dgm:spPr/>
    </dgm:pt>
    <dgm:pt modelId="{9A8378C0-AF2E-4C34-A2E5-8737A18E4702}" type="pres">
      <dgm:prSet presAssocID="{92189F61-B2DE-44F2-87CB-C0842E9324CB}" presName="parentLin" presStyleCnt="0"/>
      <dgm:spPr/>
    </dgm:pt>
    <dgm:pt modelId="{289329F1-AF29-42AC-9F36-6BF8FC7095B5}" type="pres">
      <dgm:prSet presAssocID="{92189F61-B2DE-44F2-87CB-C0842E9324CB}" presName="parentLeftMargin" presStyleLbl="node1" presStyleIdx="0" presStyleCnt="3"/>
      <dgm:spPr/>
    </dgm:pt>
    <dgm:pt modelId="{50AC19E5-D349-499C-A237-BC4A93D019AE}" type="pres">
      <dgm:prSet presAssocID="{92189F61-B2DE-44F2-87CB-C0842E9324CB}" presName="parentText" presStyleLbl="node1" presStyleIdx="0" presStyleCnt="3">
        <dgm:presLayoutVars>
          <dgm:chMax val="0"/>
          <dgm:bulletEnabled val="1"/>
        </dgm:presLayoutVars>
      </dgm:prSet>
      <dgm:spPr/>
    </dgm:pt>
    <dgm:pt modelId="{2E9A09A2-ED6B-4C52-B75A-2B1960DF143F}" type="pres">
      <dgm:prSet presAssocID="{92189F61-B2DE-44F2-87CB-C0842E9324CB}" presName="negativeSpace" presStyleCnt="0"/>
      <dgm:spPr/>
    </dgm:pt>
    <dgm:pt modelId="{62ACC2EE-5404-441D-AFBC-7FD600025CD0}" type="pres">
      <dgm:prSet presAssocID="{92189F61-B2DE-44F2-87CB-C0842E9324CB}" presName="childText" presStyleLbl="conFgAcc1" presStyleIdx="0" presStyleCnt="3">
        <dgm:presLayoutVars>
          <dgm:bulletEnabled val="1"/>
        </dgm:presLayoutVars>
      </dgm:prSet>
      <dgm:spPr/>
    </dgm:pt>
    <dgm:pt modelId="{7B27EE7A-D963-402E-8947-2EBCDCB3B807}" type="pres">
      <dgm:prSet presAssocID="{57AE04F7-BDB8-4BDB-AFC4-778B007F33AD}" presName="spaceBetweenRectangles" presStyleCnt="0"/>
      <dgm:spPr/>
    </dgm:pt>
    <dgm:pt modelId="{9E1713D8-02C5-459B-84DC-03460244D384}" type="pres">
      <dgm:prSet presAssocID="{7D20AE7B-29B2-4F18-B8D8-1509B664A24C}" presName="parentLin" presStyleCnt="0"/>
      <dgm:spPr/>
    </dgm:pt>
    <dgm:pt modelId="{2AFE0753-68B8-4FFF-B57D-0057739B621E}" type="pres">
      <dgm:prSet presAssocID="{7D20AE7B-29B2-4F18-B8D8-1509B664A24C}" presName="parentLeftMargin" presStyleLbl="node1" presStyleIdx="0" presStyleCnt="3"/>
      <dgm:spPr/>
    </dgm:pt>
    <dgm:pt modelId="{C77772E0-3CAA-4953-88A6-DFD23D300715}" type="pres">
      <dgm:prSet presAssocID="{7D20AE7B-29B2-4F18-B8D8-1509B664A24C}" presName="parentText" presStyleLbl="node1" presStyleIdx="1" presStyleCnt="3">
        <dgm:presLayoutVars>
          <dgm:chMax val="0"/>
          <dgm:bulletEnabled val="1"/>
        </dgm:presLayoutVars>
      </dgm:prSet>
      <dgm:spPr/>
    </dgm:pt>
    <dgm:pt modelId="{F3669C83-FD45-496E-96AB-5CAC61690A28}" type="pres">
      <dgm:prSet presAssocID="{7D20AE7B-29B2-4F18-B8D8-1509B664A24C}" presName="negativeSpace" presStyleCnt="0"/>
      <dgm:spPr/>
    </dgm:pt>
    <dgm:pt modelId="{6125BC5B-E7D6-4355-AEE9-52DA4A782F93}" type="pres">
      <dgm:prSet presAssocID="{7D20AE7B-29B2-4F18-B8D8-1509B664A24C}" presName="childText" presStyleLbl="conFgAcc1" presStyleIdx="1" presStyleCnt="3">
        <dgm:presLayoutVars>
          <dgm:bulletEnabled val="1"/>
        </dgm:presLayoutVars>
      </dgm:prSet>
      <dgm:spPr/>
    </dgm:pt>
    <dgm:pt modelId="{70119F77-1B3F-46DE-A223-AFD2C331DD3A}" type="pres">
      <dgm:prSet presAssocID="{FB2CAC8A-67E6-47B8-8389-B6B5B27EC916}" presName="spaceBetweenRectangles" presStyleCnt="0"/>
      <dgm:spPr/>
    </dgm:pt>
    <dgm:pt modelId="{EAC72C38-F091-4BFD-BE8C-5AF196279895}" type="pres">
      <dgm:prSet presAssocID="{03BCF655-D39B-4B11-9A72-A90BE57DD253}" presName="parentLin" presStyleCnt="0"/>
      <dgm:spPr/>
    </dgm:pt>
    <dgm:pt modelId="{03031F95-3C5A-4A82-879E-11E554B9EC86}" type="pres">
      <dgm:prSet presAssocID="{03BCF655-D39B-4B11-9A72-A90BE57DD253}" presName="parentLeftMargin" presStyleLbl="node1" presStyleIdx="1" presStyleCnt="3"/>
      <dgm:spPr/>
    </dgm:pt>
    <dgm:pt modelId="{DB37AF46-FD30-40D0-AE04-BB340E513A1A}" type="pres">
      <dgm:prSet presAssocID="{03BCF655-D39B-4B11-9A72-A90BE57DD253}" presName="parentText" presStyleLbl="node1" presStyleIdx="2" presStyleCnt="3">
        <dgm:presLayoutVars>
          <dgm:chMax val="0"/>
          <dgm:bulletEnabled val="1"/>
        </dgm:presLayoutVars>
      </dgm:prSet>
      <dgm:spPr/>
    </dgm:pt>
    <dgm:pt modelId="{BC41EB58-436F-4D59-ADF0-9BA48A4502E7}" type="pres">
      <dgm:prSet presAssocID="{03BCF655-D39B-4B11-9A72-A90BE57DD253}" presName="negativeSpace" presStyleCnt="0"/>
      <dgm:spPr/>
    </dgm:pt>
    <dgm:pt modelId="{1871D1CB-42B5-4D38-A8A3-49400FECC936}" type="pres">
      <dgm:prSet presAssocID="{03BCF655-D39B-4B11-9A72-A90BE57DD253}" presName="childText" presStyleLbl="conFgAcc1" presStyleIdx="2" presStyleCnt="3">
        <dgm:presLayoutVars>
          <dgm:bulletEnabled val="1"/>
        </dgm:presLayoutVars>
      </dgm:prSet>
      <dgm:spPr/>
    </dgm:pt>
  </dgm:ptLst>
  <dgm:cxnLst>
    <dgm:cxn modelId="{BD5A3600-DF85-4E0C-81E5-73B6B844C557}" type="presOf" srcId="{03BCF655-D39B-4B11-9A72-A90BE57DD253}" destId="{DB37AF46-FD30-40D0-AE04-BB340E513A1A}" srcOrd="1" destOrd="0" presId="urn:microsoft.com/office/officeart/2005/8/layout/list1"/>
    <dgm:cxn modelId="{59886003-453A-4371-B6FA-69E5654231BA}" srcId="{03BCF655-D39B-4B11-9A72-A90BE57DD253}" destId="{87BF711B-3D60-4CAB-A5BA-8889E51110D8}" srcOrd="1" destOrd="0" parTransId="{3FD4D46F-BC06-483B-BD18-141F15FB6C62}" sibTransId="{8DC365FF-432D-4FE3-88B9-BE5B112C9459}"/>
    <dgm:cxn modelId="{68BAA407-DA02-40F4-9783-6F7F0CAE6641}" srcId="{7D20AE7B-29B2-4F18-B8D8-1509B664A24C}" destId="{335DA73E-5A0E-47F6-A4D0-3614AA065881}" srcOrd="0" destOrd="0" parTransId="{1368869B-35D5-474C-A4A1-0542945D4541}" sibTransId="{25CD215F-BD94-405A-B1B5-34DC934500F1}"/>
    <dgm:cxn modelId="{73BFB407-088E-44D2-B15C-5DF2C9D4C8E3}" type="presOf" srcId="{335DA73E-5A0E-47F6-A4D0-3614AA065881}" destId="{6125BC5B-E7D6-4355-AEE9-52DA4A782F93}" srcOrd="0" destOrd="0" presId="urn:microsoft.com/office/officeart/2005/8/layout/list1"/>
    <dgm:cxn modelId="{93E0690E-2A47-4FB9-A64C-15DB2408BD85}" type="presOf" srcId="{7B81E640-F1E7-42A9-98AC-00600DE190CD}" destId="{64B0B96C-6753-4F71-9C2B-9ADDF28F3E15}" srcOrd="0" destOrd="0" presId="urn:microsoft.com/office/officeart/2005/8/layout/list1"/>
    <dgm:cxn modelId="{1D97B10E-1064-4950-9851-0D601C2431CE}" type="presOf" srcId="{92189F61-B2DE-44F2-87CB-C0842E9324CB}" destId="{289329F1-AF29-42AC-9F36-6BF8FC7095B5}" srcOrd="0" destOrd="0" presId="urn:microsoft.com/office/officeart/2005/8/layout/list1"/>
    <dgm:cxn modelId="{F69A971C-A1B3-46FA-87FE-6CC13272B4C2}" srcId="{483474AD-2C11-444A-8E1A-A517AD7B6F3D}" destId="{DD2FBCDF-7839-4E83-8FC7-183B8B10C855}" srcOrd="1" destOrd="0" parTransId="{BC739451-DDFD-4F05-BC55-68B3273F4553}" sibTransId="{4FFAE8EA-FBB9-46D6-B621-4D96F779ED30}"/>
    <dgm:cxn modelId="{AAC80929-9683-4C61-9A96-8D6B2BB104FB}" type="presOf" srcId="{03BCF655-D39B-4B11-9A72-A90BE57DD253}" destId="{03031F95-3C5A-4A82-879E-11E554B9EC86}" srcOrd="0" destOrd="0" presId="urn:microsoft.com/office/officeart/2005/8/layout/list1"/>
    <dgm:cxn modelId="{7F85EA2A-49A8-41E7-92F0-5760FC4E9DE3}" type="presOf" srcId="{E14069D5-CCE7-46E3-B509-4DBC2990EDA9}" destId="{6125BC5B-E7D6-4355-AEE9-52DA4A782F93}" srcOrd="0" destOrd="3" presId="urn:microsoft.com/office/officeart/2005/8/layout/list1"/>
    <dgm:cxn modelId="{B74CD73D-3FCC-4AE7-A89F-8B6EC163F918}" srcId="{483474AD-2C11-444A-8E1A-A517AD7B6F3D}" destId="{3C8C6997-467E-45DD-B614-720070AEA531}" srcOrd="2" destOrd="0" parTransId="{85057347-27BC-4A5A-BC92-833D191BC6CC}" sibTransId="{AA31491C-8E07-4079-999B-5A0C793A26C4}"/>
    <dgm:cxn modelId="{F1F7535C-0177-4A45-A4B7-66ADB2DAFC3D}" srcId="{7B81E640-F1E7-42A9-98AC-00600DE190CD}" destId="{92189F61-B2DE-44F2-87CB-C0842E9324CB}" srcOrd="0" destOrd="0" parTransId="{5D6CC93A-FD2E-493E-A3E1-C18E07230CB7}" sibTransId="{57AE04F7-BDB8-4BDB-AFC4-778B007F33AD}"/>
    <dgm:cxn modelId="{47DCE25F-D496-4391-B940-6263CCE10F61}" type="presOf" srcId="{7D20AE7B-29B2-4F18-B8D8-1509B664A24C}" destId="{C77772E0-3CAA-4953-88A6-DFD23D300715}" srcOrd="1" destOrd="0" presId="urn:microsoft.com/office/officeart/2005/8/layout/list1"/>
    <dgm:cxn modelId="{B4B29B41-5679-4BE4-9C03-677FC88E62D7}" type="presOf" srcId="{483474AD-2C11-444A-8E1A-A517AD7B6F3D}" destId="{62ACC2EE-5404-441D-AFBC-7FD600025CD0}" srcOrd="0" destOrd="0" presId="urn:microsoft.com/office/officeart/2005/8/layout/list1"/>
    <dgm:cxn modelId="{A3C14765-8961-42AD-B910-4B1FE5A7A36C}" type="presOf" srcId="{3C8C6997-467E-45DD-B614-720070AEA531}" destId="{62ACC2EE-5404-441D-AFBC-7FD600025CD0}" srcOrd="0" destOrd="3" presId="urn:microsoft.com/office/officeart/2005/8/layout/list1"/>
    <dgm:cxn modelId="{4F524A66-714B-4D53-8991-00E994B26170}" srcId="{7D20AE7B-29B2-4F18-B8D8-1509B664A24C}" destId="{4A29F244-11CC-454B-8FDD-943D9041EFAF}" srcOrd="2" destOrd="0" parTransId="{B6AFF831-7E0F-42BD-92A3-27D8B87BA254}" sibTransId="{9AAE6410-8F2E-4E93-A4AE-385EE042F531}"/>
    <dgm:cxn modelId="{E8FDF267-8093-4E2E-BC7E-F6902A750F3D}" type="presOf" srcId="{7079D387-0006-47F8-B1D3-6D1F259169ED}" destId="{1871D1CB-42B5-4D38-A8A3-49400FECC936}" srcOrd="0" destOrd="0" presId="urn:microsoft.com/office/officeart/2005/8/layout/list1"/>
    <dgm:cxn modelId="{780F0352-8378-4AB1-8022-D5929A3E95CE}" type="presOf" srcId="{94DCD96D-7A88-4EDB-8135-AF7F6CB37AAC}" destId="{1871D1CB-42B5-4D38-A8A3-49400FECC936}" srcOrd="0" destOrd="2" presId="urn:microsoft.com/office/officeart/2005/8/layout/list1"/>
    <dgm:cxn modelId="{451AA056-026E-4042-BB31-37A77D91F7CE}" srcId="{7D20AE7B-29B2-4F18-B8D8-1509B664A24C}" destId="{E14069D5-CCE7-46E3-B509-4DBC2990EDA9}" srcOrd="3" destOrd="0" parTransId="{50E8FF69-2AD4-4CE4-94B2-2AABCB1FB609}" sibTransId="{48446F93-1747-4F05-ADAE-F5BC5384CEF0}"/>
    <dgm:cxn modelId="{F665BB58-073C-4EAB-93E6-738AAD8CD063}" srcId="{03BCF655-D39B-4B11-9A72-A90BE57DD253}" destId="{94DCD96D-7A88-4EDB-8135-AF7F6CB37AAC}" srcOrd="2" destOrd="0" parTransId="{203A2EFB-9C43-4F7C-964F-8C4AD42ABE60}" sibTransId="{D52F20DC-70B3-41E3-8B83-B9529678BEE8}"/>
    <dgm:cxn modelId="{56E83E7A-8C69-4A40-A832-F5F99AFDB18C}" srcId="{92189F61-B2DE-44F2-87CB-C0842E9324CB}" destId="{483474AD-2C11-444A-8E1A-A517AD7B6F3D}" srcOrd="0" destOrd="0" parTransId="{261C6D19-B069-4D71-BF41-95F20AE06C24}" sibTransId="{5B5E111F-5A37-4ECB-9438-CE367A64BB33}"/>
    <dgm:cxn modelId="{692D9585-94EF-4B1D-9937-BADAF0031B43}" type="presOf" srcId="{CF6EE2F5-0824-48A7-BC9B-387FF4FAEC6E}" destId="{62ACC2EE-5404-441D-AFBC-7FD600025CD0}" srcOrd="0" destOrd="1" presId="urn:microsoft.com/office/officeart/2005/8/layout/list1"/>
    <dgm:cxn modelId="{178E2088-5016-4ECB-96BD-934A28211F8E}" type="presOf" srcId="{92189F61-B2DE-44F2-87CB-C0842E9324CB}" destId="{50AC19E5-D349-499C-A237-BC4A93D019AE}" srcOrd="1" destOrd="0" presId="urn:microsoft.com/office/officeart/2005/8/layout/list1"/>
    <dgm:cxn modelId="{C9D9F290-B636-4220-83F6-69E0F2524ECD}" type="presOf" srcId="{87BF711B-3D60-4CAB-A5BA-8889E51110D8}" destId="{1871D1CB-42B5-4D38-A8A3-49400FECC936}" srcOrd="0" destOrd="1" presId="urn:microsoft.com/office/officeart/2005/8/layout/list1"/>
    <dgm:cxn modelId="{73819E9A-79B6-44FA-87A0-FFC00C3EC8B0}" srcId="{7D20AE7B-29B2-4F18-B8D8-1509B664A24C}" destId="{9DF9D1E6-6DC4-420A-9216-15EDA4FD10DC}" srcOrd="1" destOrd="0" parTransId="{2BD2E1D4-14D7-4337-BF7C-6508D7E8D34E}" sibTransId="{7CBD094D-EFD3-4678-91D0-67280D3306C3}"/>
    <dgm:cxn modelId="{624709A0-40DB-4E0B-B81B-66B719AB4CE1}" type="presOf" srcId="{DD2FBCDF-7839-4E83-8FC7-183B8B10C855}" destId="{62ACC2EE-5404-441D-AFBC-7FD600025CD0}" srcOrd="0" destOrd="2" presId="urn:microsoft.com/office/officeart/2005/8/layout/list1"/>
    <dgm:cxn modelId="{38BCFCA5-0E39-46EA-8CDC-6783448035E4}" type="presOf" srcId="{4A29F244-11CC-454B-8FDD-943D9041EFAF}" destId="{6125BC5B-E7D6-4355-AEE9-52DA4A782F93}" srcOrd="0" destOrd="2" presId="urn:microsoft.com/office/officeart/2005/8/layout/list1"/>
    <dgm:cxn modelId="{41D302A9-4057-4A8A-942B-527E439D5C82}" srcId="{483474AD-2C11-444A-8E1A-A517AD7B6F3D}" destId="{CF6EE2F5-0824-48A7-BC9B-387FF4FAEC6E}" srcOrd="0" destOrd="0" parTransId="{6942A529-30B6-457F-ADEB-1C670FCF04E2}" sibTransId="{877D9DCF-A7B6-4BF1-8C3F-7764DF2A4D69}"/>
    <dgm:cxn modelId="{7F39CFB2-C249-4D7F-8367-E037759F543D}" srcId="{03BCF655-D39B-4B11-9A72-A90BE57DD253}" destId="{7079D387-0006-47F8-B1D3-6D1F259169ED}" srcOrd="0" destOrd="0" parTransId="{6F045D5F-E13D-43F6-B6B6-46CF69F86325}" sibTransId="{7F46E376-A782-4071-B052-8BC57F090636}"/>
    <dgm:cxn modelId="{B9AEFDBC-DC17-4E6F-B31E-5AD6A79A2C3B}" srcId="{7B81E640-F1E7-42A9-98AC-00600DE190CD}" destId="{03BCF655-D39B-4B11-9A72-A90BE57DD253}" srcOrd="2" destOrd="0" parTransId="{8B33AEE2-D6F4-4A7C-B784-1C95D59C6B92}" sibTransId="{6024AB07-5761-4E00-B4A0-69425BD07DE7}"/>
    <dgm:cxn modelId="{248CF8D2-181C-4CBA-B102-9E58C92800E3}" type="presOf" srcId="{7D20AE7B-29B2-4F18-B8D8-1509B664A24C}" destId="{2AFE0753-68B8-4FFF-B57D-0057739B621E}" srcOrd="0" destOrd="0" presId="urn:microsoft.com/office/officeart/2005/8/layout/list1"/>
    <dgm:cxn modelId="{1F2913DC-C0FD-428A-AF3C-A79EC2540DF4}" type="presOf" srcId="{9DF9D1E6-6DC4-420A-9216-15EDA4FD10DC}" destId="{6125BC5B-E7D6-4355-AEE9-52DA4A782F93}" srcOrd="0" destOrd="1" presId="urn:microsoft.com/office/officeart/2005/8/layout/list1"/>
    <dgm:cxn modelId="{8DB814F4-050E-435C-AB4F-7F1B50946D03}" srcId="{7B81E640-F1E7-42A9-98AC-00600DE190CD}" destId="{7D20AE7B-29B2-4F18-B8D8-1509B664A24C}" srcOrd="1" destOrd="0" parTransId="{FE36F307-5052-4A30-9C59-BD1177CC0693}" sibTransId="{FB2CAC8A-67E6-47B8-8389-B6B5B27EC916}"/>
    <dgm:cxn modelId="{CC5CD920-474A-4FB6-BDD4-00133999CD0C}" type="presParOf" srcId="{64B0B96C-6753-4F71-9C2B-9ADDF28F3E15}" destId="{9A8378C0-AF2E-4C34-A2E5-8737A18E4702}" srcOrd="0" destOrd="0" presId="urn:microsoft.com/office/officeart/2005/8/layout/list1"/>
    <dgm:cxn modelId="{6F87DC8C-DC5A-49CF-92B3-74334F1DD29F}" type="presParOf" srcId="{9A8378C0-AF2E-4C34-A2E5-8737A18E4702}" destId="{289329F1-AF29-42AC-9F36-6BF8FC7095B5}" srcOrd="0" destOrd="0" presId="urn:microsoft.com/office/officeart/2005/8/layout/list1"/>
    <dgm:cxn modelId="{6ED79CF5-908E-4EDC-9430-22E6F766473B}" type="presParOf" srcId="{9A8378C0-AF2E-4C34-A2E5-8737A18E4702}" destId="{50AC19E5-D349-499C-A237-BC4A93D019AE}" srcOrd="1" destOrd="0" presId="urn:microsoft.com/office/officeart/2005/8/layout/list1"/>
    <dgm:cxn modelId="{18C08388-8E89-4166-B8C7-4B97A058C5AE}" type="presParOf" srcId="{64B0B96C-6753-4F71-9C2B-9ADDF28F3E15}" destId="{2E9A09A2-ED6B-4C52-B75A-2B1960DF143F}" srcOrd="1" destOrd="0" presId="urn:microsoft.com/office/officeart/2005/8/layout/list1"/>
    <dgm:cxn modelId="{7124B9C6-8F26-4B0D-8214-C7F11F92E804}" type="presParOf" srcId="{64B0B96C-6753-4F71-9C2B-9ADDF28F3E15}" destId="{62ACC2EE-5404-441D-AFBC-7FD600025CD0}" srcOrd="2" destOrd="0" presId="urn:microsoft.com/office/officeart/2005/8/layout/list1"/>
    <dgm:cxn modelId="{A181CFF5-5C82-45C6-A657-EA95E8BA46A3}" type="presParOf" srcId="{64B0B96C-6753-4F71-9C2B-9ADDF28F3E15}" destId="{7B27EE7A-D963-402E-8947-2EBCDCB3B807}" srcOrd="3" destOrd="0" presId="urn:microsoft.com/office/officeart/2005/8/layout/list1"/>
    <dgm:cxn modelId="{6DD6358B-34D2-4A2D-AAA4-CAEB9AC39FBD}" type="presParOf" srcId="{64B0B96C-6753-4F71-9C2B-9ADDF28F3E15}" destId="{9E1713D8-02C5-459B-84DC-03460244D384}" srcOrd="4" destOrd="0" presId="urn:microsoft.com/office/officeart/2005/8/layout/list1"/>
    <dgm:cxn modelId="{53F4E3EE-2AF1-45BA-946C-476D1FF6D4B6}" type="presParOf" srcId="{9E1713D8-02C5-459B-84DC-03460244D384}" destId="{2AFE0753-68B8-4FFF-B57D-0057739B621E}" srcOrd="0" destOrd="0" presId="urn:microsoft.com/office/officeart/2005/8/layout/list1"/>
    <dgm:cxn modelId="{769494A7-BF77-4BE7-8892-5E74620A5E29}" type="presParOf" srcId="{9E1713D8-02C5-459B-84DC-03460244D384}" destId="{C77772E0-3CAA-4953-88A6-DFD23D300715}" srcOrd="1" destOrd="0" presId="urn:microsoft.com/office/officeart/2005/8/layout/list1"/>
    <dgm:cxn modelId="{042E7B8F-6342-4EBE-BE07-C56EA0229D29}" type="presParOf" srcId="{64B0B96C-6753-4F71-9C2B-9ADDF28F3E15}" destId="{F3669C83-FD45-496E-96AB-5CAC61690A28}" srcOrd="5" destOrd="0" presId="urn:microsoft.com/office/officeart/2005/8/layout/list1"/>
    <dgm:cxn modelId="{C94B160C-F689-4127-9C70-E9C1A6C0C4EB}" type="presParOf" srcId="{64B0B96C-6753-4F71-9C2B-9ADDF28F3E15}" destId="{6125BC5B-E7D6-4355-AEE9-52DA4A782F93}" srcOrd="6" destOrd="0" presId="urn:microsoft.com/office/officeart/2005/8/layout/list1"/>
    <dgm:cxn modelId="{277867DF-11F3-48BC-A945-31A3006C5FAB}" type="presParOf" srcId="{64B0B96C-6753-4F71-9C2B-9ADDF28F3E15}" destId="{70119F77-1B3F-46DE-A223-AFD2C331DD3A}" srcOrd="7" destOrd="0" presId="urn:microsoft.com/office/officeart/2005/8/layout/list1"/>
    <dgm:cxn modelId="{FDE1EB9E-F276-4580-832F-28E7A14B0D74}" type="presParOf" srcId="{64B0B96C-6753-4F71-9C2B-9ADDF28F3E15}" destId="{EAC72C38-F091-4BFD-BE8C-5AF196279895}" srcOrd="8" destOrd="0" presId="urn:microsoft.com/office/officeart/2005/8/layout/list1"/>
    <dgm:cxn modelId="{FDCB69AC-1383-4D00-827B-0BE59AC75E2C}" type="presParOf" srcId="{EAC72C38-F091-4BFD-BE8C-5AF196279895}" destId="{03031F95-3C5A-4A82-879E-11E554B9EC86}" srcOrd="0" destOrd="0" presId="urn:microsoft.com/office/officeart/2005/8/layout/list1"/>
    <dgm:cxn modelId="{A9CC2125-F47E-4203-8B14-E44B80F6B6E7}" type="presParOf" srcId="{EAC72C38-F091-4BFD-BE8C-5AF196279895}" destId="{DB37AF46-FD30-40D0-AE04-BB340E513A1A}" srcOrd="1" destOrd="0" presId="urn:microsoft.com/office/officeart/2005/8/layout/list1"/>
    <dgm:cxn modelId="{E5BE0C0C-307D-4F9F-AD1A-059DEE328726}" type="presParOf" srcId="{64B0B96C-6753-4F71-9C2B-9ADDF28F3E15}" destId="{BC41EB58-436F-4D59-ADF0-9BA48A4502E7}" srcOrd="9" destOrd="0" presId="urn:microsoft.com/office/officeart/2005/8/layout/list1"/>
    <dgm:cxn modelId="{29AAB78F-81AB-497A-82AD-64E152BF7FF1}" type="presParOf" srcId="{64B0B96C-6753-4F71-9C2B-9ADDF28F3E15}" destId="{1871D1CB-42B5-4D38-A8A3-49400FECC93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5F95107-3B33-43D8-B523-2B99FBF3B76B}"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31B526C8-E8F1-40C8-ACCB-F42BE8227A48}">
      <dgm:prSet custT="1"/>
      <dgm:spPr/>
      <dgm:t>
        <a:bodyPr/>
        <a:lstStyle/>
        <a:p>
          <a:pPr algn="ctr"/>
          <a:r>
            <a:rPr lang="en-US" sz="2400" b="1" dirty="0">
              <a:latin typeface="Oswald SemiBold" panose="00000700000000000000" pitchFamily="2" charset="0"/>
            </a:rPr>
            <a:t>0-3 YEARS</a:t>
          </a:r>
          <a:br>
            <a:rPr lang="en-US" sz="2400" dirty="0">
              <a:latin typeface="Oswald SemiBold" panose="00000700000000000000" pitchFamily="2" charset="0"/>
            </a:rPr>
          </a:br>
          <a:r>
            <a:rPr lang="en-US" sz="1800" dirty="0">
              <a:latin typeface="Oswald SemiBold" panose="00000700000000000000" pitchFamily="2" charset="0"/>
            </a:rPr>
            <a:t>The Honeymoon</a:t>
          </a:r>
        </a:p>
      </dgm:t>
    </dgm:pt>
    <dgm:pt modelId="{EAB8D960-601B-4046-AEF6-8C8CD15377BA}" type="parTrans" cxnId="{422ABF7B-026C-4682-BDCD-F3BE30C71C2A}">
      <dgm:prSet/>
      <dgm:spPr/>
      <dgm:t>
        <a:bodyPr/>
        <a:lstStyle/>
        <a:p>
          <a:endParaRPr lang="en-US"/>
        </a:p>
      </dgm:t>
    </dgm:pt>
    <dgm:pt modelId="{A82798E6-8072-48BF-943A-3A5DB7D705C4}" type="sibTrans" cxnId="{422ABF7B-026C-4682-BDCD-F3BE30C71C2A}">
      <dgm:prSet/>
      <dgm:spPr/>
      <dgm:t>
        <a:bodyPr/>
        <a:lstStyle/>
        <a:p>
          <a:endParaRPr lang="en-US"/>
        </a:p>
      </dgm:t>
    </dgm:pt>
    <dgm:pt modelId="{DED1788D-42D3-4E9E-B17E-1D9317B26C3A}">
      <dgm:prSet custT="1"/>
      <dgm:spPr/>
      <dgm:t>
        <a:bodyPr lIns="182880"/>
        <a:lstStyle/>
        <a:p>
          <a:pPr marL="182880">
            <a:spcAft>
              <a:spcPts val="1200"/>
            </a:spcAft>
            <a:buFont typeface="Arial" panose="020B0604020202020204" pitchFamily="34" charset="0"/>
            <a:buNone/>
          </a:pPr>
          <a:r>
            <a:rPr lang="en-US" sz="1400" b="0" i="0" dirty="0">
              <a:latin typeface="Univers Condensed Light" panose="020B0306020202040204" pitchFamily="34" charset="0"/>
            </a:rPr>
            <a:t>Annual inspections help identify and correct minor issues before they become costly repairs </a:t>
          </a:r>
        </a:p>
        <a:p>
          <a:pPr marL="182880">
            <a:spcAft>
              <a:spcPts val="1200"/>
            </a:spcAft>
            <a:buFont typeface="Arial" panose="020B0604020202020204" pitchFamily="34" charset="0"/>
            <a:buChar char="•"/>
          </a:pPr>
          <a:r>
            <a:rPr lang="en-US" sz="1400" b="0" i="0" dirty="0">
              <a:latin typeface="Univers Condensed Light" panose="020B0306020202040204" pitchFamily="34" charset="0"/>
            </a:rPr>
            <a:t>Protect warranty coverage by addressing damage from weather, foot traffic, and maintenance activities early</a:t>
          </a:r>
        </a:p>
        <a:p>
          <a:pPr marL="182880">
            <a:spcAft>
              <a:spcPts val="1200"/>
            </a:spcAft>
            <a:buFont typeface="Arial" panose="020B0604020202020204" pitchFamily="34" charset="0"/>
            <a:buChar char="•"/>
          </a:pPr>
          <a:endParaRPr lang="en-US" sz="500" b="0" i="0" dirty="0">
            <a:latin typeface="Univers Condensed Light" panose="020B0306020202040204" pitchFamily="34" charset="0"/>
          </a:endParaRPr>
        </a:p>
      </dgm:t>
    </dgm:pt>
    <dgm:pt modelId="{478B61F1-A226-4671-8290-8D1AB7EEF90D}" type="parTrans" cxnId="{4E7F771C-EA67-48A2-BBC8-EE425C2A5411}">
      <dgm:prSet/>
      <dgm:spPr/>
      <dgm:t>
        <a:bodyPr/>
        <a:lstStyle/>
        <a:p>
          <a:endParaRPr lang="en-US"/>
        </a:p>
      </dgm:t>
    </dgm:pt>
    <dgm:pt modelId="{2D2A9C6E-82AE-4D59-A889-4C20F529D668}" type="sibTrans" cxnId="{4E7F771C-EA67-48A2-BBC8-EE425C2A5411}">
      <dgm:prSet/>
      <dgm:spPr/>
      <dgm:t>
        <a:bodyPr/>
        <a:lstStyle/>
        <a:p>
          <a:endParaRPr lang="en-US"/>
        </a:p>
      </dgm:t>
    </dgm:pt>
    <dgm:pt modelId="{1A9E3949-DF27-4E30-954C-2D151A088B9B}">
      <dgm:prSet custT="1"/>
      <dgm:spPr>
        <a:solidFill>
          <a:schemeClr val="accent5">
            <a:lumMod val="60000"/>
            <a:lumOff val="40000"/>
          </a:schemeClr>
        </a:solidFill>
      </dgm:spPr>
      <dgm:t>
        <a:bodyPr/>
        <a:lstStyle/>
        <a:p>
          <a:pPr algn="ctr"/>
          <a:r>
            <a:rPr lang="en-US" sz="2700" b="1" dirty="0">
              <a:latin typeface="Oswald SemiBold" panose="00000700000000000000" pitchFamily="2" charset="0"/>
            </a:rPr>
            <a:t>3-5 YEARS</a:t>
          </a:r>
          <a:br>
            <a:rPr lang="en-US" sz="2700" dirty="0">
              <a:latin typeface="Oswald SemiBold" panose="00000700000000000000" pitchFamily="2" charset="0"/>
            </a:rPr>
          </a:br>
          <a:r>
            <a:rPr lang="en-US" sz="1800" dirty="0">
              <a:latin typeface="Oswald SemiBold" panose="00000700000000000000" pitchFamily="2" charset="0"/>
            </a:rPr>
            <a:t>Set Good Habits</a:t>
          </a:r>
        </a:p>
      </dgm:t>
    </dgm:pt>
    <dgm:pt modelId="{622AE3EA-F78E-4984-99E3-05867808C370}" type="parTrans" cxnId="{D93F7143-70ED-45DA-9A0F-FB3CE9C3CC1B}">
      <dgm:prSet/>
      <dgm:spPr/>
      <dgm:t>
        <a:bodyPr/>
        <a:lstStyle/>
        <a:p>
          <a:endParaRPr lang="en-US"/>
        </a:p>
      </dgm:t>
    </dgm:pt>
    <dgm:pt modelId="{E34A6EC2-513E-447B-A846-366CDD9231A5}" type="sibTrans" cxnId="{D93F7143-70ED-45DA-9A0F-FB3CE9C3CC1B}">
      <dgm:prSet/>
      <dgm:spPr/>
      <dgm:t>
        <a:bodyPr/>
        <a:lstStyle/>
        <a:p>
          <a:endParaRPr lang="en-US"/>
        </a:p>
      </dgm:t>
    </dgm:pt>
    <dgm:pt modelId="{1658280F-D699-46DE-9EB2-8038775FE112}">
      <dgm:prSet custT="1"/>
      <dgm:spPr/>
      <dgm:t>
        <a:bodyPr/>
        <a:lstStyle/>
        <a:p>
          <a:pPr marL="0" lvl="0" algn="l" defTabSz="711200">
            <a:lnSpc>
              <a:spcPct val="90000"/>
            </a:lnSpc>
            <a:spcBef>
              <a:spcPct val="0"/>
            </a:spcBef>
            <a:spcAft>
              <a:spcPts val="1200"/>
            </a:spcAft>
            <a:buFont typeface="Arial" panose="020B0604020202020204" pitchFamily="34" charset="0"/>
            <a:buNone/>
          </a:pPr>
          <a:r>
            <a:rPr lang="en-US" sz="1400" b="0" i="0" kern="1200" dirty="0">
              <a:solidFill>
                <a:prstClr val="black">
                  <a:hueOff val="0"/>
                  <a:satOff val="0"/>
                  <a:lumOff val="0"/>
                  <a:alphaOff val="0"/>
                </a:prstClr>
              </a:solidFill>
              <a:latin typeface="Univers Condensed Light" panose="020B0306020202040204" pitchFamily="34" charset="0"/>
              <a:ea typeface="+mn-ea"/>
              <a:cs typeface="+mn-cs"/>
            </a:rPr>
            <a:t>Establish a proactive inspection and maintenance program to maximize roof life</a:t>
          </a:r>
        </a:p>
        <a:p>
          <a:pPr marL="0" lvl="0" algn="l" defTabSz="711200">
            <a:lnSpc>
              <a:spcPct val="90000"/>
            </a:lnSpc>
            <a:spcBef>
              <a:spcPct val="0"/>
            </a:spcBef>
            <a:spcAft>
              <a:spcPts val="1200"/>
            </a:spcAft>
            <a:buFont typeface="Arial" panose="020B0604020202020204" pitchFamily="34" charset="0"/>
            <a:buNone/>
          </a:pPr>
          <a:r>
            <a:rPr lang="en-US" sz="1400" b="0" i="0" kern="1200" dirty="0">
              <a:solidFill>
                <a:prstClr val="black">
                  <a:hueOff val="0"/>
                  <a:satOff val="0"/>
                  <a:lumOff val="0"/>
                  <a:alphaOff val="0"/>
                </a:prstClr>
              </a:solidFill>
              <a:latin typeface="Univers Condensed Light" panose="020B0306020202040204" pitchFamily="34" charset="0"/>
              <a:ea typeface="+mn-ea"/>
              <a:cs typeface="+mn-cs"/>
            </a:rPr>
            <a:t>Regularly evaluate flashings, penetrations, and sealants to prevent future leaks and water intrusion.</a:t>
          </a:r>
        </a:p>
        <a:p>
          <a:pPr marL="0" lvl="0" algn="l" defTabSz="444500">
            <a:lnSpc>
              <a:spcPct val="90000"/>
            </a:lnSpc>
            <a:spcBef>
              <a:spcPct val="0"/>
            </a:spcBef>
            <a:spcAft>
              <a:spcPct val="35000"/>
            </a:spcAft>
            <a:buFont typeface="Arial" panose="020B0604020202020204" pitchFamily="34" charset="0"/>
            <a:buChar char="•"/>
          </a:pPr>
          <a:endParaRPr lang="en-US" sz="1000" kern="1200" dirty="0">
            <a:latin typeface="Univers Condensed Light" panose="020B0306020202040204" pitchFamily="34" charset="0"/>
          </a:endParaRPr>
        </a:p>
      </dgm:t>
    </dgm:pt>
    <dgm:pt modelId="{24777072-1174-4141-A616-D49845C291FC}" type="parTrans" cxnId="{D78FFD5C-9F0C-40C9-85EB-5A4433392F8D}">
      <dgm:prSet/>
      <dgm:spPr/>
      <dgm:t>
        <a:bodyPr/>
        <a:lstStyle/>
        <a:p>
          <a:endParaRPr lang="en-US"/>
        </a:p>
      </dgm:t>
    </dgm:pt>
    <dgm:pt modelId="{26DB02F9-ECFA-4575-A10B-4F5B2F84D91A}" type="sibTrans" cxnId="{D78FFD5C-9F0C-40C9-85EB-5A4433392F8D}">
      <dgm:prSet/>
      <dgm:spPr/>
      <dgm:t>
        <a:bodyPr/>
        <a:lstStyle/>
        <a:p>
          <a:endParaRPr lang="en-US"/>
        </a:p>
      </dgm:t>
    </dgm:pt>
    <dgm:pt modelId="{D8BDEBB2-BD5D-4927-8892-C0DDA39A4328}">
      <dgm:prSet custT="1"/>
      <dgm:spPr>
        <a:solidFill>
          <a:srgbClr val="0070C0"/>
        </a:solidFill>
      </dgm:spPr>
      <dgm:t>
        <a:bodyPr/>
        <a:lstStyle/>
        <a:p>
          <a:pPr algn="ctr"/>
          <a:r>
            <a:rPr lang="en-US" sz="3000" b="1" dirty="0">
              <a:latin typeface="Oswald SemiBold" panose="00000700000000000000" pitchFamily="2" charset="0"/>
            </a:rPr>
            <a:t>5-15 YEARS</a:t>
          </a:r>
          <a:br>
            <a:rPr lang="en-US" sz="3000" dirty="0">
              <a:latin typeface="Oswald SemiBold" panose="00000700000000000000" pitchFamily="2" charset="0"/>
            </a:rPr>
          </a:br>
          <a:r>
            <a:rPr lang="en-US" sz="1800" dirty="0">
              <a:latin typeface="Oswald SemiBold" panose="00000700000000000000" pitchFamily="2" charset="0"/>
            </a:rPr>
            <a:t>Preventive Maintenance &amp; Repairs</a:t>
          </a:r>
        </a:p>
      </dgm:t>
    </dgm:pt>
    <dgm:pt modelId="{BE40CB58-CCD5-40B5-95D4-A4BE4CED4469}" type="parTrans" cxnId="{429E6516-1806-4B2D-A249-B8D075EF4D3E}">
      <dgm:prSet/>
      <dgm:spPr/>
      <dgm:t>
        <a:bodyPr/>
        <a:lstStyle/>
        <a:p>
          <a:endParaRPr lang="en-US"/>
        </a:p>
      </dgm:t>
    </dgm:pt>
    <dgm:pt modelId="{342709B6-B11B-4A3D-B43D-DB0E291BBDEC}" type="sibTrans" cxnId="{429E6516-1806-4B2D-A249-B8D075EF4D3E}">
      <dgm:prSet/>
      <dgm:spPr/>
      <dgm:t>
        <a:bodyPr/>
        <a:lstStyle/>
        <a:p>
          <a:endParaRPr lang="en-US"/>
        </a:p>
      </dgm:t>
    </dgm:pt>
    <dgm:pt modelId="{8977658A-B6A5-443B-B951-579B88D61D19}">
      <dgm:prSet custT="1"/>
      <dgm:spPr/>
      <dgm:t>
        <a:bodyPr/>
        <a:lstStyle/>
        <a:p>
          <a:pPr marL="274320" lvl="0" algn="l" defTabSz="577850">
            <a:lnSpc>
              <a:spcPct val="90000"/>
            </a:lnSpc>
            <a:spcBef>
              <a:spcPct val="0"/>
            </a:spcBef>
            <a:spcAft>
              <a:spcPct val="35000"/>
            </a:spcAft>
            <a:buNone/>
          </a:pPr>
          <a:endParaRPr lang="en-US" sz="1400" b="0" i="0" kern="1200" dirty="0">
            <a:latin typeface="Univers Condensed Light" panose="020B0306020202040204" pitchFamily="34" charset="0"/>
          </a:endParaRPr>
        </a:p>
        <a:p>
          <a:pPr marL="274320" lvl="0" algn="l" defTabSz="577850">
            <a:lnSpc>
              <a:spcPct val="90000"/>
            </a:lnSpc>
            <a:spcBef>
              <a:spcPct val="0"/>
            </a:spcBef>
            <a:spcAft>
              <a:spcPct val="35000"/>
            </a:spcAft>
            <a:buNone/>
          </a:pPr>
          <a:endParaRPr lang="en-US" sz="1400" b="0" i="0" kern="1200" dirty="0">
            <a:latin typeface="Univers Condensed Light" panose="020B0306020202040204" pitchFamily="34" charset="0"/>
          </a:endParaRPr>
        </a:p>
        <a:p>
          <a:pPr marL="274320" lvl="0" algn="l" defTabSz="711200">
            <a:lnSpc>
              <a:spcPct val="90000"/>
            </a:lnSpc>
            <a:spcBef>
              <a:spcPct val="0"/>
            </a:spcBef>
            <a:spcAft>
              <a:spcPts val="1200"/>
            </a:spcAft>
            <a:buFont typeface="Arial" panose="020B0604020202020204" pitchFamily="34" charset="0"/>
            <a:buNone/>
          </a:pPr>
          <a:r>
            <a:rPr lang="en-US" sz="1400" b="0" i="0" kern="1200" dirty="0">
              <a:solidFill>
                <a:prstClr val="black">
                  <a:hueOff val="0"/>
                  <a:satOff val="0"/>
                  <a:lumOff val="0"/>
                  <a:alphaOff val="0"/>
                </a:prstClr>
              </a:solidFill>
              <a:latin typeface="Univers Condensed Light" panose="020B0306020202040204" pitchFamily="34" charset="0"/>
              <a:ea typeface="+mn-ea"/>
              <a:cs typeface="+mn-cs"/>
            </a:rPr>
            <a:t>Routine maintenance and timely repairs significantly extend service life and reduce lifecycle costs</a:t>
          </a:r>
        </a:p>
        <a:p>
          <a:pPr marL="274320" lvl="0" algn="l" defTabSz="711200">
            <a:lnSpc>
              <a:spcPct val="90000"/>
            </a:lnSpc>
            <a:spcBef>
              <a:spcPct val="0"/>
            </a:spcBef>
            <a:spcAft>
              <a:spcPts val="1200"/>
            </a:spcAft>
            <a:buFont typeface="Arial" panose="020B0604020202020204" pitchFamily="34" charset="0"/>
            <a:buNone/>
          </a:pPr>
          <a:r>
            <a:rPr lang="en-US" sz="1400" b="0" i="0" kern="1200" dirty="0">
              <a:solidFill>
                <a:prstClr val="black">
                  <a:hueOff val="0"/>
                  <a:satOff val="0"/>
                  <a:lumOff val="0"/>
                  <a:alphaOff val="0"/>
                </a:prstClr>
              </a:solidFill>
              <a:latin typeface="Univers Condensed Light" panose="020B0306020202040204" pitchFamily="34" charset="0"/>
              <a:ea typeface="+mn-ea"/>
              <a:cs typeface="+mn-cs"/>
            </a:rPr>
            <a:t>Inspect after major weather events and keep drains and drainage systems clear to prevent water damage</a:t>
          </a:r>
        </a:p>
        <a:p>
          <a:pPr marL="274320" lvl="0" algn="l" defTabSz="577850">
            <a:lnSpc>
              <a:spcPct val="90000"/>
            </a:lnSpc>
            <a:spcBef>
              <a:spcPct val="0"/>
            </a:spcBef>
            <a:spcAft>
              <a:spcPct val="35000"/>
            </a:spcAft>
            <a:buNone/>
          </a:pPr>
          <a:endParaRPr lang="en-US" sz="1300" kern="1200" dirty="0">
            <a:latin typeface="Univers Condensed Light" panose="020B0306020202040204" pitchFamily="34" charset="0"/>
          </a:endParaRPr>
        </a:p>
      </dgm:t>
    </dgm:pt>
    <dgm:pt modelId="{46FC9F00-ABC5-4342-A715-0820B62D7AAC}" type="parTrans" cxnId="{6709E556-AD09-4147-88F4-2590D0B0CF32}">
      <dgm:prSet/>
      <dgm:spPr/>
      <dgm:t>
        <a:bodyPr/>
        <a:lstStyle/>
        <a:p>
          <a:endParaRPr lang="en-US"/>
        </a:p>
      </dgm:t>
    </dgm:pt>
    <dgm:pt modelId="{F36EE5CA-C857-4C08-972B-6A6751E28F7A}" type="sibTrans" cxnId="{6709E556-AD09-4147-88F4-2590D0B0CF32}">
      <dgm:prSet/>
      <dgm:spPr/>
      <dgm:t>
        <a:bodyPr/>
        <a:lstStyle/>
        <a:p>
          <a:endParaRPr lang="en-US"/>
        </a:p>
      </dgm:t>
    </dgm:pt>
    <dgm:pt modelId="{294A6023-8032-40F2-AEFC-3B6F5BCAC859}">
      <dgm:prSet custT="1"/>
      <dgm:spPr>
        <a:solidFill>
          <a:srgbClr val="002060"/>
        </a:solidFill>
        <a:ln>
          <a:solidFill>
            <a:srgbClr val="00529D"/>
          </a:solidFill>
        </a:ln>
      </dgm:spPr>
      <dgm:t>
        <a:bodyPr/>
        <a:lstStyle/>
        <a:p>
          <a:pPr algn="ctr"/>
          <a:r>
            <a:rPr lang="en-US" sz="3500" b="1" dirty="0">
              <a:latin typeface="Oswald SemiBold" panose="00000700000000000000" pitchFamily="2" charset="0"/>
            </a:rPr>
            <a:t>15-20 YEARS</a:t>
          </a:r>
          <a:br>
            <a:rPr lang="en-US" sz="3500" dirty="0">
              <a:latin typeface="Oswald SemiBold" panose="00000700000000000000" pitchFamily="2" charset="0"/>
            </a:rPr>
          </a:br>
          <a:r>
            <a:rPr lang="en-US" sz="2000" dirty="0">
              <a:latin typeface="Oswald SemiBold" panose="00000700000000000000" pitchFamily="2" charset="0"/>
            </a:rPr>
            <a:t>Re-Roofing or Restoration Planning</a:t>
          </a:r>
          <a:endParaRPr lang="en-US" sz="3500" dirty="0">
            <a:latin typeface="Oswald SemiBold" panose="00000700000000000000" pitchFamily="2" charset="0"/>
          </a:endParaRPr>
        </a:p>
      </dgm:t>
    </dgm:pt>
    <dgm:pt modelId="{21DCD177-7956-46A7-A855-FE22AD8F7DB6}" type="parTrans" cxnId="{825025A2-B51B-45B4-A194-2BAA2FD08E8A}">
      <dgm:prSet/>
      <dgm:spPr/>
      <dgm:t>
        <a:bodyPr/>
        <a:lstStyle/>
        <a:p>
          <a:endParaRPr lang="en-US"/>
        </a:p>
      </dgm:t>
    </dgm:pt>
    <dgm:pt modelId="{1FFE9619-F276-4C1E-B794-11092D9230A0}" type="sibTrans" cxnId="{825025A2-B51B-45B4-A194-2BAA2FD08E8A}">
      <dgm:prSet/>
      <dgm:spPr/>
      <dgm:t>
        <a:bodyPr/>
        <a:lstStyle/>
        <a:p>
          <a:endParaRPr lang="en-US"/>
        </a:p>
      </dgm:t>
    </dgm:pt>
    <dgm:pt modelId="{751A2D87-3D3C-478C-AB75-ED26BBA93C77}">
      <dgm:prSet custT="1"/>
      <dgm:spPr/>
      <dgm:t>
        <a:bodyPr/>
        <a:lstStyle/>
        <a:p>
          <a:pPr marL="0" lvl="0" algn="l" defTabSz="711200">
            <a:lnSpc>
              <a:spcPct val="90000"/>
            </a:lnSpc>
            <a:spcBef>
              <a:spcPct val="0"/>
            </a:spcBef>
            <a:spcAft>
              <a:spcPts val="1200"/>
            </a:spcAft>
            <a:buFont typeface="Arial" panose="020B0604020202020204" pitchFamily="34" charset="0"/>
            <a:buNone/>
          </a:pPr>
          <a:r>
            <a:rPr lang="en-US" sz="1400" b="0" i="0" kern="1200" dirty="0">
              <a:solidFill>
                <a:prstClr val="black">
                  <a:hueOff val="0"/>
                  <a:satOff val="0"/>
                  <a:lumOff val="0"/>
                  <a:alphaOff val="0"/>
                </a:prstClr>
              </a:solidFill>
              <a:latin typeface="Univers Condensed Light" panose="020B0306020202040204" pitchFamily="34" charset="0"/>
              <a:ea typeface="+mn-ea"/>
              <a:cs typeface="+mn-cs"/>
            </a:rPr>
            <a:t>Begin evaluating restoration and replacement options before roof conditions become critical</a:t>
          </a:r>
        </a:p>
        <a:p>
          <a:pPr marL="0" lvl="0" algn="l" defTabSz="711200">
            <a:lnSpc>
              <a:spcPct val="90000"/>
            </a:lnSpc>
            <a:spcBef>
              <a:spcPct val="0"/>
            </a:spcBef>
            <a:spcAft>
              <a:spcPts val="1200"/>
            </a:spcAft>
            <a:buFont typeface="Arial" panose="020B0604020202020204" pitchFamily="34" charset="0"/>
            <a:buNone/>
          </a:pPr>
          <a:r>
            <a:rPr lang="en-US" sz="1400" b="0" i="0" kern="1200" dirty="0">
              <a:solidFill>
                <a:prstClr val="black">
                  <a:hueOff val="0"/>
                  <a:satOff val="0"/>
                  <a:lumOff val="0"/>
                  <a:alphaOff val="0"/>
                </a:prstClr>
              </a:solidFill>
              <a:latin typeface="Univers Condensed Light" panose="020B0306020202040204" pitchFamily="34" charset="0"/>
              <a:ea typeface="+mn-ea"/>
              <a:cs typeface="+mn-cs"/>
            </a:rPr>
            <a:t>Develop a long-term capital budget and asset plan to avoid unexpected expenditures</a:t>
          </a:r>
        </a:p>
      </dgm:t>
    </dgm:pt>
    <dgm:pt modelId="{462BA90C-3820-4F45-9E02-70DAECDCACBA}" type="parTrans" cxnId="{208CAE11-37AC-4EEE-8E2D-B708B1B6023F}">
      <dgm:prSet/>
      <dgm:spPr/>
      <dgm:t>
        <a:bodyPr/>
        <a:lstStyle/>
        <a:p>
          <a:endParaRPr lang="en-US"/>
        </a:p>
      </dgm:t>
    </dgm:pt>
    <dgm:pt modelId="{46F9F41A-1017-4BF8-BDD6-7734776AE653}" type="sibTrans" cxnId="{208CAE11-37AC-4EEE-8E2D-B708B1B6023F}">
      <dgm:prSet/>
      <dgm:spPr/>
      <dgm:t>
        <a:bodyPr/>
        <a:lstStyle/>
        <a:p>
          <a:endParaRPr lang="en-US"/>
        </a:p>
      </dgm:t>
    </dgm:pt>
    <dgm:pt modelId="{C4D95433-0153-45C6-95B8-28B27AFDC218}" type="pres">
      <dgm:prSet presAssocID="{65F95107-3B33-43D8-B523-2B99FBF3B76B}" presName="Name0" presStyleCnt="0">
        <dgm:presLayoutVars>
          <dgm:chMax/>
          <dgm:chPref val="3"/>
          <dgm:dir/>
          <dgm:animOne val="branch"/>
          <dgm:animLvl val="lvl"/>
        </dgm:presLayoutVars>
      </dgm:prSet>
      <dgm:spPr/>
    </dgm:pt>
    <dgm:pt modelId="{B2D8BEC3-93E7-4501-979A-610AA514B8CD}" type="pres">
      <dgm:prSet presAssocID="{31B526C8-E8F1-40C8-ACCB-F42BE8227A48}" presName="composite" presStyleCnt="0"/>
      <dgm:spPr/>
    </dgm:pt>
    <dgm:pt modelId="{A2B767EE-F0E9-44F2-A978-49BFB81B7695}" type="pres">
      <dgm:prSet presAssocID="{31B526C8-E8F1-40C8-ACCB-F42BE8227A48}" presName="FirstChild" presStyleLbl="revTx" presStyleIdx="0" presStyleCnt="4" custScaleX="87669" custScaleY="93868" custLinFactNeighborX="-20445" custLinFactNeighborY="-2918">
        <dgm:presLayoutVars>
          <dgm:chMax val="0"/>
          <dgm:chPref val="0"/>
          <dgm:bulletEnabled val="1"/>
        </dgm:presLayoutVars>
      </dgm:prSet>
      <dgm:spPr/>
    </dgm:pt>
    <dgm:pt modelId="{A882BB09-483E-46F0-862A-C2A2683F8624}" type="pres">
      <dgm:prSet presAssocID="{31B526C8-E8F1-40C8-ACCB-F42BE8227A48}" presName="Parent" presStyleLbl="alignNode1" presStyleIdx="0" presStyleCnt="4" custScaleX="65385" custLinFactNeighborX="-17307" custLinFactNeighborY="-932">
        <dgm:presLayoutVars>
          <dgm:chMax val="3"/>
          <dgm:chPref val="3"/>
          <dgm:bulletEnabled val="1"/>
        </dgm:presLayoutVars>
      </dgm:prSet>
      <dgm:spPr/>
    </dgm:pt>
    <dgm:pt modelId="{C2D9D82A-0666-4A9A-834C-99B98409A650}" type="pres">
      <dgm:prSet presAssocID="{31B526C8-E8F1-40C8-ACCB-F42BE8227A48}" presName="Accent" presStyleLbl="parChTrans1D1" presStyleIdx="0" presStyleCnt="4"/>
      <dgm:spPr/>
    </dgm:pt>
    <dgm:pt modelId="{15355199-73B4-4738-8E69-45E2864FAB09}" type="pres">
      <dgm:prSet presAssocID="{A82798E6-8072-48BF-943A-3A5DB7D705C4}" presName="sibTrans" presStyleCnt="0"/>
      <dgm:spPr/>
    </dgm:pt>
    <dgm:pt modelId="{7D6EED81-8D94-43C0-9C97-9F9C300DBA39}" type="pres">
      <dgm:prSet presAssocID="{1A9E3949-DF27-4E30-954C-2D151A088B9B}" presName="composite" presStyleCnt="0"/>
      <dgm:spPr/>
    </dgm:pt>
    <dgm:pt modelId="{70AA7AB3-496C-49F0-8E9D-399FC736EB90}" type="pres">
      <dgm:prSet presAssocID="{1A9E3949-DF27-4E30-954C-2D151A088B9B}" presName="FirstChild" presStyleLbl="revTx" presStyleIdx="1" presStyleCnt="4" custScaleX="75041" custScaleY="103293" custLinFactNeighborX="-10630" custLinFactNeighborY="-2991">
        <dgm:presLayoutVars>
          <dgm:chMax val="0"/>
          <dgm:chPref val="0"/>
          <dgm:bulletEnabled val="1"/>
        </dgm:presLayoutVars>
      </dgm:prSet>
      <dgm:spPr/>
    </dgm:pt>
    <dgm:pt modelId="{919A1F07-C1DB-4C59-A900-47C5D786ED76}" type="pres">
      <dgm:prSet presAssocID="{1A9E3949-DF27-4E30-954C-2D151A088B9B}" presName="Parent" presStyleLbl="alignNode1" presStyleIdx="1" presStyleCnt="4" custScaleX="99813">
        <dgm:presLayoutVars>
          <dgm:chMax val="3"/>
          <dgm:chPref val="3"/>
          <dgm:bulletEnabled val="1"/>
        </dgm:presLayoutVars>
      </dgm:prSet>
      <dgm:spPr/>
    </dgm:pt>
    <dgm:pt modelId="{7061760D-017E-4D5E-A6C8-B223ABDEB9B1}" type="pres">
      <dgm:prSet presAssocID="{1A9E3949-DF27-4E30-954C-2D151A088B9B}" presName="Accent" presStyleLbl="parChTrans1D1" presStyleIdx="1" presStyleCnt="4"/>
      <dgm:spPr/>
    </dgm:pt>
    <dgm:pt modelId="{AAC01C88-34D8-4132-B762-D1737690AE5D}" type="pres">
      <dgm:prSet presAssocID="{E34A6EC2-513E-447B-A846-366CDD9231A5}" presName="sibTrans" presStyleCnt="0"/>
      <dgm:spPr/>
    </dgm:pt>
    <dgm:pt modelId="{1CAB79DB-363B-4CF6-8CD1-D91768A3F96D}" type="pres">
      <dgm:prSet presAssocID="{D8BDEBB2-BD5D-4927-8892-C0DDA39A4328}" presName="composite" presStyleCnt="0"/>
      <dgm:spPr/>
    </dgm:pt>
    <dgm:pt modelId="{74A72449-EB30-4DD5-BAFF-7217B7F2F33F}" type="pres">
      <dgm:prSet presAssocID="{D8BDEBB2-BD5D-4927-8892-C0DDA39A4328}" presName="FirstChild" presStyleLbl="revTx" presStyleIdx="2" presStyleCnt="4" custScaleX="79219" custScaleY="106631" custLinFactNeighborX="-237" custLinFactNeighborY="4895">
        <dgm:presLayoutVars>
          <dgm:chMax val="0"/>
          <dgm:chPref val="0"/>
          <dgm:bulletEnabled val="1"/>
        </dgm:presLayoutVars>
      </dgm:prSet>
      <dgm:spPr/>
    </dgm:pt>
    <dgm:pt modelId="{2B6B1C75-312D-42BC-9AE4-36D7A42CF083}" type="pres">
      <dgm:prSet presAssocID="{D8BDEBB2-BD5D-4927-8892-C0DDA39A4328}" presName="Parent" presStyleLbl="alignNode1" presStyleIdx="2" presStyleCnt="4" custScaleX="148979" custLinFactNeighborX="6169">
        <dgm:presLayoutVars>
          <dgm:chMax val="3"/>
          <dgm:chPref val="3"/>
          <dgm:bulletEnabled val="1"/>
        </dgm:presLayoutVars>
      </dgm:prSet>
      <dgm:spPr/>
    </dgm:pt>
    <dgm:pt modelId="{E2C2F9DA-12A7-45BA-8AC6-11878C5DA26A}" type="pres">
      <dgm:prSet presAssocID="{D8BDEBB2-BD5D-4927-8892-C0DDA39A4328}" presName="Accent" presStyleLbl="parChTrans1D1" presStyleIdx="2" presStyleCnt="4" custSzY="16704" custScaleX="93633" custLinFactNeighborX="-1592"/>
      <dgm:spPr/>
    </dgm:pt>
    <dgm:pt modelId="{F2F7C66D-139B-418B-81BF-1FDD9322F5E9}" type="pres">
      <dgm:prSet presAssocID="{342709B6-B11B-4A3D-B43D-DB0E291BBDEC}" presName="sibTrans" presStyleCnt="0"/>
      <dgm:spPr/>
    </dgm:pt>
    <dgm:pt modelId="{70ED08D8-875F-4777-9CA3-50E85D33491A}" type="pres">
      <dgm:prSet presAssocID="{294A6023-8032-40F2-AEFC-3B6F5BCAC859}" presName="composite" presStyleCnt="0"/>
      <dgm:spPr/>
    </dgm:pt>
    <dgm:pt modelId="{9E7151E2-F819-431A-BFC0-55549C3CB3E9}" type="pres">
      <dgm:prSet presAssocID="{294A6023-8032-40F2-AEFC-3B6F5BCAC859}" presName="FirstChild" presStyleLbl="revTx" presStyleIdx="3" presStyleCnt="4" custScaleX="44363" custScaleY="79608" custLinFactNeighborX="-3465" custLinFactNeighborY="-962">
        <dgm:presLayoutVars>
          <dgm:chMax val="0"/>
          <dgm:chPref val="0"/>
          <dgm:bulletEnabled val="1"/>
        </dgm:presLayoutVars>
      </dgm:prSet>
      <dgm:spPr/>
    </dgm:pt>
    <dgm:pt modelId="{5B0D2A6A-78C4-4C54-ACA6-DAB170CEBCFC}" type="pres">
      <dgm:prSet presAssocID="{294A6023-8032-40F2-AEFC-3B6F5BCAC859}" presName="Parent" presStyleLbl="alignNode1" presStyleIdx="3" presStyleCnt="4" custScaleX="223988" custLinFactNeighborX="3153">
        <dgm:presLayoutVars>
          <dgm:chMax val="3"/>
          <dgm:chPref val="3"/>
          <dgm:bulletEnabled val="1"/>
        </dgm:presLayoutVars>
      </dgm:prSet>
      <dgm:spPr/>
    </dgm:pt>
    <dgm:pt modelId="{4E941A0F-34C3-4C8E-A52A-866B51C6D94C}" type="pres">
      <dgm:prSet presAssocID="{294A6023-8032-40F2-AEFC-3B6F5BCAC859}" presName="Accent" presStyleLbl="parChTrans1D1" presStyleIdx="3" presStyleCnt="4" custSzY="45719" custScaleX="71793" custLinFactNeighborX="-7211"/>
      <dgm:spPr/>
    </dgm:pt>
  </dgm:ptLst>
  <dgm:cxnLst>
    <dgm:cxn modelId="{4D4AAE0A-615E-42FB-9CE3-9A5B1BBF84DE}" type="presOf" srcId="{1A9E3949-DF27-4E30-954C-2D151A088B9B}" destId="{919A1F07-C1DB-4C59-A900-47C5D786ED76}" srcOrd="0" destOrd="0" presId="urn:microsoft.com/office/officeart/2011/layout/TabList"/>
    <dgm:cxn modelId="{E1EDD70A-27B0-42FB-B167-D9C28168830F}" type="presOf" srcId="{1658280F-D699-46DE-9EB2-8038775FE112}" destId="{70AA7AB3-496C-49F0-8E9D-399FC736EB90}" srcOrd="0" destOrd="0" presId="urn:microsoft.com/office/officeart/2011/layout/TabList"/>
    <dgm:cxn modelId="{208CAE11-37AC-4EEE-8E2D-B708B1B6023F}" srcId="{294A6023-8032-40F2-AEFC-3B6F5BCAC859}" destId="{751A2D87-3D3C-478C-AB75-ED26BBA93C77}" srcOrd="0" destOrd="0" parTransId="{462BA90C-3820-4F45-9E02-70DAECDCACBA}" sibTransId="{46F9F41A-1017-4BF8-BDD6-7734776AE653}"/>
    <dgm:cxn modelId="{6B87A215-5513-426E-9587-5F5EDA50E425}" type="presOf" srcId="{751A2D87-3D3C-478C-AB75-ED26BBA93C77}" destId="{9E7151E2-F819-431A-BFC0-55549C3CB3E9}" srcOrd="0" destOrd="0" presId="urn:microsoft.com/office/officeart/2011/layout/TabList"/>
    <dgm:cxn modelId="{4DF7D515-633D-42B9-B1F5-24CE40B422BB}" type="presOf" srcId="{D8BDEBB2-BD5D-4927-8892-C0DDA39A4328}" destId="{2B6B1C75-312D-42BC-9AE4-36D7A42CF083}" srcOrd="0" destOrd="0" presId="urn:microsoft.com/office/officeart/2011/layout/TabList"/>
    <dgm:cxn modelId="{429E6516-1806-4B2D-A249-B8D075EF4D3E}" srcId="{65F95107-3B33-43D8-B523-2B99FBF3B76B}" destId="{D8BDEBB2-BD5D-4927-8892-C0DDA39A4328}" srcOrd="2" destOrd="0" parTransId="{BE40CB58-CCD5-40B5-95D4-A4BE4CED4469}" sibTransId="{342709B6-B11B-4A3D-B43D-DB0E291BBDEC}"/>
    <dgm:cxn modelId="{4E7F771C-EA67-48A2-BBC8-EE425C2A5411}" srcId="{31B526C8-E8F1-40C8-ACCB-F42BE8227A48}" destId="{DED1788D-42D3-4E9E-B17E-1D9317B26C3A}" srcOrd="0" destOrd="0" parTransId="{478B61F1-A226-4671-8290-8D1AB7EEF90D}" sibTransId="{2D2A9C6E-82AE-4D59-A889-4C20F529D668}"/>
    <dgm:cxn modelId="{D78FFD5C-9F0C-40C9-85EB-5A4433392F8D}" srcId="{1A9E3949-DF27-4E30-954C-2D151A088B9B}" destId="{1658280F-D699-46DE-9EB2-8038775FE112}" srcOrd="0" destOrd="0" parTransId="{24777072-1174-4141-A616-D49845C291FC}" sibTransId="{26DB02F9-ECFA-4575-A10B-4F5B2F84D91A}"/>
    <dgm:cxn modelId="{D93F7143-70ED-45DA-9A0F-FB3CE9C3CC1B}" srcId="{65F95107-3B33-43D8-B523-2B99FBF3B76B}" destId="{1A9E3949-DF27-4E30-954C-2D151A088B9B}" srcOrd="1" destOrd="0" parTransId="{622AE3EA-F78E-4984-99E3-05867808C370}" sibTransId="{E34A6EC2-513E-447B-A846-366CDD9231A5}"/>
    <dgm:cxn modelId="{0375ED66-E2B0-4496-9790-32E8FC066A59}" type="presOf" srcId="{31B526C8-E8F1-40C8-ACCB-F42BE8227A48}" destId="{A882BB09-483E-46F0-862A-C2A2683F8624}" srcOrd="0" destOrd="0" presId="urn:microsoft.com/office/officeart/2011/layout/TabList"/>
    <dgm:cxn modelId="{47BA134E-855B-41D8-9DAE-82EADC6DB557}" type="presOf" srcId="{65F95107-3B33-43D8-B523-2B99FBF3B76B}" destId="{C4D95433-0153-45C6-95B8-28B27AFDC218}" srcOrd="0" destOrd="0" presId="urn:microsoft.com/office/officeart/2011/layout/TabList"/>
    <dgm:cxn modelId="{6709E556-AD09-4147-88F4-2590D0B0CF32}" srcId="{D8BDEBB2-BD5D-4927-8892-C0DDA39A4328}" destId="{8977658A-B6A5-443B-B951-579B88D61D19}" srcOrd="0" destOrd="0" parTransId="{46FC9F00-ABC5-4342-A715-0820B62D7AAC}" sibTransId="{F36EE5CA-C857-4C08-972B-6A6751E28F7A}"/>
    <dgm:cxn modelId="{422ABF7B-026C-4682-BDCD-F3BE30C71C2A}" srcId="{65F95107-3B33-43D8-B523-2B99FBF3B76B}" destId="{31B526C8-E8F1-40C8-ACCB-F42BE8227A48}" srcOrd="0" destOrd="0" parTransId="{EAB8D960-601B-4046-AEF6-8C8CD15377BA}" sibTransId="{A82798E6-8072-48BF-943A-3A5DB7D705C4}"/>
    <dgm:cxn modelId="{DACBBB87-C6C8-4CD8-BCFF-76775F01C333}" type="presOf" srcId="{DED1788D-42D3-4E9E-B17E-1D9317B26C3A}" destId="{A2B767EE-F0E9-44F2-A978-49BFB81B7695}" srcOrd="0" destOrd="0" presId="urn:microsoft.com/office/officeart/2011/layout/TabList"/>
    <dgm:cxn modelId="{825025A2-B51B-45B4-A194-2BAA2FD08E8A}" srcId="{65F95107-3B33-43D8-B523-2B99FBF3B76B}" destId="{294A6023-8032-40F2-AEFC-3B6F5BCAC859}" srcOrd="3" destOrd="0" parTransId="{21DCD177-7956-46A7-A855-FE22AD8F7DB6}" sibTransId="{1FFE9619-F276-4C1E-B794-11092D9230A0}"/>
    <dgm:cxn modelId="{79012CE1-A712-4EB7-BD84-3E1AC1D72B3A}" type="presOf" srcId="{8977658A-B6A5-443B-B951-579B88D61D19}" destId="{74A72449-EB30-4DD5-BAFF-7217B7F2F33F}" srcOrd="0" destOrd="0" presId="urn:microsoft.com/office/officeart/2011/layout/TabList"/>
    <dgm:cxn modelId="{525C02F9-279F-4D7E-A522-78ADCC86D953}" type="presOf" srcId="{294A6023-8032-40F2-AEFC-3B6F5BCAC859}" destId="{5B0D2A6A-78C4-4C54-ACA6-DAB170CEBCFC}" srcOrd="0" destOrd="0" presId="urn:microsoft.com/office/officeart/2011/layout/TabList"/>
    <dgm:cxn modelId="{713DAC8A-AE31-4728-BE9D-E65EA82F4B6F}" type="presParOf" srcId="{C4D95433-0153-45C6-95B8-28B27AFDC218}" destId="{B2D8BEC3-93E7-4501-979A-610AA514B8CD}" srcOrd="0" destOrd="0" presId="urn:microsoft.com/office/officeart/2011/layout/TabList"/>
    <dgm:cxn modelId="{67CAE33D-DDF8-4869-A8C0-5B75598F506F}" type="presParOf" srcId="{B2D8BEC3-93E7-4501-979A-610AA514B8CD}" destId="{A2B767EE-F0E9-44F2-A978-49BFB81B7695}" srcOrd="0" destOrd="0" presId="urn:microsoft.com/office/officeart/2011/layout/TabList"/>
    <dgm:cxn modelId="{6BCDEE58-106C-431D-8203-C806B9A2A43F}" type="presParOf" srcId="{B2D8BEC3-93E7-4501-979A-610AA514B8CD}" destId="{A882BB09-483E-46F0-862A-C2A2683F8624}" srcOrd="1" destOrd="0" presId="urn:microsoft.com/office/officeart/2011/layout/TabList"/>
    <dgm:cxn modelId="{5CAFB258-39F6-49AA-BEAB-EA54ADD1FADF}" type="presParOf" srcId="{B2D8BEC3-93E7-4501-979A-610AA514B8CD}" destId="{C2D9D82A-0666-4A9A-834C-99B98409A650}" srcOrd="2" destOrd="0" presId="urn:microsoft.com/office/officeart/2011/layout/TabList"/>
    <dgm:cxn modelId="{0ED5CCCF-D088-43D6-88AB-B38846E42FED}" type="presParOf" srcId="{C4D95433-0153-45C6-95B8-28B27AFDC218}" destId="{15355199-73B4-4738-8E69-45E2864FAB09}" srcOrd="1" destOrd="0" presId="urn:microsoft.com/office/officeart/2011/layout/TabList"/>
    <dgm:cxn modelId="{D2B35D84-B1B8-4961-AEA9-F0DE58F66883}" type="presParOf" srcId="{C4D95433-0153-45C6-95B8-28B27AFDC218}" destId="{7D6EED81-8D94-43C0-9C97-9F9C300DBA39}" srcOrd="2" destOrd="0" presId="urn:microsoft.com/office/officeart/2011/layout/TabList"/>
    <dgm:cxn modelId="{61C395B0-21A4-4CA3-80F8-6C08570C458E}" type="presParOf" srcId="{7D6EED81-8D94-43C0-9C97-9F9C300DBA39}" destId="{70AA7AB3-496C-49F0-8E9D-399FC736EB90}" srcOrd="0" destOrd="0" presId="urn:microsoft.com/office/officeart/2011/layout/TabList"/>
    <dgm:cxn modelId="{3057E890-F1CA-4EF9-BB5D-1CF1E46BA1A9}" type="presParOf" srcId="{7D6EED81-8D94-43C0-9C97-9F9C300DBA39}" destId="{919A1F07-C1DB-4C59-A900-47C5D786ED76}" srcOrd="1" destOrd="0" presId="urn:microsoft.com/office/officeart/2011/layout/TabList"/>
    <dgm:cxn modelId="{400F8FD0-6670-4B3B-BE89-BDAB6D874832}" type="presParOf" srcId="{7D6EED81-8D94-43C0-9C97-9F9C300DBA39}" destId="{7061760D-017E-4D5E-A6C8-B223ABDEB9B1}" srcOrd="2" destOrd="0" presId="urn:microsoft.com/office/officeart/2011/layout/TabList"/>
    <dgm:cxn modelId="{E91FC610-2F29-45CD-86E8-B0F34118127A}" type="presParOf" srcId="{C4D95433-0153-45C6-95B8-28B27AFDC218}" destId="{AAC01C88-34D8-4132-B762-D1737690AE5D}" srcOrd="3" destOrd="0" presId="urn:microsoft.com/office/officeart/2011/layout/TabList"/>
    <dgm:cxn modelId="{55347AE8-DB4D-4808-B36D-122587350114}" type="presParOf" srcId="{C4D95433-0153-45C6-95B8-28B27AFDC218}" destId="{1CAB79DB-363B-4CF6-8CD1-D91768A3F96D}" srcOrd="4" destOrd="0" presId="urn:microsoft.com/office/officeart/2011/layout/TabList"/>
    <dgm:cxn modelId="{DF8CF09F-197F-4C1D-B4A8-3A1F01BB50A2}" type="presParOf" srcId="{1CAB79DB-363B-4CF6-8CD1-D91768A3F96D}" destId="{74A72449-EB30-4DD5-BAFF-7217B7F2F33F}" srcOrd="0" destOrd="0" presId="urn:microsoft.com/office/officeart/2011/layout/TabList"/>
    <dgm:cxn modelId="{1BAD2F38-9696-4B3C-8786-0449F3026D0D}" type="presParOf" srcId="{1CAB79DB-363B-4CF6-8CD1-D91768A3F96D}" destId="{2B6B1C75-312D-42BC-9AE4-36D7A42CF083}" srcOrd="1" destOrd="0" presId="urn:microsoft.com/office/officeart/2011/layout/TabList"/>
    <dgm:cxn modelId="{0625FA50-C0B5-4EA5-B6F4-28F2369F5DEB}" type="presParOf" srcId="{1CAB79DB-363B-4CF6-8CD1-D91768A3F96D}" destId="{E2C2F9DA-12A7-45BA-8AC6-11878C5DA26A}" srcOrd="2" destOrd="0" presId="urn:microsoft.com/office/officeart/2011/layout/TabList"/>
    <dgm:cxn modelId="{5AAE8AE2-08A3-4145-8618-2982B0993455}" type="presParOf" srcId="{C4D95433-0153-45C6-95B8-28B27AFDC218}" destId="{F2F7C66D-139B-418B-81BF-1FDD9322F5E9}" srcOrd="5" destOrd="0" presId="urn:microsoft.com/office/officeart/2011/layout/TabList"/>
    <dgm:cxn modelId="{F58D2604-B5B2-4CB1-ADE0-3651C063BE36}" type="presParOf" srcId="{C4D95433-0153-45C6-95B8-28B27AFDC218}" destId="{70ED08D8-875F-4777-9CA3-50E85D33491A}" srcOrd="6" destOrd="0" presId="urn:microsoft.com/office/officeart/2011/layout/TabList"/>
    <dgm:cxn modelId="{30959FE0-FEF3-48E5-8274-32CC3BEEDCC7}" type="presParOf" srcId="{70ED08D8-875F-4777-9CA3-50E85D33491A}" destId="{9E7151E2-F819-431A-BFC0-55549C3CB3E9}" srcOrd="0" destOrd="0" presId="urn:microsoft.com/office/officeart/2011/layout/TabList"/>
    <dgm:cxn modelId="{1C06E763-9C19-42AE-A699-8AF7B1A010B3}" type="presParOf" srcId="{70ED08D8-875F-4777-9CA3-50E85D33491A}" destId="{5B0D2A6A-78C4-4C54-ACA6-DAB170CEBCFC}" srcOrd="1" destOrd="0" presId="urn:microsoft.com/office/officeart/2011/layout/TabList"/>
    <dgm:cxn modelId="{EEFE1CDE-733A-43B7-B524-E984AFA3EDAF}" type="presParOf" srcId="{70ED08D8-875F-4777-9CA3-50E85D33491A}" destId="{4E941A0F-34C3-4C8E-A52A-866B51C6D94C}" srcOrd="2"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B81E640-F1E7-42A9-98AC-00600DE190CD}"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92189F61-B2DE-44F2-87CB-C0842E9324CB}">
      <dgm:prSet custT="1"/>
      <dgm:spPr>
        <a:solidFill>
          <a:schemeClr val="accent4">
            <a:lumMod val="60000"/>
            <a:lumOff val="40000"/>
          </a:schemeClr>
        </a:solidFill>
      </dgm:spPr>
      <dgm:t>
        <a:bodyPr/>
        <a:lstStyle/>
        <a:p>
          <a:r>
            <a:rPr lang="en-US" sz="2000" dirty="0">
              <a:latin typeface="+mj-lt"/>
              <a:ea typeface="Verdana" panose="020B0604030504040204" pitchFamily="34" charset="0"/>
            </a:rPr>
            <a:t>Annually</a:t>
          </a:r>
        </a:p>
      </dgm:t>
    </dgm:pt>
    <dgm:pt modelId="{5D6CC93A-FD2E-493E-A3E1-C18E07230CB7}" type="parTrans" cxnId="{F1F7535C-0177-4A45-A4B7-66ADB2DAFC3D}">
      <dgm:prSet/>
      <dgm:spPr/>
      <dgm:t>
        <a:bodyPr/>
        <a:lstStyle/>
        <a:p>
          <a:endParaRPr lang="en-US"/>
        </a:p>
      </dgm:t>
    </dgm:pt>
    <dgm:pt modelId="{57AE04F7-BDB8-4BDB-AFC4-778B007F33AD}" type="sibTrans" cxnId="{F1F7535C-0177-4A45-A4B7-66ADB2DAFC3D}">
      <dgm:prSet/>
      <dgm:spPr/>
      <dgm:t>
        <a:bodyPr/>
        <a:lstStyle/>
        <a:p>
          <a:endParaRPr lang="en-US"/>
        </a:p>
      </dgm:t>
    </dgm:pt>
    <dgm:pt modelId="{483474AD-2C11-444A-8E1A-A517AD7B6F3D}">
      <dgm:prSet custT="1"/>
      <dgm:spPr/>
      <dgm:t>
        <a:bodyPr/>
        <a:lstStyle/>
        <a:p>
          <a:r>
            <a:rPr lang="en-US" sz="1600" dirty="0">
              <a:solidFill>
                <a:srgbClr val="3F3F3F"/>
              </a:solidFill>
              <a:latin typeface="+mn-lt"/>
              <a:ea typeface="Verdana" panose="020B0604030504040204" pitchFamily="34" charset="0"/>
            </a:rPr>
            <a:t>Internal roof inspection after weather event (debris and damage)</a:t>
          </a:r>
        </a:p>
      </dgm:t>
    </dgm:pt>
    <dgm:pt modelId="{261C6D19-B069-4D71-BF41-95F20AE06C24}" type="parTrans" cxnId="{56E83E7A-8C69-4A40-A832-F5F99AFDB18C}">
      <dgm:prSet/>
      <dgm:spPr/>
      <dgm:t>
        <a:bodyPr/>
        <a:lstStyle/>
        <a:p>
          <a:endParaRPr lang="en-US"/>
        </a:p>
      </dgm:t>
    </dgm:pt>
    <dgm:pt modelId="{5B5E111F-5A37-4ECB-9438-CE367A64BB33}" type="sibTrans" cxnId="{56E83E7A-8C69-4A40-A832-F5F99AFDB18C}">
      <dgm:prSet/>
      <dgm:spPr/>
      <dgm:t>
        <a:bodyPr/>
        <a:lstStyle/>
        <a:p>
          <a:endParaRPr lang="en-US"/>
        </a:p>
      </dgm:t>
    </dgm:pt>
    <dgm:pt modelId="{7D20AE7B-29B2-4F18-B8D8-1509B664A24C}">
      <dgm:prSet custT="1"/>
      <dgm:spPr>
        <a:solidFill>
          <a:schemeClr val="accent4">
            <a:lumMod val="75000"/>
          </a:schemeClr>
        </a:solidFill>
      </dgm:spPr>
      <dgm:t>
        <a:bodyPr/>
        <a:lstStyle/>
        <a:p>
          <a:r>
            <a:rPr lang="en-US" sz="2000" dirty="0">
              <a:latin typeface="+mj-lt"/>
              <a:ea typeface="Verdana" panose="020B0604030504040204" pitchFamily="34" charset="0"/>
            </a:rPr>
            <a:t>5-10 Years</a:t>
          </a:r>
        </a:p>
      </dgm:t>
    </dgm:pt>
    <dgm:pt modelId="{FE36F307-5052-4A30-9C59-BD1177CC0693}" type="parTrans" cxnId="{8DB814F4-050E-435C-AB4F-7F1B50946D03}">
      <dgm:prSet/>
      <dgm:spPr/>
      <dgm:t>
        <a:bodyPr/>
        <a:lstStyle/>
        <a:p>
          <a:endParaRPr lang="en-US"/>
        </a:p>
      </dgm:t>
    </dgm:pt>
    <dgm:pt modelId="{FB2CAC8A-67E6-47B8-8389-B6B5B27EC916}" type="sibTrans" cxnId="{8DB814F4-050E-435C-AB4F-7F1B50946D03}">
      <dgm:prSet/>
      <dgm:spPr/>
      <dgm:t>
        <a:bodyPr/>
        <a:lstStyle/>
        <a:p>
          <a:endParaRPr lang="en-US"/>
        </a:p>
      </dgm:t>
    </dgm:pt>
    <dgm:pt modelId="{335DA73E-5A0E-47F6-A4D0-3614AA065881}">
      <dgm:prSet custT="1"/>
      <dgm:spPr/>
      <dgm:t>
        <a:bodyPr/>
        <a:lstStyle/>
        <a:p>
          <a:r>
            <a:rPr lang="en-US" sz="1600" dirty="0">
              <a:solidFill>
                <a:srgbClr val="3F3F3F"/>
              </a:solidFill>
              <a:latin typeface="+mn-lt"/>
              <a:ea typeface="Verdana" panose="020B0604030504040204" pitchFamily="34" charset="0"/>
            </a:rPr>
            <a:t>Preventive maintenance</a:t>
          </a:r>
        </a:p>
      </dgm:t>
    </dgm:pt>
    <dgm:pt modelId="{1368869B-35D5-474C-A4A1-0542945D4541}" type="parTrans" cxnId="{68BAA407-DA02-40F4-9783-6F7F0CAE6641}">
      <dgm:prSet/>
      <dgm:spPr/>
      <dgm:t>
        <a:bodyPr/>
        <a:lstStyle/>
        <a:p>
          <a:endParaRPr lang="en-US"/>
        </a:p>
      </dgm:t>
    </dgm:pt>
    <dgm:pt modelId="{25CD215F-BD94-405A-B1B5-34DC934500F1}" type="sibTrans" cxnId="{68BAA407-DA02-40F4-9783-6F7F0CAE6641}">
      <dgm:prSet/>
      <dgm:spPr/>
      <dgm:t>
        <a:bodyPr/>
        <a:lstStyle/>
        <a:p>
          <a:endParaRPr lang="en-US"/>
        </a:p>
      </dgm:t>
    </dgm:pt>
    <dgm:pt modelId="{03BCF655-D39B-4B11-9A72-A90BE57DD253}">
      <dgm:prSet custT="1"/>
      <dgm:spPr>
        <a:solidFill>
          <a:schemeClr val="accent4">
            <a:lumMod val="50000"/>
          </a:schemeClr>
        </a:solidFill>
      </dgm:spPr>
      <dgm:t>
        <a:bodyPr/>
        <a:lstStyle/>
        <a:p>
          <a:r>
            <a:rPr lang="en-US" sz="2000" dirty="0">
              <a:latin typeface="+mj-lt"/>
              <a:ea typeface="Verdana" panose="020B0604030504040204" pitchFamily="34" charset="0"/>
            </a:rPr>
            <a:t>15-20 Years</a:t>
          </a:r>
        </a:p>
      </dgm:t>
    </dgm:pt>
    <dgm:pt modelId="{8B33AEE2-D6F4-4A7C-B784-1C95D59C6B92}" type="parTrans" cxnId="{B9AEFDBC-DC17-4E6F-B31E-5AD6A79A2C3B}">
      <dgm:prSet/>
      <dgm:spPr/>
      <dgm:t>
        <a:bodyPr/>
        <a:lstStyle/>
        <a:p>
          <a:endParaRPr lang="en-US"/>
        </a:p>
      </dgm:t>
    </dgm:pt>
    <dgm:pt modelId="{6024AB07-5761-4E00-B4A0-69425BD07DE7}" type="sibTrans" cxnId="{B9AEFDBC-DC17-4E6F-B31E-5AD6A79A2C3B}">
      <dgm:prSet/>
      <dgm:spPr/>
      <dgm:t>
        <a:bodyPr/>
        <a:lstStyle/>
        <a:p>
          <a:endParaRPr lang="en-US"/>
        </a:p>
      </dgm:t>
    </dgm:pt>
    <dgm:pt modelId="{7079D387-0006-47F8-B1D3-6D1F259169ED}">
      <dgm:prSet custT="1"/>
      <dgm:spPr/>
      <dgm:t>
        <a:bodyPr/>
        <a:lstStyle/>
        <a:p>
          <a:r>
            <a:rPr lang="en-US" sz="1600" dirty="0">
              <a:solidFill>
                <a:srgbClr val="3F3F3F"/>
              </a:solidFill>
              <a:latin typeface="+mn-lt"/>
              <a:ea typeface="Verdana" panose="020B0604030504040204" pitchFamily="34" charset="0"/>
            </a:rPr>
            <a:t>Restoration extending useful life</a:t>
          </a:r>
        </a:p>
      </dgm:t>
    </dgm:pt>
    <dgm:pt modelId="{6F045D5F-E13D-43F6-B6B6-46CF69F86325}" type="parTrans" cxnId="{7F39CFB2-C249-4D7F-8367-E037759F543D}">
      <dgm:prSet/>
      <dgm:spPr/>
      <dgm:t>
        <a:bodyPr/>
        <a:lstStyle/>
        <a:p>
          <a:endParaRPr lang="en-US"/>
        </a:p>
      </dgm:t>
    </dgm:pt>
    <dgm:pt modelId="{7F46E376-A782-4071-B052-8BC57F090636}" type="sibTrans" cxnId="{7F39CFB2-C249-4D7F-8367-E037759F543D}">
      <dgm:prSet/>
      <dgm:spPr/>
      <dgm:t>
        <a:bodyPr/>
        <a:lstStyle/>
        <a:p>
          <a:endParaRPr lang="en-US"/>
        </a:p>
      </dgm:t>
    </dgm:pt>
    <dgm:pt modelId="{991548C3-EC32-4FB9-8686-110018396D7D}">
      <dgm:prSet custT="1"/>
      <dgm:spPr/>
      <dgm:t>
        <a:bodyPr/>
        <a:lstStyle/>
        <a:p>
          <a:r>
            <a:rPr lang="en-US" sz="1600" dirty="0">
              <a:solidFill>
                <a:srgbClr val="3F3F3F"/>
              </a:solidFill>
              <a:latin typeface="+mn-lt"/>
              <a:ea typeface="Verdana" panose="020B0604030504040204" pitchFamily="34" charset="0"/>
            </a:rPr>
            <a:t>Inspection completed by third party for maintenance items </a:t>
          </a:r>
        </a:p>
      </dgm:t>
    </dgm:pt>
    <dgm:pt modelId="{0420AAF2-39EC-4DBA-B5CC-D5A2DE36C13A}" type="parTrans" cxnId="{53B9B12E-63E1-4575-9E3F-DB3606B34B8D}">
      <dgm:prSet/>
      <dgm:spPr/>
      <dgm:t>
        <a:bodyPr/>
        <a:lstStyle/>
        <a:p>
          <a:endParaRPr lang="en-US"/>
        </a:p>
      </dgm:t>
    </dgm:pt>
    <dgm:pt modelId="{3D361AA1-E989-4E93-B7E3-68D13BEC1B64}" type="sibTrans" cxnId="{53B9B12E-63E1-4575-9E3F-DB3606B34B8D}">
      <dgm:prSet/>
      <dgm:spPr/>
      <dgm:t>
        <a:bodyPr/>
        <a:lstStyle/>
        <a:p>
          <a:endParaRPr lang="en-US"/>
        </a:p>
      </dgm:t>
    </dgm:pt>
    <dgm:pt modelId="{5A9D30F4-DB81-41EF-837A-B6119CCEBB15}">
      <dgm:prSet custT="1"/>
      <dgm:spPr/>
      <dgm:t>
        <a:bodyPr/>
        <a:lstStyle/>
        <a:p>
          <a:r>
            <a:rPr lang="en-US" sz="1600" dirty="0">
              <a:solidFill>
                <a:srgbClr val="3F3F3F"/>
              </a:solidFill>
              <a:latin typeface="+mn-lt"/>
              <a:ea typeface="Verdana" panose="020B0604030504040204" pitchFamily="34" charset="0"/>
            </a:rPr>
            <a:t>Caulking, pitch pockets, ponding, vegetation growth, </a:t>
          </a:r>
          <a:r>
            <a:rPr lang="en-US" sz="1600" dirty="0" err="1">
              <a:solidFill>
                <a:srgbClr val="3F3F3F"/>
              </a:solidFill>
              <a:latin typeface="+mn-lt"/>
              <a:ea typeface="Verdana" panose="020B0604030504040204" pitchFamily="34" charset="0"/>
            </a:rPr>
            <a:t>etc</a:t>
          </a:r>
          <a:endParaRPr lang="en-US" sz="1600" dirty="0">
            <a:solidFill>
              <a:srgbClr val="3F3F3F"/>
            </a:solidFill>
            <a:latin typeface="+mn-lt"/>
            <a:ea typeface="Verdana" panose="020B0604030504040204" pitchFamily="34" charset="0"/>
          </a:endParaRPr>
        </a:p>
      </dgm:t>
    </dgm:pt>
    <dgm:pt modelId="{11E2460A-07E5-43D0-BB94-7553930A4061}" type="parTrans" cxnId="{130F482A-89EC-4CE2-8BB1-5623E2DDB92B}">
      <dgm:prSet/>
      <dgm:spPr/>
      <dgm:t>
        <a:bodyPr/>
        <a:lstStyle/>
        <a:p>
          <a:endParaRPr lang="en-US"/>
        </a:p>
      </dgm:t>
    </dgm:pt>
    <dgm:pt modelId="{61B28D7F-4C5D-45A4-BB22-31C61181D4AB}" type="sibTrans" cxnId="{130F482A-89EC-4CE2-8BB1-5623E2DDB92B}">
      <dgm:prSet/>
      <dgm:spPr/>
      <dgm:t>
        <a:bodyPr/>
        <a:lstStyle/>
        <a:p>
          <a:endParaRPr lang="en-US"/>
        </a:p>
      </dgm:t>
    </dgm:pt>
    <dgm:pt modelId="{84A57B4E-73CF-4D6B-B89C-0B3652177BF7}">
      <dgm:prSet custT="1"/>
      <dgm:spPr/>
      <dgm:t>
        <a:bodyPr/>
        <a:lstStyle/>
        <a:p>
          <a:r>
            <a:rPr lang="en-US" sz="1600" dirty="0">
              <a:solidFill>
                <a:srgbClr val="3F3F3F"/>
              </a:solidFill>
              <a:latin typeface="+mn-lt"/>
              <a:ea typeface="Verdana" panose="020B0604030504040204" pitchFamily="34" charset="0"/>
            </a:rPr>
            <a:t>Overlay</a:t>
          </a:r>
        </a:p>
      </dgm:t>
    </dgm:pt>
    <dgm:pt modelId="{536C6CEF-0F3A-4BDB-9A6A-B2DADA4178F3}" type="parTrans" cxnId="{748E780A-B87F-48F5-83BC-F13F5DB70933}">
      <dgm:prSet/>
      <dgm:spPr/>
      <dgm:t>
        <a:bodyPr/>
        <a:lstStyle/>
        <a:p>
          <a:endParaRPr lang="en-US"/>
        </a:p>
      </dgm:t>
    </dgm:pt>
    <dgm:pt modelId="{E926E9AE-85D2-4680-B909-FC7A367169DF}" type="sibTrans" cxnId="{748E780A-B87F-48F5-83BC-F13F5DB70933}">
      <dgm:prSet/>
      <dgm:spPr/>
      <dgm:t>
        <a:bodyPr/>
        <a:lstStyle/>
        <a:p>
          <a:endParaRPr lang="en-US"/>
        </a:p>
      </dgm:t>
    </dgm:pt>
    <dgm:pt modelId="{3B05AE18-CEDB-444C-8017-BC31DB5FDE31}">
      <dgm:prSet custT="1"/>
      <dgm:spPr/>
      <dgm:t>
        <a:bodyPr/>
        <a:lstStyle/>
        <a:p>
          <a:r>
            <a:rPr lang="en-US" sz="1600" dirty="0">
              <a:solidFill>
                <a:srgbClr val="3F3F3F"/>
              </a:solidFill>
              <a:latin typeface="+mn-lt"/>
              <a:ea typeface="Verdana" panose="020B0604030504040204" pitchFamily="34" charset="0"/>
            </a:rPr>
            <a:t>Replacement</a:t>
          </a:r>
        </a:p>
      </dgm:t>
    </dgm:pt>
    <dgm:pt modelId="{EA77BDA1-C8B9-4EB4-A98D-C9F5056EC4FA}" type="parTrans" cxnId="{701AEEF0-440F-4F61-B27F-5598D80493EB}">
      <dgm:prSet/>
      <dgm:spPr/>
      <dgm:t>
        <a:bodyPr/>
        <a:lstStyle/>
        <a:p>
          <a:endParaRPr lang="en-US"/>
        </a:p>
      </dgm:t>
    </dgm:pt>
    <dgm:pt modelId="{0B8A2BC5-6898-4D94-B684-E12454898B9F}" type="sibTrans" cxnId="{701AEEF0-440F-4F61-B27F-5598D80493EB}">
      <dgm:prSet/>
      <dgm:spPr/>
      <dgm:t>
        <a:bodyPr/>
        <a:lstStyle/>
        <a:p>
          <a:endParaRPr lang="en-US"/>
        </a:p>
      </dgm:t>
    </dgm:pt>
    <dgm:pt modelId="{64B0B96C-6753-4F71-9C2B-9ADDF28F3E15}" type="pres">
      <dgm:prSet presAssocID="{7B81E640-F1E7-42A9-98AC-00600DE190CD}" presName="linear" presStyleCnt="0">
        <dgm:presLayoutVars>
          <dgm:dir/>
          <dgm:animLvl val="lvl"/>
          <dgm:resizeHandles val="exact"/>
        </dgm:presLayoutVars>
      </dgm:prSet>
      <dgm:spPr/>
    </dgm:pt>
    <dgm:pt modelId="{9A8378C0-AF2E-4C34-A2E5-8737A18E4702}" type="pres">
      <dgm:prSet presAssocID="{92189F61-B2DE-44F2-87CB-C0842E9324CB}" presName="parentLin" presStyleCnt="0"/>
      <dgm:spPr/>
    </dgm:pt>
    <dgm:pt modelId="{289329F1-AF29-42AC-9F36-6BF8FC7095B5}" type="pres">
      <dgm:prSet presAssocID="{92189F61-B2DE-44F2-87CB-C0842E9324CB}" presName="parentLeftMargin" presStyleLbl="node1" presStyleIdx="0" presStyleCnt="3"/>
      <dgm:spPr/>
    </dgm:pt>
    <dgm:pt modelId="{50AC19E5-D349-499C-A237-BC4A93D019AE}" type="pres">
      <dgm:prSet presAssocID="{92189F61-B2DE-44F2-87CB-C0842E9324CB}" presName="parentText" presStyleLbl="node1" presStyleIdx="0" presStyleCnt="3">
        <dgm:presLayoutVars>
          <dgm:chMax val="0"/>
          <dgm:bulletEnabled val="1"/>
        </dgm:presLayoutVars>
      </dgm:prSet>
      <dgm:spPr/>
    </dgm:pt>
    <dgm:pt modelId="{2E9A09A2-ED6B-4C52-B75A-2B1960DF143F}" type="pres">
      <dgm:prSet presAssocID="{92189F61-B2DE-44F2-87CB-C0842E9324CB}" presName="negativeSpace" presStyleCnt="0"/>
      <dgm:spPr/>
    </dgm:pt>
    <dgm:pt modelId="{62ACC2EE-5404-441D-AFBC-7FD600025CD0}" type="pres">
      <dgm:prSet presAssocID="{92189F61-B2DE-44F2-87CB-C0842E9324CB}" presName="childText" presStyleLbl="conFgAcc1" presStyleIdx="0" presStyleCnt="3">
        <dgm:presLayoutVars>
          <dgm:bulletEnabled val="1"/>
        </dgm:presLayoutVars>
      </dgm:prSet>
      <dgm:spPr/>
    </dgm:pt>
    <dgm:pt modelId="{7B27EE7A-D963-402E-8947-2EBCDCB3B807}" type="pres">
      <dgm:prSet presAssocID="{57AE04F7-BDB8-4BDB-AFC4-778B007F33AD}" presName="spaceBetweenRectangles" presStyleCnt="0"/>
      <dgm:spPr/>
    </dgm:pt>
    <dgm:pt modelId="{9E1713D8-02C5-459B-84DC-03460244D384}" type="pres">
      <dgm:prSet presAssocID="{7D20AE7B-29B2-4F18-B8D8-1509B664A24C}" presName="parentLin" presStyleCnt="0"/>
      <dgm:spPr/>
    </dgm:pt>
    <dgm:pt modelId="{2AFE0753-68B8-4FFF-B57D-0057739B621E}" type="pres">
      <dgm:prSet presAssocID="{7D20AE7B-29B2-4F18-B8D8-1509B664A24C}" presName="parentLeftMargin" presStyleLbl="node1" presStyleIdx="0" presStyleCnt="3"/>
      <dgm:spPr/>
    </dgm:pt>
    <dgm:pt modelId="{C77772E0-3CAA-4953-88A6-DFD23D300715}" type="pres">
      <dgm:prSet presAssocID="{7D20AE7B-29B2-4F18-B8D8-1509B664A24C}" presName="parentText" presStyleLbl="node1" presStyleIdx="1" presStyleCnt="3">
        <dgm:presLayoutVars>
          <dgm:chMax val="0"/>
          <dgm:bulletEnabled val="1"/>
        </dgm:presLayoutVars>
      </dgm:prSet>
      <dgm:spPr/>
    </dgm:pt>
    <dgm:pt modelId="{F3669C83-FD45-496E-96AB-5CAC61690A28}" type="pres">
      <dgm:prSet presAssocID="{7D20AE7B-29B2-4F18-B8D8-1509B664A24C}" presName="negativeSpace" presStyleCnt="0"/>
      <dgm:spPr/>
    </dgm:pt>
    <dgm:pt modelId="{6125BC5B-E7D6-4355-AEE9-52DA4A782F93}" type="pres">
      <dgm:prSet presAssocID="{7D20AE7B-29B2-4F18-B8D8-1509B664A24C}" presName="childText" presStyleLbl="conFgAcc1" presStyleIdx="1" presStyleCnt="3">
        <dgm:presLayoutVars>
          <dgm:bulletEnabled val="1"/>
        </dgm:presLayoutVars>
      </dgm:prSet>
      <dgm:spPr/>
    </dgm:pt>
    <dgm:pt modelId="{70119F77-1B3F-46DE-A223-AFD2C331DD3A}" type="pres">
      <dgm:prSet presAssocID="{FB2CAC8A-67E6-47B8-8389-B6B5B27EC916}" presName="spaceBetweenRectangles" presStyleCnt="0"/>
      <dgm:spPr/>
    </dgm:pt>
    <dgm:pt modelId="{EAC72C38-F091-4BFD-BE8C-5AF196279895}" type="pres">
      <dgm:prSet presAssocID="{03BCF655-D39B-4B11-9A72-A90BE57DD253}" presName="parentLin" presStyleCnt="0"/>
      <dgm:spPr/>
    </dgm:pt>
    <dgm:pt modelId="{03031F95-3C5A-4A82-879E-11E554B9EC86}" type="pres">
      <dgm:prSet presAssocID="{03BCF655-D39B-4B11-9A72-A90BE57DD253}" presName="parentLeftMargin" presStyleLbl="node1" presStyleIdx="1" presStyleCnt="3"/>
      <dgm:spPr/>
    </dgm:pt>
    <dgm:pt modelId="{DB37AF46-FD30-40D0-AE04-BB340E513A1A}" type="pres">
      <dgm:prSet presAssocID="{03BCF655-D39B-4B11-9A72-A90BE57DD253}" presName="parentText" presStyleLbl="node1" presStyleIdx="2" presStyleCnt="3">
        <dgm:presLayoutVars>
          <dgm:chMax val="0"/>
          <dgm:bulletEnabled val="1"/>
        </dgm:presLayoutVars>
      </dgm:prSet>
      <dgm:spPr/>
    </dgm:pt>
    <dgm:pt modelId="{BC41EB58-436F-4D59-ADF0-9BA48A4502E7}" type="pres">
      <dgm:prSet presAssocID="{03BCF655-D39B-4B11-9A72-A90BE57DD253}" presName="negativeSpace" presStyleCnt="0"/>
      <dgm:spPr/>
    </dgm:pt>
    <dgm:pt modelId="{1871D1CB-42B5-4D38-A8A3-49400FECC936}" type="pres">
      <dgm:prSet presAssocID="{03BCF655-D39B-4B11-9A72-A90BE57DD253}" presName="childText" presStyleLbl="conFgAcc1" presStyleIdx="2" presStyleCnt="3">
        <dgm:presLayoutVars>
          <dgm:bulletEnabled val="1"/>
        </dgm:presLayoutVars>
      </dgm:prSet>
      <dgm:spPr/>
    </dgm:pt>
  </dgm:ptLst>
  <dgm:cxnLst>
    <dgm:cxn modelId="{68BAA407-DA02-40F4-9783-6F7F0CAE6641}" srcId="{7D20AE7B-29B2-4F18-B8D8-1509B664A24C}" destId="{335DA73E-5A0E-47F6-A4D0-3614AA065881}" srcOrd="0" destOrd="0" parTransId="{1368869B-35D5-474C-A4A1-0542945D4541}" sibTransId="{25CD215F-BD94-405A-B1B5-34DC934500F1}"/>
    <dgm:cxn modelId="{748E780A-B87F-48F5-83BC-F13F5DB70933}" srcId="{03BCF655-D39B-4B11-9A72-A90BE57DD253}" destId="{84A57B4E-73CF-4D6B-B89C-0B3652177BF7}" srcOrd="1" destOrd="0" parTransId="{536C6CEF-0F3A-4BDB-9A6A-B2DADA4178F3}" sibTransId="{E926E9AE-85D2-4680-B909-FC7A367169DF}"/>
    <dgm:cxn modelId="{93E0690E-2A47-4FB9-A64C-15DB2408BD85}" type="presOf" srcId="{7B81E640-F1E7-42A9-98AC-00600DE190CD}" destId="{64B0B96C-6753-4F71-9C2B-9ADDF28F3E15}" srcOrd="0" destOrd="0" presId="urn:microsoft.com/office/officeart/2005/8/layout/list1"/>
    <dgm:cxn modelId="{9D8DBB18-B030-48A2-9ECF-DD7D8AB41F47}" type="presOf" srcId="{7D20AE7B-29B2-4F18-B8D8-1509B664A24C}" destId="{2AFE0753-68B8-4FFF-B57D-0057739B621E}" srcOrd="0" destOrd="0" presId="urn:microsoft.com/office/officeart/2005/8/layout/list1"/>
    <dgm:cxn modelId="{BE9E2A25-DAE1-49DF-9A63-BD14E24B491D}" type="presOf" srcId="{7079D387-0006-47F8-B1D3-6D1F259169ED}" destId="{1871D1CB-42B5-4D38-A8A3-49400FECC936}" srcOrd="0" destOrd="0" presId="urn:microsoft.com/office/officeart/2005/8/layout/list1"/>
    <dgm:cxn modelId="{0CAA5825-04B8-4AF2-BAF7-EA452BF3D692}" type="presOf" srcId="{03BCF655-D39B-4B11-9A72-A90BE57DD253}" destId="{03031F95-3C5A-4A82-879E-11E554B9EC86}" srcOrd="0" destOrd="0" presId="urn:microsoft.com/office/officeart/2005/8/layout/list1"/>
    <dgm:cxn modelId="{907A1929-C7E5-43FA-9EDA-4D44FE78069C}" type="presOf" srcId="{03BCF655-D39B-4B11-9A72-A90BE57DD253}" destId="{DB37AF46-FD30-40D0-AE04-BB340E513A1A}" srcOrd="1" destOrd="0" presId="urn:microsoft.com/office/officeart/2005/8/layout/list1"/>
    <dgm:cxn modelId="{130F482A-89EC-4CE2-8BB1-5623E2DDB92B}" srcId="{335DA73E-5A0E-47F6-A4D0-3614AA065881}" destId="{5A9D30F4-DB81-41EF-837A-B6119CCEBB15}" srcOrd="0" destOrd="0" parTransId="{11E2460A-07E5-43D0-BB94-7553930A4061}" sibTransId="{61B28D7F-4C5D-45A4-BB22-31C61181D4AB}"/>
    <dgm:cxn modelId="{53B9B12E-63E1-4575-9E3F-DB3606B34B8D}" srcId="{92189F61-B2DE-44F2-87CB-C0842E9324CB}" destId="{991548C3-EC32-4FB9-8686-110018396D7D}" srcOrd="1" destOrd="0" parTransId="{0420AAF2-39EC-4DBA-B5CC-D5A2DE36C13A}" sibTransId="{3D361AA1-E989-4E93-B7E3-68D13BEC1B64}"/>
    <dgm:cxn modelId="{F1F7535C-0177-4A45-A4B7-66ADB2DAFC3D}" srcId="{7B81E640-F1E7-42A9-98AC-00600DE190CD}" destId="{92189F61-B2DE-44F2-87CB-C0842E9324CB}" srcOrd="0" destOrd="0" parTransId="{5D6CC93A-FD2E-493E-A3E1-C18E07230CB7}" sibTransId="{57AE04F7-BDB8-4BDB-AFC4-778B007F33AD}"/>
    <dgm:cxn modelId="{239C7D4B-B38D-4D73-AB8C-D93FA1490331}" type="presOf" srcId="{483474AD-2C11-444A-8E1A-A517AD7B6F3D}" destId="{62ACC2EE-5404-441D-AFBC-7FD600025CD0}" srcOrd="0" destOrd="0" presId="urn:microsoft.com/office/officeart/2005/8/layout/list1"/>
    <dgm:cxn modelId="{0D5C186D-79D7-4918-8027-C31E317C2F2C}" type="presOf" srcId="{335DA73E-5A0E-47F6-A4D0-3614AA065881}" destId="{6125BC5B-E7D6-4355-AEE9-52DA4A782F93}" srcOrd="0" destOrd="0" presId="urn:microsoft.com/office/officeart/2005/8/layout/list1"/>
    <dgm:cxn modelId="{778A234D-0187-452C-B02E-332335101D20}" type="presOf" srcId="{7D20AE7B-29B2-4F18-B8D8-1509B664A24C}" destId="{C77772E0-3CAA-4953-88A6-DFD23D300715}" srcOrd="1" destOrd="0" presId="urn:microsoft.com/office/officeart/2005/8/layout/list1"/>
    <dgm:cxn modelId="{A1564270-94EF-4168-8840-A8DC42257389}" type="presOf" srcId="{3B05AE18-CEDB-444C-8017-BC31DB5FDE31}" destId="{1871D1CB-42B5-4D38-A8A3-49400FECC936}" srcOrd="0" destOrd="2" presId="urn:microsoft.com/office/officeart/2005/8/layout/list1"/>
    <dgm:cxn modelId="{F8675257-9A5D-4E69-A1F8-07BD2FC3303B}" type="presOf" srcId="{991548C3-EC32-4FB9-8686-110018396D7D}" destId="{62ACC2EE-5404-441D-AFBC-7FD600025CD0}" srcOrd="0" destOrd="1" presId="urn:microsoft.com/office/officeart/2005/8/layout/list1"/>
    <dgm:cxn modelId="{56E83E7A-8C69-4A40-A832-F5F99AFDB18C}" srcId="{92189F61-B2DE-44F2-87CB-C0842E9324CB}" destId="{483474AD-2C11-444A-8E1A-A517AD7B6F3D}" srcOrd="0" destOrd="0" parTransId="{261C6D19-B069-4D71-BF41-95F20AE06C24}" sibTransId="{5B5E111F-5A37-4ECB-9438-CE367A64BB33}"/>
    <dgm:cxn modelId="{2334DE7A-ECA1-4184-9276-15B95C98AD7C}" type="presOf" srcId="{92189F61-B2DE-44F2-87CB-C0842E9324CB}" destId="{289329F1-AF29-42AC-9F36-6BF8FC7095B5}" srcOrd="0" destOrd="0" presId="urn:microsoft.com/office/officeart/2005/8/layout/list1"/>
    <dgm:cxn modelId="{31D77893-EC3E-45EE-AAF8-844FB53C5D63}" type="presOf" srcId="{5A9D30F4-DB81-41EF-837A-B6119CCEBB15}" destId="{6125BC5B-E7D6-4355-AEE9-52DA4A782F93}" srcOrd="0" destOrd="1" presId="urn:microsoft.com/office/officeart/2005/8/layout/list1"/>
    <dgm:cxn modelId="{2E3A4896-3296-4EFB-A4BC-25C4C5293C50}" type="presOf" srcId="{92189F61-B2DE-44F2-87CB-C0842E9324CB}" destId="{50AC19E5-D349-499C-A237-BC4A93D019AE}" srcOrd="1" destOrd="0" presId="urn:microsoft.com/office/officeart/2005/8/layout/list1"/>
    <dgm:cxn modelId="{7F39CFB2-C249-4D7F-8367-E037759F543D}" srcId="{03BCF655-D39B-4B11-9A72-A90BE57DD253}" destId="{7079D387-0006-47F8-B1D3-6D1F259169ED}" srcOrd="0" destOrd="0" parTransId="{6F045D5F-E13D-43F6-B6B6-46CF69F86325}" sibTransId="{7F46E376-A782-4071-B052-8BC57F090636}"/>
    <dgm:cxn modelId="{B9AEFDBC-DC17-4E6F-B31E-5AD6A79A2C3B}" srcId="{7B81E640-F1E7-42A9-98AC-00600DE190CD}" destId="{03BCF655-D39B-4B11-9A72-A90BE57DD253}" srcOrd="2" destOrd="0" parTransId="{8B33AEE2-D6F4-4A7C-B784-1C95D59C6B92}" sibTransId="{6024AB07-5761-4E00-B4A0-69425BD07DE7}"/>
    <dgm:cxn modelId="{701AEEF0-440F-4F61-B27F-5598D80493EB}" srcId="{03BCF655-D39B-4B11-9A72-A90BE57DD253}" destId="{3B05AE18-CEDB-444C-8017-BC31DB5FDE31}" srcOrd="2" destOrd="0" parTransId="{EA77BDA1-C8B9-4EB4-A98D-C9F5056EC4FA}" sibTransId="{0B8A2BC5-6898-4D94-B684-E12454898B9F}"/>
    <dgm:cxn modelId="{D3F14FF2-7779-46A7-91F3-C40A382140A0}" type="presOf" srcId="{84A57B4E-73CF-4D6B-B89C-0B3652177BF7}" destId="{1871D1CB-42B5-4D38-A8A3-49400FECC936}" srcOrd="0" destOrd="1" presId="urn:microsoft.com/office/officeart/2005/8/layout/list1"/>
    <dgm:cxn modelId="{8DB814F4-050E-435C-AB4F-7F1B50946D03}" srcId="{7B81E640-F1E7-42A9-98AC-00600DE190CD}" destId="{7D20AE7B-29B2-4F18-B8D8-1509B664A24C}" srcOrd="1" destOrd="0" parTransId="{FE36F307-5052-4A30-9C59-BD1177CC0693}" sibTransId="{FB2CAC8A-67E6-47B8-8389-B6B5B27EC916}"/>
    <dgm:cxn modelId="{6B13CF2B-02A3-4C52-BE71-72E419821091}" type="presParOf" srcId="{64B0B96C-6753-4F71-9C2B-9ADDF28F3E15}" destId="{9A8378C0-AF2E-4C34-A2E5-8737A18E4702}" srcOrd="0" destOrd="0" presId="urn:microsoft.com/office/officeart/2005/8/layout/list1"/>
    <dgm:cxn modelId="{525B1858-03B6-4BD4-B0DE-0FCDE91F91C9}" type="presParOf" srcId="{9A8378C0-AF2E-4C34-A2E5-8737A18E4702}" destId="{289329F1-AF29-42AC-9F36-6BF8FC7095B5}" srcOrd="0" destOrd="0" presId="urn:microsoft.com/office/officeart/2005/8/layout/list1"/>
    <dgm:cxn modelId="{9C718D4D-A9A7-4FC9-A619-D255D6E1157A}" type="presParOf" srcId="{9A8378C0-AF2E-4C34-A2E5-8737A18E4702}" destId="{50AC19E5-D349-499C-A237-BC4A93D019AE}" srcOrd="1" destOrd="0" presId="urn:microsoft.com/office/officeart/2005/8/layout/list1"/>
    <dgm:cxn modelId="{21B48F52-C100-4086-B715-495D16A51892}" type="presParOf" srcId="{64B0B96C-6753-4F71-9C2B-9ADDF28F3E15}" destId="{2E9A09A2-ED6B-4C52-B75A-2B1960DF143F}" srcOrd="1" destOrd="0" presId="urn:microsoft.com/office/officeart/2005/8/layout/list1"/>
    <dgm:cxn modelId="{D4BC485E-ACC5-434E-8B53-AA60F4BF2E78}" type="presParOf" srcId="{64B0B96C-6753-4F71-9C2B-9ADDF28F3E15}" destId="{62ACC2EE-5404-441D-AFBC-7FD600025CD0}" srcOrd="2" destOrd="0" presId="urn:microsoft.com/office/officeart/2005/8/layout/list1"/>
    <dgm:cxn modelId="{1EE41383-BF4D-453A-B8CD-57780250993F}" type="presParOf" srcId="{64B0B96C-6753-4F71-9C2B-9ADDF28F3E15}" destId="{7B27EE7A-D963-402E-8947-2EBCDCB3B807}" srcOrd="3" destOrd="0" presId="urn:microsoft.com/office/officeart/2005/8/layout/list1"/>
    <dgm:cxn modelId="{C276DB1D-C9E7-4C7A-AAE6-1C127CA5E15C}" type="presParOf" srcId="{64B0B96C-6753-4F71-9C2B-9ADDF28F3E15}" destId="{9E1713D8-02C5-459B-84DC-03460244D384}" srcOrd="4" destOrd="0" presId="urn:microsoft.com/office/officeart/2005/8/layout/list1"/>
    <dgm:cxn modelId="{C6CD4A42-7303-4534-B510-4A8C77EB39F8}" type="presParOf" srcId="{9E1713D8-02C5-459B-84DC-03460244D384}" destId="{2AFE0753-68B8-4FFF-B57D-0057739B621E}" srcOrd="0" destOrd="0" presId="urn:microsoft.com/office/officeart/2005/8/layout/list1"/>
    <dgm:cxn modelId="{54DB8D5C-A3F0-4613-A6C4-BD4E2138B07C}" type="presParOf" srcId="{9E1713D8-02C5-459B-84DC-03460244D384}" destId="{C77772E0-3CAA-4953-88A6-DFD23D300715}" srcOrd="1" destOrd="0" presId="urn:microsoft.com/office/officeart/2005/8/layout/list1"/>
    <dgm:cxn modelId="{E409C94A-BA55-4270-BE8C-347C08412A07}" type="presParOf" srcId="{64B0B96C-6753-4F71-9C2B-9ADDF28F3E15}" destId="{F3669C83-FD45-496E-96AB-5CAC61690A28}" srcOrd="5" destOrd="0" presId="urn:microsoft.com/office/officeart/2005/8/layout/list1"/>
    <dgm:cxn modelId="{D35A3A99-52F9-405D-B861-7F399964F694}" type="presParOf" srcId="{64B0B96C-6753-4F71-9C2B-9ADDF28F3E15}" destId="{6125BC5B-E7D6-4355-AEE9-52DA4A782F93}" srcOrd="6" destOrd="0" presId="urn:microsoft.com/office/officeart/2005/8/layout/list1"/>
    <dgm:cxn modelId="{D3293C23-CF1B-443D-92BA-C0184366FE05}" type="presParOf" srcId="{64B0B96C-6753-4F71-9C2B-9ADDF28F3E15}" destId="{70119F77-1B3F-46DE-A223-AFD2C331DD3A}" srcOrd="7" destOrd="0" presId="urn:microsoft.com/office/officeart/2005/8/layout/list1"/>
    <dgm:cxn modelId="{8DC8C96D-152B-4FA7-9703-08AFE1F54F63}" type="presParOf" srcId="{64B0B96C-6753-4F71-9C2B-9ADDF28F3E15}" destId="{EAC72C38-F091-4BFD-BE8C-5AF196279895}" srcOrd="8" destOrd="0" presId="urn:microsoft.com/office/officeart/2005/8/layout/list1"/>
    <dgm:cxn modelId="{395DEE18-2753-4CFE-8FFB-266661A5FA4E}" type="presParOf" srcId="{EAC72C38-F091-4BFD-BE8C-5AF196279895}" destId="{03031F95-3C5A-4A82-879E-11E554B9EC86}" srcOrd="0" destOrd="0" presId="urn:microsoft.com/office/officeart/2005/8/layout/list1"/>
    <dgm:cxn modelId="{25D0C2A9-0500-48E3-884C-628E5E7A2AB0}" type="presParOf" srcId="{EAC72C38-F091-4BFD-BE8C-5AF196279895}" destId="{DB37AF46-FD30-40D0-AE04-BB340E513A1A}" srcOrd="1" destOrd="0" presId="urn:microsoft.com/office/officeart/2005/8/layout/list1"/>
    <dgm:cxn modelId="{79AE42A1-B606-4436-92F8-23B1E9E32097}" type="presParOf" srcId="{64B0B96C-6753-4F71-9C2B-9ADDF28F3E15}" destId="{BC41EB58-436F-4D59-ADF0-9BA48A4502E7}" srcOrd="9" destOrd="0" presId="urn:microsoft.com/office/officeart/2005/8/layout/list1"/>
    <dgm:cxn modelId="{F72BDEC7-0E3C-4F6F-9FD8-FD382DB359ED}" type="presParOf" srcId="{64B0B96C-6753-4F71-9C2B-9ADDF28F3E15}" destId="{1871D1CB-42B5-4D38-A8A3-49400FECC93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D74BCC9-DF3F-4D5B-AF98-958FA546E8DC}"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ED50C9F0-2941-4100-8E12-833A4D233D7D}">
      <dgm:prSet custT="1"/>
      <dgm:spPr>
        <a:solidFill>
          <a:schemeClr val="accent1">
            <a:lumMod val="40000"/>
            <a:lumOff val="60000"/>
          </a:schemeClr>
        </a:solidFill>
      </dgm:spPr>
      <dgm:t>
        <a:bodyPr/>
        <a:lstStyle/>
        <a:p>
          <a:r>
            <a:rPr lang="en-US" sz="2000" dirty="0">
              <a:latin typeface="Univers Condensed Light" panose="020B0306020202040204" pitchFamily="34" charset="0"/>
              <a:ea typeface="Verdana" panose="020B0604030504040204" pitchFamily="34" charset="0"/>
            </a:rPr>
            <a:t>The same scope of work </a:t>
          </a:r>
        </a:p>
      </dgm:t>
    </dgm:pt>
    <dgm:pt modelId="{BF41A606-C69F-406B-BE22-40455DCE3656}" type="parTrans" cxnId="{D682056F-E617-4A27-B1EF-3B86D4907E1F}">
      <dgm:prSet/>
      <dgm:spPr/>
      <dgm:t>
        <a:bodyPr/>
        <a:lstStyle/>
        <a:p>
          <a:endParaRPr lang="en-US"/>
        </a:p>
      </dgm:t>
    </dgm:pt>
    <dgm:pt modelId="{AAF881C2-296E-407E-93ED-B167226D8C97}" type="sibTrans" cxnId="{D682056F-E617-4A27-B1EF-3B86D4907E1F}">
      <dgm:prSet/>
      <dgm:spPr/>
      <dgm:t>
        <a:bodyPr/>
        <a:lstStyle/>
        <a:p>
          <a:endParaRPr lang="en-US"/>
        </a:p>
      </dgm:t>
    </dgm:pt>
    <dgm:pt modelId="{6BBA28C0-3072-45DE-BEF7-5475032B0D59}">
      <dgm:prSet custT="1"/>
      <dgm:spPr>
        <a:solidFill>
          <a:schemeClr val="accent1">
            <a:lumMod val="60000"/>
            <a:lumOff val="40000"/>
          </a:schemeClr>
        </a:solidFill>
      </dgm:spPr>
      <dgm:t>
        <a:bodyPr/>
        <a:lstStyle/>
        <a:p>
          <a:r>
            <a:rPr lang="en-US" sz="2000" dirty="0">
              <a:latin typeface="Univers Condensed Light" panose="020B0306020202040204" pitchFamily="34" charset="0"/>
              <a:ea typeface="Verdana" panose="020B0604030504040204" pitchFamily="34" charset="0"/>
            </a:rPr>
            <a:t>Approved material</a:t>
          </a:r>
        </a:p>
      </dgm:t>
    </dgm:pt>
    <dgm:pt modelId="{DD53A9AC-9C36-4628-8BC5-F5024B619780}" type="parTrans" cxnId="{C1D72D55-B265-41E8-8EAB-763A365BE282}">
      <dgm:prSet/>
      <dgm:spPr/>
      <dgm:t>
        <a:bodyPr/>
        <a:lstStyle/>
        <a:p>
          <a:endParaRPr lang="en-US"/>
        </a:p>
      </dgm:t>
    </dgm:pt>
    <dgm:pt modelId="{466713BB-E78B-43C5-B3AA-855CFC0E2539}" type="sibTrans" cxnId="{C1D72D55-B265-41E8-8EAB-763A365BE282}">
      <dgm:prSet/>
      <dgm:spPr/>
      <dgm:t>
        <a:bodyPr/>
        <a:lstStyle/>
        <a:p>
          <a:endParaRPr lang="en-US"/>
        </a:p>
      </dgm:t>
    </dgm:pt>
    <dgm:pt modelId="{52908D8E-4F14-4C91-84EA-5A36FB5A79AB}">
      <dgm:prSet custT="1"/>
      <dgm:spPr>
        <a:solidFill>
          <a:schemeClr val="accent1">
            <a:lumMod val="75000"/>
          </a:schemeClr>
        </a:solidFill>
      </dgm:spPr>
      <dgm:t>
        <a:bodyPr/>
        <a:lstStyle/>
        <a:p>
          <a:r>
            <a:rPr lang="en-US" sz="2000" dirty="0">
              <a:latin typeface="Univers Condensed Light" panose="020B0306020202040204" pitchFamily="34" charset="0"/>
              <a:ea typeface="Verdana" panose="020B0604030504040204" pitchFamily="34" charset="0"/>
            </a:rPr>
            <a:t>Warranty </a:t>
          </a:r>
          <a:r>
            <a:rPr lang="en-US" sz="1100" dirty="0">
              <a:latin typeface="Univers Condensed Light" panose="020B0306020202040204" pitchFamily="34" charset="0"/>
              <a:ea typeface="Verdana" panose="020B0604030504040204" pitchFamily="34" charset="0"/>
            </a:rPr>
            <a:t>(contractor standing behind their work)</a:t>
          </a:r>
          <a:endParaRPr lang="en-US" sz="2000" dirty="0">
            <a:latin typeface="Univers Condensed Light" panose="020B0306020202040204" pitchFamily="34" charset="0"/>
            <a:ea typeface="Verdana" panose="020B0604030504040204" pitchFamily="34" charset="0"/>
          </a:endParaRPr>
        </a:p>
      </dgm:t>
    </dgm:pt>
    <dgm:pt modelId="{AFFD1899-E01C-4E4E-B676-42F9051FD5A2}" type="parTrans" cxnId="{6D82822E-CB66-4613-BF0A-ED9BAEA34AF6}">
      <dgm:prSet/>
      <dgm:spPr/>
      <dgm:t>
        <a:bodyPr/>
        <a:lstStyle/>
        <a:p>
          <a:endParaRPr lang="en-US"/>
        </a:p>
      </dgm:t>
    </dgm:pt>
    <dgm:pt modelId="{A137AA67-71DB-41B4-9AB6-839D463E7CAF}" type="sibTrans" cxnId="{6D82822E-CB66-4613-BF0A-ED9BAEA34AF6}">
      <dgm:prSet/>
      <dgm:spPr/>
      <dgm:t>
        <a:bodyPr/>
        <a:lstStyle/>
        <a:p>
          <a:endParaRPr lang="en-US"/>
        </a:p>
      </dgm:t>
    </dgm:pt>
    <dgm:pt modelId="{DD2F7626-AC54-4CC9-8AA3-5647424E598F}">
      <dgm:prSet custT="1"/>
      <dgm:spPr>
        <a:solidFill>
          <a:schemeClr val="accent5">
            <a:lumMod val="75000"/>
          </a:schemeClr>
        </a:solidFill>
      </dgm:spPr>
      <dgm:t>
        <a:bodyPr/>
        <a:lstStyle/>
        <a:p>
          <a:r>
            <a:rPr lang="en-US" sz="2000" dirty="0">
              <a:latin typeface="Univers Condensed Light" panose="020B0306020202040204" pitchFamily="34" charset="0"/>
              <a:ea typeface="Verdana" panose="020B0604030504040204" pitchFamily="34" charset="0"/>
            </a:rPr>
            <a:t>Quantity of repair </a:t>
          </a:r>
          <a:r>
            <a:rPr lang="en-US" sz="1000" dirty="0">
              <a:latin typeface="Univers Condensed Light" panose="020B0306020202040204" pitchFamily="34" charset="0"/>
              <a:ea typeface="Verdana" panose="020B0604030504040204" pitchFamily="34" charset="0"/>
            </a:rPr>
            <a:t>(quantified as linear feet, cubic feet, or square feet) </a:t>
          </a:r>
        </a:p>
      </dgm:t>
    </dgm:pt>
    <dgm:pt modelId="{6B49FA90-7C2F-4DD2-B17D-4D36AA478087}" type="parTrans" cxnId="{08C967F7-0FFE-44F1-99F4-F0AB3C4586BD}">
      <dgm:prSet/>
      <dgm:spPr/>
      <dgm:t>
        <a:bodyPr/>
        <a:lstStyle/>
        <a:p>
          <a:endParaRPr lang="en-US"/>
        </a:p>
      </dgm:t>
    </dgm:pt>
    <dgm:pt modelId="{1EA96418-3650-4CC1-85A0-F6980EE8A3EA}" type="sibTrans" cxnId="{08C967F7-0FFE-44F1-99F4-F0AB3C4586BD}">
      <dgm:prSet/>
      <dgm:spPr/>
      <dgm:t>
        <a:bodyPr/>
        <a:lstStyle/>
        <a:p>
          <a:endParaRPr lang="en-US"/>
        </a:p>
      </dgm:t>
    </dgm:pt>
    <dgm:pt modelId="{C4F3D84B-F69E-41A6-B205-10A78854A1DB}">
      <dgm:prSet custT="1"/>
      <dgm:spPr>
        <a:solidFill>
          <a:schemeClr val="accent1">
            <a:lumMod val="50000"/>
          </a:schemeClr>
        </a:solidFill>
      </dgm:spPr>
      <dgm:t>
        <a:bodyPr/>
        <a:lstStyle/>
        <a:p>
          <a:r>
            <a:rPr lang="en-US" sz="2000" dirty="0">
              <a:latin typeface="Univers Condensed Light" panose="020B0306020202040204" pitchFamily="34" charset="0"/>
              <a:ea typeface="Verdana" panose="020B0604030504040204" pitchFamily="34" charset="0"/>
            </a:rPr>
            <a:t>Verbiage on material utilization</a:t>
          </a:r>
        </a:p>
      </dgm:t>
    </dgm:pt>
    <dgm:pt modelId="{457ACACF-E543-4FE4-9374-372EC464F835}" type="parTrans" cxnId="{C05A458F-2B36-4981-AF94-79E79805AA5B}">
      <dgm:prSet/>
      <dgm:spPr/>
      <dgm:t>
        <a:bodyPr/>
        <a:lstStyle/>
        <a:p>
          <a:endParaRPr lang="en-US"/>
        </a:p>
      </dgm:t>
    </dgm:pt>
    <dgm:pt modelId="{1B83BF86-EBAF-4D47-89D2-8EE5C4E8FD3C}" type="sibTrans" cxnId="{C05A458F-2B36-4981-AF94-79E79805AA5B}">
      <dgm:prSet/>
      <dgm:spPr/>
      <dgm:t>
        <a:bodyPr/>
        <a:lstStyle/>
        <a:p>
          <a:endParaRPr lang="en-US"/>
        </a:p>
      </dgm:t>
    </dgm:pt>
    <dgm:pt modelId="{65F1980D-15A1-4A4A-8F36-77661D2A7520}" type="pres">
      <dgm:prSet presAssocID="{CD74BCC9-DF3F-4D5B-AF98-958FA546E8DC}" presName="linear" presStyleCnt="0">
        <dgm:presLayoutVars>
          <dgm:dir/>
          <dgm:animLvl val="lvl"/>
          <dgm:resizeHandles val="exact"/>
        </dgm:presLayoutVars>
      </dgm:prSet>
      <dgm:spPr/>
    </dgm:pt>
    <dgm:pt modelId="{243A12F3-BADE-4332-A49D-09C46C081EBF}" type="pres">
      <dgm:prSet presAssocID="{ED50C9F0-2941-4100-8E12-833A4D233D7D}" presName="parentLin" presStyleCnt="0"/>
      <dgm:spPr/>
    </dgm:pt>
    <dgm:pt modelId="{14D6B970-3243-428F-A7F1-40F295340849}" type="pres">
      <dgm:prSet presAssocID="{ED50C9F0-2941-4100-8E12-833A4D233D7D}" presName="parentLeftMargin" presStyleLbl="node1" presStyleIdx="0" presStyleCnt="5"/>
      <dgm:spPr/>
    </dgm:pt>
    <dgm:pt modelId="{2667FCB9-459C-4F9C-843B-D2C4BD5B6762}" type="pres">
      <dgm:prSet presAssocID="{ED50C9F0-2941-4100-8E12-833A4D233D7D}" presName="parentText" presStyleLbl="node1" presStyleIdx="0" presStyleCnt="5" custScaleX="124187" custScaleY="110240">
        <dgm:presLayoutVars>
          <dgm:chMax val="0"/>
          <dgm:bulletEnabled val="1"/>
        </dgm:presLayoutVars>
      </dgm:prSet>
      <dgm:spPr/>
    </dgm:pt>
    <dgm:pt modelId="{905CF657-16BA-49C9-A2B3-45DC3F4BDEC0}" type="pres">
      <dgm:prSet presAssocID="{ED50C9F0-2941-4100-8E12-833A4D233D7D}" presName="negativeSpace" presStyleCnt="0"/>
      <dgm:spPr/>
    </dgm:pt>
    <dgm:pt modelId="{D2C9D9F2-874A-4B8F-B69B-E551CCC4C270}" type="pres">
      <dgm:prSet presAssocID="{ED50C9F0-2941-4100-8E12-833A4D233D7D}" presName="childText" presStyleLbl="conFgAcc1" presStyleIdx="0" presStyleCnt="5">
        <dgm:presLayoutVars>
          <dgm:bulletEnabled val="1"/>
        </dgm:presLayoutVars>
      </dgm:prSet>
      <dgm:spPr/>
    </dgm:pt>
    <dgm:pt modelId="{9D30B7AA-4260-465F-ACA9-15A0034F3BA0}" type="pres">
      <dgm:prSet presAssocID="{AAF881C2-296E-407E-93ED-B167226D8C97}" presName="spaceBetweenRectangles" presStyleCnt="0"/>
      <dgm:spPr/>
    </dgm:pt>
    <dgm:pt modelId="{3A68869A-DF89-4A9D-B111-BBAAE4C4210D}" type="pres">
      <dgm:prSet presAssocID="{6BBA28C0-3072-45DE-BEF7-5475032B0D59}" presName="parentLin" presStyleCnt="0"/>
      <dgm:spPr/>
    </dgm:pt>
    <dgm:pt modelId="{52BB1AFE-FB7B-4528-8056-DD12319DA44E}" type="pres">
      <dgm:prSet presAssocID="{6BBA28C0-3072-45DE-BEF7-5475032B0D59}" presName="parentLeftMargin" presStyleLbl="node1" presStyleIdx="0" presStyleCnt="5"/>
      <dgm:spPr/>
    </dgm:pt>
    <dgm:pt modelId="{38B8A784-8673-4BB3-A11C-21CAAF6B9504}" type="pres">
      <dgm:prSet presAssocID="{6BBA28C0-3072-45DE-BEF7-5475032B0D59}" presName="parentText" presStyleLbl="node1" presStyleIdx="1" presStyleCnt="5" custScaleX="124187">
        <dgm:presLayoutVars>
          <dgm:chMax val="0"/>
          <dgm:bulletEnabled val="1"/>
        </dgm:presLayoutVars>
      </dgm:prSet>
      <dgm:spPr/>
    </dgm:pt>
    <dgm:pt modelId="{674BB0EE-77CC-4057-8BAD-4F94A7E38A56}" type="pres">
      <dgm:prSet presAssocID="{6BBA28C0-3072-45DE-BEF7-5475032B0D59}" presName="negativeSpace" presStyleCnt="0"/>
      <dgm:spPr/>
    </dgm:pt>
    <dgm:pt modelId="{AFA2EB88-2033-4A97-BA2C-1513F973025D}" type="pres">
      <dgm:prSet presAssocID="{6BBA28C0-3072-45DE-BEF7-5475032B0D59}" presName="childText" presStyleLbl="conFgAcc1" presStyleIdx="1" presStyleCnt="5">
        <dgm:presLayoutVars>
          <dgm:bulletEnabled val="1"/>
        </dgm:presLayoutVars>
      </dgm:prSet>
      <dgm:spPr/>
    </dgm:pt>
    <dgm:pt modelId="{1A506758-79E5-4963-8C0A-AFFA749269BA}" type="pres">
      <dgm:prSet presAssocID="{466713BB-E78B-43C5-B3AA-855CFC0E2539}" presName="spaceBetweenRectangles" presStyleCnt="0"/>
      <dgm:spPr/>
    </dgm:pt>
    <dgm:pt modelId="{FDA9734F-18A9-4406-A3CA-9569A9B12AC2}" type="pres">
      <dgm:prSet presAssocID="{52908D8E-4F14-4C91-84EA-5A36FB5A79AB}" presName="parentLin" presStyleCnt="0"/>
      <dgm:spPr/>
    </dgm:pt>
    <dgm:pt modelId="{5057FFC6-B493-4D6F-93C4-DE6E2E7D40E7}" type="pres">
      <dgm:prSet presAssocID="{52908D8E-4F14-4C91-84EA-5A36FB5A79AB}" presName="parentLeftMargin" presStyleLbl="node1" presStyleIdx="1" presStyleCnt="5"/>
      <dgm:spPr/>
    </dgm:pt>
    <dgm:pt modelId="{72898B6F-39CA-461F-85F2-B73833567DCD}" type="pres">
      <dgm:prSet presAssocID="{52908D8E-4F14-4C91-84EA-5A36FB5A79AB}" presName="parentText" presStyleLbl="node1" presStyleIdx="2" presStyleCnt="5" custScaleX="124187">
        <dgm:presLayoutVars>
          <dgm:chMax val="0"/>
          <dgm:bulletEnabled val="1"/>
        </dgm:presLayoutVars>
      </dgm:prSet>
      <dgm:spPr/>
    </dgm:pt>
    <dgm:pt modelId="{C6E51DA8-3DC7-4ADE-BC13-73953262BA84}" type="pres">
      <dgm:prSet presAssocID="{52908D8E-4F14-4C91-84EA-5A36FB5A79AB}" presName="negativeSpace" presStyleCnt="0"/>
      <dgm:spPr/>
    </dgm:pt>
    <dgm:pt modelId="{2C294EB4-C900-4A0B-A432-8A5FF3A8D402}" type="pres">
      <dgm:prSet presAssocID="{52908D8E-4F14-4C91-84EA-5A36FB5A79AB}" presName="childText" presStyleLbl="conFgAcc1" presStyleIdx="2" presStyleCnt="5">
        <dgm:presLayoutVars>
          <dgm:bulletEnabled val="1"/>
        </dgm:presLayoutVars>
      </dgm:prSet>
      <dgm:spPr/>
    </dgm:pt>
    <dgm:pt modelId="{8FD7F5D4-D4D4-41ED-AB75-E10BEB3A97F9}" type="pres">
      <dgm:prSet presAssocID="{A137AA67-71DB-41B4-9AB6-839D463E7CAF}" presName="spaceBetweenRectangles" presStyleCnt="0"/>
      <dgm:spPr/>
    </dgm:pt>
    <dgm:pt modelId="{CACE88ED-E934-461F-907C-7C494E448BE0}" type="pres">
      <dgm:prSet presAssocID="{DD2F7626-AC54-4CC9-8AA3-5647424E598F}" presName="parentLin" presStyleCnt="0"/>
      <dgm:spPr/>
    </dgm:pt>
    <dgm:pt modelId="{329F7725-381A-41C9-A0AC-98437908C39E}" type="pres">
      <dgm:prSet presAssocID="{DD2F7626-AC54-4CC9-8AA3-5647424E598F}" presName="parentLeftMargin" presStyleLbl="node1" presStyleIdx="2" presStyleCnt="5"/>
      <dgm:spPr/>
    </dgm:pt>
    <dgm:pt modelId="{C6D781D9-E74B-49FC-8F92-A857C67ABA7E}" type="pres">
      <dgm:prSet presAssocID="{DD2F7626-AC54-4CC9-8AA3-5647424E598F}" presName="parentText" presStyleLbl="node1" presStyleIdx="3" presStyleCnt="5" custScaleX="124187">
        <dgm:presLayoutVars>
          <dgm:chMax val="0"/>
          <dgm:bulletEnabled val="1"/>
        </dgm:presLayoutVars>
      </dgm:prSet>
      <dgm:spPr/>
    </dgm:pt>
    <dgm:pt modelId="{184B28AA-DFD8-4714-86F4-265BD609377A}" type="pres">
      <dgm:prSet presAssocID="{DD2F7626-AC54-4CC9-8AA3-5647424E598F}" presName="negativeSpace" presStyleCnt="0"/>
      <dgm:spPr/>
    </dgm:pt>
    <dgm:pt modelId="{D3821E63-B0A5-4076-88F9-1732C1B29CE7}" type="pres">
      <dgm:prSet presAssocID="{DD2F7626-AC54-4CC9-8AA3-5647424E598F}" presName="childText" presStyleLbl="conFgAcc1" presStyleIdx="3" presStyleCnt="5">
        <dgm:presLayoutVars>
          <dgm:bulletEnabled val="1"/>
        </dgm:presLayoutVars>
      </dgm:prSet>
      <dgm:spPr/>
    </dgm:pt>
    <dgm:pt modelId="{A4202900-6DD4-452E-8715-B4AF6353BB88}" type="pres">
      <dgm:prSet presAssocID="{1EA96418-3650-4CC1-85A0-F6980EE8A3EA}" presName="spaceBetweenRectangles" presStyleCnt="0"/>
      <dgm:spPr/>
    </dgm:pt>
    <dgm:pt modelId="{EF1CFF72-7952-449F-953E-96B56EBFA570}" type="pres">
      <dgm:prSet presAssocID="{C4F3D84B-F69E-41A6-B205-10A78854A1DB}" presName="parentLin" presStyleCnt="0"/>
      <dgm:spPr/>
    </dgm:pt>
    <dgm:pt modelId="{863202BD-4D6F-48B5-8166-217A6B10F0DE}" type="pres">
      <dgm:prSet presAssocID="{C4F3D84B-F69E-41A6-B205-10A78854A1DB}" presName="parentLeftMargin" presStyleLbl="node1" presStyleIdx="3" presStyleCnt="5"/>
      <dgm:spPr/>
    </dgm:pt>
    <dgm:pt modelId="{181BBAED-D0FD-4E09-BE76-7565195AD1E8}" type="pres">
      <dgm:prSet presAssocID="{C4F3D84B-F69E-41A6-B205-10A78854A1DB}" presName="parentText" presStyleLbl="node1" presStyleIdx="4" presStyleCnt="5" custScaleX="124187">
        <dgm:presLayoutVars>
          <dgm:chMax val="0"/>
          <dgm:bulletEnabled val="1"/>
        </dgm:presLayoutVars>
      </dgm:prSet>
      <dgm:spPr/>
    </dgm:pt>
    <dgm:pt modelId="{47227822-2031-4961-AB38-D415E4420EF1}" type="pres">
      <dgm:prSet presAssocID="{C4F3D84B-F69E-41A6-B205-10A78854A1DB}" presName="negativeSpace" presStyleCnt="0"/>
      <dgm:spPr/>
    </dgm:pt>
    <dgm:pt modelId="{D4DBEA0E-C6E8-4CCE-B101-008E28B56A8D}" type="pres">
      <dgm:prSet presAssocID="{C4F3D84B-F69E-41A6-B205-10A78854A1DB}" presName="childText" presStyleLbl="conFgAcc1" presStyleIdx="4" presStyleCnt="5" custScaleX="100000" custScaleY="99857">
        <dgm:presLayoutVars>
          <dgm:bulletEnabled val="1"/>
        </dgm:presLayoutVars>
      </dgm:prSet>
      <dgm:spPr/>
    </dgm:pt>
  </dgm:ptLst>
  <dgm:cxnLst>
    <dgm:cxn modelId="{FB508612-005B-43F3-BE95-A3E4A731D95E}" type="presOf" srcId="{DD2F7626-AC54-4CC9-8AA3-5647424E598F}" destId="{C6D781D9-E74B-49FC-8F92-A857C67ABA7E}" srcOrd="1" destOrd="0" presId="urn:microsoft.com/office/officeart/2005/8/layout/list1"/>
    <dgm:cxn modelId="{6D82822E-CB66-4613-BF0A-ED9BAEA34AF6}" srcId="{CD74BCC9-DF3F-4D5B-AF98-958FA546E8DC}" destId="{52908D8E-4F14-4C91-84EA-5A36FB5A79AB}" srcOrd="2" destOrd="0" parTransId="{AFFD1899-E01C-4E4E-B676-42F9051FD5A2}" sibTransId="{A137AA67-71DB-41B4-9AB6-839D463E7CAF}"/>
    <dgm:cxn modelId="{81C82A35-B470-4E20-ACE1-7DE232EB0FB6}" type="presOf" srcId="{DD2F7626-AC54-4CC9-8AA3-5647424E598F}" destId="{329F7725-381A-41C9-A0AC-98437908C39E}" srcOrd="0" destOrd="0" presId="urn:microsoft.com/office/officeart/2005/8/layout/list1"/>
    <dgm:cxn modelId="{772FAB60-E77E-4761-BBAA-B1DB9A5EAD5F}" type="presOf" srcId="{C4F3D84B-F69E-41A6-B205-10A78854A1DB}" destId="{863202BD-4D6F-48B5-8166-217A6B10F0DE}" srcOrd="0" destOrd="0" presId="urn:microsoft.com/office/officeart/2005/8/layout/list1"/>
    <dgm:cxn modelId="{10D6ED6E-912D-4F8A-90C8-B51DB1036D5E}" type="presOf" srcId="{CD74BCC9-DF3F-4D5B-AF98-958FA546E8DC}" destId="{65F1980D-15A1-4A4A-8F36-77661D2A7520}" srcOrd="0" destOrd="0" presId="urn:microsoft.com/office/officeart/2005/8/layout/list1"/>
    <dgm:cxn modelId="{D682056F-E617-4A27-B1EF-3B86D4907E1F}" srcId="{CD74BCC9-DF3F-4D5B-AF98-958FA546E8DC}" destId="{ED50C9F0-2941-4100-8E12-833A4D233D7D}" srcOrd="0" destOrd="0" parTransId="{BF41A606-C69F-406B-BE22-40455DCE3656}" sibTransId="{AAF881C2-296E-407E-93ED-B167226D8C97}"/>
    <dgm:cxn modelId="{C1D72D55-B265-41E8-8EAB-763A365BE282}" srcId="{CD74BCC9-DF3F-4D5B-AF98-958FA546E8DC}" destId="{6BBA28C0-3072-45DE-BEF7-5475032B0D59}" srcOrd="1" destOrd="0" parTransId="{DD53A9AC-9C36-4628-8BC5-F5024B619780}" sibTransId="{466713BB-E78B-43C5-B3AA-855CFC0E2539}"/>
    <dgm:cxn modelId="{81CE9258-EBF6-40EA-A560-C001AABE7818}" type="presOf" srcId="{ED50C9F0-2941-4100-8E12-833A4D233D7D}" destId="{2667FCB9-459C-4F9C-843B-D2C4BD5B6762}" srcOrd="1" destOrd="0" presId="urn:microsoft.com/office/officeart/2005/8/layout/list1"/>
    <dgm:cxn modelId="{C05A458F-2B36-4981-AF94-79E79805AA5B}" srcId="{CD74BCC9-DF3F-4D5B-AF98-958FA546E8DC}" destId="{C4F3D84B-F69E-41A6-B205-10A78854A1DB}" srcOrd="4" destOrd="0" parTransId="{457ACACF-E543-4FE4-9374-372EC464F835}" sibTransId="{1B83BF86-EBAF-4D47-89D2-8EE5C4E8FD3C}"/>
    <dgm:cxn modelId="{8FF576B0-C245-4F79-930E-59E3EF77D763}" type="presOf" srcId="{52908D8E-4F14-4C91-84EA-5A36FB5A79AB}" destId="{72898B6F-39CA-461F-85F2-B73833567DCD}" srcOrd="1" destOrd="0" presId="urn:microsoft.com/office/officeart/2005/8/layout/list1"/>
    <dgm:cxn modelId="{40FEE3BB-E8CF-4E6D-B504-98B5F2B76D7A}" type="presOf" srcId="{6BBA28C0-3072-45DE-BEF7-5475032B0D59}" destId="{52BB1AFE-FB7B-4528-8056-DD12319DA44E}" srcOrd="0" destOrd="0" presId="urn:microsoft.com/office/officeart/2005/8/layout/list1"/>
    <dgm:cxn modelId="{619939D2-0568-4D82-B096-786BD4DA1C8F}" type="presOf" srcId="{ED50C9F0-2941-4100-8E12-833A4D233D7D}" destId="{14D6B970-3243-428F-A7F1-40F295340849}" srcOrd="0" destOrd="0" presId="urn:microsoft.com/office/officeart/2005/8/layout/list1"/>
    <dgm:cxn modelId="{3F6339E1-C868-4CFF-BD31-EDBF0B708989}" type="presOf" srcId="{6BBA28C0-3072-45DE-BEF7-5475032B0D59}" destId="{38B8A784-8673-4BB3-A11C-21CAAF6B9504}" srcOrd="1" destOrd="0" presId="urn:microsoft.com/office/officeart/2005/8/layout/list1"/>
    <dgm:cxn modelId="{979692E7-EA8C-4716-87EE-7671E3BC8D85}" type="presOf" srcId="{52908D8E-4F14-4C91-84EA-5A36FB5A79AB}" destId="{5057FFC6-B493-4D6F-93C4-DE6E2E7D40E7}" srcOrd="0" destOrd="0" presId="urn:microsoft.com/office/officeart/2005/8/layout/list1"/>
    <dgm:cxn modelId="{7B9103EB-DFA4-4759-986B-7B887F26589F}" type="presOf" srcId="{C4F3D84B-F69E-41A6-B205-10A78854A1DB}" destId="{181BBAED-D0FD-4E09-BE76-7565195AD1E8}" srcOrd="1" destOrd="0" presId="urn:microsoft.com/office/officeart/2005/8/layout/list1"/>
    <dgm:cxn modelId="{08C967F7-0FFE-44F1-99F4-F0AB3C4586BD}" srcId="{CD74BCC9-DF3F-4D5B-AF98-958FA546E8DC}" destId="{DD2F7626-AC54-4CC9-8AA3-5647424E598F}" srcOrd="3" destOrd="0" parTransId="{6B49FA90-7C2F-4DD2-B17D-4D36AA478087}" sibTransId="{1EA96418-3650-4CC1-85A0-F6980EE8A3EA}"/>
    <dgm:cxn modelId="{613BB16B-94D5-4B4D-89F6-5B0FDB763E0B}" type="presParOf" srcId="{65F1980D-15A1-4A4A-8F36-77661D2A7520}" destId="{243A12F3-BADE-4332-A49D-09C46C081EBF}" srcOrd="0" destOrd="0" presId="urn:microsoft.com/office/officeart/2005/8/layout/list1"/>
    <dgm:cxn modelId="{23A34BCC-6091-4C98-919B-3085383AC724}" type="presParOf" srcId="{243A12F3-BADE-4332-A49D-09C46C081EBF}" destId="{14D6B970-3243-428F-A7F1-40F295340849}" srcOrd="0" destOrd="0" presId="urn:microsoft.com/office/officeart/2005/8/layout/list1"/>
    <dgm:cxn modelId="{2611C8BD-BAD8-4F05-A007-2BCF0CAAFE67}" type="presParOf" srcId="{243A12F3-BADE-4332-A49D-09C46C081EBF}" destId="{2667FCB9-459C-4F9C-843B-D2C4BD5B6762}" srcOrd="1" destOrd="0" presId="urn:microsoft.com/office/officeart/2005/8/layout/list1"/>
    <dgm:cxn modelId="{A4282976-27BF-44C8-9644-CEF5CEA573E8}" type="presParOf" srcId="{65F1980D-15A1-4A4A-8F36-77661D2A7520}" destId="{905CF657-16BA-49C9-A2B3-45DC3F4BDEC0}" srcOrd="1" destOrd="0" presId="urn:microsoft.com/office/officeart/2005/8/layout/list1"/>
    <dgm:cxn modelId="{3BD00A9D-AEF2-4F82-BB78-6B7833628F24}" type="presParOf" srcId="{65F1980D-15A1-4A4A-8F36-77661D2A7520}" destId="{D2C9D9F2-874A-4B8F-B69B-E551CCC4C270}" srcOrd="2" destOrd="0" presId="urn:microsoft.com/office/officeart/2005/8/layout/list1"/>
    <dgm:cxn modelId="{23AEF092-E3E9-4BCD-96DC-48770C1490B8}" type="presParOf" srcId="{65F1980D-15A1-4A4A-8F36-77661D2A7520}" destId="{9D30B7AA-4260-465F-ACA9-15A0034F3BA0}" srcOrd="3" destOrd="0" presId="urn:microsoft.com/office/officeart/2005/8/layout/list1"/>
    <dgm:cxn modelId="{2AD127EC-C6C3-4995-AA25-A4BD04A3772F}" type="presParOf" srcId="{65F1980D-15A1-4A4A-8F36-77661D2A7520}" destId="{3A68869A-DF89-4A9D-B111-BBAAE4C4210D}" srcOrd="4" destOrd="0" presId="urn:microsoft.com/office/officeart/2005/8/layout/list1"/>
    <dgm:cxn modelId="{D08FD98A-6BAF-4ABE-8CDF-A7F941F23CC4}" type="presParOf" srcId="{3A68869A-DF89-4A9D-B111-BBAAE4C4210D}" destId="{52BB1AFE-FB7B-4528-8056-DD12319DA44E}" srcOrd="0" destOrd="0" presId="urn:microsoft.com/office/officeart/2005/8/layout/list1"/>
    <dgm:cxn modelId="{028C3326-3B5B-43F8-9EED-9C228CC22DC8}" type="presParOf" srcId="{3A68869A-DF89-4A9D-B111-BBAAE4C4210D}" destId="{38B8A784-8673-4BB3-A11C-21CAAF6B9504}" srcOrd="1" destOrd="0" presId="urn:microsoft.com/office/officeart/2005/8/layout/list1"/>
    <dgm:cxn modelId="{B2016E61-7562-4ACD-BBA4-A158F3732AEB}" type="presParOf" srcId="{65F1980D-15A1-4A4A-8F36-77661D2A7520}" destId="{674BB0EE-77CC-4057-8BAD-4F94A7E38A56}" srcOrd="5" destOrd="0" presId="urn:microsoft.com/office/officeart/2005/8/layout/list1"/>
    <dgm:cxn modelId="{A76602C7-5BE0-4A80-889B-DAC01C713D17}" type="presParOf" srcId="{65F1980D-15A1-4A4A-8F36-77661D2A7520}" destId="{AFA2EB88-2033-4A97-BA2C-1513F973025D}" srcOrd="6" destOrd="0" presId="urn:microsoft.com/office/officeart/2005/8/layout/list1"/>
    <dgm:cxn modelId="{55524C0D-5E97-48BE-81AE-45330F26A290}" type="presParOf" srcId="{65F1980D-15A1-4A4A-8F36-77661D2A7520}" destId="{1A506758-79E5-4963-8C0A-AFFA749269BA}" srcOrd="7" destOrd="0" presId="urn:microsoft.com/office/officeart/2005/8/layout/list1"/>
    <dgm:cxn modelId="{9FEB4829-D354-4EA8-BCFA-95C111D30068}" type="presParOf" srcId="{65F1980D-15A1-4A4A-8F36-77661D2A7520}" destId="{FDA9734F-18A9-4406-A3CA-9569A9B12AC2}" srcOrd="8" destOrd="0" presId="urn:microsoft.com/office/officeart/2005/8/layout/list1"/>
    <dgm:cxn modelId="{9AC5D1B2-5968-4405-8067-0128FD6A93E9}" type="presParOf" srcId="{FDA9734F-18A9-4406-A3CA-9569A9B12AC2}" destId="{5057FFC6-B493-4D6F-93C4-DE6E2E7D40E7}" srcOrd="0" destOrd="0" presId="urn:microsoft.com/office/officeart/2005/8/layout/list1"/>
    <dgm:cxn modelId="{85C8D764-79D4-4404-9156-F36A45558345}" type="presParOf" srcId="{FDA9734F-18A9-4406-A3CA-9569A9B12AC2}" destId="{72898B6F-39CA-461F-85F2-B73833567DCD}" srcOrd="1" destOrd="0" presId="urn:microsoft.com/office/officeart/2005/8/layout/list1"/>
    <dgm:cxn modelId="{AA17AF7E-4943-41CE-A7D3-841281D9CCF9}" type="presParOf" srcId="{65F1980D-15A1-4A4A-8F36-77661D2A7520}" destId="{C6E51DA8-3DC7-4ADE-BC13-73953262BA84}" srcOrd="9" destOrd="0" presId="urn:microsoft.com/office/officeart/2005/8/layout/list1"/>
    <dgm:cxn modelId="{72F11B47-0558-4A8D-A6DC-31B4452526CF}" type="presParOf" srcId="{65F1980D-15A1-4A4A-8F36-77661D2A7520}" destId="{2C294EB4-C900-4A0B-A432-8A5FF3A8D402}" srcOrd="10" destOrd="0" presId="urn:microsoft.com/office/officeart/2005/8/layout/list1"/>
    <dgm:cxn modelId="{68463C4B-9DAB-4AD0-85B9-0A7B4F9C39A8}" type="presParOf" srcId="{65F1980D-15A1-4A4A-8F36-77661D2A7520}" destId="{8FD7F5D4-D4D4-41ED-AB75-E10BEB3A97F9}" srcOrd="11" destOrd="0" presId="urn:microsoft.com/office/officeart/2005/8/layout/list1"/>
    <dgm:cxn modelId="{B9FF4B43-4230-428A-89BF-702B6F05EAB8}" type="presParOf" srcId="{65F1980D-15A1-4A4A-8F36-77661D2A7520}" destId="{CACE88ED-E934-461F-907C-7C494E448BE0}" srcOrd="12" destOrd="0" presId="urn:microsoft.com/office/officeart/2005/8/layout/list1"/>
    <dgm:cxn modelId="{44330E2A-1BBA-4B55-9929-799CFA6B8711}" type="presParOf" srcId="{CACE88ED-E934-461F-907C-7C494E448BE0}" destId="{329F7725-381A-41C9-A0AC-98437908C39E}" srcOrd="0" destOrd="0" presId="urn:microsoft.com/office/officeart/2005/8/layout/list1"/>
    <dgm:cxn modelId="{6F8F1CB6-CCEC-4765-A589-4D468B365CE0}" type="presParOf" srcId="{CACE88ED-E934-461F-907C-7C494E448BE0}" destId="{C6D781D9-E74B-49FC-8F92-A857C67ABA7E}" srcOrd="1" destOrd="0" presId="urn:microsoft.com/office/officeart/2005/8/layout/list1"/>
    <dgm:cxn modelId="{F158B30B-D1B0-4808-A18F-BE494E485E94}" type="presParOf" srcId="{65F1980D-15A1-4A4A-8F36-77661D2A7520}" destId="{184B28AA-DFD8-4714-86F4-265BD609377A}" srcOrd="13" destOrd="0" presId="urn:microsoft.com/office/officeart/2005/8/layout/list1"/>
    <dgm:cxn modelId="{BF0BF50B-75C9-41CB-8C16-BD47A7887EFC}" type="presParOf" srcId="{65F1980D-15A1-4A4A-8F36-77661D2A7520}" destId="{D3821E63-B0A5-4076-88F9-1732C1B29CE7}" srcOrd="14" destOrd="0" presId="urn:microsoft.com/office/officeart/2005/8/layout/list1"/>
    <dgm:cxn modelId="{65CB01E7-03F7-477A-90C6-C05D2CD743E6}" type="presParOf" srcId="{65F1980D-15A1-4A4A-8F36-77661D2A7520}" destId="{A4202900-6DD4-452E-8715-B4AF6353BB88}" srcOrd="15" destOrd="0" presId="urn:microsoft.com/office/officeart/2005/8/layout/list1"/>
    <dgm:cxn modelId="{AF02DA51-24FB-4A71-ADA5-442D06ECABD1}" type="presParOf" srcId="{65F1980D-15A1-4A4A-8F36-77661D2A7520}" destId="{EF1CFF72-7952-449F-953E-96B56EBFA570}" srcOrd="16" destOrd="0" presId="urn:microsoft.com/office/officeart/2005/8/layout/list1"/>
    <dgm:cxn modelId="{60F01F6D-91E3-4B51-81E5-2A7AACEC2062}" type="presParOf" srcId="{EF1CFF72-7952-449F-953E-96B56EBFA570}" destId="{863202BD-4D6F-48B5-8166-217A6B10F0DE}" srcOrd="0" destOrd="0" presId="urn:microsoft.com/office/officeart/2005/8/layout/list1"/>
    <dgm:cxn modelId="{4C05BAFC-7BAC-497D-ADAA-4815B14EC929}" type="presParOf" srcId="{EF1CFF72-7952-449F-953E-96B56EBFA570}" destId="{181BBAED-D0FD-4E09-BE76-7565195AD1E8}" srcOrd="1" destOrd="0" presId="urn:microsoft.com/office/officeart/2005/8/layout/list1"/>
    <dgm:cxn modelId="{E76D3356-24CA-4A81-AC5C-00A1F135D042}" type="presParOf" srcId="{65F1980D-15A1-4A4A-8F36-77661D2A7520}" destId="{47227822-2031-4961-AB38-D415E4420EF1}" srcOrd="17" destOrd="0" presId="urn:microsoft.com/office/officeart/2005/8/layout/list1"/>
    <dgm:cxn modelId="{9B4F5535-2BD9-44C8-87B6-36EB7FAADC47}" type="presParOf" srcId="{65F1980D-15A1-4A4A-8F36-77661D2A7520}" destId="{D4DBEA0E-C6E8-4CCE-B101-008E28B56A8D}"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126955E-50BD-49AB-AA06-FCE9A17D9474}" type="doc">
      <dgm:prSet loTypeId="urn:microsoft.com/office/officeart/2016/7/layout/VerticalSolidActionList" loCatId="List" qsTypeId="urn:microsoft.com/office/officeart/2005/8/quickstyle/simple1" qsCatId="simple" csTypeId="urn:microsoft.com/office/officeart/2005/8/colors/colorful5" csCatId="colorful" phldr="1"/>
      <dgm:spPr/>
      <dgm:t>
        <a:bodyPr/>
        <a:lstStyle/>
        <a:p>
          <a:endParaRPr lang="en-US"/>
        </a:p>
      </dgm:t>
    </dgm:pt>
    <dgm:pt modelId="{B35B8310-F4A7-4707-B219-B7C8268C8567}">
      <dgm:prSet/>
      <dgm:spPr>
        <a:solidFill>
          <a:schemeClr val="accent1">
            <a:lumMod val="40000"/>
            <a:lumOff val="60000"/>
          </a:schemeClr>
        </a:solidFill>
      </dgm:spPr>
      <dgm:t>
        <a:bodyPr/>
        <a:lstStyle/>
        <a:p>
          <a:r>
            <a:rPr lang="en-US" dirty="0">
              <a:latin typeface="Verdana" panose="020B0604030504040204" pitchFamily="34" charset="0"/>
              <a:ea typeface="Verdana" panose="020B0604030504040204" pitchFamily="34" charset="0"/>
            </a:rPr>
            <a:t>Components</a:t>
          </a:r>
        </a:p>
      </dgm:t>
    </dgm:pt>
    <dgm:pt modelId="{AD199D15-0C2F-4723-8E00-BD5F7CB4AC01}" type="parTrans" cxnId="{5D608DF2-85EB-409C-A4B2-985C83243620}">
      <dgm:prSet/>
      <dgm:spPr/>
      <dgm:t>
        <a:bodyPr/>
        <a:lstStyle/>
        <a:p>
          <a:endParaRPr lang="en-US"/>
        </a:p>
      </dgm:t>
    </dgm:pt>
    <dgm:pt modelId="{543C5CD7-3A0F-4A16-AADF-EDBCD9382920}" type="sibTrans" cxnId="{5D608DF2-85EB-409C-A4B2-985C83243620}">
      <dgm:prSet/>
      <dgm:spPr/>
      <dgm:t>
        <a:bodyPr/>
        <a:lstStyle/>
        <a:p>
          <a:endParaRPr lang="en-US"/>
        </a:p>
      </dgm:t>
    </dgm:pt>
    <dgm:pt modelId="{C7501BF2-B224-45E8-AAF8-68BA1C7B7235}">
      <dgm:prSet custT="1"/>
      <dgm:spPr/>
      <dgm:t>
        <a:bodyPr/>
        <a:lstStyle/>
        <a:p>
          <a:r>
            <a:rPr lang="en-US" sz="1800" dirty="0">
              <a:latin typeface="Verdana" panose="020B0604030504040204" pitchFamily="34" charset="0"/>
              <a:ea typeface="Verdana" panose="020B0604030504040204" pitchFamily="34" charset="0"/>
            </a:rPr>
            <a:t>Get to know the components that make up the building envelope</a:t>
          </a:r>
        </a:p>
      </dgm:t>
    </dgm:pt>
    <dgm:pt modelId="{B0CC90D4-5889-4861-9D75-68705EB4B34C}" type="parTrans" cxnId="{68F09515-1412-4B11-A6BE-6DCC711071D0}">
      <dgm:prSet/>
      <dgm:spPr/>
      <dgm:t>
        <a:bodyPr/>
        <a:lstStyle/>
        <a:p>
          <a:endParaRPr lang="en-US"/>
        </a:p>
      </dgm:t>
    </dgm:pt>
    <dgm:pt modelId="{E1623439-5384-444D-B681-1286B53B589E}" type="sibTrans" cxnId="{68F09515-1412-4B11-A6BE-6DCC711071D0}">
      <dgm:prSet/>
      <dgm:spPr/>
      <dgm:t>
        <a:bodyPr/>
        <a:lstStyle/>
        <a:p>
          <a:endParaRPr lang="en-US"/>
        </a:p>
      </dgm:t>
    </dgm:pt>
    <dgm:pt modelId="{A4355257-16EC-4B07-B1DC-876C32C956DA}">
      <dgm:prSet/>
      <dgm:spPr>
        <a:solidFill>
          <a:schemeClr val="accent1">
            <a:lumMod val="60000"/>
            <a:lumOff val="40000"/>
          </a:schemeClr>
        </a:solidFill>
      </dgm:spPr>
      <dgm:t>
        <a:bodyPr/>
        <a:lstStyle/>
        <a:p>
          <a:r>
            <a:rPr lang="en-US" dirty="0">
              <a:latin typeface="Verdana" panose="020B0604030504040204" pitchFamily="34" charset="0"/>
              <a:ea typeface="Verdana" panose="020B0604030504040204" pitchFamily="34" charset="0"/>
            </a:rPr>
            <a:t>Understand</a:t>
          </a:r>
        </a:p>
      </dgm:t>
    </dgm:pt>
    <dgm:pt modelId="{9E246C9D-5DF0-4342-B705-CD15C4088B82}" type="parTrans" cxnId="{9A7DE597-17EE-499F-AEDC-93F0B9D89E10}">
      <dgm:prSet/>
      <dgm:spPr/>
      <dgm:t>
        <a:bodyPr/>
        <a:lstStyle/>
        <a:p>
          <a:endParaRPr lang="en-US"/>
        </a:p>
      </dgm:t>
    </dgm:pt>
    <dgm:pt modelId="{A84B4204-B8CA-475E-8094-5AA418B98469}" type="sibTrans" cxnId="{9A7DE597-17EE-499F-AEDC-93F0B9D89E10}">
      <dgm:prSet/>
      <dgm:spPr/>
      <dgm:t>
        <a:bodyPr/>
        <a:lstStyle/>
        <a:p>
          <a:endParaRPr lang="en-US"/>
        </a:p>
      </dgm:t>
    </dgm:pt>
    <dgm:pt modelId="{1ACEFCF7-7F5A-4651-AA4E-4D01BD78CFB0}">
      <dgm:prSet custT="1"/>
      <dgm:spPr/>
      <dgm:t>
        <a:bodyPr/>
        <a:lstStyle/>
        <a:p>
          <a:r>
            <a:rPr lang="en-US" sz="1800" dirty="0">
              <a:latin typeface="Verdana" panose="020B0604030504040204" pitchFamily="34" charset="0"/>
              <a:ea typeface="Verdana" panose="020B0604030504040204" pitchFamily="34" charset="0"/>
            </a:rPr>
            <a:t>Understand age and remaining useful life of components</a:t>
          </a:r>
        </a:p>
      </dgm:t>
    </dgm:pt>
    <dgm:pt modelId="{F7554960-9B5E-42F2-A092-258FBF8CB15C}" type="parTrans" cxnId="{92734764-D27C-48E6-9A1A-B2BB170AEEA2}">
      <dgm:prSet/>
      <dgm:spPr/>
      <dgm:t>
        <a:bodyPr/>
        <a:lstStyle/>
        <a:p>
          <a:endParaRPr lang="en-US"/>
        </a:p>
      </dgm:t>
    </dgm:pt>
    <dgm:pt modelId="{9EEE236C-87C4-40B2-91F3-2C3C9F9406C0}" type="sibTrans" cxnId="{92734764-D27C-48E6-9A1A-B2BB170AEEA2}">
      <dgm:prSet/>
      <dgm:spPr/>
      <dgm:t>
        <a:bodyPr/>
        <a:lstStyle/>
        <a:p>
          <a:endParaRPr lang="en-US"/>
        </a:p>
      </dgm:t>
    </dgm:pt>
    <dgm:pt modelId="{B92AA3C5-20BC-45C1-AB74-3D7A6B143505}">
      <dgm:prSet/>
      <dgm:spPr>
        <a:solidFill>
          <a:schemeClr val="accent5">
            <a:lumMod val="60000"/>
            <a:lumOff val="40000"/>
          </a:schemeClr>
        </a:solidFill>
      </dgm:spPr>
      <dgm:t>
        <a:bodyPr/>
        <a:lstStyle/>
        <a:p>
          <a:r>
            <a:rPr lang="en-US">
              <a:latin typeface="Verdana" panose="020B0604030504040204" pitchFamily="34" charset="0"/>
              <a:ea typeface="Verdana" panose="020B0604030504040204" pitchFamily="34" charset="0"/>
            </a:rPr>
            <a:t>Work</a:t>
          </a:r>
        </a:p>
      </dgm:t>
    </dgm:pt>
    <dgm:pt modelId="{F289854B-61B5-41DC-93D6-E289F5F20674}" type="parTrans" cxnId="{194A6B45-AFCF-4015-B18F-297E250C5D99}">
      <dgm:prSet/>
      <dgm:spPr/>
      <dgm:t>
        <a:bodyPr/>
        <a:lstStyle/>
        <a:p>
          <a:endParaRPr lang="en-US"/>
        </a:p>
      </dgm:t>
    </dgm:pt>
    <dgm:pt modelId="{3B14E16E-A1EA-45F2-87CA-3443A044D3FD}" type="sibTrans" cxnId="{194A6B45-AFCF-4015-B18F-297E250C5D99}">
      <dgm:prSet/>
      <dgm:spPr/>
      <dgm:t>
        <a:bodyPr/>
        <a:lstStyle/>
        <a:p>
          <a:endParaRPr lang="en-US"/>
        </a:p>
      </dgm:t>
    </dgm:pt>
    <dgm:pt modelId="{47B687B5-13FF-4E9C-971A-5186C12049B3}">
      <dgm:prSet custT="1"/>
      <dgm:spPr/>
      <dgm:t>
        <a:bodyPr/>
        <a:lstStyle/>
        <a:p>
          <a:r>
            <a:rPr lang="en-US" sz="1800" dirty="0">
              <a:latin typeface="Verdana" panose="020B0604030504040204" pitchFamily="34" charset="0"/>
              <a:ea typeface="Verdana" panose="020B0604030504040204" pitchFamily="34" charset="0"/>
            </a:rPr>
            <a:t>Work with contractors / consultant / engineer to identify issues early</a:t>
          </a:r>
        </a:p>
      </dgm:t>
    </dgm:pt>
    <dgm:pt modelId="{332EDA72-9851-436B-8FCB-41986CA4CE81}" type="parTrans" cxnId="{FC5762BA-02C4-43D8-BDC3-4AC13BC70575}">
      <dgm:prSet/>
      <dgm:spPr/>
      <dgm:t>
        <a:bodyPr/>
        <a:lstStyle/>
        <a:p>
          <a:endParaRPr lang="en-US"/>
        </a:p>
      </dgm:t>
    </dgm:pt>
    <dgm:pt modelId="{44CCE123-6191-4C06-97B1-B84A20379B89}" type="sibTrans" cxnId="{FC5762BA-02C4-43D8-BDC3-4AC13BC70575}">
      <dgm:prSet/>
      <dgm:spPr/>
      <dgm:t>
        <a:bodyPr/>
        <a:lstStyle/>
        <a:p>
          <a:endParaRPr lang="en-US"/>
        </a:p>
      </dgm:t>
    </dgm:pt>
    <dgm:pt modelId="{E5D07411-3744-4BF3-B8B5-A6C3E89B6A70}">
      <dgm:prSet/>
      <dgm:spPr>
        <a:solidFill>
          <a:schemeClr val="accent5">
            <a:lumMod val="75000"/>
          </a:schemeClr>
        </a:solidFill>
      </dgm:spPr>
      <dgm:t>
        <a:bodyPr/>
        <a:lstStyle/>
        <a:p>
          <a:r>
            <a:rPr lang="en-US" dirty="0">
              <a:latin typeface="Verdana" panose="020B0604030504040204" pitchFamily="34" charset="0"/>
              <a:ea typeface="Verdana" panose="020B0604030504040204" pitchFamily="34" charset="0"/>
            </a:rPr>
            <a:t>Inquire</a:t>
          </a:r>
        </a:p>
      </dgm:t>
    </dgm:pt>
    <dgm:pt modelId="{D68BF131-914D-4D67-97F0-516985997CD0}" type="parTrans" cxnId="{41F8B5D0-C294-4C4B-A7DA-E74C78D59776}">
      <dgm:prSet/>
      <dgm:spPr/>
      <dgm:t>
        <a:bodyPr/>
        <a:lstStyle/>
        <a:p>
          <a:endParaRPr lang="en-US"/>
        </a:p>
      </dgm:t>
    </dgm:pt>
    <dgm:pt modelId="{AF0C4BBB-5B62-4C4E-9CC2-290A81038B5A}" type="sibTrans" cxnId="{41F8B5D0-C294-4C4B-A7DA-E74C78D59776}">
      <dgm:prSet/>
      <dgm:spPr/>
      <dgm:t>
        <a:bodyPr/>
        <a:lstStyle/>
        <a:p>
          <a:endParaRPr lang="en-US"/>
        </a:p>
      </dgm:t>
    </dgm:pt>
    <dgm:pt modelId="{CE4B145C-04EB-4E7A-AAE0-F01F8DFA8850}">
      <dgm:prSet custT="1"/>
      <dgm:spPr/>
      <dgm:t>
        <a:bodyPr/>
        <a:lstStyle/>
        <a:p>
          <a:r>
            <a:rPr lang="en-US" sz="1800" dirty="0">
              <a:latin typeface="Verdana" panose="020B0604030504040204" pitchFamily="34" charset="0"/>
              <a:ea typeface="Verdana" panose="020B0604030504040204" pitchFamily="34" charset="0"/>
            </a:rPr>
            <a:t>Inquire about phasing options to minimize financial impact  </a:t>
          </a:r>
        </a:p>
      </dgm:t>
    </dgm:pt>
    <dgm:pt modelId="{C496F4B0-463A-4E81-B5A1-A129F11FA4EC}" type="parTrans" cxnId="{3A87A2AC-584A-4C82-84BA-17B71492C53E}">
      <dgm:prSet/>
      <dgm:spPr/>
      <dgm:t>
        <a:bodyPr/>
        <a:lstStyle/>
        <a:p>
          <a:endParaRPr lang="en-US"/>
        </a:p>
      </dgm:t>
    </dgm:pt>
    <dgm:pt modelId="{12773DFC-0092-45CB-B791-CBA136F4B9C6}" type="sibTrans" cxnId="{3A87A2AC-584A-4C82-84BA-17B71492C53E}">
      <dgm:prSet/>
      <dgm:spPr/>
      <dgm:t>
        <a:bodyPr/>
        <a:lstStyle/>
        <a:p>
          <a:endParaRPr lang="en-US"/>
        </a:p>
      </dgm:t>
    </dgm:pt>
    <dgm:pt modelId="{E78C8745-45F4-4B0A-B6C9-4C256AD8CD04}">
      <dgm:prSet/>
      <dgm:spPr>
        <a:solidFill>
          <a:schemeClr val="accent5">
            <a:lumMod val="50000"/>
          </a:schemeClr>
        </a:solidFill>
      </dgm:spPr>
      <dgm:t>
        <a:bodyPr/>
        <a:lstStyle/>
        <a:p>
          <a:r>
            <a:rPr lang="en-US" dirty="0">
              <a:latin typeface="Verdana" panose="020B0604030504040204" pitchFamily="34" charset="0"/>
              <a:ea typeface="Verdana" panose="020B0604030504040204" pitchFamily="34" charset="0"/>
            </a:rPr>
            <a:t>Advantage</a:t>
          </a:r>
        </a:p>
      </dgm:t>
    </dgm:pt>
    <dgm:pt modelId="{CEB7EF8E-DD25-46C5-BAAE-71C8A0C39BE3}" type="parTrans" cxnId="{0545BFFD-38C6-47E5-B8C1-09AA25B0EDA5}">
      <dgm:prSet/>
      <dgm:spPr/>
      <dgm:t>
        <a:bodyPr/>
        <a:lstStyle/>
        <a:p>
          <a:endParaRPr lang="en-US"/>
        </a:p>
      </dgm:t>
    </dgm:pt>
    <dgm:pt modelId="{69ABB0D0-BC37-4692-B041-C3F25DAF995E}" type="sibTrans" cxnId="{0545BFFD-38C6-47E5-B8C1-09AA25B0EDA5}">
      <dgm:prSet/>
      <dgm:spPr/>
      <dgm:t>
        <a:bodyPr/>
        <a:lstStyle/>
        <a:p>
          <a:endParaRPr lang="en-US"/>
        </a:p>
      </dgm:t>
    </dgm:pt>
    <dgm:pt modelId="{A914AAAB-F1BD-410B-989C-2E0CE7DE9376}">
      <dgm:prSet custT="1"/>
      <dgm:spPr/>
      <dgm:t>
        <a:bodyPr/>
        <a:lstStyle/>
        <a:p>
          <a:r>
            <a:rPr lang="en-US" sz="1800" dirty="0">
              <a:latin typeface="Verdana" panose="020B0604030504040204" pitchFamily="34" charset="0"/>
              <a:ea typeface="Verdana" panose="020B0604030504040204" pitchFamily="34" charset="0"/>
            </a:rPr>
            <a:t>Advantage in allowing contractors adequate time to prepare scopes and pricing</a:t>
          </a:r>
        </a:p>
      </dgm:t>
    </dgm:pt>
    <dgm:pt modelId="{AB752735-59FF-44E7-99AD-242620527B1E}" type="parTrans" cxnId="{1F5934CA-1735-4092-A12E-FB07757750FD}">
      <dgm:prSet/>
      <dgm:spPr/>
      <dgm:t>
        <a:bodyPr/>
        <a:lstStyle/>
        <a:p>
          <a:endParaRPr lang="en-US"/>
        </a:p>
      </dgm:t>
    </dgm:pt>
    <dgm:pt modelId="{76B12BFA-441C-495C-BB9B-8DB6DC0F8BB5}" type="sibTrans" cxnId="{1F5934CA-1735-4092-A12E-FB07757750FD}">
      <dgm:prSet/>
      <dgm:spPr/>
      <dgm:t>
        <a:bodyPr/>
        <a:lstStyle/>
        <a:p>
          <a:endParaRPr lang="en-US"/>
        </a:p>
      </dgm:t>
    </dgm:pt>
    <dgm:pt modelId="{21803641-2C0F-4318-883A-A7306287728E}" type="pres">
      <dgm:prSet presAssocID="{0126955E-50BD-49AB-AA06-FCE9A17D9474}" presName="Name0" presStyleCnt="0">
        <dgm:presLayoutVars>
          <dgm:dir/>
          <dgm:animLvl val="lvl"/>
          <dgm:resizeHandles val="exact"/>
        </dgm:presLayoutVars>
      </dgm:prSet>
      <dgm:spPr/>
    </dgm:pt>
    <dgm:pt modelId="{5E5FB9D3-D78B-40D8-AA23-B4B5B99FA7CB}" type="pres">
      <dgm:prSet presAssocID="{B35B8310-F4A7-4707-B219-B7C8268C8567}" presName="linNode" presStyleCnt="0"/>
      <dgm:spPr/>
    </dgm:pt>
    <dgm:pt modelId="{66082F69-5B76-4539-B1EA-89BCF459F5DA}" type="pres">
      <dgm:prSet presAssocID="{B35B8310-F4A7-4707-B219-B7C8268C8567}" presName="parentText" presStyleLbl="alignNode1" presStyleIdx="0" presStyleCnt="5">
        <dgm:presLayoutVars>
          <dgm:chMax val="1"/>
          <dgm:bulletEnabled/>
        </dgm:presLayoutVars>
      </dgm:prSet>
      <dgm:spPr/>
    </dgm:pt>
    <dgm:pt modelId="{13DE815E-EB6E-490E-B41B-3EEF256207ED}" type="pres">
      <dgm:prSet presAssocID="{B35B8310-F4A7-4707-B219-B7C8268C8567}" presName="descendantText" presStyleLbl="alignAccFollowNode1" presStyleIdx="0" presStyleCnt="5">
        <dgm:presLayoutVars>
          <dgm:bulletEnabled/>
        </dgm:presLayoutVars>
      </dgm:prSet>
      <dgm:spPr/>
    </dgm:pt>
    <dgm:pt modelId="{B7176EC2-F55D-4F52-AA99-3E514ADF8D50}" type="pres">
      <dgm:prSet presAssocID="{543C5CD7-3A0F-4A16-AADF-EDBCD9382920}" presName="sp" presStyleCnt="0"/>
      <dgm:spPr/>
    </dgm:pt>
    <dgm:pt modelId="{A8DD8438-A698-4475-8340-AF7F3BA43FCD}" type="pres">
      <dgm:prSet presAssocID="{A4355257-16EC-4B07-B1DC-876C32C956DA}" presName="linNode" presStyleCnt="0"/>
      <dgm:spPr/>
    </dgm:pt>
    <dgm:pt modelId="{0DAD216F-286B-4AB0-B164-70E22E9274AE}" type="pres">
      <dgm:prSet presAssocID="{A4355257-16EC-4B07-B1DC-876C32C956DA}" presName="parentText" presStyleLbl="alignNode1" presStyleIdx="1" presStyleCnt="5">
        <dgm:presLayoutVars>
          <dgm:chMax val="1"/>
          <dgm:bulletEnabled/>
        </dgm:presLayoutVars>
      </dgm:prSet>
      <dgm:spPr/>
    </dgm:pt>
    <dgm:pt modelId="{16368271-A002-42DC-A65E-739A8E1D6778}" type="pres">
      <dgm:prSet presAssocID="{A4355257-16EC-4B07-B1DC-876C32C956DA}" presName="descendantText" presStyleLbl="alignAccFollowNode1" presStyleIdx="1" presStyleCnt="5">
        <dgm:presLayoutVars>
          <dgm:bulletEnabled/>
        </dgm:presLayoutVars>
      </dgm:prSet>
      <dgm:spPr/>
    </dgm:pt>
    <dgm:pt modelId="{B7D3D45A-EC58-4E35-8C83-B44E9C128610}" type="pres">
      <dgm:prSet presAssocID="{A84B4204-B8CA-475E-8094-5AA418B98469}" presName="sp" presStyleCnt="0"/>
      <dgm:spPr/>
    </dgm:pt>
    <dgm:pt modelId="{04B217D2-9FBA-415B-A461-FBA161001DCE}" type="pres">
      <dgm:prSet presAssocID="{B92AA3C5-20BC-45C1-AB74-3D7A6B143505}" presName="linNode" presStyleCnt="0"/>
      <dgm:spPr/>
    </dgm:pt>
    <dgm:pt modelId="{937AB5CF-EAE0-43ED-84CC-3E1CD9450283}" type="pres">
      <dgm:prSet presAssocID="{B92AA3C5-20BC-45C1-AB74-3D7A6B143505}" presName="parentText" presStyleLbl="alignNode1" presStyleIdx="2" presStyleCnt="5">
        <dgm:presLayoutVars>
          <dgm:chMax val="1"/>
          <dgm:bulletEnabled/>
        </dgm:presLayoutVars>
      </dgm:prSet>
      <dgm:spPr/>
    </dgm:pt>
    <dgm:pt modelId="{3D1F979A-BD54-4539-BD61-F4AE18EC237E}" type="pres">
      <dgm:prSet presAssocID="{B92AA3C5-20BC-45C1-AB74-3D7A6B143505}" presName="descendantText" presStyleLbl="alignAccFollowNode1" presStyleIdx="2" presStyleCnt="5">
        <dgm:presLayoutVars>
          <dgm:bulletEnabled/>
        </dgm:presLayoutVars>
      </dgm:prSet>
      <dgm:spPr/>
    </dgm:pt>
    <dgm:pt modelId="{2FADDC82-6EDA-4C23-A0CC-81F7922822F7}" type="pres">
      <dgm:prSet presAssocID="{3B14E16E-A1EA-45F2-87CA-3443A044D3FD}" presName="sp" presStyleCnt="0"/>
      <dgm:spPr/>
    </dgm:pt>
    <dgm:pt modelId="{6665F68B-C02A-48FC-A831-7D6ED3023B3D}" type="pres">
      <dgm:prSet presAssocID="{E5D07411-3744-4BF3-B8B5-A6C3E89B6A70}" presName="linNode" presStyleCnt="0"/>
      <dgm:spPr/>
    </dgm:pt>
    <dgm:pt modelId="{F25D407E-B7B8-4F77-B67B-BDDC69A830DF}" type="pres">
      <dgm:prSet presAssocID="{E5D07411-3744-4BF3-B8B5-A6C3E89B6A70}" presName="parentText" presStyleLbl="alignNode1" presStyleIdx="3" presStyleCnt="5">
        <dgm:presLayoutVars>
          <dgm:chMax val="1"/>
          <dgm:bulletEnabled/>
        </dgm:presLayoutVars>
      </dgm:prSet>
      <dgm:spPr/>
    </dgm:pt>
    <dgm:pt modelId="{178274DC-BAB8-4F92-98E5-9D39BBA3F991}" type="pres">
      <dgm:prSet presAssocID="{E5D07411-3744-4BF3-B8B5-A6C3E89B6A70}" presName="descendantText" presStyleLbl="alignAccFollowNode1" presStyleIdx="3" presStyleCnt="5">
        <dgm:presLayoutVars>
          <dgm:bulletEnabled/>
        </dgm:presLayoutVars>
      </dgm:prSet>
      <dgm:spPr/>
    </dgm:pt>
    <dgm:pt modelId="{FCAABD92-BD41-44DF-846E-4A0C33E25BB6}" type="pres">
      <dgm:prSet presAssocID="{AF0C4BBB-5B62-4C4E-9CC2-290A81038B5A}" presName="sp" presStyleCnt="0"/>
      <dgm:spPr/>
    </dgm:pt>
    <dgm:pt modelId="{1D13A5D0-58AD-4E12-8593-D4E0A83919C2}" type="pres">
      <dgm:prSet presAssocID="{E78C8745-45F4-4B0A-B6C9-4C256AD8CD04}" presName="linNode" presStyleCnt="0"/>
      <dgm:spPr/>
    </dgm:pt>
    <dgm:pt modelId="{1977F363-F817-483B-B9A0-7F93E6EB95C1}" type="pres">
      <dgm:prSet presAssocID="{E78C8745-45F4-4B0A-B6C9-4C256AD8CD04}" presName="parentText" presStyleLbl="alignNode1" presStyleIdx="4" presStyleCnt="5">
        <dgm:presLayoutVars>
          <dgm:chMax val="1"/>
          <dgm:bulletEnabled/>
        </dgm:presLayoutVars>
      </dgm:prSet>
      <dgm:spPr/>
    </dgm:pt>
    <dgm:pt modelId="{E2F96B5A-BD26-4708-9634-C7C9877DCD45}" type="pres">
      <dgm:prSet presAssocID="{E78C8745-45F4-4B0A-B6C9-4C256AD8CD04}" presName="descendantText" presStyleLbl="alignAccFollowNode1" presStyleIdx="4" presStyleCnt="5">
        <dgm:presLayoutVars>
          <dgm:bulletEnabled/>
        </dgm:presLayoutVars>
      </dgm:prSet>
      <dgm:spPr/>
    </dgm:pt>
  </dgm:ptLst>
  <dgm:cxnLst>
    <dgm:cxn modelId="{68F09515-1412-4B11-A6BE-6DCC711071D0}" srcId="{B35B8310-F4A7-4707-B219-B7C8268C8567}" destId="{C7501BF2-B224-45E8-AAF8-68BA1C7B7235}" srcOrd="0" destOrd="0" parTransId="{B0CC90D4-5889-4861-9D75-68705EB4B34C}" sibTransId="{E1623439-5384-444D-B681-1286B53B589E}"/>
    <dgm:cxn modelId="{58756625-F734-4AC8-8A0E-BC5146313CB1}" type="presOf" srcId="{B35B8310-F4A7-4707-B219-B7C8268C8567}" destId="{66082F69-5B76-4539-B1EA-89BCF459F5DA}" srcOrd="0" destOrd="0" presId="urn:microsoft.com/office/officeart/2016/7/layout/VerticalSolidActionList"/>
    <dgm:cxn modelId="{5488E826-9966-45F3-B26D-954124E04286}" type="presOf" srcId="{C7501BF2-B224-45E8-AAF8-68BA1C7B7235}" destId="{13DE815E-EB6E-490E-B41B-3EEF256207ED}" srcOrd="0" destOrd="0" presId="urn:microsoft.com/office/officeart/2016/7/layout/VerticalSolidActionList"/>
    <dgm:cxn modelId="{A0D2202C-75B2-4C3E-B3A3-80FF9B049CB7}" type="presOf" srcId="{0126955E-50BD-49AB-AA06-FCE9A17D9474}" destId="{21803641-2C0F-4318-883A-A7306287728E}" srcOrd="0" destOrd="0" presId="urn:microsoft.com/office/officeart/2016/7/layout/VerticalSolidActionList"/>
    <dgm:cxn modelId="{5D9EF23C-E207-4E5B-A58B-93CBE820E0BA}" type="presOf" srcId="{CE4B145C-04EB-4E7A-AAE0-F01F8DFA8850}" destId="{178274DC-BAB8-4F92-98E5-9D39BBA3F991}" srcOrd="0" destOrd="0" presId="urn:microsoft.com/office/officeart/2016/7/layout/VerticalSolidActionList"/>
    <dgm:cxn modelId="{92734764-D27C-48E6-9A1A-B2BB170AEEA2}" srcId="{A4355257-16EC-4B07-B1DC-876C32C956DA}" destId="{1ACEFCF7-7F5A-4651-AA4E-4D01BD78CFB0}" srcOrd="0" destOrd="0" parTransId="{F7554960-9B5E-42F2-A092-258FBF8CB15C}" sibTransId="{9EEE236C-87C4-40B2-91F3-2C3C9F9406C0}"/>
    <dgm:cxn modelId="{194A6B45-AFCF-4015-B18F-297E250C5D99}" srcId="{0126955E-50BD-49AB-AA06-FCE9A17D9474}" destId="{B92AA3C5-20BC-45C1-AB74-3D7A6B143505}" srcOrd="2" destOrd="0" parTransId="{F289854B-61B5-41DC-93D6-E289F5F20674}" sibTransId="{3B14E16E-A1EA-45F2-87CA-3443A044D3FD}"/>
    <dgm:cxn modelId="{1059D869-F0F5-45A0-8EB2-53F202974C2D}" type="presOf" srcId="{E78C8745-45F4-4B0A-B6C9-4C256AD8CD04}" destId="{1977F363-F817-483B-B9A0-7F93E6EB95C1}" srcOrd="0" destOrd="0" presId="urn:microsoft.com/office/officeart/2016/7/layout/VerticalSolidActionList"/>
    <dgm:cxn modelId="{5ADA5D4D-751A-4247-9F82-6F62F4830AEF}" type="presOf" srcId="{A914AAAB-F1BD-410B-989C-2E0CE7DE9376}" destId="{E2F96B5A-BD26-4708-9634-C7C9877DCD45}" srcOrd="0" destOrd="0" presId="urn:microsoft.com/office/officeart/2016/7/layout/VerticalSolidActionList"/>
    <dgm:cxn modelId="{59973380-9DC5-40E5-A174-76F9DC329D6B}" type="presOf" srcId="{A4355257-16EC-4B07-B1DC-876C32C956DA}" destId="{0DAD216F-286B-4AB0-B164-70E22E9274AE}" srcOrd="0" destOrd="0" presId="urn:microsoft.com/office/officeart/2016/7/layout/VerticalSolidActionList"/>
    <dgm:cxn modelId="{C18E208F-6072-4A7A-A7EF-4BF616656CCB}" type="presOf" srcId="{1ACEFCF7-7F5A-4651-AA4E-4D01BD78CFB0}" destId="{16368271-A002-42DC-A65E-739A8E1D6778}" srcOrd="0" destOrd="0" presId="urn:microsoft.com/office/officeart/2016/7/layout/VerticalSolidActionList"/>
    <dgm:cxn modelId="{9A7DE597-17EE-499F-AEDC-93F0B9D89E10}" srcId="{0126955E-50BD-49AB-AA06-FCE9A17D9474}" destId="{A4355257-16EC-4B07-B1DC-876C32C956DA}" srcOrd="1" destOrd="0" parTransId="{9E246C9D-5DF0-4342-B705-CD15C4088B82}" sibTransId="{A84B4204-B8CA-475E-8094-5AA418B98469}"/>
    <dgm:cxn modelId="{3A87A2AC-584A-4C82-84BA-17B71492C53E}" srcId="{E5D07411-3744-4BF3-B8B5-A6C3E89B6A70}" destId="{CE4B145C-04EB-4E7A-AAE0-F01F8DFA8850}" srcOrd="0" destOrd="0" parTransId="{C496F4B0-463A-4E81-B5A1-A129F11FA4EC}" sibTransId="{12773DFC-0092-45CB-B791-CBA136F4B9C6}"/>
    <dgm:cxn modelId="{FC5762BA-02C4-43D8-BDC3-4AC13BC70575}" srcId="{B92AA3C5-20BC-45C1-AB74-3D7A6B143505}" destId="{47B687B5-13FF-4E9C-971A-5186C12049B3}" srcOrd="0" destOrd="0" parTransId="{332EDA72-9851-436B-8FCB-41986CA4CE81}" sibTransId="{44CCE123-6191-4C06-97B1-B84A20379B89}"/>
    <dgm:cxn modelId="{AA8C40C9-8863-4972-A410-798FA3CEE2C4}" type="presOf" srcId="{E5D07411-3744-4BF3-B8B5-A6C3E89B6A70}" destId="{F25D407E-B7B8-4F77-B67B-BDDC69A830DF}" srcOrd="0" destOrd="0" presId="urn:microsoft.com/office/officeart/2016/7/layout/VerticalSolidActionList"/>
    <dgm:cxn modelId="{1F5934CA-1735-4092-A12E-FB07757750FD}" srcId="{E78C8745-45F4-4B0A-B6C9-4C256AD8CD04}" destId="{A914AAAB-F1BD-410B-989C-2E0CE7DE9376}" srcOrd="0" destOrd="0" parTransId="{AB752735-59FF-44E7-99AD-242620527B1E}" sibTransId="{76B12BFA-441C-495C-BB9B-8DB6DC0F8BB5}"/>
    <dgm:cxn modelId="{41F8B5D0-C294-4C4B-A7DA-E74C78D59776}" srcId="{0126955E-50BD-49AB-AA06-FCE9A17D9474}" destId="{E5D07411-3744-4BF3-B8B5-A6C3E89B6A70}" srcOrd="3" destOrd="0" parTransId="{D68BF131-914D-4D67-97F0-516985997CD0}" sibTransId="{AF0C4BBB-5B62-4C4E-9CC2-290A81038B5A}"/>
    <dgm:cxn modelId="{5D608DF2-85EB-409C-A4B2-985C83243620}" srcId="{0126955E-50BD-49AB-AA06-FCE9A17D9474}" destId="{B35B8310-F4A7-4707-B219-B7C8268C8567}" srcOrd="0" destOrd="0" parTransId="{AD199D15-0C2F-4723-8E00-BD5F7CB4AC01}" sibTransId="{543C5CD7-3A0F-4A16-AADF-EDBCD9382920}"/>
    <dgm:cxn modelId="{D8CF32FB-3A6A-486C-919D-C29FB6D524FD}" type="presOf" srcId="{47B687B5-13FF-4E9C-971A-5186C12049B3}" destId="{3D1F979A-BD54-4539-BD61-F4AE18EC237E}" srcOrd="0" destOrd="0" presId="urn:microsoft.com/office/officeart/2016/7/layout/VerticalSolidActionList"/>
    <dgm:cxn modelId="{0545BFFD-38C6-47E5-B8C1-09AA25B0EDA5}" srcId="{0126955E-50BD-49AB-AA06-FCE9A17D9474}" destId="{E78C8745-45F4-4B0A-B6C9-4C256AD8CD04}" srcOrd="4" destOrd="0" parTransId="{CEB7EF8E-DD25-46C5-BAAE-71C8A0C39BE3}" sibTransId="{69ABB0D0-BC37-4692-B041-C3F25DAF995E}"/>
    <dgm:cxn modelId="{4F03BAFF-ECF1-470B-B49C-4977E23174C2}" type="presOf" srcId="{B92AA3C5-20BC-45C1-AB74-3D7A6B143505}" destId="{937AB5CF-EAE0-43ED-84CC-3E1CD9450283}" srcOrd="0" destOrd="0" presId="urn:microsoft.com/office/officeart/2016/7/layout/VerticalSolidActionList"/>
    <dgm:cxn modelId="{F08D6A9B-2E22-41DE-8441-34C146C20DD0}" type="presParOf" srcId="{21803641-2C0F-4318-883A-A7306287728E}" destId="{5E5FB9D3-D78B-40D8-AA23-B4B5B99FA7CB}" srcOrd="0" destOrd="0" presId="urn:microsoft.com/office/officeart/2016/7/layout/VerticalSolidActionList"/>
    <dgm:cxn modelId="{DF46CED3-A809-4224-9EB7-8C6886F51E11}" type="presParOf" srcId="{5E5FB9D3-D78B-40D8-AA23-B4B5B99FA7CB}" destId="{66082F69-5B76-4539-B1EA-89BCF459F5DA}" srcOrd="0" destOrd="0" presId="urn:microsoft.com/office/officeart/2016/7/layout/VerticalSolidActionList"/>
    <dgm:cxn modelId="{DBB5504A-5685-48AE-A389-F13F7F1EC592}" type="presParOf" srcId="{5E5FB9D3-D78B-40D8-AA23-B4B5B99FA7CB}" destId="{13DE815E-EB6E-490E-B41B-3EEF256207ED}" srcOrd="1" destOrd="0" presId="urn:microsoft.com/office/officeart/2016/7/layout/VerticalSolidActionList"/>
    <dgm:cxn modelId="{B61630CC-123C-489C-B28C-C4B5BAF0E1FE}" type="presParOf" srcId="{21803641-2C0F-4318-883A-A7306287728E}" destId="{B7176EC2-F55D-4F52-AA99-3E514ADF8D50}" srcOrd="1" destOrd="0" presId="urn:microsoft.com/office/officeart/2016/7/layout/VerticalSolidActionList"/>
    <dgm:cxn modelId="{447AF1E4-0A32-4C8F-98A3-E2F5F655AB02}" type="presParOf" srcId="{21803641-2C0F-4318-883A-A7306287728E}" destId="{A8DD8438-A698-4475-8340-AF7F3BA43FCD}" srcOrd="2" destOrd="0" presId="urn:microsoft.com/office/officeart/2016/7/layout/VerticalSolidActionList"/>
    <dgm:cxn modelId="{6E399394-776F-4C36-82D5-648906DD93D3}" type="presParOf" srcId="{A8DD8438-A698-4475-8340-AF7F3BA43FCD}" destId="{0DAD216F-286B-4AB0-B164-70E22E9274AE}" srcOrd="0" destOrd="0" presId="urn:microsoft.com/office/officeart/2016/7/layout/VerticalSolidActionList"/>
    <dgm:cxn modelId="{0573ACB4-3C96-4728-B76E-3A559ADD3209}" type="presParOf" srcId="{A8DD8438-A698-4475-8340-AF7F3BA43FCD}" destId="{16368271-A002-42DC-A65E-739A8E1D6778}" srcOrd="1" destOrd="0" presId="urn:microsoft.com/office/officeart/2016/7/layout/VerticalSolidActionList"/>
    <dgm:cxn modelId="{28DEA154-4BB8-4282-AA7F-92A69F112B3B}" type="presParOf" srcId="{21803641-2C0F-4318-883A-A7306287728E}" destId="{B7D3D45A-EC58-4E35-8C83-B44E9C128610}" srcOrd="3" destOrd="0" presId="urn:microsoft.com/office/officeart/2016/7/layout/VerticalSolidActionList"/>
    <dgm:cxn modelId="{C34DAF73-F460-4AE3-BA43-39CB78F6E398}" type="presParOf" srcId="{21803641-2C0F-4318-883A-A7306287728E}" destId="{04B217D2-9FBA-415B-A461-FBA161001DCE}" srcOrd="4" destOrd="0" presId="urn:microsoft.com/office/officeart/2016/7/layout/VerticalSolidActionList"/>
    <dgm:cxn modelId="{562ED778-76AD-44C6-9531-0C6C9901EDE1}" type="presParOf" srcId="{04B217D2-9FBA-415B-A461-FBA161001DCE}" destId="{937AB5CF-EAE0-43ED-84CC-3E1CD9450283}" srcOrd="0" destOrd="0" presId="urn:microsoft.com/office/officeart/2016/7/layout/VerticalSolidActionList"/>
    <dgm:cxn modelId="{FC2C502B-6D43-475B-BEE8-9E1955E81F82}" type="presParOf" srcId="{04B217D2-9FBA-415B-A461-FBA161001DCE}" destId="{3D1F979A-BD54-4539-BD61-F4AE18EC237E}" srcOrd="1" destOrd="0" presId="urn:microsoft.com/office/officeart/2016/7/layout/VerticalSolidActionList"/>
    <dgm:cxn modelId="{001F30A9-1F8C-4461-BF46-06E75ACD69E1}" type="presParOf" srcId="{21803641-2C0F-4318-883A-A7306287728E}" destId="{2FADDC82-6EDA-4C23-A0CC-81F7922822F7}" srcOrd="5" destOrd="0" presId="urn:microsoft.com/office/officeart/2016/7/layout/VerticalSolidActionList"/>
    <dgm:cxn modelId="{1C74F571-5140-42A9-AD0C-3B8834995A41}" type="presParOf" srcId="{21803641-2C0F-4318-883A-A7306287728E}" destId="{6665F68B-C02A-48FC-A831-7D6ED3023B3D}" srcOrd="6" destOrd="0" presId="urn:microsoft.com/office/officeart/2016/7/layout/VerticalSolidActionList"/>
    <dgm:cxn modelId="{D61A3B2B-867C-4A2E-B3E4-62BB343548B5}" type="presParOf" srcId="{6665F68B-C02A-48FC-A831-7D6ED3023B3D}" destId="{F25D407E-B7B8-4F77-B67B-BDDC69A830DF}" srcOrd="0" destOrd="0" presId="urn:microsoft.com/office/officeart/2016/7/layout/VerticalSolidActionList"/>
    <dgm:cxn modelId="{ABF7270E-18F4-4541-9BE8-1B749D9E630F}" type="presParOf" srcId="{6665F68B-C02A-48FC-A831-7D6ED3023B3D}" destId="{178274DC-BAB8-4F92-98E5-9D39BBA3F991}" srcOrd="1" destOrd="0" presId="urn:microsoft.com/office/officeart/2016/7/layout/VerticalSolidActionList"/>
    <dgm:cxn modelId="{523FEC43-AA32-4852-8A21-8E5DE7D2A14B}" type="presParOf" srcId="{21803641-2C0F-4318-883A-A7306287728E}" destId="{FCAABD92-BD41-44DF-846E-4A0C33E25BB6}" srcOrd="7" destOrd="0" presId="urn:microsoft.com/office/officeart/2016/7/layout/VerticalSolidActionList"/>
    <dgm:cxn modelId="{069631E6-03D2-4E47-99F2-020D992FEEBF}" type="presParOf" srcId="{21803641-2C0F-4318-883A-A7306287728E}" destId="{1D13A5D0-58AD-4E12-8593-D4E0A83919C2}" srcOrd="8" destOrd="0" presId="urn:microsoft.com/office/officeart/2016/7/layout/VerticalSolidActionList"/>
    <dgm:cxn modelId="{7D12CBAB-DCA4-4959-BC5E-C6B2FF25F3CA}" type="presParOf" srcId="{1D13A5D0-58AD-4E12-8593-D4E0A83919C2}" destId="{1977F363-F817-483B-B9A0-7F93E6EB95C1}" srcOrd="0" destOrd="0" presId="urn:microsoft.com/office/officeart/2016/7/layout/VerticalSolidActionList"/>
    <dgm:cxn modelId="{21AF9136-005D-4DBB-8E6D-E598DFF17678}" type="presParOf" srcId="{1D13A5D0-58AD-4E12-8593-D4E0A83919C2}" destId="{E2F96B5A-BD26-4708-9634-C7C9877DCD45}"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7C755E-EAAD-41FA-9DF1-840E585392B4}">
      <dsp:nvSpPr>
        <dsp:cNvPr id="0" name=""/>
        <dsp:cNvSpPr/>
      </dsp:nvSpPr>
      <dsp:spPr>
        <a:xfrm>
          <a:off x="0" y="369625"/>
          <a:ext cx="6541393" cy="14175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685" tIns="520700" rIns="507685"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Building cleaning and sealing</a:t>
          </a:r>
        </a:p>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Urethane sealant replacement</a:t>
          </a:r>
        </a:p>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Flashing</a:t>
          </a:r>
        </a:p>
      </dsp:txBody>
      <dsp:txXfrm>
        <a:off x="0" y="369625"/>
        <a:ext cx="6541393" cy="1417500"/>
      </dsp:txXfrm>
    </dsp:sp>
    <dsp:sp modelId="{B9234E69-E655-4B34-AF8A-2953E33111E9}">
      <dsp:nvSpPr>
        <dsp:cNvPr id="0" name=""/>
        <dsp:cNvSpPr/>
      </dsp:nvSpPr>
      <dsp:spPr>
        <a:xfrm>
          <a:off x="327069" y="625"/>
          <a:ext cx="4578975" cy="738000"/>
        </a:xfrm>
        <a:prstGeom prst="round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074" tIns="0" rIns="173074"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Oswald SemiBold" panose="00000700000000000000" pitchFamily="2" charset="0"/>
              <a:ea typeface="Verdana" panose="020B0604030504040204" pitchFamily="34" charset="0"/>
            </a:rPr>
            <a:t>5-10 Years</a:t>
          </a:r>
        </a:p>
      </dsp:txBody>
      <dsp:txXfrm>
        <a:off x="363095" y="36651"/>
        <a:ext cx="4506923" cy="665948"/>
      </dsp:txXfrm>
    </dsp:sp>
    <dsp:sp modelId="{6125BC5B-E7D6-4355-AEE9-52DA4A782F93}">
      <dsp:nvSpPr>
        <dsp:cNvPr id="0" name=""/>
        <dsp:cNvSpPr/>
      </dsp:nvSpPr>
      <dsp:spPr>
        <a:xfrm>
          <a:off x="0" y="2291125"/>
          <a:ext cx="6541393" cy="1141875"/>
        </a:xfrm>
        <a:prstGeom prst="rect">
          <a:avLst/>
        </a:prstGeom>
        <a:solidFill>
          <a:schemeClr val="lt1">
            <a:alpha val="90000"/>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685" tIns="520700" rIns="507685"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Silicone sealant replacement</a:t>
          </a:r>
        </a:p>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Wet Seal/wet glaze</a:t>
          </a:r>
        </a:p>
      </dsp:txBody>
      <dsp:txXfrm>
        <a:off x="0" y="2291125"/>
        <a:ext cx="6541393" cy="1141875"/>
      </dsp:txXfrm>
    </dsp:sp>
    <dsp:sp modelId="{C77772E0-3CAA-4953-88A6-DFD23D300715}">
      <dsp:nvSpPr>
        <dsp:cNvPr id="0" name=""/>
        <dsp:cNvSpPr/>
      </dsp:nvSpPr>
      <dsp:spPr>
        <a:xfrm>
          <a:off x="327069" y="1922125"/>
          <a:ext cx="4578975" cy="73800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074" tIns="0" rIns="173074"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Oswald SemiBold" panose="00000700000000000000" pitchFamily="2" charset="0"/>
              <a:ea typeface="Verdana" panose="020B0604030504040204" pitchFamily="34" charset="0"/>
            </a:rPr>
            <a:t>15-20 Years</a:t>
          </a:r>
        </a:p>
      </dsp:txBody>
      <dsp:txXfrm>
        <a:off x="363095" y="1958151"/>
        <a:ext cx="4506923" cy="665948"/>
      </dsp:txXfrm>
    </dsp:sp>
    <dsp:sp modelId="{1871D1CB-42B5-4D38-A8A3-49400FECC936}">
      <dsp:nvSpPr>
        <dsp:cNvPr id="0" name=""/>
        <dsp:cNvSpPr/>
      </dsp:nvSpPr>
      <dsp:spPr>
        <a:xfrm>
          <a:off x="0" y="3937000"/>
          <a:ext cx="6541393" cy="2205000"/>
        </a:xfrm>
        <a:prstGeom prst="rect">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685" tIns="520700" rIns="507685"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Tuckpointing</a:t>
          </a:r>
        </a:p>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Masonry restoration</a:t>
          </a:r>
        </a:p>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Support steel replacement</a:t>
          </a:r>
        </a:p>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Structural – steel and pinning</a:t>
          </a:r>
        </a:p>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Replicas – FRP &amp; GFRC</a:t>
          </a:r>
        </a:p>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Lintels and shelf angles</a:t>
          </a:r>
        </a:p>
      </dsp:txBody>
      <dsp:txXfrm>
        <a:off x="0" y="3937000"/>
        <a:ext cx="6541393" cy="2205000"/>
      </dsp:txXfrm>
    </dsp:sp>
    <dsp:sp modelId="{DB37AF46-FD30-40D0-AE04-BB340E513A1A}">
      <dsp:nvSpPr>
        <dsp:cNvPr id="0" name=""/>
        <dsp:cNvSpPr/>
      </dsp:nvSpPr>
      <dsp:spPr>
        <a:xfrm>
          <a:off x="327069" y="3568000"/>
          <a:ext cx="4578975" cy="738000"/>
        </a:xfrm>
        <a:prstGeom prst="round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074" tIns="0" rIns="173074"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Oswald SemiBold" panose="00000700000000000000" pitchFamily="2" charset="0"/>
              <a:ea typeface="Verdana" panose="020B0604030504040204" pitchFamily="34" charset="0"/>
            </a:rPr>
            <a:t>20-25 Years</a:t>
          </a:r>
        </a:p>
      </dsp:txBody>
      <dsp:txXfrm>
        <a:off x="363095" y="3604026"/>
        <a:ext cx="4506923" cy="6659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25BC5B-E7D6-4355-AEE9-52DA4A782F93}">
      <dsp:nvSpPr>
        <dsp:cNvPr id="0" name=""/>
        <dsp:cNvSpPr/>
      </dsp:nvSpPr>
      <dsp:spPr>
        <a:xfrm>
          <a:off x="0" y="533606"/>
          <a:ext cx="6541393" cy="26775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685" tIns="708152" rIns="507685"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Urethane sealant replacement</a:t>
          </a:r>
        </a:p>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Wall coatings</a:t>
          </a:r>
        </a:p>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Crack/spall repair</a:t>
          </a:r>
        </a:p>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Lathe replacement/patching</a:t>
          </a:r>
        </a:p>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Vapor barrier</a:t>
          </a:r>
        </a:p>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Flashings</a:t>
          </a:r>
        </a:p>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Punctured and damaged EIFS</a:t>
          </a:r>
        </a:p>
      </dsp:txBody>
      <dsp:txXfrm>
        <a:off x="0" y="533606"/>
        <a:ext cx="6541393" cy="2677500"/>
      </dsp:txXfrm>
    </dsp:sp>
    <dsp:sp modelId="{C77772E0-3CAA-4953-88A6-DFD23D300715}">
      <dsp:nvSpPr>
        <dsp:cNvPr id="0" name=""/>
        <dsp:cNvSpPr/>
      </dsp:nvSpPr>
      <dsp:spPr>
        <a:xfrm>
          <a:off x="327069" y="31766"/>
          <a:ext cx="4578975" cy="100368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074" tIns="0" rIns="173074"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Oswald SemiBold" panose="00000700000000000000" pitchFamily="2" charset="0"/>
              <a:ea typeface="Verdana" panose="020B0604030504040204" pitchFamily="34" charset="0"/>
            </a:rPr>
            <a:t>5-10 Years</a:t>
          </a:r>
        </a:p>
      </dsp:txBody>
      <dsp:txXfrm>
        <a:off x="376065" y="80762"/>
        <a:ext cx="4480983" cy="905688"/>
      </dsp:txXfrm>
    </dsp:sp>
    <dsp:sp modelId="{1871D1CB-42B5-4D38-A8A3-49400FECC936}">
      <dsp:nvSpPr>
        <dsp:cNvPr id="0" name=""/>
        <dsp:cNvSpPr/>
      </dsp:nvSpPr>
      <dsp:spPr>
        <a:xfrm>
          <a:off x="0" y="3896546"/>
          <a:ext cx="6541393" cy="1579725"/>
        </a:xfrm>
        <a:prstGeom prst="rect">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685" tIns="708152" rIns="507685"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Failed corner bead</a:t>
          </a:r>
        </a:p>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Repair of insulating material and mesh</a:t>
          </a:r>
        </a:p>
        <a:p>
          <a:pPr marL="171450" lvl="1" indent="-171450" algn="l" defTabSz="711200">
            <a:lnSpc>
              <a:spcPct val="90000"/>
            </a:lnSpc>
            <a:spcBef>
              <a:spcPct val="0"/>
            </a:spcBef>
            <a:spcAft>
              <a:spcPct val="15000"/>
            </a:spcAft>
            <a:buChar char="•"/>
          </a:pPr>
          <a:r>
            <a:rPr lang="en-US" sz="1600" kern="1200" dirty="0">
              <a:solidFill>
                <a:srgbClr val="3F3F3F"/>
              </a:solidFill>
              <a:latin typeface="Univers Condensed Light" panose="020B0306020202040204" pitchFamily="34" charset="0"/>
              <a:ea typeface="Verdana" panose="020B0604030504040204" pitchFamily="34" charset="0"/>
            </a:rPr>
            <a:t>Finish Coat Replacement and Patching</a:t>
          </a:r>
        </a:p>
      </dsp:txBody>
      <dsp:txXfrm>
        <a:off x="0" y="3896546"/>
        <a:ext cx="6541393" cy="1579725"/>
      </dsp:txXfrm>
    </dsp:sp>
    <dsp:sp modelId="{DB37AF46-FD30-40D0-AE04-BB340E513A1A}">
      <dsp:nvSpPr>
        <dsp:cNvPr id="0" name=""/>
        <dsp:cNvSpPr/>
      </dsp:nvSpPr>
      <dsp:spPr>
        <a:xfrm>
          <a:off x="327069" y="3394706"/>
          <a:ext cx="4578975" cy="1003680"/>
        </a:xfrm>
        <a:prstGeom prst="round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074" tIns="0" rIns="173074"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Oswald SemiBold" panose="00000700000000000000" pitchFamily="2" charset="0"/>
              <a:ea typeface="Verdana" panose="020B0604030504040204" pitchFamily="34" charset="0"/>
            </a:rPr>
            <a:t>10-15 Years</a:t>
          </a:r>
        </a:p>
      </dsp:txBody>
      <dsp:txXfrm>
        <a:off x="376065" y="3443702"/>
        <a:ext cx="4480983" cy="9056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CC2EE-5404-441D-AFBC-7FD600025CD0}">
      <dsp:nvSpPr>
        <dsp:cNvPr id="0" name=""/>
        <dsp:cNvSpPr/>
      </dsp:nvSpPr>
      <dsp:spPr>
        <a:xfrm>
          <a:off x="0" y="311711"/>
          <a:ext cx="6541393" cy="15561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685" tIns="395732" rIns="507685"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Maintenance Items:</a:t>
          </a:r>
        </a:p>
        <a:p>
          <a:pPr marL="342900" lvl="2"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Delaminated, cracking, and/or falling concrete</a:t>
          </a:r>
        </a:p>
        <a:p>
          <a:pPr marL="342900" lvl="2"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Immediate Safety Concerns</a:t>
          </a:r>
        </a:p>
        <a:p>
          <a:pPr marL="342900" lvl="2"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Stall striping visibility</a:t>
          </a:r>
        </a:p>
      </dsp:txBody>
      <dsp:txXfrm>
        <a:off x="0" y="311711"/>
        <a:ext cx="6541393" cy="1556100"/>
      </dsp:txXfrm>
    </dsp:sp>
    <dsp:sp modelId="{50AC19E5-D349-499C-A237-BC4A93D019AE}">
      <dsp:nvSpPr>
        <dsp:cNvPr id="0" name=""/>
        <dsp:cNvSpPr/>
      </dsp:nvSpPr>
      <dsp:spPr>
        <a:xfrm>
          <a:off x="327069" y="31271"/>
          <a:ext cx="4578975" cy="560880"/>
        </a:xfrm>
        <a:prstGeom prst="roundRect">
          <a:avLst/>
        </a:prstGeom>
        <a:solidFill>
          <a:schemeClr val="accent4">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074" tIns="0" rIns="173074"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j-lt"/>
              <a:ea typeface="Verdana" panose="020B0604030504040204" pitchFamily="34" charset="0"/>
            </a:rPr>
            <a:t>Annually</a:t>
          </a:r>
        </a:p>
      </dsp:txBody>
      <dsp:txXfrm>
        <a:off x="354449" y="58651"/>
        <a:ext cx="4524215" cy="506120"/>
      </dsp:txXfrm>
    </dsp:sp>
    <dsp:sp modelId="{6125BC5B-E7D6-4355-AEE9-52DA4A782F93}">
      <dsp:nvSpPr>
        <dsp:cNvPr id="0" name=""/>
        <dsp:cNvSpPr/>
      </dsp:nvSpPr>
      <dsp:spPr>
        <a:xfrm>
          <a:off x="0" y="2250851"/>
          <a:ext cx="6541393" cy="1556100"/>
        </a:xfrm>
        <a:prstGeom prst="rect">
          <a:avLst/>
        </a:prstGeom>
        <a:solidFill>
          <a:schemeClr val="lt1">
            <a:alpha val="90000"/>
            <a:hueOff val="0"/>
            <a:satOff val="0"/>
            <a:lumOff val="0"/>
            <a:alphaOff val="0"/>
          </a:schemeClr>
        </a:solidFill>
        <a:ln w="19050" cap="flat" cmpd="sng" algn="ctr">
          <a:solidFill>
            <a:schemeClr val="accent5">
              <a:hueOff val="2475182"/>
              <a:satOff val="-1057"/>
              <a:lumOff val="1049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685" tIns="395732" rIns="507685"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Deck Coatings</a:t>
          </a:r>
        </a:p>
        <a:p>
          <a:pPr marL="171450" lvl="1"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Sealants</a:t>
          </a:r>
        </a:p>
        <a:p>
          <a:pPr marL="171450" lvl="1"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Concrete cracking maintenance</a:t>
          </a:r>
        </a:p>
        <a:p>
          <a:pPr marL="171450" lvl="1"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Maintaining striping/signage is withing ADA compliance</a:t>
          </a:r>
        </a:p>
      </dsp:txBody>
      <dsp:txXfrm>
        <a:off x="0" y="2250851"/>
        <a:ext cx="6541393" cy="1556100"/>
      </dsp:txXfrm>
    </dsp:sp>
    <dsp:sp modelId="{C77772E0-3CAA-4953-88A6-DFD23D300715}">
      <dsp:nvSpPr>
        <dsp:cNvPr id="0" name=""/>
        <dsp:cNvSpPr/>
      </dsp:nvSpPr>
      <dsp:spPr>
        <a:xfrm>
          <a:off x="327069" y="1970411"/>
          <a:ext cx="4578975" cy="560880"/>
        </a:xfrm>
        <a:prstGeom prst="roundRect">
          <a:avLst/>
        </a:prstGeom>
        <a:solidFill>
          <a:schemeClr val="accent4">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074" tIns="0" rIns="173074"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j-lt"/>
              <a:ea typeface="Verdana" panose="020B0604030504040204" pitchFamily="34" charset="0"/>
            </a:rPr>
            <a:t>5-10 Years</a:t>
          </a:r>
        </a:p>
      </dsp:txBody>
      <dsp:txXfrm>
        <a:off x="354449" y="1997791"/>
        <a:ext cx="4524215" cy="506120"/>
      </dsp:txXfrm>
    </dsp:sp>
    <dsp:sp modelId="{1871D1CB-42B5-4D38-A8A3-49400FECC936}">
      <dsp:nvSpPr>
        <dsp:cNvPr id="0" name=""/>
        <dsp:cNvSpPr/>
      </dsp:nvSpPr>
      <dsp:spPr>
        <a:xfrm>
          <a:off x="0" y="4189991"/>
          <a:ext cx="6541393" cy="1286775"/>
        </a:xfrm>
        <a:prstGeom prst="rect">
          <a:avLst/>
        </a:prstGeom>
        <a:solidFill>
          <a:schemeClr val="lt1">
            <a:alpha val="90000"/>
            <a:hueOff val="0"/>
            <a:satOff val="0"/>
            <a:lumOff val="0"/>
            <a:alphaOff val="0"/>
          </a:schemeClr>
        </a:solidFill>
        <a:ln w="19050" cap="flat" cmpd="sng" algn="ctr">
          <a:solidFill>
            <a:schemeClr val="accent5">
              <a:hueOff val="4950365"/>
              <a:satOff val="-2115"/>
              <a:lumOff val="209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685" tIns="395732" rIns="507685"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Continued concrete maintenance</a:t>
          </a:r>
        </a:p>
        <a:p>
          <a:pPr marL="171450" lvl="1"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Preventive maintenance: add sealers or protective coatings</a:t>
          </a:r>
        </a:p>
        <a:p>
          <a:pPr marL="171450" lvl="1"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Exposed structural steel components</a:t>
          </a:r>
        </a:p>
      </dsp:txBody>
      <dsp:txXfrm>
        <a:off x="0" y="4189991"/>
        <a:ext cx="6541393" cy="1286775"/>
      </dsp:txXfrm>
    </dsp:sp>
    <dsp:sp modelId="{DB37AF46-FD30-40D0-AE04-BB340E513A1A}">
      <dsp:nvSpPr>
        <dsp:cNvPr id="0" name=""/>
        <dsp:cNvSpPr/>
      </dsp:nvSpPr>
      <dsp:spPr>
        <a:xfrm>
          <a:off x="327069" y="3909551"/>
          <a:ext cx="4578975" cy="560880"/>
        </a:xfrm>
        <a:prstGeom prst="roundRect">
          <a:avLst/>
        </a:prstGeom>
        <a:solidFill>
          <a:schemeClr val="accent4">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074" tIns="0" rIns="173074"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j-lt"/>
              <a:ea typeface="Verdana" panose="020B0604030504040204" pitchFamily="34" charset="0"/>
            </a:rPr>
            <a:t>15-20 Years</a:t>
          </a:r>
        </a:p>
      </dsp:txBody>
      <dsp:txXfrm>
        <a:off x="354449" y="3936931"/>
        <a:ext cx="4524215" cy="5061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941A0F-34C3-4C8E-A52A-866B51C6D94C}">
      <dsp:nvSpPr>
        <dsp:cNvPr id="0" name=""/>
        <dsp:cNvSpPr/>
      </dsp:nvSpPr>
      <dsp:spPr>
        <a:xfrm>
          <a:off x="2574112" y="5005439"/>
          <a:ext cx="8398821" cy="45719"/>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C2F9DA-12A7-45BA-8AC6-11878C5DA26A}">
      <dsp:nvSpPr>
        <dsp:cNvPr id="0" name=""/>
        <dsp:cNvSpPr/>
      </dsp:nvSpPr>
      <dsp:spPr>
        <a:xfrm>
          <a:off x="744840" y="3738877"/>
          <a:ext cx="10953810" cy="16704"/>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61760D-017E-4D5E-A6C8-B223ABDEB9B1}">
      <dsp:nvSpPr>
        <dsp:cNvPr id="0" name=""/>
        <dsp:cNvSpPr/>
      </dsp:nvSpPr>
      <dsp:spPr>
        <a:xfrm>
          <a:off x="0" y="2446687"/>
          <a:ext cx="1169866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D9D82A-0666-4A9A-834C-99B98409A650}">
      <dsp:nvSpPr>
        <dsp:cNvPr id="0" name=""/>
        <dsp:cNvSpPr/>
      </dsp:nvSpPr>
      <dsp:spPr>
        <a:xfrm>
          <a:off x="0" y="1185357"/>
          <a:ext cx="1169866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2B767EE-F0E9-44F2-A978-49BFB81B7695}">
      <dsp:nvSpPr>
        <dsp:cNvPr id="0" name=""/>
        <dsp:cNvSpPr/>
      </dsp:nvSpPr>
      <dsp:spPr>
        <a:xfrm>
          <a:off x="1805474" y="4388"/>
          <a:ext cx="7589515" cy="1110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26670" rIns="26670" bIns="26670" numCol="1" spcCol="1270" anchor="b" anchorCtr="0">
          <a:noAutofit/>
        </a:bodyPr>
        <a:lstStyle/>
        <a:p>
          <a:pPr marL="182880" lvl="0" indent="0" algn="l" defTabSz="622300">
            <a:lnSpc>
              <a:spcPct val="90000"/>
            </a:lnSpc>
            <a:spcBef>
              <a:spcPct val="0"/>
            </a:spcBef>
            <a:spcAft>
              <a:spcPts val="1200"/>
            </a:spcAft>
            <a:buFont typeface="Arial" panose="020B0604020202020204" pitchFamily="34" charset="0"/>
            <a:buNone/>
          </a:pPr>
          <a:r>
            <a:rPr lang="en-US" sz="1400" b="0" i="0" kern="1200" dirty="0">
              <a:latin typeface="Univers Condensed Light" panose="020B0306020202040204" pitchFamily="34" charset="0"/>
            </a:rPr>
            <a:t>Annual inspections help identify and correct minor issues before they become costly repairs </a:t>
          </a:r>
        </a:p>
        <a:p>
          <a:pPr marL="182880" lvl="0" indent="0" algn="l" defTabSz="622300">
            <a:lnSpc>
              <a:spcPct val="90000"/>
            </a:lnSpc>
            <a:spcBef>
              <a:spcPct val="0"/>
            </a:spcBef>
            <a:spcAft>
              <a:spcPts val="1200"/>
            </a:spcAft>
            <a:buFont typeface="Arial" panose="020B0604020202020204" pitchFamily="34" charset="0"/>
            <a:buNone/>
          </a:pPr>
          <a:r>
            <a:rPr lang="en-US" sz="1400" b="0" i="0" kern="1200" dirty="0">
              <a:latin typeface="Univers Condensed Light" panose="020B0306020202040204" pitchFamily="34" charset="0"/>
            </a:rPr>
            <a:t>Protect warranty coverage by addressing damage from weather, foot traffic, and maintenance activities early</a:t>
          </a:r>
        </a:p>
        <a:p>
          <a:pPr marL="182880" lvl="0" indent="0" algn="l" defTabSz="622300">
            <a:lnSpc>
              <a:spcPct val="90000"/>
            </a:lnSpc>
            <a:spcBef>
              <a:spcPct val="0"/>
            </a:spcBef>
            <a:spcAft>
              <a:spcPts val="1200"/>
            </a:spcAft>
            <a:buFont typeface="Arial" panose="020B0604020202020204" pitchFamily="34" charset="0"/>
            <a:buNone/>
          </a:pPr>
          <a:endParaRPr lang="en-US" sz="500" b="0" i="0" kern="1200" dirty="0">
            <a:latin typeface="Univers Condensed Light" panose="020B0306020202040204" pitchFamily="34" charset="0"/>
          </a:endParaRPr>
        </a:p>
      </dsp:txBody>
      <dsp:txXfrm>
        <a:off x="1805474" y="4388"/>
        <a:ext cx="7589515" cy="1110195"/>
      </dsp:txXfrm>
    </dsp:sp>
    <dsp:sp modelId="{A882BB09-483E-46F0-862A-C2A2683F8624}">
      <dsp:nvSpPr>
        <dsp:cNvPr id="0" name=""/>
        <dsp:cNvSpPr/>
      </dsp:nvSpPr>
      <dsp:spPr>
        <a:xfrm>
          <a:off x="15" y="0"/>
          <a:ext cx="1988784" cy="1182720"/>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Oswald SemiBold" panose="00000700000000000000" pitchFamily="2" charset="0"/>
            </a:rPr>
            <a:t>0-3 YEARS</a:t>
          </a:r>
          <a:br>
            <a:rPr lang="en-US" sz="2400" kern="1200" dirty="0">
              <a:latin typeface="Oswald SemiBold" panose="00000700000000000000" pitchFamily="2" charset="0"/>
            </a:rPr>
          </a:br>
          <a:r>
            <a:rPr lang="en-US" sz="1800" kern="1200" dirty="0">
              <a:latin typeface="Oswald SemiBold" panose="00000700000000000000" pitchFamily="2" charset="0"/>
            </a:rPr>
            <a:t>The Honeymoon</a:t>
          </a:r>
        </a:p>
      </dsp:txBody>
      <dsp:txXfrm>
        <a:off x="57761" y="57746"/>
        <a:ext cx="1873292" cy="1124974"/>
      </dsp:txXfrm>
    </dsp:sp>
    <dsp:sp modelId="{70AA7AB3-496C-49F0-8E9D-399FC736EB90}">
      <dsp:nvSpPr>
        <dsp:cNvPr id="0" name=""/>
        <dsp:cNvSpPr/>
      </dsp:nvSpPr>
      <dsp:spPr>
        <a:xfrm>
          <a:off x="3201764" y="1209118"/>
          <a:ext cx="6496307" cy="1221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b" anchorCtr="0">
          <a:noAutofit/>
        </a:bodyPr>
        <a:lstStyle/>
        <a:p>
          <a:pPr marL="0" lvl="0" indent="0" algn="l" defTabSz="711200">
            <a:lnSpc>
              <a:spcPct val="90000"/>
            </a:lnSpc>
            <a:spcBef>
              <a:spcPct val="0"/>
            </a:spcBef>
            <a:spcAft>
              <a:spcPts val="1200"/>
            </a:spcAft>
            <a:buFont typeface="Arial" panose="020B0604020202020204" pitchFamily="34" charset="0"/>
            <a:buNone/>
          </a:pPr>
          <a:r>
            <a:rPr lang="en-US" sz="1400" b="0" i="0" kern="1200" dirty="0">
              <a:solidFill>
                <a:prstClr val="black">
                  <a:hueOff val="0"/>
                  <a:satOff val="0"/>
                  <a:lumOff val="0"/>
                  <a:alphaOff val="0"/>
                </a:prstClr>
              </a:solidFill>
              <a:latin typeface="Univers Condensed Light" panose="020B0306020202040204" pitchFamily="34" charset="0"/>
              <a:ea typeface="+mn-ea"/>
              <a:cs typeface="+mn-cs"/>
            </a:rPr>
            <a:t>Establish a proactive inspection and maintenance program to maximize roof life</a:t>
          </a:r>
        </a:p>
        <a:p>
          <a:pPr marL="0" lvl="0" indent="0" algn="l" defTabSz="711200">
            <a:lnSpc>
              <a:spcPct val="90000"/>
            </a:lnSpc>
            <a:spcBef>
              <a:spcPct val="0"/>
            </a:spcBef>
            <a:spcAft>
              <a:spcPts val="1200"/>
            </a:spcAft>
            <a:buFont typeface="Arial" panose="020B0604020202020204" pitchFamily="34" charset="0"/>
            <a:buNone/>
          </a:pPr>
          <a:r>
            <a:rPr lang="en-US" sz="1400" b="0" i="0" kern="1200" dirty="0">
              <a:solidFill>
                <a:prstClr val="black">
                  <a:hueOff val="0"/>
                  <a:satOff val="0"/>
                  <a:lumOff val="0"/>
                  <a:alphaOff val="0"/>
                </a:prstClr>
              </a:solidFill>
              <a:latin typeface="Univers Condensed Light" panose="020B0306020202040204" pitchFamily="34" charset="0"/>
              <a:ea typeface="+mn-ea"/>
              <a:cs typeface="+mn-cs"/>
            </a:rPr>
            <a:t>Regularly evaluate flashings, penetrations, and sealants to prevent future leaks and water intrusion.</a:t>
          </a:r>
        </a:p>
        <a:p>
          <a:pPr marL="0" lvl="0" indent="0" algn="l" defTabSz="444500">
            <a:lnSpc>
              <a:spcPct val="90000"/>
            </a:lnSpc>
            <a:spcBef>
              <a:spcPct val="0"/>
            </a:spcBef>
            <a:spcAft>
              <a:spcPct val="35000"/>
            </a:spcAft>
            <a:buFont typeface="Arial" panose="020B0604020202020204" pitchFamily="34" charset="0"/>
            <a:buNone/>
          </a:pPr>
          <a:endParaRPr lang="en-US" sz="1000" kern="1200" dirty="0">
            <a:latin typeface="Univers Condensed Light" panose="020B0306020202040204" pitchFamily="34" charset="0"/>
          </a:endParaRPr>
        </a:p>
      </dsp:txBody>
      <dsp:txXfrm>
        <a:off x="3201764" y="1209118"/>
        <a:ext cx="6496307" cy="1221667"/>
      </dsp:txXfrm>
    </dsp:sp>
    <dsp:sp modelId="{919A1F07-C1DB-4C59-A900-47C5D786ED76}">
      <dsp:nvSpPr>
        <dsp:cNvPr id="0" name=""/>
        <dsp:cNvSpPr/>
      </dsp:nvSpPr>
      <dsp:spPr>
        <a:xfrm>
          <a:off x="2843" y="1263967"/>
          <a:ext cx="3035964" cy="1182720"/>
        </a:xfrm>
        <a:prstGeom prst="round2SameRect">
          <a:avLst>
            <a:gd name="adj1" fmla="val 16670"/>
            <a:gd name="adj2" fmla="val 0"/>
          </a:avLst>
        </a:prstGeom>
        <a:solidFill>
          <a:schemeClr val="accent5">
            <a:lumMod val="60000"/>
            <a:lumOff val="4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51435" rIns="51435" bIns="51435" numCol="1" spcCol="1270" anchor="ctr" anchorCtr="0">
          <a:noAutofit/>
        </a:bodyPr>
        <a:lstStyle/>
        <a:p>
          <a:pPr marL="0" lvl="0" indent="0" algn="ctr" defTabSz="1200150">
            <a:lnSpc>
              <a:spcPct val="90000"/>
            </a:lnSpc>
            <a:spcBef>
              <a:spcPct val="0"/>
            </a:spcBef>
            <a:spcAft>
              <a:spcPct val="35000"/>
            </a:spcAft>
            <a:buNone/>
          </a:pPr>
          <a:r>
            <a:rPr lang="en-US" sz="2700" b="1" kern="1200" dirty="0">
              <a:latin typeface="Oswald SemiBold" panose="00000700000000000000" pitchFamily="2" charset="0"/>
            </a:rPr>
            <a:t>3-5 YEARS</a:t>
          </a:r>
          <a:br>
            <a:rPr lang="en-US" sz="2700" kern="1200" dirty="0">
              <a:latin typeface="Oswald SemiBold" panose="00000700000000000000" pitchFamily="2" charset="0"/>
            </a:rPr>
          </a:br>
          <a:r>
            <a:rPr lang="en-US" sz="1800" kern="1200" dirty="0">
              <a:latin typeface="Oswald SemiBold" panose="00000700000000000000" pitchFamily="2" charset="0"/>
            </a:rPr>
            <a:t>Set Good Habits</a:t>
          </a:r>
        </a:p>
      </dsp:txBody>
      <dsp:txXfrm>
        <a:off x="60589" y="1321713"/>
        <a:ext cx="2920472" cy="1124974"/>
      </dsp:txXfrm>
    </dsp:sp>
    <dsp:sp modelId="{74A72449-EB30-4DD5-BAFF-7217B7F2F33F}">
      <dsp:nvSpPr>
        <dsp:cNvPr id="0" name=""/>
        <dsp:cNvSpPr/>
      </dsp:nvSpPr>
      <dsp:spPr>
        <a:xfrm>
          <a:off x="4479298" y="2583190"/>
          <a:ext cx="6857997" cy="1261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b" anchorCtr="0">
          <a:noAutofit/>
        </a:bodyPr>
        <a:lstStyle/>
        <a:p>
          <a:pPr marL="274320" lvl="0" indent="0" algn="l" defTabSz="577850">
            <a:lnSpc>
              <a:spcPct val="90000"/>
            </a:lnSpc>
            <a:spcBef>
              <a:spcPct val="0"/>
            </a:spcBef>
            <a:spcAft>
              <a:spcPct val="35000"/>
            </a:spcAft>
            <a:buNone/>
          </a:pPr>
          <a:endParaRPr lang="en-US" sz="1400" b="0" i="0" kern="1200" dirty="0">
            <a:latin typeface="Univers Condensed Light" panose="020B0306020202040204" pitchFamily="34" charset="0"/>
          </a:endParaRPr>
        </a:p>
        <a:p>
          <a:pPr marL="274320" lvl="0" indent="0" algn="l" defTabSz="577850">
            <a:lnSpc>
              <a:spcPct val="90000"/>
            </a:lnSpc>
            <a:spcBef>
              <a:spcPct val="0"/>
            </a:spcBef>
            <a:spcAft>
              <a:spcPct val="35000"/>
            </a:spcAft>
            <a:buNone/>
          </a:pPr>
          <a:endParaRPr lang="en-US" sz="1400" b="0" i="0" kern="1200" dirty="0">
            <a:latin typeface="Univers Condensed Light" panose="020B0306020202040204" pitchFamily="34" charset="0"/>
          </a:endParaRPr>
        </a:p>
        <a:p>
          <a:pPr marL="274320" lvl="0" indent="0" algn="l" defTabSz="711200">
            <a:lnSpc>
              <a:spcPct val="90000"/>
            </a:lnSpc>
            <a:spcBef>
              <a:spcPct val="0"/>
            </a:spcBef>
            <a:spcAft>
              <a:spcPts val="1200"/>
            </a:spcAft>
            <a:buFont typeface="Arial" panose="020B0604020202020204" pitchFamily="34" charset="0"/>
            <a:buNone/>
          </a:pPr>
          <a:r>
            <a:rPr lang="en-US" sz="1400" b="0" i="0" kern="1200" dirty="0">
              <a:solidFill>
                <a:prstClr val="black">
                  <a:hueOff val="0"/>
                  <a:satOff val="0"/>
                  <a:lumOff val="0"/>
                  <a:alphaOff val="0"/>
                </a:prstClr>
              </a:solidFill>
              <a:latin typeface="Univers Condensed Light" panose="020B0306020202040204" pitchFamily="34" charset="0"/>
              <a:ea typeface="+mn-ea"/>
              <a:cs typeface="+mn-cs"/>
            </a:rPr>
            <a:t>Routine maintenance and timely repairs significantly extend service life and reduce lifecycle costs</a:t>
          </a:r>
        </a:p>
        <a:p>
          <a:pPr marL="274320" lvl="0" indent="0" algn="l" defTabSz="711200">
            <a:lnSpc>
              <a:spcPct val="90000"/>
            </a:lnSpc>
            <a:spcBef>
              <a:spcPct val="0"/>
            </a:spcBef>
            <a:spcAft>
              <a:spcPts val="1200"/>
            </a:spcAft>
            <a:buFont typeface="Arial" panose="020B0604020202020204" pitchFamily="34" charset="0"/>
            <a:buNone/>
          </a:pPr>
          <a:r>
            <a:rPr lang="en-US" sz="1400" b="0" i="0" kern="1200" dirty="0">
              <a:solidFill>
                <a:prstClr val="black">
                  <a:hueOff val="0"/>
                  <a:satOff val="0"/>
                  <a:lumOff val="0"/>
                  <a:alphaOff val="0"/>
                </a:prstClr>
              </a:solidFill>
              <a:latin typeface="Univers Condensed Light" panose="020B0306020202040204" pitchFamily="34" charset="0"/>
              <a:ea typeface="+mn-ea"/>
              <a:cs typeface="+mn-cs"/>
            </a:rPr>
            <a:t>Inspect after major weather events and keep drains and drainage systems clear to prevent water damage</a:t>
          </a:r>
        </a:p>
        <a:p>
          <a:pPr marL="274320" lvl="0" indent="0" algn="l" defTabSz="577850">
            <a:lnSpc>
              <a:spcPct val="90000"/>
            </a:lnSpc>
            <a:spcBef>
              <a:spcPct val="0"/>
            </a:spcBef>
            <a:spcAft>
              <a:spcPct val="35000"/>
            </a:spcAft>
            <a:buNone/>
          </a:pPr>
          <a:endParaRPr lang="en-US" sz="1300" kern="1200" dirty="0">
            <a:latin typeface="Univers Condensed Light" panose="020B0306020202040204" pitchFamily="34" charset="0"/>
          </a:endParaRPr>
        </a:p>
      </dsp:txBody>
      <dsp:txXfrm>
        <a:off x="4479298" y="2583190"/>
        <a:ext cx="6857997" cy="1261146"/>
      </dsp:txXfrm>
    </dsp:sp>
    <dsp:sp modelId="{2B6B1C75-312D-42BC-9AE4-36D7A42CF083}">
      <dsp:nvSpPr>
        <dsp:cNvPr id="0" name=""/>
        <dsp:cNvSpPr/>
      </dsp:nvSpPr>
      <dsp:spPr>
        <a:xfrm>
          <a:off x="1410" y="2564509"/>
          <a:ext cx="4531423" cy="1182720"/>
        </a:xfrm>
        <a:prstGeom prst="round2SameRect">
          <a:avLst>
            <a:gd name="adj1" fmla="val 16670"/>
            <a:gd name="adj2" fmla="val 0"/>
          </a:avLst>
        </a:prstGeom>
        <a:solidFill>
          <a:srgbClr val="0070C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1333500">
            <a:lnSpc>
              <a:spcPct val="90000"/>
            </a:lnSpc>
            <a:spcBef>
              <a:spcPct val="0"/>
            </a:spcBef>
            <a:spcAft>
              <a:spcPct val="35000"/>
            </a:spcAft>
            <a:buNone/>
          </a:pPr>
          <a:r>
            <a:rPr lang="en-US" sz="3000" b="1" kern="1200" dirty="0">
              <a:latin typeface="Oswald SemiBold" panose="00000700000000000000" pitchFamily="2" charset="0"/>
            </a:rPr>
            <a:t>5-15 YEARS</a:t>
          </a:r>
          <a:br>
            <a:rPr lang="en-US" sz="3000" kern="1200" dirty="0">
              <a:latin typeface="Oswald SemiBold" panose="00000700000000000000" pitchFamily="2" charset="0"/>
            </a:rPr>
          </a:br>
          <a:r>
            <a:rPr lang="en-US" sz="1800" kern="1200" dirty="0">
              <a:latin typeface="Oswald SemiBold" panose="00000700000000000000" pitchFamily="2" charset="0"/>
            </a:rPr>
            <a:t>Preventive Maintenance &amp; Repairs</a:t>
          </a:r>
        </a:p>
      </dsp:txBody>
      <dsp:txXfrm>
        <a:off x="59156" y="2622255"/>
        <a:ext cx="4415931" cy="1124974"/>
      </dsp:txXfrm>
    </dsp:sp>
    <dsp:sp modelId="{9E7151E2-F819-431A-BFC0-55549C3CB3E9}">
      <dsp:nvSpPr>
        <dsp:cNvPr id="0" name=""/>
        <dsp:cNvSpPr/>
      </dsp:nvSpPr>
      <dsp:spPr>
        <a:xfrm>
          <a:off x="6917719" y="3954791"/>
          <a:ext cx="3840509" cy="9415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b" anchorCtr="0">
          <a:noAutofit/>
        </a:bodyPr>
        <a:lstStyle/>
        <a:p>
          <a:pPr marL="0" lvl="0" indent="0" algn="l" defTabSz="711200">
            <a:lnSpc>
              <a:spcPct val="90000"/>
            </a:lnSpc>
            <a:spcBef>
              <a:spcPct val="0"/>
            </a:spcBef>
            <a:spcAft>
              <a:spcPts val="1200"/>
            </a:spcAft>
            <a:buFont typeface="Arial" panose="020B0604020202020204" pitchFamily="34" charset="0"/>
            <a:buNone/>
          </a:pPr>
          <a:r>
            <a:rPr lang="en-US" sz="1400" b="0" i="0" kern="1200" dirty="0">
              <a:solidFill>
                <a:prstClr val="black">
                  <a:hueOff val="0"/>
                  <a:satOff val="0"/>
                  <a:lumOff val="0"/>
                  <a:alphaOff val="0"/>
                </a:prstClr>
              </a:solidFill>
              <a:latin typeface="Univers Condensed Light" panose="020B0306020202040204" pitchFamily="34" charset="0"/>
              <a:ea typeface="+mn-ea"/>
              <a:cs typeface="+mn-cs"/>
            </a:rPr>
            <a:t>Begin evaluating restoration and replacement options before roof conditions become critical</a:t>
          </a:r>
        </a:p>
        <a:p>
          <a:pPr marL="0" lvl="0" indent="0" algn="l" defTabSz="711200">
            <a:lnSpc>
              <a:spcPct val="90000"/>
            </a:lnSpc>
            <a:spcBef>
              <a:spcPct val="0"/>
            </a:spcBef>
            <a:spcAft>
              <a:spcPts val="1200"/>
            </a:spcAft>
            <a:buFont typeface="Arial" panose="020B0604020202020204" pitchFamily="34" charset="0"/>
            <a:buNone/>
          </a:pPr>
          <a:r>
            <a:rPr lang="en-US" sz="1400" b="0" i="0" kern="1200" dirty="0">
              <a:solidFill>
                <a:prstClr val="black">
                  <a:hueOff val="0"/>
                  <a:satOff val="0"/>
                  <a:lumOff val="0"/>
                  <a:alphaOff val="0"/>
                </a:prstClr>
              </a:solidFill>
              <a:latin typeface="Univers Condensed Light" panose="020B0306020202040204" pitchFamily="34" charset="0"/>
              <a:ea typeface="+mn-ea"/>
              <a:cs typeface="+mn-cs"/>
            </a:rPr>
            <a:t>Develop a long-term capital budget and asset plan to avoid unexpected expenditures</a:t>
          </a:r>
        </a:p>
      </dsp:txBody>
      <dsp:txXfrm>
        <a:off x="6917719" y="3954791"/>
        <a:ext cx="3840509" cy="941539"/>
      </dsp:txXfrm>
    </dsp:sp>
    <dsp:sp modelId="{5B0D2A6A-78C4-4C54-ACA6-DAB170CEBCFC}">
      <dsp:nvSpPr>
        <dsp:cNvPr id="0" name=""/>
        <dsp:cNvSpPr/>
      </dsp:nvSpPr>
      <dsp:spPr>
        <a:xfrm>
          <a:off x="-21957" y="3845578"/>
          <a:ext cx="6812936" cy="1182720"/>
        </a:xfrm>
        <a:prstGeom prst="round2SameRect">
          <a:avLst>
            <a:gd name="adj1" fmla="val 16670"/>
            <a:gd name="adj2" fmla="val 0"/>
          </a:avLst>
        </a:prstGeom>
        <a:solidFill>
          <a:srgbClr val="002060"/>
        </a:solidFill>
        <a:ln w="12700" cap="flat" cmpd="sng" algn="ctr">
          <a:solidFill>
            <a:srgbClr val="00529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66675" rIns="66675" bIns="66675" numCol="1" spcCol="1270" anchor="ctr" anchorCtr="0">
          <a:noAutofit/>
        </a:bodyPr>
        <a:lstStyle/>
        <a:p>
          <a:pPr marL="0" lvl="0" indent="0" algn="ctr" defTabSz="1555750">
            <a:lnSpc>
              <a:spcPct val="90000"/>
            </a:lnSpc>
            <a:spcBef>
              <a:spcPct val="0"/>
            </a:spcBef>
            <a:spcAft>
              <a:spcPct val="35000"/>
            </a:spcAft>
            <a:buNone/>
          </a:pPr>
          <a:r>
            <a:rPr lang="en-US" sz="3500" b="1" kern="1200" dirty="0">
              <a:latin typeface="Oswald SemiBold" panose="00000700000000000000" pitchFamily="2" charset="0"/>
            </a:rPr>
            <a:t>15-20 YEARS</a:t>
          </a:r>
          <a:br>
            <a:rPr lang="en-US" sz="3500" kern="1200" dirty="0">
              <a:latin typeface="Oswald SemiBold" panose="00000700000000000000" pitchFamily="2" charset="0"/>
            </a:rPr>
          </a:br>
          <a:r>
            <a:rPr lang="en-US" sz="2000" kern="1200" dirty="0">
              <a:latin typeface="Oswald SemiBold" panose="00000700000000000000" pitchFamily="2" charset="0"/>
            </a:rPr>
            <a:t>Re-Roofing or Restoration Planning</a:t>
          </a:r>
          <a:endParaRPr lang="en-US" sz="3500" kern="1200" dirty="0">
            <a:latin typeface="Oswald SemiBold" panose="00000700000000000000" pitchFamily="2" charset="0"/>
          </a:endParaRPr>
        </a:p>
      </dsp:txBody>
      <dsp:txXfrm>
        <a:off x="35789" y="3903324"/>
        <a:ext cx="6697444" cy="11249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CC2EE-5404-441D-AFBC-7FD600025CD0}">
      <dsp:nvSpPr>
        <dsp:cNvPr id="0" name=""/>
        <dsp:cNvSpPr/>
      </dsp:nvSpPr>
      <dsp:spPr>
        <a:xfrm>
          <a:off x="0" y="477829"/>
          <a:ext cx="6541393" cy="11907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685" tIns="583184" rIns="507685"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Internal roof inspection after weather event (debris and damage)</a:t>
          </a:r>
        </a:p>
        <a:p>
          <a:pPr marL="171450" lvl="1"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Inspection completed by third party for maintenance items </a:t>
          </a:r>
        </a:p>
      </dsp:txBody>
      <dsp:txXfrm>
        <a:off x="0" y="477829"/>
        <a:ext cx="6541393" cy="1190700"/>
      </dsp:txXfrm>
    </dsp:sp>
    <dsp:sp modelId="{50AC19E5-D349-499C-A237-BC4A93D019AE}">
      <dsp:nvSpPr>
        <dsp:cNvPr id="0" name=""/>
        <dsp:cNvSpPr/>
      </dsp:nvSpPr>
      <dsp:spPr>
        <a:xfrm>
          <a:off x="327069" y="64549"/>
          <a:ext cx="4578975" cy="826560"/>
        </a:xfrm>
        <a:prstGeom prst="roundRect">
          <a:avLst/>
        </a:prstGeom>
        <a:solidFill>
          <a:schemeClr val="accent4">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074" tIns="0" rIns="173074"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j-lt"/>
              <a:ea typeface="Verdana" panose="020B0604030504040204" pitchFamily="34" charset="0"/>
            </a:rPr>
            <a:t>Annually</a:t>
          </a:r>
        </a:p>
      </dsp:txBody>
      <dsp:txXfrm>
        <a:off x="367418" y="104898"/>
        <a:ext cx="4498277" cy="745862"/>
      </dsp:txXfrm>
    </dsp:sp>
    <dsp:sp modelId="{6125BC5B-E7D6-4355-AEE9-52DA4A782F93}">
      <dsp:nvSpPr>
        <dsp:cNvPr id="0" name=""/>
        <dsp:cNvSpPr/>
      </dsp:nvSpPr>
      <dsp:spPr>
        <a:xfrm>
          <a:off x="0" y="2233009"/>
          <a:ext cx="6541393" cy="1190700"/>
        </a:xfrm>
        <a:prstGeom prst="rect">
          <a:avLst/>
        </a:prstGeom>
        <a:solidFill>
          <a:schemeClr val="lt1">
            <a:alpha val="90000"/>
            <a:hueOff val="0"/>
            <a:satOff val="0"/>
            <a:lumOff val="0"/>
            <a:alphaOff val="0"/>
          </a:schemeClr>
        </a:solidFill>
        <a:ln w="19050" cap="flat" cmpd="sng" algn="ctr">
          <a:solidFill>
            <a:schemeClr val="accent5">
              <a:hueOff val="2475182"/>
              <a:satOff val="-1057"/>
              <a:lumOff val="1049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685" tIns="583184" rIns="507685"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Preventive maintenance</a:t>
          </a:r>
        </a:p>
        <a:p>
          <a:pPr marL="342900" lvl="2"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Caulking, pitch pockets, ponding, vegetation growth, </a:t>
          </a:r>
          <a:r>
            <a:rPr lang="en-US" sz="1600" kern="1200" dirty="0" err="1">
              <a:solidFill>
                <a:srgbClr val="3F3F3F"/>
              </a:solidFill>
              <a:latin typeface="+mn-lt"/>
              <a:ea typeface="Verdana" panose="020B0604030504040204" pitchFamily="34" charset="0"/>
            </a:rPr>
            <a:t>etc</a:t>
          </a:r>
          <a:endParaRPr lang="en-US" sz="1600" kern="1200" dirty="0">
            <a:solidFill>
              <a:srgbClr val="3F3F3F"/>
            </a:solidFill>
            <a:latin typeface="+mn-lt"/>
            <a:ea typeface="Verdana" panose="020B0604030504040204" pitchFamily="34" charset="0"/>
          </a:endParaRPr>
        </a:p>
      </dsp:txBody>
      <dsp:txXfrm>
        <a:off x="0" y="2233009"/>
        <a:ext cx="6541393" cy="1190700"/>
      </dsp:txXfrm>
    </dsp:sp>
    <dsp:sp modelId="{C77772E0-3CAA-4953-88A6-DFD23D300715}">
      <dsp:nvSpPr>
        <dsp:cNvPr id="0" name=""/>
        <dsp:cNvSpPr/>
      </dsp:nvSpPr>
      <dsp:spPr>
        <a:xfrm>
          <a:off x="327069" y="1819729"/>
          <a:ext cx="4578975" cy="826560"/>
        </a:xfrm>
        <a:prstGeom prst="roundRect">
          <a:avLst/>
        </a:prstGeom>
        <a:solidFill>
          <a:schemeClr val="accent4">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074" tIns="0" rIns="173074"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j-lt"/>
              <a:ea typeface="Verdana" panose="020B0604030504040204" pitchFamily="34" charset="0"/>
            </a:rPr>
            <a:t>5-10 Years</a:t>
          </a:r>
        </a:p>
      </dsp:txBody>
      <dsp:txXfrm>
        <a:off x="367418" y="1860078"/>
        <a:ext cx="4498277" cy="745862"/>
      </dsp:txXfrm>
    </dsp:sp>
    <dsp:sp modelId="{1871D1CB-42B5-4D38-A8A3-49400FECC936}">
      <dsp:nvSpPr>
        <dsp:cNvPr id="0" name=""/>
        <dsp:cNvSpPr/>
      </dsp:nvSpPr>
      <dsp:spPr>
        <a:xfrm>
          <a:off x="0" y="3988189"/>
          <a:ext cx="6541393" cy="1455299"/>
        </a:xfrm>
        <a:prstGeom prst="rect">
          <a:avLst/>
        </a:prstGeom>
        <a:solidFill>
          <a:schemeClr val="lt1">
            <a:alpha val="90000"/>
            <a:hueOff val="0"/>
            <a:satOff val="0"/>
            <a:lumOff val="0"/>
            <a:alphaOff val="0"/>
          </a:schemeClr>
        </a:solidFill>
        <a:ln w="19050" cap="flat" cmpd="sng" algn="ctr">
          <a:solidFill>
            <a:schemeClr val="accent5">
              <a:hueOff val="4950365"/>
              <a:satOff val="-2115"/>
              <a:lumOff val="209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685" tIns="583184" rIns="507685"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Restoration extending useful life</a:t>
          </a:r>
        </a:p>
        <a:p>
          <a:pPr marL="171450" lvl="1"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Overlay</a:t>
          </a:r>
        </a:p>
        <a:p>
          <a:pPr marL="171450" lvl="1" indent="-171450" algn="l" defTabSz="711200">
            <a:lnSpc>
              <a:spcPct val="90000"/>
            </a:lnSpc>
            <a:spcBef>
              <a:spcPct val="0"/>
            </a:spcBef>
            <a:spcAft>
              <a:spcPct val="15000"/>
            </a:spcAft>
            <a:buChar char="•"/>
          </a:pPr>
          <a:r>
            <a:rPr lang="en-US" sz="1600" kern="1200" dirty="0">
              <a:solidFill>
                <a:srgbClr val="3F3F3F"/>
              </a:solidFill>
              <a:latin typeface="+mn-lt"/>
              <a:ea typeface="Verdana" panose="020B0604030504040204" pitchFamily="34" charset="0"/>
            </a:rPr>
            <a:t>Replacement</a:t>
          </a:r>
        </a:p>
      </dsp:txBody>
      <dsp:txXfrm>
        <a:off x="0" y="3988189"/>
        <a:ext cx="6541393" cy="1455299"/>
      </dsp:txXfrm>
    </dsp:sp>
    <dsp:sp modelId="{DB37AF46-FD30-40D0-AE04-BB340E513A1A}">
      <dsp:nvSpPr>
        <dsp:cNvPr id="0" name=""/>
        <dsp:cNvSpPr/>
      </dsp:nvSpPr>
      <dsp:spPr>
        <a:xfrm>
          <a:off x="327069" y="3574909"/>
          <a:ext cx="4578975" cy="826560"/>
        </a:xfrm>
        <a:prstGeom prst="roundRect">
          <a:avLst/>
        </a:prstGeom>
        <a:solidFill>
          <a:schemeClr val="accent4">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074" tIns="0" rIns="173074"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j-lt"/>
              <a:ea typeface="Verdana" panose="020B0604030504040204" pitchFamily="34" charset="0"/>
            </a:rPr>
            <a:t>15-20 Years</a:t>
          </a:r>
        </a:p>
      </dsp:txBody>
      <dsp:txXfrm>
        <a:off x="367418" y="3615258"/>
        <a:ext cx="4498277" cy="74586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C9D9F2-874A-4B8F-B69B-E551CCC4C270}">
      <dsp:nvSpPr>
        <dsp:cNvPr id="0" name=""/>
        <dsp:cNvSpPr/>
      </dsp:nvSpPr>
      <dsp:spPr>
        <a:xfrm>
          <a:off x="0" y="457308"/>
          <a:ext cx="6395987" cy="5796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67FCB9-459C-4F9C-843B-D2C4BD5B6762}">
      <dsp:nvSpPr>
        <dsp:cNvPr id="0" name=""/>
        <dsp:cNvSpPr/>
      </dsp:nvSpPr>
      <dsp:spPr>
        <a:xfrm>
          <a:off x="319799" y="48303"/>
          <a:ext cx="5560089" cy="748485"/>
        </a:xfrm>
        <a:prstGeom prst="round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9227" tIns="0" rIns="169227"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Univers Condensed Light" panose="020B0306020202040204" pitchFamily="34" charset="0"/>
              <a:ea typeface="Verdana" panose="020B0604030504040204" pitchFamily="34" charset="0"/>
            </a:rPr>
            <a:t>The same scope of work </a:t>
          </a:r>
        </a:p>
      </dsp:txBody>
      <dsp:txXfrm>
        <a:off x="356337" y="84841"/>
        <a:ext cx="5487013" cy="675409"/>
      </dsp:txXfrm>
    </dsp:sp>
    <dsp:sp modelId="{AFA2EB88-2033-4A97-BA2C-1513F973025D}">
      <dsp:nvSpPr>
        <dsp:cNvPr id="0" name=""/>
        <dsp:cNvSpPr/>
      </dsp:nvSpPr>
      <dsp:spPr>
        <a:xfrm>
          <a:off x="0" y="1500588"/>
          <a:ext cx="6395987" cy="579600"/>
        </a:xfrm>
        <a:prstGeom prst="rect">
          <a:avLst/>
        </a:prstGeom>
        <a:solidFill>
          <a:schemeClr val="lt1">
            <a:alpha val="90000"/>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B8A784-8673-4BB3-A11C-21CAAF6B9504}">
      <dsp:nvSpPr>
        <dsp:cNvPr id="0" name=""/>
        <dsp:cNvSpPr/>
      </dsp:nvSpPr>
      <dsp:spPr>
        <a:xfrm>
          <a:off x="319799" y="1161108"/>
          <a:ext cx="5560089" cy="67896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9227" tIns="0" rIns="169227"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Univers Condensed Light" panose="020B0306020202040204" pitchFamily="34" charset="0"/>
              <a:ea typeface="Verdana" panose="020B0604030504040204" pitchFamily="34" charset="0"/>
            </a:rPr>
            <a:t>Approved material</a:t>
          </a:r>
        </a:p>
      </dsp:txBody>
      <dsp:txXfrm>
        <a:off x="352943" y="1194252"/>
        <a:ext cx="5493801" cy="612672"/>
      </dsp:txXfrm>
    </dsp:sp>
    <dsp:sp modelId="{2C294EB4-C900-4A0B-A432-8A5FF3A8D402}">
      <dsp:nvSpPr>
        <dsp:cNvPr id="0" name=""/>
        <dsp:cNvSpPr/>
      </dsp:nvSpPr>
      <dsp:spPr>
        <a:xfrm>
          <a:off x="0" y="2543868"/>
          <a:ext cx="6395987" cy="579600"/>
        </a:xfrm>
        <a:prstGeom prst="rect">
          <a:avLst/>
        </a:prstGeom>
        <a:solidFill>
          <a:schemeClr val="lt1">
            <a:alpha val="90000"/>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72898B6F-39CA-461F-85F2-B73833567DCD}">
      <dsp:nvSpPr>
        <dsp:cNvPr id="0" name=""/>
        <dsp:cNvSpPr/>
      </dsp:nvSpPr>
      <dsp:spPr>
        <a:xfrm>
          <a:off x="319799" y="2204388"/>
          <a:ext cx="5560089" cy="678960"/>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9227" tIns="0" rIns="169227"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Univers Condensed Light" panose="020B0306020202040204" pitchFamily="34" charset="0"/>
              <a:ea typeface="Verdana" panose="020B0604030504040204" pitchFamily="34" charset="0"/>
            </a:rPr>
            <a:t>Warranty </a:t>
          </a:r>
          <a:r>
            <a:rPr lang="en-US" sz="1100" kern="1200" dirty="0">
              <a:latin typeface="Univers Condensed Light" panose="020B0306020202040204" pitchFamily="34" charset="0"/>
              <a:ea typeface="Verdana" panose="020B0604030504040204" pitchFamily="34" charset="0"/>
            </a:rPr>
            <a:t>(contractor standing behind their work)</a:t>
          </a:r>
          <a:endParaRPr lang="en-US" sz="2000" kern="1200" dirty="0">
            <a:latin typeface="Univers Condensed Light" panose="020B0306020202040204" pitchFamily="34" charset="0"/>
            <a:ea typeface="Verdana" panose="020B0604030504040204" pitchFamily="34" charset="0"/>
          </a:endParaRPr>
        </a:p>
      </dsp:txBody>
      <dsp:txXfrm>
        <a:off x="352943" y="2237532"/>
        <a:ext cx="5493801" cy="612672"/>
      </dsp:txXfrm>
    </dsp:sp>
    <dsp:sp modelId="{D3821E63-B0A5-4076-88F9-1732C1B29CE7}">
      <dsp:nvSpPr>
        <dsp:cNvPr id="0" name=""/>
        <dsp:cNvSpPr/>
      </dsp:nvSpPr>
      <dsp:spPr>
        <a:xfrm>
          <a:off x="0" y="3587148"/>
          <a:ext cx="6395987" cy="579600"/>
        </a:xfrm>
        <a:prstGeom prst="rect">
          <a:avLst/>
        </a:prstGeom>
        <a:solidFill>
          <a:schemeClr val="lt1">
            <a:alpha val="90000"/>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D781D9-E74B-49FC-8F92-A857C67ABA7E}">
      <dsp:nvSpPr>
        <dsp:cNvPr id="0" name=""/>
        <dsp:cNvSpPr/>
      </dsp:nvSpPr>
      <dsp:spPr>
        <a:xfrm>
          <a:off x="319799" y="3247668"/>
          <a:ext cx="5560089" cy="67896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9227" tIns="0" rIns="169227"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Univers Condensed Light" panose="020B0306020202040204" pitchFamily="34" charset="0"/>
              <a:ea typeface="Verdana" panose="020B0604030504040204" pitchFamily="34" charset="0"/>
            </a:rPr>
            <a:t>Quantity of repair </a:t>
          </a:r>
          <a:r>
            <a:rPr lang="en-US" sz="1000" kern="1200" dirty="0">
              <a:latin typeface="Univers Condensed Light" panose="020B0306020202040204" pitchFamily="34" charset="0"/>
              <a:ea typeface="Verdana" panose="020B0604030504040204" pitchFamily="34" charset="0"/>
            </a:rPr>
            <a:t>(quantified as linear feet, cubic feet, or square feet) </a:t>
          </a:r>
        </a:p>
      </dsp:txBody>
      <dsp:txXfrm>
        <a:off x="352943" y="3280812"/>
        <a:ext cx="5493801" cy="612672"/>
      </dsp:txXfrm>
    </dsp:sp>
    <dsp:sp modelId="{D4DBEA0E-C6E8-4CCE-B101-008E28B56A8D}">
      <dsp:nvSpPr>
        <dsp:cNvPr id="0" name=""/>
        <dsp:cNvSpPr/>
      </dsp:nvSpPr>
      <dsp:spPr>
        <a:xfrm>
          <a:off x="0" y="4630428"/>
          <a:ext cx="6395987" cy="578771"/>
        </a:xfrm>
        <a:prstGeom prst="rect">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1BBAED-D0FD-4E09-BE76-7565195AD1E8}">
      <dsp:nvSpPr>
        <dsp:cNvPr id="0" name=""/>
        <dsp:cNvSpPr/>
      </dsp:nvSpPr>
      <dsp:spPr>
        <a:xfrm>
          <a:off x="319799" y="4290948"/>
          <a:ext cx="5560089" cy="678960"/>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9227" tIns="0" rIns="169227" bIns="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Univers Condensed Light" panose="020B0306020202040204" pitchFamily="34" charset="0"/>
              <a:ea typeface="Verdana" panose="020B0604030504040204" pitchFamily="34" charset="0"/>
            </a:rPr>
            <a:t>Verbiage on material utilization</a:t>
          </a:r>
        </a:p>
      </dsp:txBody>
      <dsp:txXfrm>
        <a:off x="352943" y="4324092"/>
        <a:ext cx="5493801" cy="61267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E815E-EB6E-490E-B41B-3EEF256207ED}">
      <dsp:nvSpPr>
        <dsp:cNvPr id="0" name=""/>
        <dsp:cNvSpPr/>
      </dsp:nvSpPr>
      <dsp:spPr>
        <a:xfrm>
          <a:off x="2102972" y="1890"/>
          <a:ext cx="8411889" cy="829628"/>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14" tIns="210726" rIns="163214" bIns="210726" numCol="1" spcCol="1270" anchor="ctr" anchorCtr="0">
          <a:noAutofit/>
        </a:bodyPr>
        <a:lstStyle/>
        <a:p>
          <a:pPr marL="0" lvl="0" indent="0" algn="l" defTabSz="800100">
            <a:lnSpc>
              <a:spcPct val="90000"/>
            </a:lnSpc>
            <a:spcBef>
              <a:spcPct val="0"/>
            </a:spcBef>
            <a:spcAft>
              <a:spcPct val="35000"/>
            </a:spcAft>
            <a:buNone/>
          </a:pPr>
          <a:r>
            <a:rPr lang="en-US" sz="1800" kern="1200" dirty="0">
              <a:latin typeface="Verdana" panose="020B0604030504040204" pitchFamily="34" charset="0"/>
              <a:ea typeface="Verdana" panose="020B0604030504040204" pitchFamily="34" charset="0"/>
            </a:rPr>
            <a:t>Get to know the components that make up the building envelope</a:t>
          </a:r>
        </a:p>
      </dsp:txBody>
      <dsp:txXfrm>
        <a:off x="2102972" y="1890"/>
        <a:ext cx="8411889" cy="829628"/>
      </dsp:txXfrm>
    </dsp:sp>
    <dsp:sp modelId="{66082F69-5B76-4539-B1EA-89BCF459F5DA}">
      <dsp:nvSpPr>
        <dsp:cNvPr id="0" name=""/>
        <dsp:cNvSpPr/>
      </dsp:nvSpPr>
      <dsp:spPr>
        <a:xfrm>
          <a:off x="0" y="1890"/>
          <a:ext cx="2102972" cy="829628"/>
        </a:xfrm>
        <a:prstGeom prst="rect">
          <a:avLst/>
        </a:prstGeom>
        <a:solidFill>
          <a:schemeClr val="accent1">
            <a:lumMod val="40000"/>
            <a:lumOff val="60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82" tIns="81949" rIns="111282" bIns="81949"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Verdana" panose="020B0604030504040204" pitchFamily="34" charset="0"/>
              <a:ea typeface="Verdana" panose="020B0604030504040204" pitchFamily="34" charset="0"/>
            </a:rPr>
            <a:t>Components</a:t>
          </a:r>
        </a:p>
      </dsp:txBody>
      <dsp:txXfrm>
        <a:off x="0" y="1890"/>
        <a:ext cx="2102972" cy="829628"/>
      </dsp:txXfrm>
    </dsp:sp>
    <dsp:sp modelId="{16368271-A002-42DC-A65E-739A8E1D6778}">
      <dsp:nvSpPr>
        <dsp:cNvPr id="0" name=""/>
        <dsp:cNvSpPr/>
      </dsp:nvSpPr>
      <dsp:spPr>
        <a:xfrm>
          <a:off x="2102972" y="881296"/>
          <a:ext cx="8411889" cy="829628"/>
        </a:xfrm>
        <a:prstGeom prst="rect">
          <a:avLst/>
        </a:prstGeom>
        <a:solidFill>
          <a:schemeClr val="accent5">
            <a:tint val="40000"/>
            <a:alpha val="90000"/>
            <a:hueOff val="-1847939"/>
            <a:satOff val="-3204"/>
            <a:lumOff val="-322"/>
            <a:alphaOff val="0"/>
          </a:schemeClr>
        </a:solidFill>
        <a:ln w="12700" cap="flat" cmpd="sng" algn="ctr">
          <a:solidFill>
            <a:schemeClr val="accent5">
              <a:tint val="40000"/>
              <a:alpha val="90000"/>
              <a:hueOff val="-1847939"/>
              <a:satOff val="-3204"/>
              <a:lumOff val="-3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14" tIns="210726" rIns="163214" bIns="210726" numCol="1" spcCol="1270" anchor="ctr" anchorCtr="0">
          <a:noAutofit/>
        </a:bodyPr>
        <a:lstStyle/>
        <a:p>
          <a:pPr marL="0" lvl="0" indent="0" algn="l" defTabSz="800100">
            <a:lnSpc>
              <a:spcPct val="90000"/>
            </a:lnSpc>
            <a:spcBef>
              <a:spcPct val="0"/>
            </a:spcBef>
            <a:spcAft>
              <a:spcPct val="35000"/>
            </a:spcAft>
            <a:buNone/>
          </a:pPr>
          <a:r>
            <a:rPr lang="en-US" sz="1800" kern="1200" dirty="0">
              <a:latin typeface="Verdana" panose="020B0604030504040204" pitchFamily="34" charset="0"/>
              <a:ea typeface="Verdana" panose="020B0604030504040204" pitchFamily="34" charset="0"/>
            </a:rPr>
            <a:t>Understand age and remaining useful life of components</a:t>
          </a:r>
        </a:p>
      </dsp:txBody>
      <dsp:txXfrm>
        <a:off x="2102972" y="881296"/>
        <a:ext cx="8411889" cy="829628"/>
      </dsp:txXfrm>
    </dsp:sp>
    <dsp:sp modelId="{0DAD216F-286B-4AB0-B164-70E22E9274AE}">
      <dsp:nvSpPr>
        <dsp:cNvPr id="0" name=""/>
        <dsp:cNvSpPr/>
      </dsp:nvSpPr>
      <dsp:spPr>
        <a:xfrm>
          <a:off x="0" y="881296"/>
          <a:ext cx="2102972" cy="829628"/>
        </a:xfrm>
        <a:prstGeom prst="rect">
          <a:avLst/>
        </a:prstGeom>
        <a:solidFill>
          <a:schemeClr val="accent1">
            <a:lumMod val="60000"/>
            <a:lumOff val="4000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82" tIns="81949" rIns="111282" bIns="81949"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Verdana" panose="020B0604030504040204" pitchFamily="34" charset="0"/>
              <a:ea typeface="Verdana" panose="020B0604030504040204" pitchFamily="34" charset="0"/>
            </a:rPr>
            <a:t>Understand</a:t>
          </a:r>
        </a:p>
      </dsp:txBody>
      <dsp:txXfrm>
        <a:off x="0" y="881296"/>
        <a:ext cx="2102972" cy="829628"/>
      </dsp:txXfrm>
    </dsp:sp>
    <dsp:sp modelId="{3D1F979A-BD54-4539-BD61-F4AE18EC237E}">
      <dsp:nvSpPr>
        <dsp:cNvPr id="0" name=""/>
        <dsp:cNvSpPr/>
      </dsp:nvSpPr>
      <dsp:spPr>
        <a:xfrm>
          <a:off x="2102972" y="1760702"/>
          <a:ext cx="8411889" cy="829628"/>
        </a:xfrm>
        <a:prstGeom prst="rect">
          <a:avLst/>
        </a:prstGeom>
        <a:solidFill>
          <a:schemeClr val="accent5">
            <a:tint val="40000"/>
            <a:alpha val="90000"/>
            <a:hueOff val="-3695877"/>
            <a:satOff val="-6408"/>
            <a:lumOff val="-644"/>
            <a:alphaOff val="0"/>
          </a:schemeClr>
        </a:solidFill>
        <a:ln w="12700" cap="flat" cmpd="sng" algn="ctr">
          <a:solidFill>
            <a:schemeClr val="accent5">
              <a:tint val="40000"/>
              <a:alpha val="90000"/>
              <a:hueOff val="-3695877"/>
              <a:satOff val="-6408"/>
              <a:lumOff val="-64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14" tIns="210726" rIns="163214" bIns="210726" numCol="1" spcCol="1270" anchor="ctr" anchorCtr="0">
          <a:noAutofit/>
        </a:bodyPr>
        <a:lstStyle/>
        <a:p>
          <a:pPr marL="0" lvl="0" indent="0" algn="l" defTabSz="800100">
            <a:lnSpc>
              <a:spcPct val="90000"/>
            </a:lnSpc>
            <a:spcBef>
              <a:spcPct val="0"/>
            </a:spcBef>
            <a:spcAft>
              <a:spcPct val="35000"/>
            </a:spcAft>
            <a:buNone/>
          </a:pPr>
          <a:r>
            <a:rPr lang="en-US" sz="1800" kern="1200" dirty="0">
              <a:latin typeface="Verdana" panose="020B0604030504040204" pitchFamily="34" charset="0"/>
              <a:ea typeface="Verdana" panose="020B0604030504040204" pitchFamily="34" charset="0"/>
            </a:rPr>
            <a:t>Work with contractors / consultant / engineer to identify issues early</a:t>
          </a:r>
        </a:p>
      </dsp:txBody>
      <dsp:txXfrm>
        <a:off x="2102972" y="1760702"/>
        <a:ext cx="8411889" cy="829628"/>
      </dsp:txXfrm>
    </dsp:sp>
    <dsp:sp modelId="{937AB5CF-EAE0-43ED-84CC-3E1CD9450283}">
      <dsp:nvSpPr>
        <dsp:cNvPr id="0" name=""/>
        <dsp:cNvSpPr/>
      </dsp:nvSpPr>
      <dsp:spPr>
        <a:xfrm>
          <a:off x="0" y="1760702"/>
          <a:ext cx="2102972" cy="829628"/>
        </a:xfrm>
        <a:prstGeom prst="rect">
          <a:avLst/>
        </a:prstGeom>
        <a:solidFill>
          <a:schemeClr val="accent5">
            <a:lumMod val="60000"/>
            <a:lumOff val="4000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82" tIns="81949" rIns="111282" bIns="81949" numCol="1" spcCol="1270" anchor="ctr" anchorCtr="0">
          <a:noAutofit/>
        </a:bodyPr>
        <a:lstStyle/>
        <a:p>
          <a:pPr marL="0" lvl="0" indent="0" algn="ctr" defTabSz="1022350">
            <a:lnSpc>
              <a:spcPct val="90000"/>
            </a:lnSpc>
            <a:spcBef>
              <a:spcPct val="0"/>
            </a:spcBef>
            <a:spcAft>
              <a:spcPct val="35000"/>
            </a:spcAft>
            <a:buNone/>
          </a:pPr>
          <a:r>
            <a:rPr lang="en-US" sz="2300" kern="1200">
              <a:latin typeface="Verdana" panose="020B0604030504040204" pitchFamily="34" charset="0"/>
              <a:ea typeface="Verdana" panose="020B0604030504040204" pitchFamily="34" charset="0"/>
            </a:rPr>
            <a:t>Work</a:t>
          </a:r>
        </a:p>
      </dsp:txBody>
      <dsp:txXfrm>
        <a:off x="0" y="1760702"/>
        <a:ext cx="2102972" cy="829628"/>
      </dsp:txXfrm>
    </dsp:sp>
    <dsp:sp modelId="{178274DC-BAB8-4F92-98E5-9D39BBA3F991}">
      <dsp:nvSpPr>
        <dsp:cNvPr id="0" name=""/>
        <dsp:cNvSpPr/>
      </dsp:nvSpPr>
      <dsp:spPr>
        <a:xfrm>
          <a:off x="2102972" y="2640108"/>
          <a:ext cx="8411889" cy="829628"/>
        </a:xfrm>
        <a:prstGeom prst="rect">
          <a:avLst/>
        </a:prstGeom>
        <a:solidFill>
          <a:schemeClr val="accent5">
            <a:tint val="40000"/>
            <a:alpha val="90000"/>
            <a:hueOff val="-5543816"/>
            <a:satOff val="-9612"/>
            <a:lumOff val="-967"/>
            <a:alphaOff val="0"/>
          </a:schemeClr>
        </a:solidFill>
        <a:ln w="12700" cap="flat" cmpd="sng" algn="ctr">
          <a:solidFill>
            <a:schemeClr val="accent5">
              <a:tint val="40000"/>
              <a:alpha val="90000"/>
              <a:hueOff val="-5543816"/>
              <a:satOff val="-9612"/>
              <a:lumOff val="-96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14" tIns="210726" rIns="163214" bIns="210726" numCol="1" spcCol="1270" anchor="ctr" anchorCtr="0">
          <a:noAutofit/>
        </a:bodyPr>
        <a:lstStyle/>
        <a:p>
          <a:pPr marL="0" lvl="0" indent="0" algn="l" defTabSz="800100">
            <a:lnSpc>
              <a:spcPct val="90000"/>
            </a:lnSpc>
            <a:spcBef>
              <a:spcPct val="0"/>
            </a:spcBef>
            <a:spcAft>
              <a:spcPct val="35000"/>
            </a:spcAft>
            <a:buNone/>
          </a:pPr>
          <a:r>
            <a:rPr lang="en-US" sz="1800" kern="1200" dirty="0">
              <a:latin typeface="Verdana" panose="020B0604030504040204" pitchFamily="34" charset="0"/>
              <a:ea typeface="Verdana" panose="020B0604030504040204" pitchFamily="34" charset="0"/>
            </a:rPr>
            <a:t>Inquire about phasing options to minimize financial impact  </a:t>
          </a:r>
        </a:p>
      </dsp:txBody>
      <dsp:txXfrm>
        <a:off x="2102972" y="2640108"/>
        <a:ext cx="8411889" cy="829628"/>
      </dsp:txXfrm>
    </dsp:sp>
    <dsp:sp modelId="{F25D407E-B7B8-4F77-B67B-BDDC69A830DF}">
      <dsp:nvSpPr>
        <dsp:cNvPr id="0" name=""/>
        <dsp:cNvSpPr/>
      </dsp:nvSpPr>
      <dsp:spPr>
        <a:xfrm>
          <a:off x="0" y="2640108"/>
          <a:ext cx="2102972" cy="829628"/>
        </a:xfrm>
        <a:prstGeom prst="rect">
          <a:avLst/>
        </a:prstGeom>
        <a:solidFill>
          <a:schemeClr val="accent5">
            <a:lumMod val="7500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82" tIns="81949" rIns="111282" bIns="81949"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Verdana" panose="020B0604030504040204" pitchFamily="34" charset="0"/>
              <a:ea typeface="Verdana" panose="020B0604030504040204" pitchFamily="34" charset="0"/>
            </a:rPr>
            <a:t>Inquire</a:t>
          </a:r>
        </a:p>
      </dsp:txBody>
      <dsp:txXfrm>
        <a:off x="0" y="2640108"/>
        <a:ext cx="2102972" cy="829628"/>
      </dsp:txXfrm>
    </dsp:sp>
    <dsp:sp modelId="{E2F96B5A-BD26-4708-9634-C7C9877DCD45}">
      <dsp:nvSpPr>
        <dsp:cNvPr id="0" name=""/>
        <dsp:cNvSpPr/>
      </dsp:nvSpPr>
      <dsp:spPr>
        <a:xfrm>
          <a:off x="2102972" y="3519514"/>
          <a:ext cx="8411889" cy="829628"/>
        </a:xfrm>
        <a:prstGeom prst="rect">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7391755"/>
              <a:satOff val="-12816"/>
              <a:lumOff val="-12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14" tIns="210726" rIns="163214" bIns="210726" numCol="1" spcCol="1270" anchor="ctr" anchorCtr="0">
          <a:noAutofit/>
        </a:bodyPr>
        <a:lstStyle/>
        <a:p>
          <a:pPr marL="0" lvl="0" indent="0" algn="l" defTabSz="800100">
            <a:lnSpc>
              <a:spcPct val="90000"/>
            </a:lnSpc>
            <a:spcBef>
              <a:spcPct val="0"/>
            </a:spcBef>
            <a:spcAft>
              <a:spcPct val="35000"/>
            </a:spcAft>
            <a:buNone/>
          </a:pPr>
          <a:r>
            <a:rPr lang="en-US" sz="1800" kern="1200" dirty="0">
              <a:latin typeface="Verdana" panose="020B0604030504040204" pitchFamily="34" charset="0"/>
              <a:ea typeface="Verdana" panose="020B0604030504040204" pitchFamily="34" charset="0"/>
            </a:rPr>
            <a:t>Advantage in allowing contractors adequate time to prepare scopes and pricing</a:t>
          </a:r>
        </a:p>
      </dsp:txBody>
      <dsp:txXfrm>
        <a:off x="2102972" y="3519514"/>
        <a:ext cx="8411889" cy="829628"/>
      </dsp:txXfrm>
    </dsp:sp>
    <dsp:sp modelId="{1977F363-F817-483B-B9A0-7F93E6EB95C1}">
      <dsp:nvSpPr>
        <dsp:cNvPr id="0" name=""/>
        <dsp:cNvSpPr/>
      </dsp:nvSpPr>
      <dsp:spPr>
        <a:xfrm>
          <a:off x="0" y="3519514"/>
          <a:ext cx="2102972" cy="829628"/>
        </a:xfrm>
        <a:prstGeom prst="rect">
          <a:avLst/>
        </a:prstGeom>
        <a:solidFill>
          <a:schemeClr val="accent5">
            <a:lumMod val="5000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82" tIns="81949" rIns="111282" bIns="81949"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Verdana" panose="020B0604030504040204" pitchFamily="34" charset="0"/>
              <a:ea typeface="Verdana" panose="020B0604030504040204" pitchFamily="34" charset="0"/>
            </a:rPr>
            <a:t>Advantage</a:t>
          </a:r>
        </a:p>
      </dsp:txBody>
      <dsp:txXfrm>
        <a:off x="0" y="3519514"/>
        <a:ext cx="2102972" cy="82962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36377C-1B73-413C-86E3-A5013EDC7A36}" type="datetimeFigureOut">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D2CB33-D512-4D81-9814-4FC0A6421546}" type="slidenum">
              <a:t>‹#›</a:t>
            </a:fld>
            <a:endParaRPr lang="en-US"/>
          </a:p>
        </p:txBody>
      </p:sp>
    </p:spTree>
    <p:extLst>
      <p:ext uri="{BB962C8B-B14F-4D97-AF65-F5344CB8AC3E}">
        <p14:creationId xmlns:p14="http://schemas.microsoft.com/office/powerpoint/2010/main" val="2790058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710F190B-82E0-4080-AFB2-B7AD4302113A}" type="slidenum">
              <a:t>1</a:t>
            </a:fld>
            <a:endParaRPr lang="en-US"/>
          </a:p>
        </p:txBody>
      </p:sp>
    </p:spTree>
    <p:extLst>
      <p:ext uri="{BB962C8B-B14F-4D97-AF65-F5344CB8AC3E}">
        <p14:creationId xmlns:p14="http://schemas.microsoft.com/office/powerpoint/2010/main" val="3910107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0192E-62B4-3AD2-C73F-519C75270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9DAC60-B323-E814-B9F8-89FDE7C276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469E40-CADA-5E33-CDE4-3D3FF4EBA1A8}"/>
              </a:ext>
            </a:extLst>
          </p:cNvPr>
          <p:cNvSpPr>
            <a:spLocks noGrp="1"/>
          </p:cNvSpPr>
          <p:nvPr>
            <p:ph type="body" idx="1"/>
          </p:nvPr>
        </p:nvSpPr>
        <p:spPr/>
        <p:txBody>
          <a:bodyPr/>
          <a:lstStyle/>
          <a:p>
            <a:r>
              <a:rPr lang="en-US" dirty="0"/>
              <a:t>Daily and Weekly Preventive Actions for Facility Teams, When to Engage Western as a Preferred </a:t>
            </a:r>
            <a:r>
              <a:rPr lang="en-US" dirty="0" err="1"/>
              <a:t>Deltaworks</a:t>
            </a:r>
            <a:r>
              <a:rPr lang="en-US" dirty="0"/>
              <a:t> Vendor</a:t>
            </a:r>
          </a:p>
        </p:txBody>
      </p:sp>
      <p:sp>
        <p:nvSpPr>
          <p:cNvPr id="4" name="Slide Number Placeholder 3">
            <a:extLst>
              <a:ext uri="{FF2B5EF4-FFF2-40B4-BE49-F238E27FC236}">
                <a16:creationId xmlns:a16="http://schemas.microsoft.com/office/drawing/2014/main" id="{F0F283A0-6A92-CBAF-1673-B696B42A0B4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0F190B-82E0-4080-AFB2-B7AD4302113A}"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9055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D2CB33-D512-4D81-9814-4FC0A6421546}" type="slidenum">
              <a:rPr lang="en-US" smtClean="0"/>
              <a:t>43</a:t>
            </a:fld>
            <a:endParaRPr lang="en-US"/>
          </a:p>
        </p:txBody>
      </p:sp>
    </p:spTree>
    <p:extLst>
      <p:ext uri="{BB962C8B-B14F-4D97-AF65-F5344CB8AC3E}">
        <p14:creationId xmlns:p14="http://schemas.microsoft.com/office/powerpoint/2010/main" val="1927399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0D9A1-FB8E-437F-56DF-CFD7E32D89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A01A1A-F84B-F98A-2CCF-6CB77C561B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3C92EE-8E93-2495-A720-B455C539D3E1}"/>
              </a:ext>
            </a:extLst>
          </p:cNvPr>
          <p:cNvSpPr>
            <a:spLocks noGrp="1"/>
          </p:cNvSpPr>
          <p:nvPr>
            <p:ph type="body" idx="1"/>
          </p:nvPr>
        </p:nvSpPr>
        <p:spPr/>
        <p:txBody>
          <a:bodyPr/>
          <a:lstStyle/>
          <a:p>
            <a:r>
              <a:rPr lang="en-US" dirty="0"/>
              <a:t>Daily and Weekly Preventive Actions for Facility Teams, When to Engage Western as a Preferred </a:t>
            </a:r>
            <a:r>
              <a:rPr lang="en-US" dirty="0" err="1"/>
              <a:t>Deltaworks</a:t>
            </a:r>
            <a:r>
              <a:rPr lang="en-US" dirty="0"/>
              <a:t> Vendor</a:t>
            </a:r>
          </a:p>
        </p:txBody>
      </p:sp>
      <p:sp>
        <p:nvSpPr>
          <p:cNvPr id="4" name="Slide Number Placeholder 3">
            <a:extLst>
              <a:ext uri="{FF2B5EF4-FFF2-40B4-BE49-F238E27FC236}">
                <a16:creationId xmlns:a16="http://schemas.microsoft.com/office/drawing/2014/main" id="{5ED08A5C-C947-F831-FEE0-B3594AD1DF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0F190B-82E0-4080-AFB2-B7AD4302113A}"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5179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7AD36-4704-75C2-B572-2E5B8D04EB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23CF09-5DDD-3023-C711-B160CCE2F2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DDBA43-631C-8501-8169-2945A79EE5B3}"/>
              </a:ext>
            </a:extLst>
          </p:cNvPr>
          <p:cNvSpPr>
            <a:spLocks noGrp="1"/>
          </p:cNvSpPr>
          <p:nvPr>
            <p:ph type="body" idx="1"/>
          </p:nvPr>
        </p:nvSpPr>
        <p:spPr/>
        <p:txBody>
          <a:bodyPr/>
          <a:lstStyle/>
          <a:p>
            <a:r>
              <a:rPr lang="en-US"/>
              <a:t>
Facility teams play a central role in maintaining safety and reliability in parking structures and building envelopes. Daily and weekly walkthroughs allow personnel to identify early signs of deterioration before they escalate into hazardous conditions. Key tasks include monitoring drive lanes and walkways for cracks, spalls, potholes, and changes in surface texture that might indicate subsurface issues. Teams should inspect drains regularly to ensure they are free from debris, as poor drainage is a leading cause of corrosion and slipping hazards. Seasonal considerations—such as freeze–thaw cycles—require increased vigilance, as water infiltration during colder months can accelerate deterioration. Facility staff should also examine expansion joints, sealants, and transitions for gaps or tearing that could allow water migration. Documenting observations with photographs and maintaining an ongoing log helps track the progression of conditions over time and supports more accurate assessments when external contractors are involved. Through consistent monitoring, early reporting, and understanding basic deterioration patterns, facility teams can significantly reduce the likelihood of structural hazards, improve safety, and minimize unexpected operational disruptions.</a:t>
            </a:r>
          </a:p>
        </p:txBody>
      </p:sp>
      <p:sp>
        <p:nvSpPr>
          <p:cNvPr id="4" name="Slide Number Placeholder 3">
            <a:extLst>
              <a:ext uri="{FF2B5EF4-FFF2-40B4-BE49-F238E27FC236}">
                <a16:creationId xmlns:a16="http://schemas.microsoft.com/office/drawing/2014/main" id="{25D2E273-7E1B-4141-5859-61825A8D56F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0F190B-82E0-4080-AFB2-B7AD4302113A}"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8163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C224F-19F9-6BE4-D7FD-DC126F9FBD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5169B1-EAB4-F7A9-377E-65D890FA34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896C68-FD2A-C15C-EFAA-C36B3E4E1C2B}"/>
              </a:ext>
            </a:extLst>
          </p:cNvPr>
          <p:cNvSpPr>
            <a:spLocks noGrp="1"/>
          </p:cNvSpPr>
          <p:nvPr>
            <p:ph type="body" idx="1"/>
          </p:nvPr>
        </p:nvSpPr>
        <p:spPr/>
        <p:txBody>
          <a:bodyPr/>
          <a:lstStyle/>
          <a:p>
            <a:r>
              <a:rPr lang="en-US"/>
              <a:t>
Facility teams play a central role in maintaining safety and reliability in parking structures and building envelopes. Daily and weekly walkthroughs allow personnel to identify early signs of deterioration before they escalate into hazardous conditions. Key tasks include monitoring drive lanes and walkways for cracks, spalls, potholes, and changes in surface texture that might indicate subsurface issues. Teams should inspect drains regularly to ensure they are free from debris, as poor drainage is a leading cause of corrosion and slipping hazards. Seasonal considerations—such as freeze–thaw cycles—require increased vigilance, as water infiltration during colder months can accelerate deterioration. Facility staff should also examine expansion joints, sealants, and transitions for gaps or tearing that could allow water migration. Documenting observations with photographs and maintaining an ongoing log helps track the progression of conditions over time and supports more accurate assessments when external contractors are involved. Through consistent monitoring, early reporting, and understanding basic deterioration patterns, facility teams can significantly reduce the likelihood of structural hazards, improve safety, and minimize unexpected operational disruptions.</a:t>
            </a:r>
          </a:p>
        </p:txBody>
      </p:sp>
      <p:sp>
        <p:nvSpPr>
          <p:cNvPr id="4" name="Slide Number Placeholder 3">
            <a:extLst>
              <a:ext uri="{FF2B5EF4-FFF2-40B4-BE49-F238E27FC236}">
                <a16:creationId xmlns:a16="http://schemas.microsoft.com/office/drawing/2014/main" id="{1CE70DDA-347D-22D1-CD7F-38615513B9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0F190B-82E0-4080-AFB2-B7AD4302113A}"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6746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Takeaways and Commitment to Safety</a:t>
            </a:r>
          </a:p>
        </p:txBody>
      </p:sp>
      <p:sp>
        <p:nvSpPr>
          <p:cNvPr id="4" name="Slide Number Placeholder 3"/>
          <p:cNvSpPr>
            <a:spLocks noGrp="1"/>
          </p:cNvSpPr>
          <p:nvPr>
            <p:ph type="sldNum" sz="quarter" idx="5"/>
          </p:nvPr>
        </p:nvSpPr>
        <p:spPr/>
        <p:txBody>
          <a:bodyPr/>
          <a:lstStyle/>
          <a:p>
            <a:fld id="{710F190B-82E0-4080-AFB2-B7AD4302113A}" type="slidenum">
              <a:t>53</a:t>
            </a:fld>
            <a:endParaRPr lang="en-US"/>
          </a:p>
        </p:txBody>
      </p:sp>
    </p:spTree>
    <p:extLst>
      <p:ext uri="{BB962C8B-B14F-4D97-AF65-F5344CB8AC3E}">
        <p14:creationId xmlns:p14="http://schemas.microsoft.com/office/powerpoint/2010/main" val="28293504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Preventive maintenance is essential for protecting the structural integrity and operational safety of parking decks and facilities. Early detection of cracking, spalling, corrosion, and drainage failures significantly reduces risks, prevents accidents, and extends the lifespan of critical infrastructure. Facility teams play a key role in identifying early warning signs, while Western Specialty Contractors provides the advanced expertise needed when deterioration reaches more serious levels. As a preferred vendor through </a:t>
            </a:r>
            <a:r>
              <a:rPr lang="en-US" dirty="0" err="1"/>
              <a:t>Deltaworks</a:t>
            </a:r>
            <a:r>
              <a:rPr lang="en-US" dirty="0"/>
              <a:t>, Western is committed to supporting Delta and JLL with industry‑leading safety practices, superior repair capabilities, and reliable long-term solutions. Together, proactive inspection and professional intervention create a safer, more predictable environment for employees, tenants, and the public.</a:t>
            </a:r>
          </a:p>
        </p:txBody>
      </p:sp>
      <p:sp>
        <p:nvSpPr>
          <p:cNvPr id="4" name="Slide Number Placeholder 3"/>
          <p:cNvSpPr>
            <a:spLocks noGrp="1"/>
          </p:cNvSpPr>
          <p:nvPr>
            <p:ph type="sldNum" sz="quarter" idx="5"/>
          </p:nvPr>
        </p:nvSpPr>
        <p:spPr/>
        <p:txBody>
          <a:bodyPr/>
          <a:lstStyle/>
          <a:p>
            <a:fld id="{710F190B-82E0-4080-AFB2-B7AD4302113A}" type="slidenum">
              <a:t>55</a:t>
            </a:fld>
            <a:endParaRPr lang="en-US"/>
          </a:p>
        </p:txBody>
      </p:sp>
    </p:spTree>
    <p:extLst>
      <p:ext uri="{BB962C8B-B14F-4D97-AF65-F5344CB8AC3E}">
        <p14:creationId xmlns:p14="http://schemas.microsoft.com/office/powerpoint/2010/main" val="1283384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46F30-7240-D040-947D-B28CBFE610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10394E-FEF5-4EF8-95D3-E3FF6049EB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D0B6DB-410E-1FD5-5E32-921AA2FBA53C}"/>
              </a:ext>
            </a:extLst>
          </p:cNvPr>
          <p:cNvSpPr>
            <a:spLocks noGrp="1"/>
          </p:cNvSpPr>
          <p:nvPr>
            <p:ph type="body" idx="1"/>
          </p:nvPr>
        </p:nvSpPr>
        <p:spPr/>
        <p:txBody>
          <a:bodyPr/>
          <a:lstStyle/>
          <a:p>
            <a:r>
              <a:rPr lang="en-US"/>
              <a:t>
Western Specialty Contractors serves as a trusted preferred vendor through Deltaworks, providing specialized expertise when conditions exceed routine maintenance or present an immediate safety concern. Facility teams should contact Western when they encounter deepening or rapidly spreading cracks, persistent leaks that continue despite drain cleaning, or visible rebar exposure, as these signs indicate that deterioration is beyond surface-level repair. Hollow‑sounding slabs, widespread spalling, or any structural distress in beams or columns also require professional evaluation. Western brings advanced inspection techniques, corrosion mitigation strategies, and structural repair capabilities that adhere to best‑practice safety and industry standards. Additionally, Western’s familiarity with Delta and JLL expectations ensures streamlined communication, quicker mobilization, and coordinated project execution. Engaging Western early not only restores structural integrity but also prevents hazards from escalating, offering peace of mind to facility managers responsible for high-traffic environments such as airport parking structures or operational facilities.</a:t>
            </a:r>
          </a:p>
        </p:txBody>
      </p:sp>
      <p:sp>
        <p:nvSpPr>
          <p:cNvPr id="4" name="Slide Number Placeholder 3">
            <a:extLst>
              <a:ext uri="{FF2B5EF4-FFF2-40B4-BE49-F238E27FC236}">
                <a16:creationId xmlns:a16="http://schemas.microsoft.com/office/drawing/2014/main" id="{AB9C12A3-707B-FC7F-6FC2-56F07C7F17F0}"/>
              </a:ext>
            </a:extLst>
          </p:cNvPr>
          <p:cNvSpPr>
            <a:spLocks noGrp="1"/>
          </p:cNvSpPr>
          <p:nvPr>
            <p:ph type="sldNum" sz="quarter" idx="5"/>
          </p:nvPr>
        </p:nvSpPr>
        <p:spPr/>
        <p:txBody>
          <a:bodyPr/>
          <a:lstStyle/>
          <a:p>
            <a:fld id="{710F190B-82E0-4080-AFB2-B7AD4302113A}" type="slidenum">
              <a:t>3</a:t>
            </a:fld>
            <a:endParaRPr lang="en-US"/>
          </a:p>
        </p:txBody>
      </p:sp>
    </p:spTree>
    <p:extLst>
      <p:ext uri="{BB962C8B-B14F-4D97-AF65-F5344CB8AC3E}">
        <p14:creationId xmlns:p14="http://schemas.microsoft.com/office/powerpoint/2010/main" val="882191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Western Specialty Contractors offers a comprehensive range of services designed to enhance safety, durability, and performance across parking structures and building envelopes. Core capabilities include structural concrete repair such as spall patching, form‑and‑place repairs, and shotcrete applications. Western’s waterproofing expertise ensures effective protection against moisture infiltration through deck coatings, sealants, and joint replacement. Masonry restoration services address deterioration in brick, stone, and façade systems with techniques such as tuckpointing, repointing, and material replacement. For structural strengthening, Western provides reinforcement solutions that address corrosion‑related weakening or load‑capacity concerns. The company also performs detailed inspections, condition assessments, and leak investigations that support long-term asset management strategies. These services collectively contribute to safer environments, prolonged structural life, and reduced operational risks, making Western a valuable partner for Delta, JLL, and other facilities teams responsible for maintaining high-traffic environments.</a:t>
            </a:r>
          </a:p>
        </p:txBody>
      </p:sp>
      <p:sp>
        <p:nvSpPr>
          <p:cNvPr id="4" name="Slide Number Placeholder 3"/>
          <p:cNvSpPr>
            <a:spLocks noGrp="1"/>
          </p:cNvSpPr>
          <p:nvPr>
            <p:ph type="sldNum" sz="quarter" idx="5"/>
          </p:nvPr>
        </p:nvSpPr>
        <p:spPr/>
        <p:txBody>
          <a:bodyPr/>
          <a:lstStyle/>
          <a:p>
            <a:fld id="{710F190B-82E0-4080-AFB2-B7AD4302113A}" type="slidenum">
              <a:t>4</a:t>
            </a:fld>
            <a:endParaRPr lang="en-US"/>
          </a:p>
        </p:txBody>
      </p:sp>
    </p:spTree>
    <p:extLst>
      <p:ext uri="{BB962C8B-B14F-4D97-AF65-F5344CB8AC3E}">
        <p14:creationId xmlns:p14="http://schemas.microsoft.com/office/powerpoint/2010/main" val="2983446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E1ADF-CC0A-B704-92FD-3F44E0F96D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68B9BF-655D-13FB-DAB4-D825C9D823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0967E0-E612-095A-98D4-2C67E22FC9D3}"/>
              </a:ext>
            </a:extLst>
          </p:cNvPr>
          <p:cNvSpPr>
            <a:spLocks noGrp="1"/>
          </p:cNvSpPr>
          <p:nvPr>
            <p:ph type="body" idx="1"/>
          </p:nvPr>
        </p:nvSpPr>
        <p:spPr/>
        <p:txBody>
          <a:bodyPr/>
          <a:lstStyle/>
          <a:p>
            <a:r>
              <a:rPr lang="en-US" dirty="0"/>
              <a:t>Daily and Weekly Preventive Actions for Facility Teams, When to Engage Western as a Preferred </a:t>
            </a:r>
            <a:r>
              <a:rPr lang="en-US" dirty="0" err="1"/>
              <a:t>Deltaworks</a:t>
            </a:r>
            <a:r>
              <a:rPr lang="en-US" dirty="0"/>
              <a:t> Vendor</a:t>
            </a:r>
          </a:p>
        </p:txBody>
      </p:sp>
      <p:sp>
        <p:nvSpPr>
          <p:cNvPr id="4" name="Slide Number Placeholder 3">
            <a:extLst>
              <a:ext uri="{FF2B5EF4-FFF2-40B4-BE49-F238E27FC236}">
                <a16:creationId xmlns:a16="http://schemas.microsoft.com/office/drawing/2014/main" id="{9D50CFB2-5C84-DC2C-917A-5C57EE90A4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0F190B-82E0-4080-AFB2-B7AD4302113A}"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8034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39E86-6AF0-EDFB-FB1A-9ECE094795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59A491-5C74-AEC3-5AE1-14C3C3EAC0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530342-6F81-A7A9-7193-235A091D53A3}"/>
              </a:ext>
            </a:extLst>
          </p:cNvPr>
          <p:cNvSpPr>
            <a:spLocks noGrp="1"/>
          </p:cNvSpPr>
          <p:nvPr>
            <p:ph type="body" idx="1"/>
          </p:nvPr>
        </p:nvSpPr>
        <p:spPr/>
        <p:txBody>
          <a:bodyPr/>
          <a:lstStyle/>
          <a:p>
            <a:r>
              <a:rPr lang="en-US"/>
              <a:t>
Facility teams play a central role in maintaining safety and reliability in parking structures and building envelopes. Daily and weekly walkthroughs allow personnel to identify early signs of deterioration before they escalate into hazardous conditions. Key tasks include monitoring drive lanes and walkways for cracks, spalls, potholes, and changes in surface texture that might indicate subsurface issues. Teams should inspect drains regularly to ensure they are free from debris, as poor drainage is a leading cause of corrosion and slipping hazards. Seasonal considerations—such as freeze–thaw cycles—require increased vigilance, as water infiltration during colder months can accelerate deterioration. Facility staff should also examine expansion joints, sealants, and transitions for gaps or tearing that could allow water migration. Documenting observations with photographs and maintaining an ongoing log helps track the progression of conditions over time and supports more accurate assessments when external contractors are involved. Through consistent monitoring, early reporting, and understanding basic deterioration patterns, facility teams can significantly reduce the likelihood of structural hazards, improve safety, and minimize unexpected operational disruptions.</a:t>
            </a:r>
          </a:p>
        </p:txBody>
      </p:sp>
      <p:sp>
        <p:nvSpPr>
          <p:cNvPr id="4" name="Slide Number Placeholder 3">
            <a:extLst>
              <a:ext uri="{FF2B5EF4-FFF2-40B4-BE49-F238E27FC236}">
                <a16:creationId xmlns:a16="http://schemas.microsoft.com/office/drawing/2014/main" id="{C6B74555-D94A-8353-8515-1CA0B0350D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0F190B-82E0-4080-AFB2-B7AD4302113A}"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6125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Importance of Preventive Maintenance for Facility Safety</a:t>
            </a:r>
          </a:p>
        </p:txBody>
      </p:sp>
      <p:sp>
        <p:nvSpPr>
          <p:cNvPr id="4" name="Slide Number Placeholder 3"/>
          <p:cNvSpPr>
            <a:spLocks noGrp="1"/>
          </p:cNvSpPr>
          <p:nvPr>
            <p:ph type="sldNum" sz="quarter" idx="5"/>
          </p:nvPr>
        </p:nvSpPr>
        <p:spPr/>
        <p:txBody>
          <a:bodyPr/>
          <a:lstStyle/>
          <a:p>
            <a:fld id="{710F190B-82E0-4080-AFB2-B7AD4302113A}" type="slidenum">
              <a:t>8</a:t>
            </a:fld>
            <a:endParaRPr lang="en-US"/>
          </a:p>
        </p:txBody>
      </p:sp>
    </p:spTree>
    <p:extLst>
      <p:ext uri="{BB962C8B-B14F-4D97-AF65-F5344CB8AC3E}">
        <p14:creationId xmlns:p14="http://schemas.microsoft.com/office/powerpoint/2010/main" val="2472351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D2CB33-D512-4D81-9814-4FC0A6421546}" type="slidenum">
              <a:rPr lang="en-US" smtClean="0"/>
              <a:t>9</a:t>
            </a:fld>
            <a:endParaRPr lang="en-US"/>
          </a:p>
        </p:txBody>
      </p:sp>
    </p:spTree>
    <p:extLst>
      <p:ext uri="{BB962C8B-B14F-4D97-AF65-F5344CB8AC3E}">
        <p14:creationId xmlns:p14="http://schemas.microsoft.com/office/powerpoint/2010/main" val="5221459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2E4CC-ABF9-033E-719D-48B70A9CBD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99C953-FAD6-7574-F0A5-22AA34BEE5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D279F2-81F6-6C08-4B13-93A338AC59B1}"/>
              </a:ext>
            </a:extLst>
          </p:cNvPr>
          <p:cNvSpPr>
            <a:spLocks noGrp="1"/>
          </p:cNvSpPr>
          <p:nvPr>
            <p:ph type="body" idx="1"/>
          </p:nvPr>
        </p:nvSpPr>
        <p:spPr/>
        <p:txBody>
          <a:bodyPr/>
          <a:lstStyle/>
          <a:p>
            <a:r>
              <a:rPr lang="en-US" dirty="0"/>
              <a:t>Importance of Preventive Maintenance for Facility Safety</a:t>
            </a:r>
          </a:p>
        </p:txBody>
      </p:sp>
      <p:sp>
        <p:nvSpPr>
          <p:cNvPr id="4" name="Slide Number Placeholder 3">
            <a:extLst>
              <a:ext uri="{FF2B5EF4-FFF2-40B4-BE49-F238E27FC236}">
                <a16:creationId xmlns:a16="http://schemas.microsoft.com/office/drawing/2014/main" id="{D19967AA-4432-6CDE-AF6D-CA169FB7E649}"/>
              </a:ext>
            </a:extLst>
          </p:cNvPr>
          <p:cNvSpPr>
            <a:spLocks noGrp="1"/>
          </p:cNvSpPr>
          <p:nvPr>
            <p:ph type="sldNum" sz="quarter" idx="5"/>
          </p:nvPr>
        </p:nvSpPr>
        <p:spPr/>
        <p:txBody>
          <a:bodyPr/>
          <a:lstStyle/>
          <a:p>
            <a:fld id="{710F190B-82E0-4080-AFB2-B7AD4302113A}" type="slidenum">
              <a:t>22</a:t>
            </a:fld>
            <a:endParaRPr lang="en-US"/>
          </a:p>
        </p:txBody>
      </p:sp>
    </p:spTree>
    <p:extLst>
      <p:ext uri="{BB962C8B-B14F-4D97-AF65-F5344CB8AC3E}">
        <p14:creationId xmlns:p14="http://schemas.microsoft.com/office/powerpoint/2010/main" val="268667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F4202-F2C5-2B55-5AC3-3157DECC04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8570AA-6E2E-49C0-AC3D-B9EDFB6C67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2DA014-1AAE-BA3D-F494-F7A811098814}"/>
              </a:ext>
            </a:extLst>
          </p:cNvPr>
          <p:cNvSpPr>
            <a:spLocks noGrp="1"/>
          </p:cNvSpPr>
          <p:nvPr>
            <p:ph type="body" idx="1"/>
          </p:nvPr>
        </p:nvSpPr>
        <p:spPr/>
        <p:txBody>
          <a:bodyPr/>
          <a:lstStyle/>
          <a:p>
            <a:r>
              <a:rPr lang="en-US"/>
              <a:t>Cracking, Scaling, and Spalling Risks, Leaking, Drainage Failures, and Water Intrusion, Corrosion, Rust, and Exposure of Reinforcing Steel, Key Structural Components to Inspect Regularly</a:t>
            </a:r>
          </a:p>
        </p:txBody>
      </p:sp>
      <p:sp>
        <p:nvSpPr>
          <p:cNvPr id="4" name="Slide Number Placeholder 3">
            <a:extLst>
              <a:ext uri="{FF2B5EF4-FFF2-40B4-BE49-F238E27FC236}">
                <a16:creationId xmlns:a16="http://schemas.microsoft.com/office/drawing/2014/main" id="{6050BD86-A55B-9E92-C9E6-CA58D7DD40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0F190B-82E0-4080-AFB2-B7AD4302113A}"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36371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80A8E-4668-486A-95D0-DBD6BDD7C43F}"/>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1CBB8E81-5147-5506-5F4B-DBC0E7AF26E1}"/>
              </a:ext>
              <a:ext uri="{C183D7F6-B498-43B3-948B-1728B52AA6E4}">
                <adec:decorative xmlns:adec="http://schemas.microsoft.com/office/drawing/2017/decorative" val="1"/>
              </a:ext>
            </a:extLst>
          </p:cNvPr>
          <p:cNvCxnSpPr>
            <a:cxnSpLocks/>
          </p:cNvCxnSpPr>
          <p:nvPr/>
        </p:nvCxnSpPr>
        <p:spPr>
          <a:xfrm>
            <a:off x="11506200" y="637890"/>
            <a:ext cx="0" cy="557241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852B95-CFB8-EEBE-3973-7363B361118A}"/>
              </a:ext>
              <a:ext uri="{C183D7F6-B498-43B3-948B-1728B52AA6E4}">
                <adec:decorative xmlns:adec="http://schemas.microsoft.com/office/drawing/2017/decorative" val="1"/>
              </a:ext>
            </a:extLst>
          </p:cNvPr>
          <p:cNvCxnSpPr>
            <a:cxnSpLocks/>
          </p:cNvCxnSpPr>
          <p:nvPr/>
        </p:nvCxnSpPr>
        <p:spPr>
          <a:xfrm>
            <a:off x="696332" y="768924"/>
            <a:ext cx="0" cy="480060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a16="http://schemas.microsoft.com/office/drawing/2014/main" id="{F1A205B3-F30A-B2B0-2AFF-593443D32773}"/>
              </a:ext>
              <a:ext uri="{C183D7F6-B498-43B3-948B-1728B52AA6E4}">
                <adec:decorative xmlns:adec="http://schemas.microsoft.com/office/drawing/2017/decorative" val="0"/>
              </a:ext>
            </a:extLst>
          </p:cNvPr>
          <p:cNvSpPr>
            <a:spLocks noGrp="1"/>
          </p:cNvSpPr>
          <p:nvPr>
            <p:ph type="pic" sz="quarter" idx="14" hasCustomPrompt="1"/>
          </p:nvPr>
        </p:nvSpPr>
        <p:spPr>
          <a:xfrm>
            <a:off x="5503863" y="1354138"/>
            <a:ext cx="5322887" cy="4481512"/>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914400" y="831992"/>
            <a:ext cx="5897880" cy="4258956"/>
          </a:xfrm>
          <a:solidFill>
            <a:schemeClr val="bg2"/>
          </a:solidFill>
        </p:spPr>
        <p:txBody>
          <a:bodyPr lIns="182880" rIns="228600" bIns="91440" anchor="b">
            <a:normAutofit/>
          </a:bodyPr>
          <a:lstStyle>
            <a:lvl1pPr algn="r">
              <a:lnSpc>
                <a:spcPct val="80000"/>
              </a:lnSpc>
              <a:defRPr sz="7200">
                <a:solidFill>
                  <a:schemeClr val="accent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605431" y="5372809"/>
            <a:ext cx="2364946" cy="909119"/>
          </a:xfrm>
          <a:solidFill>
            <a:schemeClr val="bg2"/>
          </a:solidFill>
        </p:spPr>
        <p:txBody>
          <a:bodyPr vert="horz" lIns="91440" tIns="45720" rIns="91440" bIns="45720" rtlCol="0" anchor="b">
            <a:normAutofit/>
          </a:bodyPr>
          <a:lstStyle>
            <a:lvl1pPr marL="0" indent="0">
              <a:lnSpc>
                <a:spcPct val="100000"/>
              </a:lnSpc>
              <a:buNone/>
              <a:defRPr lang="en-US" sz="1600" cap="all" baseline="0" dirty="0">
                <a:solidFill>
                  <a:schemeClr val="accent3">
                    <a:lumMod val="75000"/>
                  </a:schemeClr>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9547529" y="612251"/>
            <a:ext cx="2070397" cy="518965"/>
          </a:xfrm>
          <a:solidFill>
            <a:schemeClr val="bg2"/>
          </a:solidFill>
        </p:spPr>
        <p:txBody>
          <a:bodyPr anchor="t"/>
          <a:lstStyle>
            <a:lvl1pPr algn="r">
              <a:defRPr sz="1050"/>
            </a:lvl1pPr>
          </a:lstStyle>
          <a:p>
            <a:r>
              <a:rPr lang="en-US"/>
              <a:t>Sample Footer Text</a:t>
            </a:r>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xfrm rot="5400000">
            <a:off x="10897326" y="5229935"/>
            <a:ext cx="1223795" cy="365125"/>
          </a:xfrm>
          <a:solidFill>
            <a:schemeClr val="bg2"/>
          </a:solidFill>
        </p:spPr>
        <p:txBody>
          <a:bodyPr rIns="182880"/>
          <a:lstStyle/>
          <a:p>
            <a:fld id="{F695BADC-4FD4-44DC-8CD5-A8F9C57A8D9D}" type="datetime1">
              <a:rPr lang="en-US" smtClean="0"/>
              <a:t>7/23/2026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xfrm>
            <a:off x="11201400" y="6029866"/>
            <a:ext cx="461438" cy="365125"/>
          </a:xfrm>
          <a:solidFill>
            <a:schemeClr val="bg2"/>
          </a:solid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897622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B7AE09E-7342-F8D6-76B9-3191D2C214A6}"/>
              </a:ext>
              <a:ext uri="{C183D7F6-B498-43B3-948B-1728B52AA6E4}">
                <adec:decorative xmlns:adec="http://schemas.microsoft.com/office/drawing/2017/decorative" val="1"/>
              </a:ext>
            </a:extLst>
          </p:cNvPr>
          <p:cNvCxnSpPr>
            <a:cxnSpLocks/>
          </p:cNvCxnSpPr>
          <p:nvPr/>
        </p:nvCxnSpPr>
        <p:spPr>
          <a:xfrm>
            <a:off x="11502895" y="1028700"/>
            <a:ext cx="0" cy="4805172"/>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137159" y="338329"/>
            <a:ext cx="9197667" cy="4743474"/>
          </a:xfrm>
          <a:noFill/>
        </p:spPr>
        <p:txBody>
          <a:bodyPr vert="horz" lIns="91440" tIns="45720" rIns="91440" bIns="137160" rtlCol="0" anchor="t">
            <a:normAutofit/>
          </a:bodyPr>
          <a:lstStyle>
            <a:lvl1pPr>
              <a:lnSpc>
                <a:spcPct val="80000"/>
              </a:lnSpc>
              <a:defRPr lang="en-US" sz="11500" spc="-100" baseline="0" dirty="0">
                <a:solidFill>
                  <a:schemeClr val="bg2">
                    <a:lumMod val="75000"/>
                  </a:schemeClr>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584851" y="5486400"/>
            <a:ext cx="3834743" cy="771684"/>
          </a:xfrm>
        </p:spPr>
        <p:txBody>
          <a:bodyPr vert="horz" lIns="91440" tIns="45720" rIns="91440" bIns="45720" rtlCol="0" anchor="b">
            <a:normAutofit/>
          </a:bodyPr>
          <a:lstStyle>
            <a:lvl1pPr marL="0" indent="0">
              <a:buNone/>
              <a:defRPr lang="en-US" sz="1600" cap="all" spc="100" baseline="0" dirty="0">
                <a:solidFill>
                  <a:schemeClr val="accent1"/>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9334826" y="463480"/>
            <a:ext cx="2287073" cy="549316"/>
          </a:xfrm>
          <a:noFill/>
        </p:spPr>
        <p:txBody>
          <a:bodyPr/>
          <a:lstStyle>
            <a:lvl1pPr algn="r">
              <a:defRPr sz="1050"/>
            </a:lvl1pPr>
          </a:lstStyle>
          <a:p>
            <a:r>
              <a:rPr lang="en-US"/>
              <a:t>Sample Footer Text</a:t>
            </a:r>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noFill/>
        </p:spPr>
        <p:txBody>
          <a:bodyPr/>
          <a:lstStyle/>
          <a:p>
            <a:fld id="{93C8270A-2846-4BCB-A403-59E7E90A2BA8}" type="datetime1">
              <a:rPr lang="en-US" smtClean="0"/>
              <a:t>7/23/2026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54433200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01A2C-6DA9-4C4B-920F-11A31AE9475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3B2EEF8-0F54-4A18-B365-3EC0EE3CBC2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DB37FE-8F93-4085-AF3F-23894B4A18B4}"/>
              </a:ext>
            </a:extLst>
          </p:cNvPr>
          <p:cNvSpPr>
            <a:spLocks noGrp="1"/>
          </p:cNvSpPr>
          <p:nvPr>
            <p:ph type="dt" sz="half" idx="10"/>
          </p:nvPr>
        </p:nvSpPr>
        <p:spPr/>
        <p:txBody>
          <a:bodyPr/>
          <a:lstStyle/>
          <a:p>
            <a:fld id="{EF508C36-D188-4F74-8681-E0E187E33F47}" type="datetimeFigureOut">
              <a:rPr lang="en-US" smtClean="0"/>
              <a:pPr/>
              <a:t>7/23/2026</a:t>
            </a:fld>
            <a:endParaRPr lang="en-US"/>
          </a:p>
        </p:txBody>
      </p:sp>
      <p:sp>
        <p:nvSpPr>
          <p:cNvPr id="5" name="Footer Placeholder 4">
            <a:extLst>
              <a:ext uri="{FF2B5EF4-FFF2-40B4-BE49-F238E27FC236}">
                <a16:creationId xmlns:a16="http://schemas.microsoft.com/office/drawing/2014/main" id="{EB4606F6-6093-4EE6-8FD4-9389FA6EDE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B322ED-777F-411D-8D1A-DAB82B9F5F12}"/>
              </a:ext>
            </a:extLst>
          </p:cNvPr>
          <p:cNvSpPr>
            <a:spLocks noGrp="1"/>
          </p:cNvSpPr>
          <p:nvPr>
            <p:ph type="sldNum" sz="quarter" idx="12"/>
          </p:nvPr>
        </p:nvSpPr>
        <p:spPr/>
        <p:txBody>
          <a:bodyPr/>
          <a:lstStyle/>
          <a:p>
            <a:fld id="{9F8C9A02-8CCC-4A07-8A3C-B99034C33F0F}" type="slidenum">
              <a:rPr lang="en-US" smtClean="0"/>
              <a:pPr/>
              <a:t>‹#›</a:t>
            </a:fld>
            <a:endParaRPr lang="en-US"/>
          </a:p>
        </p:txBody>
      </p:sp>
    </p:spTree>
    <p:extLst>
      <p:ext uri="{BB962C8B-B14F-4D97-AF65-F5344CB8AC3E}">
        <p14:creationId xmlns:p14="http://schemas.microsoft.com/office/powerpoint/2010/main" val="141536638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6326E0-2640-4084-92D4-13FB700E175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A98809D-5BE6-4357-A57A-404D93EB3CC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A19ECB-DA06-4DFB-A363-9899F74A87CE}"/>
              </a:ext>
            </a:extLst>
          </p:cNvPr>
          <p:cNvSpPr>
            <a:spLocks noGrp="1"/>
          </p:cNvSpPr>
          <p:nvPr>
            <p:ph type="dt" sz="half" idx="10"/>
          </p:nvPr>
        </p:nvSpPr>
        <p:spPr/>
        <p:txBody>
          <a:bodyPr/>
          <a:lstStyle/>
          <a:p>
            <a:fld id="{EF508C36-D188-4F74-8681-E0E187E33F47}" type="datetimeFigureOut">
              <a:rPr lang="en-US" smtClean="0"/>
              <a:pPr/>
              <a:t>7/23/2026</a:t>
            </a:fld>
            <a:endParaRPr lang="en-US"/>
          </a:p>
        </p:txBody>
      </p:sp>
      <p:sp>
        <p:nvSpPr>
          <p:cNvPr id="5" name="Footer Placeholder 4">
            <a:extLst>
              <a:ext uri="{FF2B5EF4-FFF2-40B4-BE49-F238E27FC236}">
                <a16:creationId xmlns:a16="http://schemas.microsoft.com/office/drawing/2014/main" id="{31ABCE13-7395-4224-8F00-B832728673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A015F8-FD68-4CED-9AC1-AF999DC1BA44}"/>
              </a:ext>
            </a:extLst>
          </p:cNvPr>
          <p:cNvSpPr>
            <a:spLocks noGrp="1"/>
          </p:cNvSpPr>
          <p:nvPr>
            <p:ph type="sldNum" sz="quarter" idx="12"/>
          </p:nvPr>
        </p:nvSpPr>
        <p:spPr/>
        <p:txBody>
          <a:bodyPr/>
          <a:lstStyle/>
          <a:p>
            <a:fld id="{9F8C9A02-8CCC-4A07-8A3C-B99034C33F0F}" type="slidenum">
              <a:rPr lang="en-US" smtClean="0"/>
              <a:pPr/>
              <a:t>‹#›</a:t>
            </a:fld>
            <a:endParaRPr lang="en-US"/>
          </a:p>
        </p:txBody>
      </p:sp>
    </p:spTree>
    <p:extLst>
      <p:ext uri="{BB962C8B-B14F-4D97-AF65-F5344CB8AC3E}">
        <p14:creationId xmlns:p14="http://schemas.microsoft.com/office/powerpoint/2010/main" val="2758854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D3069F5-8FDE-3652-E906-3619BF9A5D9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B286"/>
              </a:solidFill>
            </a:endParaRPr>
          </a:p>
        </p:txBody>
      </p:sp>
      <p:cxnSp>
        <p:nvCxnSpPr>
          <p:cNvPr id="8" name="Straight Connector 7">
            <a:extLst>
              <a:ext uri="{FF2B5EF4-FFF2-40B4-BE49-F238E27FC236}">
                <a16:creationId xmlns:a16="http://schemas.microsoft.com/office/drawing/2014/main" id="{7F3E913D-4F8E-6F1A-DB89-A9E5CB7D266C}"/>
              </a:ext>
              <a:ext uri="{C183D7F6-B498-43B3-948B-1728B52AA6E4}">
                <adec:decorative xmlns:adec="http://schemas.microsoft.com/office/drawing/2017/decorative" val="1"/>
              </a:ext>
            </a:extLst>
          </p:cNvPr>
          <p:cNvCxnSpPr>
            <a:cxnSpLocks/>
          </p:cNvCxnSpPr>
          <p:nvPr/>
        </p:nvCxnSpPr>
        <p:spPr>
          <a:xfrm flipH="1">
            <a:off x="926297" y="6172185"/>
            <a:ext cx="10326757" cy="0"/>
          </a:xfrm>
          <a:prstGeom prst="line">
            <a:avLst/>
          </a:prstGeom>
          <a:ln w="12700">
            <a:solidFill>
              <a:schemeClr val="bg2">
                <a:alpha val="47000"/>
              </a:schemeClr>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15478846-46FB-2BEE-98D6-C903223E25CA}"/>
              </a:ext>
            </a:extLst>
          </p:cNvPr>
          <p:cNvSpPr>
            <a:spLocks noGrp="1"/>
          </p:cNvSpPr>
          <p:nvPr>
            <p:ph type="title" hasCustomPrompt="1"/>
          </p:nvPr>
        </p:nvSpPr>
        <p:spPr>
          <a:xfrm>
            <a:off x="128016" y="365760"/>
            <a:ext cx="11534790" cy="5525653"/>
          </a:xfrm>
          <a:noFill/>
        </p:spPr>
        <p:txBody>
          <a:bodyPr anchor="t">
            <a:normAutofit/>
          </a:bodyPr>
          <a:lstStyle>
            <a:lvl1pPr>
              <a:defRPr sz="11500" baseline="0">
                <a:ln>
                  <a:solidFill>
                    <a:schemeClr val="bg1"/>
                  </a:solidFill>
                </a:ln>
                <a:solidFill>
                  <a:schemeClr val="accent1"/>
                </a:solidFill>
              </a:defRPr>
            </a:lvl1pPr>
          </a:lstStyle>
          <a:p>
            <a:r>
              <a:rPr lang="en-US" dirty="0"/>
              <a:t>Section Header</a:t>
            </a:r>
          </a:p>
        </p:txBody>
      </p:sp>
      <p:sp>
        <p:nvSpPr>
          <p:cNvPr id="5" name="Footer Placeholder 4">
            <a:extLst>
              <a:ext uri="{FF2B5EF4-FFF2-40B4-BE49-F238E27FC236}">
                <a16:creationId xmlns:a16="http://schemas.microsoft.com/office/drawing/2014/main" id="{37A8544F-8D58-BFED-5A2B-2F718BA6F4F4}"/>
              </a:ext>
            </a:extLst>
          </p:cNvPr>
          <p:cNvSpPr>
            <a:spLocks noGrp="1"/>
          </p:cNvSpPr>
          <p:nvPr>
            <p:ph type="ftr" sz="quarter" idx="11"/>
          </p:nvPr>
        </p:nvSpPr>
        <p:spPr>
          <a:solidFill>
            <a:schemeClr val="accent1"/>
          </a:solidFill>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AB70139D-4890-4E0D-B3FD-098A02AB4ADF}"/>
              </a:ext>
            </a:extLst>
          </p:cNvPr>
          <p:cNvSpPr>
            <a:spLocks noGrp="1"/>
          </p:cNvSpPr>
          <p:nvPr>
            <p:ph type="dt" sz="half" idx="10"/>
          </p:nvPr>
        </p:nvSpPr>
        <p:spPr>
          <a:solidFill>
            <a:schemeClr val="accent1"/>
          </a:solidFill>
        </p:spPr>
        <p:txBody>
          <a:bodyPr/>
          <a:lstStyle>
            <a:lvl1pPr>
              <a:defRPr>
                <a:solidFill>
                  <a:schemeClr val="bg1"/>
                </a:solidFill>
              </a:defRPr>
            </a:lvl1pPr>
          </a:lstStyle>
          <a:p>
            <a:fld id="{F205D05A-BA39-4B06-B20A-BF32BF994A68}" type="datetime1">
              <a:rPr lang="en-US" smtClean="0"/>
              <a:t>7/23/2026</a:t>
            </a:fld>
            <a:endParaRPr lang="en-US"/>
          </a:p>
        </p:txBody>
      </p:sp>
      <p:sp>
        <p:nvSpPr>
          <p:cNvPr id="6" name="Slide Number Placeholder 5">
            <a:extLst>
              <a:ext uri="{FF2B5EF4-FFF2-40B4-BE49-F238E27FC236}">
                <a16:creationId xmlns:a16="http://schemas.microsoft.com/office/drawing/2014/main" id="{BA1CD1DB-3989-A34F-B5F7-DF66E018CF83}"/>
              </a:ext>
            </a:extLst>
          </p:cNvPr>
          <p:cNvSpPr>
            <a:spLocks noGrp="1"/>
          </p:cNvSpPr>
          <p:nvPr>
            <p:ph type="sldNum" sz="quarter" idx="12"/>
          </p:nvPr>
        </p:nvSpPr>
        <p:spPr>
          <a:solidFill>
            <a:schemeClr val="accent1"/>
          </a:solidFill>
        </p:spPr>
        <p:txBody>
          <a:bodyPr/>
          <a:lstStyle>
            <a:lvl1pPr>
              <a:defRPr>
                <a:solidFill>
                  <a:schemeClr val="bg1"/>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3073479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D3069F5-8FDE-3652-E906-3619BF9A5D9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B286"/>
              </a:solidFill>
            </a:endParaRPr>
          </a:p>
        </p:txBody>
      </p:sp>
      <p:cxnSp>
        <p:nvCxnSpPr>
          <p:cNvPr id="8" name="Straight Connector 7">
            <a:extLst>
              <a:ext uri="{FF2B5EF4-FFF2-40B4-BE49-F238E27FC236}">
                <a16:creationId xmlns:a16="http://schemas.microsoft.com/office/drawing/2014/main" id="{7F3E913D-4F8E-6F1A-DB89-A9E5CB7D266C}"/>
              </a:ext>
              <a:ext uri="{C183D7F6-B498-43B3-948B-1728B52AA6E4}">
                <adec:decorative xmlns:adec="http://schemas.microsoft.com/office/drawing/2017/decorative" val="1"/>
              </a:ext>
            </a:extLst>
          </p:cNvPr>
          <p:cNvCxnSpPr>
            <a:cxnSpLocks/>
          </p:cNvCxnSpPr>
          <p:nvPr/>
        </p:nvCxnSpPr>
        <p:spPr>
          <a:xfrm>
            <a:off x="11506200" y="868362"/>
            <a:ext cx="0" cy="5270021"/>
          </a:xfrm>
          <a:prstGeom prst="line">
            <a:avLst/>
          </a:prstGeom>
          <a:ln w="12700">
            <a:solidFill>
              <a:schemeClr val="bg2">
                <a:alpha val="47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8907FF6-0445-6CA3-7211-D4B7444D7BC9}"/>
              </a:ext>
            </a:extLst>
          </p:cNvPr>
          <p:cNvSpPr>
            <a:spLocks noGrp="1"/>
          </p:cNvSpPr>
          <p:nvPr>
            <p:ph type="title" hasCustomPrompt="1"/>
          </p:nvPr>
        </p:nvSpPr>
        <p:spPr>
          <a:xfrm>
            <a:off x="185877" y="1062360"/>
            <a:ext cx="9948723" cy="5762371"/>
          </a:xfrm>
          <a:noFill/>
        </p:spPr>
        <p:txBody>
          <a:bodyPr bIns="0" anchor="b">
            <a:normAutofit/>
          </a:bodyPr>
          <a:lstStyle>
            <a:lvl1pPr>
              <a:lnSpc>
                <a:spcPct val="80000"/>
              </a:lnSpc>
              <a:defRPr sz="11500" spc="-170" baseline="0">
                <a:ln>
                  <a:noFill/>
                </a:ln>
                <a:solidFill>
                  <a:schemeClr val="accent2">
                    <a:lumMod val="60000"/>
                    <a:lumOff val="40000"/>
                    <a:alpha val="80000"/>
                  </a:schemeClr>
                </a:solidFill>
              </a:defRPr>
            </a:lvl1pPr>
          </a:lstStyle>
          <a:p>
            <a:r>
              <a:rPr lang="en-US" dirty="0"/>
              <a:t>Section Header</a:t>
            </a:r>
          </a:p>
        </p:txBody>
      </p:sp>
      <p:sp>
        <p:nvSpPr>
          <p:cNvPr id="5" name="Footer Placeholder 4">
            <a:extLst>
              <a:ext uri="{FF2B5EF4-FFF2-40B4-BE49-F238E27FC236}">
                <a16:creationId xmlns:a16="http://schemas.microsoft.com/office/drawing/2014/main" id="{37A8544F-8D58-BFED-5A2B-2F718BA6F4F4}"/>
              </a:ext>
            </a:extLst>
          </p:cNvPr>
          <p:cNvSpPr>
            <a:spLocks noGrp="1"/>
          </p:cNvSpPr>
          <p:nvPr>
            <p:ph type="ftr" sz="quarter" idx="11"/>
          </p:nvPr>
        </p:nvSpPr>
        <p:spPr>
          <a:xfrm>
            <a:off x="9677400" y="618213"/>
            <a:ext cx="1941441" cy="444147"/>
          </a:xfrm>
          <a:solidFill>
            <a:schemeClr val="accent1"/>
          </a:solidFill>
        </p:spPr>
        <p:txBody>
          <a:bodyPr anchor="t"/>
          <a:lstStyle>
            <a:lvl1pPr algn="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AB70139D-4890-4E0D-B3FD-098A02AB4ADF}"/>
              </a:ext>
            </a:extLst>
          </p:cNvPr>
          <p:cNvSpPr>
            <a:spLocks noGrp="1"/>
          </p:cNvSpPr>
          <p:nvPr>
            <p:ph type="dt" sz="half" idx="10"/>
          </p:nvPr>
        </p:nvSpPr>
        <p:spPr>
          <a:xfrm>
            <a:off x="10134600" y="5991663"/>
            <a:ext cx="1079954" cy="365125"/>
          </a:xfrm>
          <a:solidFill>
            <a:schemeClr val="accent1"/>
          </a:solidFill>
        </p:spPr>
        <p:txBody>
          <a:bodyPr/>
          <a:lstStyle>
            <a:lvl1pPr>
              <a:defRPr>
                <a:solidFill>
                  <a:schemeClr val="bg1"/>
                </a:solidFill>
              </a:defRPr>
            </a:lvl1pPr>
          </a:lstStyle>
          <a:p>
            <a:fld id="{3FC4DBFB-5124-40F9-A2E3-2D0FD410E55D}" type="datetime1">
              <a:rPr lang="en-US" smtClean="0"/>
              <a:t>7/23/2026</a:t>
            </a:fld>
            <a:endParaRPr lang="en-US"/>
          </a:p>
        </p:txBody>
      </p:sp>
      <p:sp>
        <p:nvSpPr>
          <p:cNvPr id="6" name="Slide Number Placeholder 5">
            <a:extLst>
              <a:ext uri="{FF2B5EF4-FFF2-40B4-BE49-F238E27FC236}">
                <a16:creationId xmlns:a16="http://schemas.microsoft.com/office/drawing/2014/main" id="{BA1CD1DB-3989-A34F-B5F7-DF66E018CF83}"/>
              </a:ext>
            </a:extLst>
          </p:cNvPr>
          <p:cNvSpPr>
            <a:spLocks noGrp="1"/>
          </p:cNvSpPr>
          <p:nvPr>
            <p:ph type="sldNum" sz="quarter" idx="12"/>
          </p:nvPr>
        </p:nvSpPr>
        <p:spPr>
          <a:xfrm>
            <a:off x="11210544" y="5991663"/>
            <a:ext cx="429372" cy="365125"/>
          </a:xfrm>
          <a:solidFill>
            <a:schemeClr val="accent1"/>
          </a:solidFill>
        </p:spPr>
        <p:txBody>
          <a:bodyPr/>
          <a:lstStyle>
            <a:lvl1pPr>
              <a:defRPr>
                <a:solidFill>
                  <a:schemeClr val="bg1"/>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325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3CEDCC-8645-A5B4-D871-D690615124B2}"/>
              </a:ext>
              <a:ext uri="{C183D7F6-B498-43B3-948B-1728B52AA6E4}">
                <adec:decorative xmlns:adec="http://schemas.microsoft.com/office/drawing/2017/decorative" val="1"/>
              </a:ext>
            </a:extLst>
          </p:cNvPr>
          <p:cNvSpPr/>
          <p:nvPr/>
        </p:nvSpPr>
        <p:spPr>
          <a:xfrm>
            <a:off x="1" y="0"/>
            <a:ext cx="12191996" cy="6858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cxnSp>
        <p:nvCxnSpPr>
          <p:cNvPr id="9" name="Straight Connector 8">
            <a:extLst>
              <a:ext uri="{FF2B5EF4-FFF2-40B4-BE49-F238E27FC236}">
                <a16:creationId xmlns:a16="http://schemas.microsoft.com/office/drawing/2014/main" id="{65A45860-DB3A-9EDB-7B6D-FBF1001212E9}"/>
              </a:ext>
              <a:ext uri="{C183D7F6-B498-43B3-948B-1728B52AA6E4}">
                <adec:decorative xmlns:adec="http://schemas.microsoft.com/office/drawing/2017/decorative" val="1"/>
              </a:ext>
            </a:extLst>
          </p:cNvPr>
          <p:cNvCxnSpPr>
            <a:cxnSpLocks/>
          </p:cNvCxnSpPr>
          <p:nvPr/>
        </p:nvCxnSpPr>
        <p:spPr>
          <a:xfrm flipH="1">
            <a:off x="1321906" y="685800"/>
            <a:ext cx="10184294" cy="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C2FAA59-861A-3F3D-3441-F663554088BE}"/>
              </a:ext>
              <a:ext uri="{C183D7F6-B498-43B3-948B-1728B52AA6E4}">
                <adec:decorative xmlns:adec="http://schemas.microsoft.com/office/drawing/2017/decorative" val="1"/>
              </a:ext>
            </a:extLst>
          </p:cNvPr>
          <p:cNvSpPr/>
          <p:nvPr/>
        </p:nvSpPr>
        <p:spPr>
          <a:xfrm>
            <a:off x="4724403" y="2043904"/>
            <a:ext cx="7467597" cy="48140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rot="16200000">
            <a:off x="-1406175" y="2720396"/>
            <a:ext cx="5645423" cy="2494309"/>
          </a:xfrm>
          <a:solidFill>
            <a:schemeClr val="bg2">
              <a:lumMod val="90000"/>
            </a:schemeClr>
          </a:solidFill>
        </p:spPr>
        <p:txBody>
          <a:bodyPr vert="horz" lIns="91440" tIns="45720" rIns="91440" bIns="137160" rtlCol="0" anchor="t">
            <a:normAutofit/>
          </a:bodyPr>
          <a:lstStyle>
            <a:lvl1pPr>
              <a:defRPr lang="en-US" sz="12000" dirty="0">
                <a:solidFill>
                  <a:schemeClr val="accent2"/>
                </a:solidFill>
              </a:defRPr>
            </a:lvl1pPr>
          </a:lstStyle>
          <a:p>
            <a:pPr lvl="0"/>
            <a:r>
              <a:rPr lang="en-US" dirty="0"/>
              <a:t>Agenda</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586410" y="569843"/>
            <a:ext cx="1470992" cy="541698"/>
          </a:xfrm>
          <a:solidFill>
            <a:schemeClr val="bg2">
              <a:lumMod val="90000"/>
            </a:schemeClr>
          </a:solidFill>
        </p:spPr>
        <p:txBody>
          <a:bodyPr anchor="t"/>
          <a:lstStyle>
            <a:lvl1pPr algn="l">
              <a:defRPr sz="1050"/>
            </a:lvl1pPr>
          </a:lstStyle>
          <a:p>
            <a:r>
              <a:rPr lang="en-US"/>
              <a:t>Sample Footer Text</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410198" y="2743202"/>
            <a:ext cx="6096001" cy="3467098"/>
          </a:xfrm>
        </p:spPr>
        <p:txBody>
          <a:bodyPr>
            <a:normAutofit/>
          </a:bodyPr>
          <a:lstStyle>
            <a:lvl1pPr marL="342900" indent="-342900">
              <a:buClr>
                <a:schemeClr val="accent2"/>
              </a:buClr>
              <a:buFont typeface="+mj-lt"/>
              <a:buAutoNum type="arabicPeriod"/>
              <a:defRPr sz="1800"/>
            </a:lvl1pPr>
            <a:lvl2pPr marL="800100" indent="-342900">
              <a:buClr>
                <a:schemeClr val="accent2"/>
              </a:buClr>
              <a:buFont typeface="+mj-lt"/>
              <a:buAutoNum type="arabicPeriod"/>
              <a:defRPr sz="1600"/>
            </a:lvl2pPr>
            <a:lvl3pPr marL="1257300" indent="-342900">
              <a:buClr>
                <a:schemeClr val="accent2"/>
              </a:buClr>
              <a:buFont typeface="+mj-lt"/>
              <a:buAutoNum type="arabicPeriod"/>
              <a:defRPr sz="1400"/>
            </a:lvl3pPr>
            <a:lvl4pPr>
              <a:buClr>
                <a:schemeClr val="accent2"/>
              </a:buClr>
              <a:buFont typeface="+mj-lt"/>
              <a:buAutoNum type="arabicPeriod"/>
              <a:defRPr sz="1200"/>
            </a:lvl4pPr>
            <a:lvl5pPr>
              <a:buClr>
                <a:schemeClr val="accent2"/>
              </a:buClr>
              <a:buFont typeface="+mj-lt"/>
              <a:buAutoNum type="arabicPeriod"/>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900458" y="413627"/>
            <a:ext cx="1256738" cy="545500"/>
          </a:xfrm>
          <a:solidFill>
            <a:schemeClr val="bg2">
              <a:lumMod val="90000"/>
            </a:schemeClr>
          </a:solidFill>
        </p:spPr>
        <p:txBody>
          <a:bodyPr/>
          <a:lstStyle/>
          <a:p>
            <a:fld id="{6C2206C6-C6B2-4E06-A7AA-7F308C2F851D}"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157196" y="413627"/>
            <a:ext cx="429372" cy="545500"/>
          </a:xfrm>
          <a:solidFill>
            <a:schemeClr val="bg2">
              <a:lumMod val="90000"/>
            </a:schemeClr>
          </a:solid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35400498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3CEDCC-8645-A5B4-D871-D690615124B2}"/>
              </a:ext>
              <a:ext uri="{C183D7F6-B498-43B3-948B-1728B52AA6E4}">
                <adec:decorative xmlns:adec="http://schemas.microsoft.com/office/drawing/2017/decorative" val="1"/>
              </a:ext>
            </a:extLst>
          </p:cNvPr>
          <p:cNvSpPr/>
          <p:nvPr/>
        </p:nvSpPr>
        <p:spPr>
          <a:xfrm>
            <a:off x="1" y="0"/>
            <a:ext cx="12191996" cy="6858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8" name="Rectangle 7">
            <a:extLst>
              <a:ext uri="{FF2B5EF4-FFF2-40B4-BE49-F238E27FC236}">
                <a16:creationId xmlns:a16="http://schemas.microsoft.com/office/drawing/2014/main" id="{CC2FAA59-861A-3F3D-3441-F663554088BE}"/>
              </a:ext>
              <a:ext uri="{C183D7F6-B498-43B3-948B-1728B52AA6E4}">
                <adec:decorative xmlns:adec="http://schemas.microsoft.com/office/drawing/2017/decorative" val="1"/>
              </a:ext>
            </a:extLst>
          </p:cNvPr>
          <p:cNvSpPr/>
          <p:nvPr/>
        </p:nvSpPr>
        <p:spPr>
          <a:xfrm>
            <a:off x="1371603" y="3415504"/>
            <a:ext cx="10820397" cy="3442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65A45860-DB3A-9EDB-7B6D-FBF1001212E9}"/>
              </a:ext>
              <a:ext uri="{C183D7F6-B498-43B3-948B-1728B52AA6E4}">
                <adec:decorative xmlns:adec="http://schemas.microsoft.com/office/drawing/2017/decorative" val="1"/>
              </a:ext>
            </a:extLst>
          </p:cNvPr>
          <p:cNvCxnSpPr>
            <a:cxnSpLocks/>
          </p:cNvCxnSpPr>
          <p:nvPr/>
        </p:nvCxnSpPr>
        <p:spPr>
          <a:xfrm flipV="1">
            <a:off x="11506200" y="1113182"/>
            <a:ext cx="0" cy="1704012"/>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46306" y="182880"/>
            <a:ext cx="7930892" cy="2238587"/>
          </a:xfrm>
          <a:noFill/>
        </p:spPr>
        <p:txBody>
          <a:bodyPr anchor="t">
            <a:normAutofit/>
          </a:bodyPr>
          <a:lstStyle>
            <a:lvl1pPr>
              <a:defRPr sz="12000" spc="-50" baseline="0">
                <a:solidFill>
                  <a:schemeClr val="accent2"/>
                </a:solidFill>
              </a:defRPr>
            </a:lvl1pPr>
          </a:lstStyle>
          <a:p>
            <a:r>
              <a:rPr lang="en-US" dirty="0"/>
              <a:t>Agenda</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1804946" y="3840480"/>
            <a:ext cx="6543924" cy="2536466"/>
          </a:xfrm>
        </p:spPr>
        <p:txBody>
          <a:bodyPr>
            <a:normAutofit/>
          </a:bodyPr>
          <a:lstStyle>
            <a:lvl1pPr marL="342900" indent="-342900">
              <a:buClr>
                <a:schemeClr val="accent2"/>
              </a:buClr>
              <a:buFont typeface="+mj-lt"/>
              <a:buAutoNum type="arabicPeriod"/>
              <a:defRPr sz="1800"/>
            </a:lvl1pPr>
            <a:lvl2pPr marL="800100" indent="-342900">
              <a:buClr>
                <a:schemeClr val="accent2"/>
              </a:buClr>
              <a:buFont typeface="+mj-lt"/>
              <a:buAutoNum type="arabicPeriod"/>
              <a:defRPr sz="1600"/>
            </a:lvl2pPr>
            <a:lvl3pPr marL="1257300" indent="-342900">
              <a:buClr>
                <a:schemeClr val="accent2"/>
              </a:buClr>
              <a:buFont typeface="+mj-lt"/>
              <a:buAutoNum type="arabicPeriod"/>
              <a:defRPr sz="1400"/>
            </a:lvl3pPr>
            <a:lvl4pPr>
              <a:buClr>
                <a:schemeClr val="accent2"/>
              </a:buClr>
              <a:buFont typeface="+mj-lt"/>
              <a:buAutoNum type="arabicPeriod"/>
              <a:defRPr sz="1200"/>
            </a:lvl4pPr>
            <a:lvl5pPr>
              <a:buClr>
                <a:schemeClr val="accent2"/>
              </a:buClr>
              <a:buFont typeface="+mj-lt"/>
              <a:buAutoNum type="arabicPeriod"/>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10134611" y="612381"/>
            <a:ext cx="1484228" cy="479352"/>
          </a:xfrm>
          <a:noFill/>
        </p:spPr>
        <p:txBody>
          <a:bodyPr anchor="t"/>
          <a:lstStyle>
            <a:lvl1pPr algn="r">
              <a:defRPr sz="1050"/>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933512" y="2756699"/>
            <a:ext cx="1256738" cy="423823"/>
          </a:xfrm>
          <a:solidFill>
            <a:schemeClr val="bg2">
              <a:lumMod val="90000"/>
            </a:schemeClr>
          </a:solidFill>
        </p:spPr>
        <p:txBody>
          <a:bodyPr anchor="ctr"/>
          <a:lstStyle>
            <a:lvl1pPr algn="r">
              <a:defRPr/>
            </a:lvl1pPr>
          </a:lstStyle>
          <a:p>
            <a:fld id="{D1188C7A-78DB-4967-8643-716598F25D97}"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10544" y="2756699"/>
            <a:ext cx="429372" cy="423823"/>
          </a:xfrm>
          <a:solidFill>
            <a:schemeClr val="bg2">
              <a:lumMod val="90000"/>
            </a:schemeClr>
          </a:solidFill>
        </p:spPr>
        <p:txBody>
          <a:bodyPr/>
          <a:lstStyle/>
          <a:p>
            <a:fld id="{27F8DDA4-3B80-4E8A-A8F5-521F73BF9127}" type="slidenum">
              <a:rPr lang="en-US" smtClean="0"/>
              <a:t>‹#›</a:t>
            </a:fld>
            <a:endParaRPr lang="en-US"/>
          </a:p>
        </p:txBody>
      </p:sp>
      <p:sp>
        <p:nvSpPr>
          <p:cNvPr id="14" name="Picture Placeholder 13">
            <a:extLst>
              <a:ext uri="{FF2B5EF4-FFF2-40B4-BE49-F238E27FC236}">
                <a16:creationId xmlns:a16="http://schemas.microsoft.com/office/drawing/2014/main" id="{1DA62460-475C-38E7-135D-916B98438D09}"/>
              </a:ext>
            </a:extLst>
          </p:cNvPr>
          <p:cNvSpPr>
            <a:spLocks noGrp="1"/>
          </p:cNvSpPr>
          <p:nvPr>
            <p:ph type="pic" sz="quarter" idx="13" hasCustomPrompt="1"/>
          </p:nvPr>
        </p:nvSpPr>
        <p:spPr>
          <a:xfrm>
            <a:off x="8763000" y="3415504"/>
            <a:ext cx="3429000" cy="3442496"/>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37229803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Agenda with Pictur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3CEDCC-8645-A5B4-D871-D690615124B2}"/>
              </a:ext>
              <a:ext uri="{C183D7F6-B498-43B3-948B-1728B52AA6E4}">
                <adec:decorative xmlns:adec="http://schemas.microsoft.com/office/drawing/2017/decorative" val="1"/>
              </a:ext>
            </a:extLst>
          </p:cNvPr>
          <p:cNvSpPr/>
          <p:nvPr/>
        </p:nvSpPr>
        <p:spPr>
          <a:xfrm>
            <a:off x="0" y="0"/>
            <a:ext cx="12191997" cy="6858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8" name="Rectangle 7">
            <a:extLst>
              <a:ext uri="{FF2B5EF4-FFF2-40B4-BE49-F238E27FC236}">
                <a16:creationId xmlns:a16="http://schemas.microsoft.com/office/drawing/2014/main" id="{CC2FAA59-861A-3F3D-3441-F663554088BE}"/>
              </a:ext>
              <a:ext uri="{C183D7F6-B498-43B3-948B-1728B52AA6E4}">
                <adec:decorative xmlns:adec="http://schemas.microsoft.com/office/drawing/2017/decorative" val="1"/>
              </a:ext>
            </a:extLst>
          </p:cNvPr>
          <p:cNvSpPr/>
          <p:nvPr/>
        </p:nvSpPr>
        <p:spPr>
          <a:xfrm>
            <a:off x="1098960" y="3429002"/>
            <a:ext cx="11093040" cy="34289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65A45860-DB3A-9EDB-7B6D-FBF1001212E9}"/>
              </a:ext>
              <a:ext uri="{C183D7F6-B498-43B3-948B-1728B52AA6E4}">
                <adec:decorative xmlns:adec="http://schemas.microsoft.com/office/drawing/2017/decorative" val="1"/>
              </a:ext>
            </a:extLst>
          </p:cNvPr>
          <p:cNvCxnSpPr>
            <a:cxnSpLocks/>
          </p:cNvCxnSpPr>
          <p:nvPr/>
        </p:nvCxnSpPr>
        <p:spPr>
          <a:xfrm>
            <a:off x="11506200" y="685800"/>
            <a:ext cx="0" cy="548640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46306" y="182881"/>
            <a:ext cx="8320359" cy="2204720"/>
          </a:xfrm>
          <a:noFill/>
        </p:spPr>
        <p:txBody>
          <a:bodyPr anchor="t">
            <a:normAutofit/>
          </a:bodyPr>
          <a:lstStyle>
            <a:lvl1pPr>
              <a:defRPr sz="12400">
                <a:solidFill>
                  <a:schemeClr val="bg2"/>
                </a:solidFill>
              </a:defRPr>
            </a:lvl1pPr>
          </a:lstStyle>
          <a:p>
            <a:r>
              <a:rPr lang="en-US" dirty="0"/>
              <a:t>Agenda</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9561444" y="612065"/>
            <a:ext cx="2057397" cy="489061"/>
          </a:xfrm>
          <a:solidFill>
            <a:schemeClr val="bg2">
              <a:lumMod val="90000"/>
            </a:schemeClr>
          </a:solidFill>
        </p:spPr>
        <p:txBody>
          <a:bodyPr anchor="t"/>
          <a:lstStyle>
            <a:lvl1pPr algn="r">
              <a:defRPr sz="1050"/>
            </a:lvl1pPr>
          </a:lstStyle>
          <a:p>
            <a:r>
              <a:rPr lang="en-US"/>
              <a:t>Sample Footer Text</a:t>
            </a:r>
          </a:p>
        </p:txBody>
      </p:sp>
      <p:sp>
        <p:nvSpPr>
          <p:cNvPr id="12" name="Picture Placeholder 11">
            <a:extLst>
              <a:ext uri="{FF2B5EF4-FFF2-40B4-BE49-F238E27FC236}">
                <a16:creationId xmlns:a16="http://schemas.microsoft.com/office/drawing/2014/main" id="{45746446-87C7-9BD2-BA30-C87D25C67AAA}"/>
              </a:ext>
            </a:extLst>
          </p:cNvPr>
          <p:cNvSpPr>
            <a:spLocks noGrp="1"/>
          </p:cNvSpPr>
          <p:nvPr>
            <p:ph type="pic" sz="quarter" idx="13" hasCustomPrompt="1"/>
          </p:nvPr>
        </p:nvSpPr>
        <p:spPr>
          <a:xfrm>
            <a:off x="1098550" y="3429000"/>
            <a:ext cx="3702050" cy="3443288"/>
          </a:xfrm>
          <a:blipFill>
            <a:blip r:embed="rId2">
              <a:alphaModFix amt="70000"/>
            </a:blip>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351231" y="3904090"/>
            <a:ext cx="5805964" cy="2268110"/>
          </a:xfrm>
        </p:spPr>
        <p:txBody>
          <a:bodyPr>
            <a:normAutofit/>
          </a:bodyPr>
          <a:lstStyle>
            <a:lvl1pPr marL="342900" indent="-342900">
              <a:buClr>
                <a:schemeClr val="accent2"/>
              </a:buClr>
              <a:buFont typeface="+mj-lt"/>
              <a:buAutoNum type="arabicPeriod"/>
              <a:defRPr sz="1800"/>
            </a:lvl1pPr>
            <a:lvl2pPr marL="800100" indent="-342900">
              <a:buClr>
                <a:schemeClr val="accent2"/>
              </a:buClr>
              <a:buFont typeface="+mj-lt"/>
              <a:buAutoNum type="arabicPeriod"/>
              <a:defRPr sz="1600"/>
            </a:lvl2pPr>
            <a:lvl3pPr marL="1257300" indent="-342900">
              <a:buClr>
                <a:schemeClr val="accent2"/>
              </a:buClr>
              <a:buFont typeface="+mj-lt"/>
              <a:buAutoNum type="arabicPeriod"/>
              <a:defRPr sz="1400"/>
            </a:lvl3pPr>
            <a:lvl4pPr>
              <a:buClr>
                <a:schemeClr val="accent2"/>
              </a:buClr>
              <a:buFont typeface="+mj-lt"/>
              <a:buAutoNum type="arabicPeriod"/>
              <a:defRPr sz="1200"/>
            </a:lvl4pPr>
            <a:lvl5pPr>
              <a:buClr>
                <a:schemeClr val="accent2"/>
              </a:buClr>
              <a:buFont typeface="+mj-lt"/>
              <a:buAutoNum type="arabicPeriod"/>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957816" y="5888658"/>
            <a:ext cx="1256738" cy="545500"/>
          </a:xfrm>
          <a:noFill/>
        </p:spPr>
        <p:txBody>
          <a:bodyPr/>
          <a:lstStyle/>
          <a:p>
            <a:fld id="{CF3028B4-C775-4D6E-9ECF-E9C671E76E75}"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10544" y="5888658"/>
            <a:ext cx="429372" cy="545500"/>
          </a:xfrm>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895532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3800915" y="1001865"/>
            <a:ext cx="4683538" cy="1596220"/>
          </a:xfrm>
          <a:noFill/>
        </p:spPr>
        <p:txBody>
          <a:bodyPr anchor="b"/>
          <a:lstStyle>
            <a:lvl1pPr algn="ct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3804557" y="3192236"/>
            <a:ext cx="4679897" cy="169439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noFill/>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p>
            <a:fld id="{A3EC7C9B-995E-4643-8C14-3CF0B0A04E72}"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p>
            <a:fld id="{27F8DDA4-3B80-4E8A-A8F5-521F73BF9127}" type="slidenum">
              <a:rPr lang="en-US" smtClean="0"/>
              <a:t>‹#›</a:t>
            </a:fld>
            <a:endParaRPr lang="en-US"/>
          </a:p>
        </p:txBody>
      </p:sp>
      <p:cxnSp>
        <p:nvCxnSpPr>
          <p:cNvPr id="8" name="Straight Connector 7">
            <a:extLst>
              <a:ext uri="{FF2B5EF4-FFF2-40B4-BE49-F238E27FC236}">
                <a16:creationId xmlns:a16="http://schemas.microsoft.com/office/drawing/2014/main" id="{64C8F070-E2F8-52B0-F70E-3C62AB5B4E40}"/>
              </a:ext>
              <a:ext uri="{C183D7F6-B498-43B3-948B-1728B52AA6E4}">
                <adec:decorative xmlns:adec="http://schemas.microsoft.com/office/drawing/2017/decorative" val="1"/>
              </a:ext>
            </a:extLst>
          </p:cNvPr>
          <p:cNvCxnSpPr>
            <a:cxnSpLocks/>
          </p:cNvCxnSpPr>
          <p:nvPr/>
        </p:nvCxnSpPr>
        <p:spPr>
          <a:xfrm flipV="1">
            <a:off x="6130458" y="2598084"/>
            <a:ext cx="3642" cy="47907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02285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371602" y="1028700"/>
            <a:ext cx="4381494" cy="1526721"/>
          </a:xfrm>
          <a:noFill/>
        </p:spPr>
        <p:txBody>
          <a:bodyPr anchor="b"/>
          <a:lstStyle>
            <a:lvl1pPr algn="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864680" y="2743200"/>
            <a:ext cx="4035776" cy="2202515"/>
          </a:xfrm>
        </p:spPr>
        <p:txBody>
          <a:bodyPr anchor="b"/>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noFill/>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p>
            <a:fld id="{EB6F6598-C52E-418B-8497-C4DAE4F0985A}"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p>
            <a:fld id="{27F8DDA4-3B80-4E8A-A8F5-521F73BF9127}" type="slidenum">
              <a:rPr lang="en-US" smtClean="0"/>
              <a:t>‹#›</a:t>
            </a:fld>
            <a:endParaRPr lang="en-US"/>
          </a:p>
        </p:txBody>
      </p:sp>
      <p:cxnSp>
        <p:nvCxnSpPr>
          <p:cNvPr id="8" name="Straight Connector 7">
            <a:extLst>
              <a:ext uri="{FF2B5EF4-FFF2-40B4-BE49-F238E27FC236}">
                <a16:creationId xmlns:a16="http://schemas.microsoft.com/office/drawing/2014/main" id="{4DD4A231-1FAB-F0A7-7593-DC4A555F55FB}"/>
              </a:ext>
              <a:ext uri="{C183D7F6-B498-43B3-948B-1728B52AA6E4}">
                <adec:decorative xmlns:adec="http://schemas.microsoft.com/office/drawing/2017/decorative" val="1"/>
              </a:ext>
            </a:extLst>
          </p:cNvPr>
          <p:cNvCxnSpPr>
            <a:cxnSpLocks/>
          </p:cNvCxnSpPr>
          <p:nvPr/>
        </p:nvCxnSpPr>
        <p:spPr>
          <a:xfrm flipV="1">
            <a:off x="5486400" y="2743200"/>
            <a:ext cx="0" cy="2202516"/>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281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371601" y="2057399"/>
            <a:ext cx="3429000" cy="1868557"/>
          </a:xfrm>
          <a:noFill/>
        </p:spPr>
        <p:txBody>
          <a:bodyPr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486400" y="2057401"/>
            <a:ext cx="464820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2E394BC2-7D23-4352-8AF3-6A490B666FB8}"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614958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371601" y="1027622"/>
            <a:ext cx="3429000" cy="1868557"/>
          </a:xfrm>
          <a:noFill/>
        </p:spPr>
        <p:txBody>
          <a:bodyPr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486400" y="1027623"/>
            <a:ext cx="4648200" cy="44845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C3EE3A63-0174-4F36-AB66-61B83C7C9647}"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645888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2986" y="265728"/>
            <a:ext cx="10981137" cy="1325563"/>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2986" y="1736176"/>
            <a:ext cx="10981137" cy="41988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D849E410-BE9E-427B-BCB5-604E33C4348E}"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5312311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1031915"/>
            <a:ext cx="3968496" cy="1494845"/>
          </a:xfrm>
          <a:noFill/>
        </p:spPr>
        <p:txBody>
          <a:bodyPr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090020" y="1001865"/>
            <a:ext cx="6416180" cy="46833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7"/>
            <a:ext cx="1179576" cy="365125"/>
          </a:xfrm>
        </p:spPr>
        <p:txBody>
          <a:bodyPr/>
          <a:lstStyle/>
          <a:p>
            <a:fld id="{4758A600-6D87-4303-8A2F-171F72E22375}"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5130727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650915"/>
            <a:ext cx="3054096" cy="1711285"/>
          </a:xfrm>
          <a:noFill/>
        </p:spPr>
        <p:txBody>
          <a:bodyPr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4026716" y="650915"/>
            <a:ext cx="7479484" cy="52164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7"/>
            <a:ext cx="1179576" cy="365125"/>
          </a:xfrm>
        </p:spPr>
        <p:txBody>
          <a:bodyPr/>
          <a:lstStyle/>
          <a:p>
            <a:fld id="{E2E51BF4-D56D-4D12-A5A9-E780D160D1C6}"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30914696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3124200" cy="68580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2438400" y="0"/>
            <a:ext cx="7391400" cy="1207008"/>
          </a:xfrm>
        </p:spPr>
        <p:txBody>
          <a:bodyPr lIns="137160" tIns="137160" bIns="91440" anchor="b"/>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3733800" y="1367622"/>
            <a:ext cx="7929006" cy="4477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BB460515-4779-2CA9-5335-1F4AD158B79D}"/>
              </a:ext>
              <a:ext uri="{C183D7F6-B498-43B3-948B-1728B52AA6E4}">
                <adec:decorative xmlns:adec="http://schemas.microsoft.com/office/drawing/2017/decorative" val="1"/>
              </a:ext>
            </a:extLst>
          </p:cNvPr>
          <p:cNvCxnSpPr>
            <a:cxnSpLocks/>
          </p:cNvCxnSpPr>
          <p:nvPr/>
        </p:nvCxnSpPr>
        <p:spPr>
          <a:xfrm>
            <a:off x="3810000" y="6210300"/>
            <a:ext cx="7696200"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3657601" y="6029868"/>
            <a:ext cx="2024542" cy="365125"/>
          </a:xfrm>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a:lstStyle/>
          <a:p>
            <a:fld id="{FBFC4637-11C9-448C-8D4C-0CD0AE46C949}"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3672692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553299"/>
            <a:ext cx="8159496" cy="659274"/>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5432" y="1371601"/>
            <a:ext cx="8157568" cy="4654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a:lstStyle/>
          <a:p>
            <a:fld id="{A642D680-A112-485C-AB9D-C4786EC59251}"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8206" y="6029868"/>
            <a:ext cx="429372" cy="365125"/>
          </a:xfrm>
        </p:spPr>
        <p:txBody>
          <a:bodyPr/>
          <a:lstStyle/>
          <a:p>
            <a:fld id="{27F8DDA4-3B80-4E8A-A8F5-521F73BF9127}" type="slidenum">
              <a:rPr lang="en-US" smtClean="0"/>
              <a:t>‹#›</a:t>
            </a:fld>
            <a:endParaRPr lang="en-US"/>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9448799" y="0"/>
            <a:ext cx="2743201" cy="5562600"/>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4194600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5486400" cy="55626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5063318" y="0"/>
            <a:ext cx="4385481" cy="1796124"/>
          </a:xfrm>
        </p:spPr>
        <p:txBody>
          <a:bodyPr lIns="137160"/>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55056" y="1965281"/>
            <a:ext cx="4859992" cy="37328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F79E3CBC-A2D6-42D3-976A-174CF7E26BA0}"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32236904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499475"/>
            <a:ext cx="3625442" cy="1474692"/>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5432" y="2124222"/>
            <a:ext cx="3567404" cy="34887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4800601" y="0"/>
            <a:ext cx="7391400" cy="5562600"/>
          </a:xfrm>
          <a:blipFill>
            <a:blip r:embed="rId2">
              <a:alphaModFix amt="70000"/>
            </a:blip>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a:lstStyle/>
          <a:p>
            <a:fld id="{917E8D86-1037-438D-973A-F8D03A01BF16}"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8206" y="6029868"/>
            <a:ext cx="429372" cy="365125"/>
          </a:xfrm>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9751859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FE64AB8-5CDA-105D-40FF-06105F0CAFAB}"/>
              </a:ext>
              <a:ext uri="{C183D7F6-B498-43B3-948B-1728B52AA6E4}">
                <adec:decorative xmlns:adec="http://schemas.microsoft.com/office/drawing/2017/decorative" val="1"/>
              </a:ext>
            </a:extLst>
          </p:cNvPr>
          <p:cNvCxnSpPr>
            <a:cxnSpLocks/>
          </p:cNvCxnSpPr>
          <p:nvPr/>
        </p:nvCxnSpPr>
        <p:spPr>
          <a:xfrm>
            <a:off x="4800600" y="6210300"/>
            <a:ext cx="6705600"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8" name="Picture Placeholder 7">
            <a:extLst>
              <a:ext uri="{FF2B5EF4-FFF2-40B4-BE49-F238E27FC236}">
                <a16:creationId xmlns:a16="http://schemas.microsoft.com/office/drawing/2014/main" id="{F05651F4-3862-056A-CAA1-54D59C5C0C31}"/>
              </a:ext>
            </a:extLst>
          </p:cNvPr>
          <p:cNvSpPr>
            <a:spLocks noGrp="1"/>
          </p:cNvSpPr>
          <p:nvPr>
            <p:ph type="pic" sz="quarter" idx="13" hasCustomPrompt="1"/>
          </p:nvPr>
        </p:nvSpPr>
        <p:spPr>
          <a:xfrm>
            <a:off x="0" y="0"/>
            <a:ext cx="4114800" cy="68580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3428999" y="0"/>
            <a:ext cx="6019801" cy="1593908"/>
          </a:xfrm>
        </p:spPr>
        <p:txBody>
          <a:bodyPr lIns="137160" rIns="274320" bIns="137160"/>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4701509" y="1741394"/>
            <a:ext cx="6105157" cy="38433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4701508" y="6029868"/>
            <a:ext cx="2020824" cy="365125"/>
          </a:xfrm>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A33876A1-EAF9-4915-94FE-FB92EEABD687}"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1494131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430047"/>
            <a:ext cx="4939005" cy="1166270"/>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5432" y="1746792"/>
            <a:ext cx="5776896" cy="396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7391400" y="0"/>
            <a:ext cx="4800600" cy="5562600"/>
          </a:xfrm>
          <a:blipFill>
            <a:blip r:embed="rId2">
              <a:alphaModFix amt="70000"/>
            </a:blip>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a:lstStyle/>
          <a:p>
            <a:fld id="{B0ECE3E5-DEB1-48A2-A1A9-7ABBE9A784F7}"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8206" y="6029868"/>
            <a:ext cx="429372" cy="365125"/>
          </a:xfrm>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0372472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3771900" cy="68580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3124200" y="0"/>
            <a:ext cx="7391400" cy="1207008"/>
          </a:xfrm>
        </p:spPr>
        <p:txBody>
          <a:bodyPr lIns="137160" tIns="137160" bIns="91440" anchor="b"/>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4358608" y="1367622"/>
            <a:ext cx="7171976" cy="4477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BB460515-4779-2CA9-5335-1F4AD158B79D}"/>
              </a:ext>
              <a:ext uri="{C183D7F6-B498-43B3-948B-1728B52AA6E4}">
                <adec:decorative xmlns:adec="http://schemas.microsoft.com/office/drawing/2017/decorative" val="1"/>
              </a:ext>
            </a:extLst>
          </p:cNvPr>
          <p:cNvCxnSpPr>
            <a:cxnSpLocks/>
          </p:cNvCxnSpPr>
          <p:nvPr/>
        </p:nvCxnSpPr>
        <p:spPr>
          <a:xfrm flipV="1">
            <a:off x="4495800" y="6210300"/>
            <a:ext cx="7010400" cy="213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4358608" y="6029868"/>
            <a:ext cx="2024542" cy="365125"/>
          </a:xfrm>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a:lstStyle/>
          <a:p>
            <a:fld id="{3D9CFEE7-1948-428C-8A1B-930C420A85C1}"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7411779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7848600" cy="68580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7450456" y="0"/>
            <a:ext cx="4142830" cy="1978681"/>
          </a:xfrm>
        </p:spPr>
        <p:txBody>
          <a:bodyPr lIns="137160"/>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8442196" y="2112973"/>
            <a:ext cx="3151090" cy="36782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8439912" y="6029868"/>
            <a:ext cx="1911096" cy="365125"/>
          </a:xfrm>
          <a:noFill/>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351008" y="6029868"/>
            <a:ext cx="890077" cy="365125"/>
          </a:xfrm>
          <a:noFill/>
        </p:spPr>
        <p:txBody>
          <a:bodyPr/>
          <a:lstStyle/>
          <a:p>
            <a:fld id="{2B950759-980B-4783-B58D-96B69BC77CA8}"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094456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703AEE2D-28E0-27BB-C888-0E680A8672DD}"/>
              </a:ext>
              <a:ext uri="{C183D7F6-B498-43B3-948B-1728B52AA6E4}">
                <adec:decorative xmlns:adec="http://schemas.microsoft.com/office/drawing/2017/decorative" val="1"/>
              </a:ext>
            </a:extLst>
          </p:cNvPr>
          <p:cNvCxnSpPr>
            <a:cxnSpLocks/>
          </p:cNvCxnSpPr>
          <p:nvPr/>
        </p:nvCxnSpPr>
        <p:spPr>
          <a:xfrm>
            <a:off x="11506200" y="637890"/>
            <a:ext cx="0" cy="557241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19" name="Picture Placeholder 18">
            <a:extLst>
              <a:ext uri="{FF2B5EF4-FFF2-40B4-BE49-F238E27FC236}">
                <a16:creationId xmlns:a16="http://schemas.microsoft.com/office/drawing/2014/main" id="{A4559E1C-1A97-34BF-0042-9A52A91DA7B8}"/>
              </a:ext>
            </a:extLst>
          </p:cNvPr>
          <p:cNvSpPr>
            <a:spLocks noGrp="1"/>
          </p:cNvSpPr>
          <p:nvPr>
            <p:ph type="pic" sz="quarter" idx="13" hasCustomPrompt="1"/>
          </p:nvPr>
        </p:nvSpPr>
        <p:spPr>
          <a:xfrm>
            <a:off x="0" y="0"/>
            <a:ext cx="8077200" cy="5486400"/>
          </a:xfrm>
          <a:custGeom>
            <a:avLst/>
            <a:gdLst>
              <a:gd name="connsiteX0" fmla="*/ 0 w 8077200"/>
              <a:gd name="connsiteY0" fmla="*/ 0 h 5486400"/>
              <a:gd name="connsiteX1" fmla="*/ 8077200 w 8077200"/>
              <a:gd name="connsiteY1" fmla="*/ 0 h 5486400"/>
              <a:gd name="connsiteX2" fmla="*/ 8077200 w 8077200"/>
              <a:gd name="connsiteY2" fmla="*/ 3429000 h 5486400"/>
              <a:gd name="connsiteX3" fmla="*/ 4003452 w 8077200"/>
              <a:gd name="connsiteY3" fmla="*/ 3429000 h 5486400"/>
              <a:gd name="connsiteX4" fmla="*/ 4003452 w 8077200"/>
              <a:gd name="connsiteY4" fmla="*/ 5486400 h 5486400"/>
              <a:gd name="connsiteX5" fmla="*/ 0 w 8077200"/>
              <a:gd name="connsiteY5" fmla="*/ 54864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77200" h="5486400">
                <a:moveTo>
                  <a:pt x="0" y="0"/>
                </a:moveTo>
                <a:lnTo>
                  <a:pt x="8077200" y="0"/>
                </a:lnTo>
                <a:lnTo>
                  <a:pt x="8077200" y="3429000"/>
                </a:lnTo>
                <a:lnTo>
                  <a:pt x="4003452" y="3429000"/>
                </a:lnTo>
                <a:lnTo>
                  <a:pt x="4003452" y="5486400"/>
                </a:lnTo>
                <a:lnTo>
                  <a:pt x="0" y="5486400"/>
                </a:lnTo>
                <a:close/>
              </a:path>
            </a:pathLst>
          </a:custGeom>
          <a:blipFill>
            <a:blip r:embed="rId2">
              <a:alphaModFix amt="70000"/>
            </a:blip>
            <a:stretch>
              <a:fillRect/>
            </a:stretch>
          </a:blipFill>
        </p:spPr>
        <p:txBody>
          <a:bodyPr wrap="square">
            <a:noAutofit/>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4004737" y="3339967"/>
            <a:ext cx="6838935" cy="2657530"/>
          </a:xfrm>
          <a:solidFill>
            <a:schemeClr val="bg2"/>
          </a:solidFill>
        </p:spPr>
        <p:txBody>
          <a:bodyPr vert="horz" lIns="137160" tIns="228600" rIns="91440" bIns="137160" rtlCol="0" anchor="t">
            <a:normAutofit/>
          </a:bodyPr>
          <a:lstStyle>
            <a:lvl1pPr>
              <a:lnSpc>
                <a:spcPct val="80000"/>
              </a:lnSpc>
              <a:defRPr lang="en-US" sz="6800" spc="-100" baseline="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4004737" y="5997496"/>
            <a:ext cx="6881278" cy="582705"/>
          </a:xfrm>
        </p:spPr>
        <p:txBody>
          <a:bodyPr vert="horz" lIns="164592" tIns="45720" rIns="91440" bIns="45720" rtlCol="0">
            <a:normAutofit/>
          </a:bodyPr>
          <a:lstStyle>
            <a:lvl1pPr marL="0" indent="0">
              <a:buNone/>
              <a:defRPr lang="en-US" sz="1600" cap="all" baseline="0" dirty="0">
                <a:solidFill>
                  <a:schemeClr val="accent3">
                    <a:lumMod val="75000"/>
                  </a:schemeClr>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8465270" y="446266"/>
            <a:ext cx="3156629" cy="582705"/>
          </a:xfrm>
          <a:solidFill>
            <a:schemeClr val="bg2"/>
          </a:solidFill>
        </p:spPr>
        <p:txBody>
          <a:bodyPr anchor="ctr"/>
          <a:lstStyle>
            <a:lvl1pPr algn="r">
              <a:defRPr sz="1050"/>
            </a:lvl1pPr>
          </a:lstStyle>
          <a:p>
            <a:r>
              <a:rPr lang="en-US"/>
              <a:t>Sample Footer Text</a:t>
            </a:r>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xfrm rot="5400000">
            <a:off x="10890996" y="5229935"/>
            <a:ext cx="1223793" cy="365125"/>
          </a:xfrm>
          <a:solidFill>
            <a:schemeClr val="bg2"/>
          </a:solidFill>
        </p:spPr>
        <p:txBody>
          <a:bodyPr rIns="182880"/>
          <a:lstStyle/>
          <a:p>
            <a:fld id="{FA9F19E7-5A41-482B-8FA2-1C0353416DB6}" type="datetime1">
              <a:rPr lang="en-US" smtClean="0"/>
              <a:t>7/23/2026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xfrm>
            <a:off x="11219688" y="6029868"/>
            <a:ext cx="429372" cy="365125"/>
          </a:xfrm>
          <a:solidFill>
            <a:schemeClr val="bg2"/>
          </a:solid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1445211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EB1BA68-9980-8CBB-7BAF-A1D760EB21EC}"/>
              </a:ext>
            </a:extLst>
          </p:cNvPr>
          <p:cNvSpPr>
            <a:spLocks noGrp="1"/>
          </p:cNvSpPr>
          <p:nvPr>
            <p:ph type="pic" sz="quarter" idx="13" hasCustomPrompt="1"/>
          </p:nvPr>
        </p:nvSpPr>
        <p:spPr>
          <a:xfrm>
            <a:off x="0" y="1"/>
            <a:ext cx="12192000" cy="6858000"/>
          </a:xfrm>
          <a:custGeom>
            <a:avLst/>
            <a:gdLst>
              <a:gd name="connsiteX0" fmla="*/ 480060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562599 h 6858000"/>
              <a:gd name="connsiteX5" fmla="*/ 4800600 w 12192000"/>
              <a:gd name="connsiteY5" fmla="*/ 55625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4800600" y="0"/>
                </a:moveTo>
                <a:lnTo>
                  <a:pt x="12192000" y="0"/>
                </a:lnTo>
                <a:lnTo>
                  <a:pt x="12192000" y="6858000"/>
                </a:lnTo>
                <a:lnTo>
                  <a:pt x="0" y="6858000"/>
                </a:lnTo>
                <a:lnTo>
                  <a:pt x="0" y="5562599"/>
                </a:lnTo>
                <a:lnTo>
                  <a:pt x="4800600" y="5562599"/>
                </a:lnTo>
                <a:close/>
              </a:path>
            </a:pathLst>
          </a:custGeom>
          <a:blipFill>
            <a:blip r:embed="rId2">
              <a:alphaModFix amt="70000"/>
            </a:blip>
            <a:stretch>
              <a:fillRect/>
            </a:stretch>
          </a:blipFill>
        </p:spPr>
        <p:txBody>
          <a:bodyPr wrap="square">
            <a:noAutofit/>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1001376"/>
            <a:ext cx="3601122" cy="1362458"/>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3504" y="2496848"/>
            <a:ext cx="3601122" cy="230375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3504" y="503237"/>
            <a:ext cx="1907799" cy="365125"/>
          </a:xfrm>
          <a:noFill/>
        </p:spPr>
        <p:txBody>
          <a:bodyPr/>
          <a:lstStyle>
            <a:lvl1pPr algn="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603504" y="4800600"/>
            <a:ext cx="1256738" cy="365125"/>
          </a:xfrm>
          <a:noFill/>
        </p:spPr>
        <p:txBody>
          <a:bodyPr/>
          <a:lstStyle>
            <a:lvl1pPr algn="l">
              <a:defRPr/>
            </a:lvl1pPr>
          </a:lstStyle>
          <a:p>
            <a:fld id="{75D8CBF3-D33E-488B-BE09-B302C3504935}"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3947641" y="4800600"/>
            <a:ext cx="429372" cy="365125"/>
          </a:xfrm>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8091273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B15A2BF-1AB9-8F23-A598-958473764918}"/>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6705599 w 12192000"/>
              <a:gd name="connsiteY1" fmla="*/ 0 h 6858000"/>
              <a:gd name="connsiteX2" fmla="*/ 6705599 w 12192000"/>
              <a:gd name="connsiteY2" fmla="*/ 5524500 h 6858000"/>
              <a:gd name="connsiteX3" fmla="*/ 12192000 w 12192000"/>
              <a:gd name="connsiteY3" fmla="*/ 5524500 h 6858000"/>
              <a:gd name="connsiteX4" fmla="*/ 12192000 w 12192000"/>
              <a:gd name="connsiteY4" fmla="*/ 6858000 h 6858000"/>
              <a:gd name="connsiteX5" fmla="*/ 0 w 12192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0" y="0"/>
                </a:moveTo>
                <a:lnTo>
                  <a:pt x="6705599" y="0"/>
                </a:lnTo>
                <a:lnTo>
                  <a:pt x="6705599" y="5524500"/>
                </a:lnTo>
                <a:lnTo>
                  <a:pt x="12192000" y="5524500"/>
                </a:lnTo>
                <a:lnTo>
                  <a:pt x="12192000" y="6858000"/>
                </a:lnTo>
                <a:lnTo>
                  <a:pt x="0" y="6858000"/>
                </a:lnTo>
                <a:close/>
              </a:path>
            </a:pathLst>
          </a:custGeom>
          <a:blipFill>
            <a:blip r:embed="rId2">
              <a:alphaModFix amt="70000"/>
            </a:blip>
            <a:stretch>
              <a:fillRect/>
            </a:stretch>
          </a:blipFill>
        </p:spPr>
        <p:txBody>
          <a:bodyPr wrap="square">
            <a:noAutofit/>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7280996" y="868363"/>
            <a:ext cx="4301403" cy="1058150"/>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7280997" y="2059527"/>
            <a:ext cx="4301403" cy="262079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7280998" y="503237"/>
            <a:ext cx="1907799" cy="365125"/>
          </a:xfrm>
          <a:noFill/>
        </p:spPr>
        <p:txBody>
          <a:bodyPr/>
          <a:lstStyle>
            <a:lvl1pPr algn="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7280997" y="4680321"/>
            <a:ext cx="1256738" cy="365125"/>
          </a:xfrm>
          <a:noFill/>
        </p:spPr>
        <p:txBody>
          <a:bodyPr/>
          <a:lstStyle>
            <a:lvl1pPr algn="l">
              <a:defRPr/>
            </a:lvl1pPr>
          </a:lstStyle>
          <a:p>
            <a:fld id="{8394C7EB-3255-4C04-9D3B-DA51FDFD7E92}"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29712" y="4680321"/>
            <a:ext cx="429372" cy="365125"/>
          </a:xfrm>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9437778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867A324D-1E02-47A7-E25C-2977C957FCF5}"/>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1371600 h 6858000"/>
              <a:gd name="connsiteX3" fmla="*/ 6705600 w 12192000"/>
              <a:gd name="connsiteY3" fmla="*/ 1371600 h 6858000"/>
              <a:gd name="connsiteX4" fmla="*/ 6705600 w 12192000"/>
              <a:gd name="connsiteY4" fmla="*/ 6858000 h 6858000"/>
              <a:gd name="connsiteX5" fmla="*/ 0 w 12192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0" y="0"/>
                </a:moveTo>
                <a:lnTo>
                  <a:pt x="12192000" y="0"/>
                </a:lnTo>
                <a:lnTo>
                  <a:pt x="12192000" y="1371600"/>
                </a:lnTo>
                <a:lnTo>
                  <a:pt x="6705600" y="1371600"/>
                </a:lnTo>
                <a:lnTo>
                  <a:pt x="6705600" y="6858000"/>
                </a:lnTo>
                <a:lnTo>
                  <a:pt x="0" y="6858000"/>
                </a:lnTo>
                <a:close/>
              </a:path>
            </a:pathLst>
          </a:custGeom>
          <a:blipFill>
            <a:blip r:embed="rId2">
              <a:alphaModFix amt="70000"/>
            </a:blip>
            <a:stretch>
              <a:fillRect/>
            </a:stretch>
          </a:blipFill>
        </p:spPr>
        <p:txBody>
          <a:bodyPr wrap="square">
            <a:noAutofit/>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7280997" y="2201863"/>
            <a:ext cx="4225204" cy="1058150"/>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7280997" y="3393027"/>
            <a:ext cx="4225203" cy="2474373"/>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7280998" y="1836737"/>
            <a:ext cx="1907799" cy="365125"/>
          </a:xfrm>
          <a:noFill/>
        </p:spPr>
        <p:txBody>
          <a:bodyPr/>
          <a:lstStyle>
            <a:lvl1pPr algn="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7280997" y="6013821"/>
            <a:ext cx="1256738" cy="365125"/>
          </a:xfrm>
          <a:noFill/>
        </p:spPr>
        <p:txBody>
          <a:bodyPr/>
          <a:lstStyle>
            <a:lvl1pPr algn="l">
              <a:defRPr/>
            </a:lvl1pPr>
          </a:lstStyle>
          <a:p>
            <a:fld id="{E396167E-13CB-492D-A43B-8BD084C7EA4B}"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29712" y="6013821"/>
            <a:ext cx="429372" cy="365125"/>
          </a:xfrm>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9585249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4673955"/>
            <a:ext cx="3154680" cy="1287913"/>
          </a:xfrm>
          <a:noFill/>
        </p:spPr>
        <p:txBody>
          <a:bodyPr anchor="t"/>
          <a:lstStyle>
            <a:lvl1pPr>
              <a:defRPr/>
            </a:lvl1pPr>
          </a:lstStyle>
          <a:p>
            <a:r>
              <a:rPr lang="en-US" dirty="0"/>
              <a:t>Click to Edit Master Title style</a:t>
            </a:r>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0" y="0"/>
            <a:ext cx="12191999" cy="4114800"/>
          </a:xfrm>
          <a:blipFill>
            <a:blip r:embed="rId2">
              <a:alphaModFix amt="70000"/>
            </a:blip>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4114800" y="4647060"/>
            <a:ext cx="7552114" cy="1382807"/>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noFill/>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a:noFill/>
        </p:spPr>
        <p:txBody>
          <a:bodyPr/>
          <a:lstStyle/>
          <a:p>
            <a:fld id="{49885C97-4180-47D6-BA3E-83C74E1B1903}"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7542" y="6029868"/>
            <a:ext cx="429372" cy="365125"/>
          </a:xfrm>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6384938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3429000"/>
            <a:ext cx="3081528" cy="2438400"/>
          </a:xfrm>
          <a:noFill/>
        </p:spPr>
        <p:txBody>
          <a:bodyPr anchor="t"/>
          <a:lstStyle>
            <a:lvl1pPr>
              <a:defRPr/>
            </a:lvl1pPr>
          </a:lstStyle>
          <a:p>
            <a:r>
              <a:rPr lang="en-US" dirty="0"/>
              <a:t>Click to Edit Master Title style</a:t>
            </a:r>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0" y="0"/>
            <a:ext cx="12191999" cy="2895600"/>
          </a:xfrm>
          <a:blipFill>
            <a:blip r:embed="rId2">
              <a:alphaModFix amt="70000"/>
            </a:blip>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4114799" y="3429000"/>
            <a:ext cx="7391401"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a:lstStyle/>
          <a:p>
            <a:fld id="{A3CF85C1-8AE5-42AC-A9E5-BFA1AA4ECE1A}"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41368" y="6029868"/>
            <a:ext cx="429372" cy="365125"/>
          </a:xfrm>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9631660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641214"/>
            <a:ext cx="3072384" cy="2775858"/>
          </a:xfrm>
          <a:noFill/>
        </p:spPr>
        <p:txBody>
          <a:bodyPr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4114799" y="618269"/>
            <a:ext cx="7471769" cy="28107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3551884"/>
            <a:ext cx="1907799" cy="365125"/>
          </a:xfrm>
          <a:noFill/>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3551884"/>
            <a:ext cx="1179576" cy="365125"/>
          </a:xfrm>
          <a:noFill/>
        </p:spPr>
        <p:txBody>
          <a:bodyPr/>
          <a:lstStyle/>
          <a:p>
            <a:fld id="{F9764A69-0D4A-41EE-B368-4D0114C52684}"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41368" y="3551884"/>
            <a:ext cx="429372" cy="365125"/>
          </a:xfrm>
          <a:noFill/>
        </p:spPr>
        <p:txBody>
          <a:bodyPr/>
          <a:lstStyle/>
          <a:p>
            <a:fld id="{27F8DDA4-3B80-4E8A-A8F5-521F73BF9127}" type="slidenum">
              <a:rPr lang="en-US" smtClean="0"/>
              <a:t>‹#›</a:t>
            </a:fld>
            <a:endParaRPr lang="en-US"/>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0" y="4114800"/>
            <a:ext cx="12191999" cy="2743200"/>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6684816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685800" y="1371599"/>
            <a:ext cx="6705602" cy="4191001"/>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603504" y="313943"/>
            <a:ext cx="4939201" cy="1281526"/>
          </a:xfrm>
        </p:spPr>
        <p:txBody>
          <a:bodyPr tIns="91440" bIns="137160"/>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7959144" y="1266426"/>
            <a:ext cx="3547056" cy="429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EC869251-F212-4557-A92A-BBFE6D38B002}"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39877823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603505" y="337062"/>
            <a:ext cx="6787898" cy="845931"/>
          </a:xfrm>
        </p:spPr>
        <p:txBody>
          <a:bodyPr tIns="91440" bIns="91440"/>
          <a:lstStyle>
            <a:lvl1pPr>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9705468" y="637706"/>
            <a:ext cx="1907799" cy="365125"/>
          </a:xfrm>
        </p:spPr>
        <p:txBody>
          <a:bodyPr anchor="t"/>
          <a:lstStyle>
            <a:lvl1pPr algn="r">
              <a:defRPr/>
            </a:lvl1pPr>
          </a:lstStyle>
          <a:p>
            <a:r>
              <a:rPr lang="en-US"/>
              <a:t>Sample Footer Text</a:t>
            </a:r>
          </a:p>
        </p:txBody>
      </p:sp>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1371600"/>
            <a:ext cx="7391402" cy="5486400"/>
          </a:xfrm>
          <a:blipFill>
            <a:blip r:embed="rId2">
              <a:alphaModFix amt="70000"/>
            </a:blip>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7966163" y="1266737"/>
            <a:ext cx="2894795" cy="47631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9C7720E7-9D70-4C91-9C55-B922EC8FF4E1}"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cxnSp>
        <p:nvCxnSpPr>
          <p:cNvPr id="12" name="Straight Connector 11">
            <a:extLst>
              <a:ext uri="{FF2B5EF4-FFF2-40B4-BE49-F238E27FC236}">
                <a16:creationId xmlns:a16="http://schemas.microsoft.com/office/drawing/2014/main" id="{DF397562-DA4B-EE6B-8F6C-1CE4F33EBED1}"/>
              </a:ext>
              <a:ext uri="{C183D7F6-B498-43B3-948B-1728B52AA6E4}">
                <adec:decorative xmlns:adec="http://schemas.microsoft.com/office/drawing/2017/decorative" val="1"/>
              </a:ext>
            </a:extLst>
          </p:cNvPr>
          <p:cNvCxnSpPr>
            <a:cxnSpLocks/>
          </p:cNvCxnSpPr>
          <p:nvPr/>
        </p:nvCxnSpPr>
        <p:spPr>
          <a:xfrm>
            <a:off x="11502704" y="1028700"/>
            <a:ext cx="0" cy="480060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32253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3A8EAE1-78C6-0829-9C7B-07BF40315667}"/>
              </a:ext>
              <a:ext uri="{C183D7F6-B498-43B3-948B-1728B52AA6E4}">
                <adec:decorative xmlns:adec="http://schemas.microsoft.com/office/drawing/2017/decorative" val="1"/>
              </a:ext>
            </a:extLst>
          </p:cNvPr>
          <p:cNvCxnSpPr>
            <a:cxnSpLocks/>
          </p:cNvCxnSpPr>
          <p:nvPr/>
        </p:nvCxnSpPr>
        <p:spPr>
          <a:xfrm>
            <a:off x="11506200" y="637890"/>
            <a:ext cx="0" cy="557241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4114801" cy="4114801"/>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002086" y="3666528"/>
            <a:ext cx="3282166" cy="1896071"/>
          </a:xfrm>
        </p:spPr>
        <p:txBody>
          <a:bodyPr lIns="137160" tIns="137160"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4680337" y="1136232"/>
            <a:ext cx="5777888" cy="4761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9701783" y="640080"/>
            <a:ext cx="1911096" cy="410486"/>
          </a:xfrm>
        </p:spPr>
        <p:txBody>
          <a:bodyPr anchor="t"/>
          <a:lstStyle>
            <a:lvl1pPr algn="r">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rot="5400000">
            <a:off x="10874790" y="5197321"/>
            <a:ext cx="1289031" cy="365120"/>
          </a:xfrm>
          <a:solidFill>
            <a:schemeClr val="bg1"/>
          </a:solidFill>
        </p:spPr>
        <p:txBody>
          <a:bodyPr rIns="182880"/>
          <a:lstStyle/>
          <a:p>
            <a:fld id="{C26E53DC-2C2B-436E-8F81-6F56D67B2094}"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31558147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1"/>
            <a:ext cx="4800600" cy="4822372"/>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002085" y="4374100"/>
            <a:ext cx="3897905" cy="1380814"/>
          </a:xfrm>
        </p:spPr>
        <p:txBody>
          <a:bodyPr lIns="137160" tIns="137160"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389516" y="685800"/>
            <a:ext cx="5430884" cy="52049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2974" y="6029867"/>
            <a:ext cx="1911096" cy="365126"/>
          </a:xfrm>
          <a:solidFill>
            <a:schemeClr val="bg1"/>
          </a:solidFill>
        </p:spPr>
        <p:txBody>
          <a:bodyPr anchor="ctr"/>
          <a:lstStyle>
            <a:lvl1pPr algn="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a:solidFill>
            <a:schemeClr val="bg1"/>
          </a:solidFill>
        </p:spPr>
        <p:txBody>
          <a:bodyPr/>
          <a:lstStyle/>
          <a:p>
            <a:fld id="{A25B1B0E-4CBA-421A-9FF9-BD907EE313C7}"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348872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B7AE09E-7342-F8D6-76B9-3191D2C214A6}"/>
              </a:ext>
              <a:ext uri="{C183D7F6-B498-43B3-948B-1728B52AA6E4}">
                <adec:decorative xmlns:adec="http://schemas.microsoft.com/office/drawing/2017/decorative" val="1"/>
              </a:ext>
            </a:extLst>
          </p:cNvPr>
          <p:cNvCxnSpPr>
            <a:cxnSpLocks/>
          </p:cNvCxnSpPr>
          <p:nvPr/>
        </p:nvCxnSpPr>
        <p:spPr>
          <a:xfrm>
            <a:off x="11502895" y="1090397"/>
            <a:ext cx="0" cy="4396003"/>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13" name="Picture Placeholder 12">
            <a:extLst>
              <a:ext uri="{FF2B5EF4-FFF2-40B4-BE49-F238E27FC236}">
                <a16:creationId xmlns:a16="http://schemas.microsoft.com/office/drawing/2014/main" id="{FD120947-D69A-84F3-7617-0239E8E5C7F8}"/>
              </a:ext>
              <a:ext uri="{C183D7F6-B498-43B3-948B-1728B52AA6E4}">
                <adec:decorative xmlns:adec="http://schemas.microsoft.com/office/drawing/2017/decorative" val="0"/>
              </a:ext>
            </a:extLst>
          </p:cNvPr>
          <p:cNvSpPr>
            <a:spLocks noGrp="1"/>
          </p:cNvSpPr>
          <p:nvPr>
            <p:ph type="pic" sz="quarter" idx="13" hasCustomPrompt="1"/>
          </p:nvPr>
        </p:nvSpPr>
        <p:spPr>
          <a:xfrm>
            <a:off x="-791" y="1371600"/>
            <a:ext cx="6706392" cy="54864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4133850" y="685799"/>
            <a:ext cx="6373670" cy="2743201"/>
          </a:xfrm>
          <a:solidFill>
            <a:schemeClr val="bg2"/>
          </a:solidFill>
        </p:spPr>
        <p:txBody>
          <a:bodyPr vert="horz" lIns="182880" tIns="45720" rIns="91440" bIns="91440" rtlCol="0" anchor="b">
            <a:normAutofit/>
          </a:bodyPr>
          <a:lstStyle>
            <a:lvl1pPr>
              <a:lnSpc>
                <a:spcPct val="80000"/>
              </a:lnSpc>
              <a:defRPr lang="en-US" sz="680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7500457" y="5570290"/>
            <a:ext cx="4114799" cy="699518"/>
          </a:xfrm>
        </p:spPr>
        <p:txBody>
          <a:bodyPr vert="horz" lIns="91440" tIns="45720" rIns="91440" bIns="45720" rtlCol="0" anchor="b">
            <a:normAutofit/>
          </a:bodyPr>
          <a:lstStyle>
            <a:lvl1pPr marL="0" indent="0" algn="r">
              <a:buNone/>
              <a:defRPr lang="en-US" sz="1600" cap="all" baseline="0" dirty="0">
                <a:solidFill>
                  <a:schemeClr val="accent3">
                    <a:lumMod val="75000"/>
                  </a:schemeClr>
                </a:solidFill>
                <a:latin typeface="+mj-lt"/>
              </a:defRPr>
            </a:lvl1pPr>
          </a:lstStyle>
          <a:p>
            <a:pPr lvl="0"/>
            <a:r>
              <a:rPr lang="en-US"/>
              <a:t>Click to edit Master subtitle style</a:t>
            </a:r>
            <a:endParaRPr lang="en-US" dirty="0"/>
          </a:p>
        </p:txBody>
      </p:sp>
      <p:sp>
        <p:nvSpPr>
          <p:cNvPr id="6" name="Slide Number Placeholder 5">
            <a:extLst>
              <a:ext uri="{FF2B5EF4-FFF2-40B4-BE49-F238E27FC236}">
                <a16:creationId xmlns:a16="http://schemas.microsoft.com/office/drawing/2014/main" id="{B945FE83-3A40-27CC-D68D-E889297B8CA2}"/>
              </a:ext>
            </a:extLst>
          </p:cNvPr>
          <p:cNvSpPr>
            <a:spLocks noGrp="1"/>
          </p:cNvSpPr>
          <p:nvPr>
            <p:ph type="sldNum" sz="quarter" idx="14"/>
          </p:nvPr>
        </p:nvSpPr>
        <p:spPr>
          <a:xfrm>
            <a:off x="145716" y="508084"/>
            <a:ext cx="429372" cy="365125"/>
          </a:xfrm>
          <a:noFill/>
        </p:spPr>
        <p:txBody>
          <a:bodyPr/>
          <a:lstStyle/>
          <a:p>
            <a:fld id="{27F8DDA4-3B80-4E8A-A8F5-521F73BF9127}" type="slidenum">
              <a:rPr lang="en-US" smtClean="0"/>
              <a:t>‹#›</a:t>
            </a:fld>
            <a:endParaRPr lang="en-US"/>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xfrm>
            <a:off x="603663" y="508084"/>
            <a:ext cx="1203320" cy="365125"/>
          </a:xfrm>
          <a:solidFill>
            <a:schemeClr val="bg2"/>
          </a:solidFill>
        </p:spPr>
        <p:txBody>
          <a:bodyPr/>
          <a:lstStyle>
            <a:lvl1pPr algn="l">
              <a:defRPr/>
            </a:lvl1pPr>
          </a:lstStyle>
          <a:p>
            <a:fld id="{D666FC17-48E9-4EB3-BB0E-C81F4FBF1D65}" type="datetime1">
              <a:rPr lang="en-US" smtClean="0"/>
              <a:t>7/23/2026</a:t>
            </a:fld>
            <a:endParaRPr lang="en-US"/>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10134603" y="612063"/>
            <a:ext cx="1487296" cy="478334"/>
          </a:xfrm>
          <a:solidFill>
            <a:schemeClr val="bg2"/>
          </a:solidFill>
        </p:spPr>
        <p:txBody>
          <a:bodyPr anchor="t"/>
          <a:lstStyle>
            <a:lvl1pPr algn="r">
              <a:defRPr sz="1050"/>
            </a:lvl1pPr>
          </a:lstStyle>
          <a:p>
            <a:r>
              <a:rPr lang="en-US"/>
              <a:t>Sample Footer Text</a:t>
            </a:r>
          </a:p>
        </p:txBody>
      </p:sp>
    </p:spTree>
    <p:extLst>
      <p:ext uri="{BB962C8B-B14F-4D97-AF65-F5344CB8AC3E}">
        <p14:creationId xmlns:p14="http://schemas.microsoft.com/office/powerpoint/2010/main" val="29632746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ntent with Picture 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495138" y="551542"/>
            <a:ext cx="3737426" cy="1490472"/>
          </a:xfrm>
        </p:spPr>
        <p:txBody>
          <a:bodyPr lIns="137160" tIns="137160" anchor="t"/>
          <a:lstStyle>
            <a:lvl1pPr>
              <a:defRPr/>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685800" y="2057400"/>
            <a:ext cx="3429000" cy="4152900"/>
          </a:xfrm>
          <a:blipFill>
            <a:blip r:embed="rId2">
              <a:alphaModFix amt="70000"/>
            </a:blip>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4681057" y="595083"/>
            <a:ext cx="6981749" cy="5303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BB460515-4779-2CA9-5335-1F4AD158B79D}"/>
              </a:ext>
              <a:ext uri="{C183D7F6-B498-43B3-948B-1728B52AA6E4}">
                <adec:decorative xmlns:adec="http://schemas.microsoft.com/office/drawing/2017/decorative" val="1"/>
              </a:ext>
            </a:extLst>
          </p:cNvPr>
          <p:cNvCxnSpPr>
            <a:cxnSpLocks/>
          </p:cNvCxnSpPr>
          <p:nvPr/>
        </p:nvCxnSpPr>
        <p:spPr>
          <a:xfrm>
            <a:off x="4800600" y="6210300"/>
            <a:ext cx="6705600"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4681058" y="6029868"/>
            <a:ext cx="2024542" cy="365125"/>
          </a:xfrm>
        </p:spPr>
        <p:txBody>
          <a:body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5034" cy="365125"/>
          </a:xfrm>
        </p:spPr>
        <p:txBody>
          <a:bodyPr/>
          <a:lstStyle/>
          <a:p>
            <a:fld id="{1A3891DC-7E15-43B5-BCFB-370696C30398}"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4998719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Number Lar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24EAB6-808C-672B-68A5-49764748CDD8}"/>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4800599" y="5149121"/>
            <a:ext cx="6861107" cy="842527"/>
          </a:xfrm>
          <a:noFill/>
        </p:spPr>
        <p:txBody>
          <a:bodyPr anchor="t"/>
          <a:lstStyle>
            <a:lvl1pPr algn="r">
              <a:defRPr b="0" cap="all" baseline="0">
                <a:solidFill>
                  <a:schemeClr val="accent1"/>
                </a:solidFill>
                <a:effectLst/>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434196" y="120765"/>
            <a:ext cx="10723000" cy="4260404"/>
          </a:xfrm>
        </p:spPr>
        <p:txBody>
          <a:bodyPr lIns="0" tIns="0" rIns="0" bIns="0" anchor="b">
            <a:normAutofit/>
          </a:bodyPr>
          <a:lstStyle>
            <a:lvl1pPr marL="0" indent="0">
              <a:buNone/>
              <a:defRPr sz="28000" spc="-200" baseline="0">
                <a:solidFill>
                  <a:schemeClr val="accent3"/>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29867"/>
            <a:ext cx="2137769" cy="365125"/>
          </a:xfrm>
          <a:noFill/>
        </p:spPr>
        <p:txBody>
          <a:bodyPr/>
          <a:lstStyle>
            <a:lvl1pPr>
              <a:defRPr b="0">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lvl1pPr>
              <a:defRPr>
                <a:solidFill>
                  <a:schemeClr val="tx2"/>
                </a:solidFill>
              </a:defRPr>
            </a:lvl1pPr>
          </a:lstStyle>
          <a:p>
            <a:fld id="{E5E07D1D-D1D5-479B-A8E5-C908666570C8}"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lvl1pPr>
              <a:defRPr>
                <a:solidFill>
                  <a:schemeClr val="tx2"/>
                </a:solidFill>
              </a:defRPr>
            </a:lvl1pPr>
          </a:lstStyle>
          <a:p>
            <a:fld id="{27F8DDA4-3B80-4E8A-A8F5-521F73BF9127}" type="slidenum">
              <a:rPr lang="en-US" smtClean="0"/>
              <a:t>‹#›</a:t>
            </a:fld>
            <a:endParaRPr lang="en-US"/>
          </a:p>
        </p:txBody>
      </p:sp>
      <p:cxnSp>
        <p:nvCxnSpPr>
          <p:cNvPr id="9" name="Straight Connector 8">
            <a:extLst>
              <a:ext uri="{FF2B5EF4-FFF2-40B4-BE49-F238E27FC236}">
                <a16:creationId xmlns:a16="http://schemas.microsoft.com/office/drawing/2014/main" id="{838393CD-94B6-EC8A-E14F-A09689A25C51}"/>
              </a:ext>
              <a:ext uri="{C183D7F6-B498-43B3-948B-1728B52AA6E4}">
                <adec:decorative xmlns:adec="http://schemas.microsoft.com/office/drawing/2017/decorative" val="1"/>
              </a:ext>
            </a:extLst>
          </p:cNvPr>
          <p:cNvCxnSpPr>
            <a:cxnSpLocks/>
          </p:cNvCxnSpPr>
          <p:nvPr/>
        </p:nvCxnSpPr>
        <p:spPr>
          <a:xfrm>
            <a:off x="11503594" y="675861"/>
            <a:ext cx="0" cy="4184295"/>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72521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Number Larg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24EAB6-808C-672B-68A5-49764748CDD8}"/>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2">
              <a:lumMod val="60000"/>
              <a:lumOff val="40000"/>
              <a:alpha val="8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3429000" y="5042130"/>
            <a:ext cx="8232707" cy="949518"/>
          </a:xfrm>
          <a:noFill/>
        </p:spPr>
        <p:txBody>
          <a:bodyPr anchor="t">
            <a:normAutofit/>
          </a:bodyPr>
          <a:lstStyle>
            <a:lvl1pPr algn="r">
              <a:defRPr sz="3200" b="0" cap="none" baseline="0">
                <a:solidFill>
                  <a:schemeClr val="accent5">
                    <a:lumMod val="75000"/>
                  </a:schemeClr>
                </a:solidFill>
                <a:effectLst/>
                <a:latin typeface="+mn-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434196" y="120765"/>
            <a:ext cx="10723000" cy="4260404"/>
          </a:xfrm>
        </p:spPr>
        <p:txBody>
          <a:bodyPr anchor="b">
            <a:normAutofit/>
          </a:bodyPr>
          <a:lstStyle>
            <a:lvl1pPr marL="0" indent="0">
              <a:buNone/>
              <a:defRPr sz="28000" spc="-200" baseline="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29868"/>
            <a:ext cx="2137769" cy="365125"/>
          </a:xfrm>
          <a:noFill/>
        </p:spPr>
        <p:txBody>
          <a:bodyPr/>
          <a:lstStyle>
            <a:lvl1pPr>
              <a:defRPr b="0">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lvl1pPr>
              <a:defRPr>
                <a:solidFill>
                  <a:schemeClr val="tx2"/>
                </a:solidFill>
              </a:defRPr>
            </a:lvl1pPr>
          </a:lstStyle>
          <a:p>
            <a:fld id="{DC860212-EC80-4550-8977-412BA68CEEAD}"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lvl1pPr>
              <a:defRPr>
                <a:solidFill>
                  <a:schemeClr val="tx2"/>
                </a:solidFill>
              </a:defRPr>
            </a:lvl1pPr>
          </a:lstStyle>
          <a:p>
            <a:fld id="{27F8DDA4-3B80-4E8A-A8F5-521F73BF9127}" type="slidenum">
              <a:rPr lang="en-US" smtClean="0"/>
              <a:t>‹#›</a:t>
            </a:fld>
            <a:endParaRPr lang="en-US"/>
          </a:p>
        </p:txBody>
      </p:sp>
      <p:cxnSp>
        <p:nvCxnSpPr>
          <p:cNvPr id="8" name="Straight Connector 7">
            <a:extLst>
              <a:ext uri="{FF2B5EF4-FFF2-40B4-BE49-F238E27FC236}">
                <a16:creationId xmlns:a16="http://schemas.microsoft.com/office/drawing/2014/main" id="{5129594E-9391-9519-E286-4ED9732CC6C8}"/>
              </a:ext>
              <a:ext uri="{C183D7F6-B498-43B3-948B-1728B52AA6E4}">
                <adec:decorative xmlns:adec="http://schemas.microsoft.com/office/drawing/2017/decorative" val="1"/>
              </a:ext>
            </a:extLst>
          </p:cNvPr>
          <p:cNvCxnSpPr>
            <a:cxnSpLocks/>
          </p:cNvCxnSpPr>
          <p:nvPr/>
        </p:nvCxnSpPr>
        <p:spPr>
          <a:xfrm>
            <a:off x="11509025" y="735417"/>
            <a:ext cx="0" cy="4124739"/>
          </a:xfrm>
          <a:prstGeom prst="line">
            <a:avLst/>
          </a:prstGeom>
          <a:ln w="12700">
            <a:solidFill>
              <a:srgbClr val="EFEDE7">
                <a:alpha val="75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21881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Number Larg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24EAB6-808C-672B-68A5-49764748CDD8}"/>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2">
              <a:lumMod val="60000"/>
              <a:lumOff val="4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4114799" y="5230607"/>
            <a:ext cx="7634369" cy="761041"/>
          </a:xfrm>
          <a:noFill/>
        </p:spPr>
        <p:txBody>
          <a:bodyPr anchor="t"/>
          <a:lstStyle>
            <a:lvl1pPr algn="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434195" y="120765"/>
            <a:ext cx="10659375" cy="4800600"/>
          </a:xfrm>
        </p:spPr>
        <p:txBody>
          <a:bodyPr lIns="0" tIns="0" rIns="0" bIns="0" anchor="b">
            <a:normAutofit/>
          </a:bodyPr>
          <a:lstStyle>
            <a:lvl1pPr marL="0" indent="0">
              <a:buNone/>
              <a:defRPr sz="31000" spc="-100" baseline="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32480"/>
            <a:ext cx="2137769" cy="365125"/>
          </a:xfrm>
          <a:noFill/>
        </p:spPr>
        <p:txBody>
          <a:bodyPr/>
          <a:lstStyle>
            <a:lvl1pPr>
              <a:defRPr b="0" spc="0">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lvl1pPr>
              <a:defRPr>
                <a:solidFill>
                  <a:schemeClr val="bg1"/>
                </a:solidFill>
              </a:defRPr>
            </a:lvl1pPr>
          </a:lstStyle>
          <a:p>
            <a:fld id="{C58B63FC-A13C-4EAB-9220-41BEA3370D02}"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lvl1pPr>
              <a:defRPr>
                <a:solidFill>
                  <a:schemeClr val="bg1"/>
                </a:solidFill>
              </a:defRPr>
            </a:lvl1pPr>
          </a:lstStyle>
          <a:p>
            <a:fld id="{27F8DDA4-3B80-4E8A-A8F5-521F73BF9127}" type="slidenum">
              <a:rPr lang="en-US" smtClean="0"/>
              <a:t>‹#›</a:t>
            </a:fld>
            <a:endParaRPr lang="en-US"/>
          </a:p>
        </p:txBody>
      </p:sp>
      <p:cxnSp>
        <p:nvCxnSpPr>
          <p:cNvPr id="8" name="Straight Connector 7">
            <a:extLst>
              <a:ext uri="{FF2B5EF4-FFF2-40B4-BE49-F238E27FC236}">
                <a16:creationId xmlns:a16="http://schemas.microsoft.com/office/drawing/2014/main" id="{5129594E-9391-9519-E286-4ED9732CC6C8}"/>
              </a:ext>
              <a:ext uri="{C183D7F6-B498-43B3-948B-1728B52AA6E4}">
                <adec:decorative xmlns:adec="http://schemas.microsoft.com/office/drawing/2017/decorative" val="1"/>
              </a:ext>
            </a:extLst>
          </p:cNvPr>
          <p:cNvCxnSpPr>
            <a:cxnSpLocks/>
          </p:cNvCxnSpPr>
          <p:nvPr/>
        </p:nvCxnSpPr>
        <p:spPr>
          <a:xfrm>
            <a:off x="11509025" y="735417"/>
            <a:ext cx="0" cy="4185948"/>
          </a:xfrm>
          <a:prstGeom prst="line">
            <a:avLst/>
          </a:prstGeom>
          <a:ln w="12700">
            <a:solidFill>
              <a:srgbClr val="EFEDE7">
                <a:alpha val="75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29606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Number Large 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24EAB6-808C-672B-68A5-49764748CDD8}"/>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3800723" y="5230607"/>
            <a:ext cx="7948445" cy="761041"/>
          </a:xfrm>
          <a:noFill/>
        </p:spPr>
        <p:txBody>
          <a:bodyPr anchor="t"/>
          <a:lstStyle>
            <a:lvl1pPr algn="r">
              <a:defRPr b="1" spc="100" baseline="0">
                <a:solidFill>
                  <a:schemeClr val="bg2"/>
                </a:solidFill>
                <a:latin typeface="+mn-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434195" y="-657225"/>
            <a:ext cx="10924355" cy="5887832"/>
          </a:xfrm>
        </p:spPr>
        <p:txBody>
          <a:bodyPr lIns="0" tIns="0" rIns="0" bIns="0" anchor="ctr">
            <a:normAutofit/>
          </a:bodyPr>
          <a:lstStyle>
            <a:lvl1pPr marL="0" indent="0">
              <a:buNone/>
              <a:defRPr sz="31000" spc="-100" baseline="0">
                <a:solidFill>
                  <a:schemeClr val="bg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32480"/>
            <a:ext cx="2137769" cy="365125"/>
          </a:xfrm>
          <a:noFill/>
        </p:spPr>
        <p:txBody>
          <a:bodyPr/>
          <a:lstStyle>
            <a:lvl1pPr>
              <a:defRPr b="0" spc="0">
                <a:solidFill>
                  <a:schemeClr val="bg2"/>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lvl1pPr>
              <a:defRPr>
                <a:solidFill>
                  <a:schemeClr val="bg2"/>
                </a:solidFill>
              </a:defRPr>
            </a:lvl1pPr>
          </a:lstStyle>
          <a:p>
            <a:fld id="{4D133BBB-C9BA-478D-ACC3-56E69C31B4D0}"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lvl1pPr>
              <a:defRPr>
                <a:solidFill>
                  <a:schemeClr val="bg2"/>
                </a:solidFill>
              </a:defRPr>
            </a:lvl1pPr>
          </a:lstStyle>
          <a:p>
            <a:fld id="{27F8DDA4-3B80-4E8A-A8F5-521F73BF9127}" type="slidenum">
              <a:rPr lang="en-US" smtClean="0"/>
              <a:t>‹#›</a:t>
            </a:fld>
            <a:endParaRPr lang="en-US"/>
          </a:p>
        </p:txBody>
      </p:sp>
      <p:cxnSp>
        <p:nvCxnSpPr>
          <p:cNvPr id="8" name="Straight Connector 7">
            <a:extLst>
              <a:ext uri="{FF2B5EF4-FFF2-40B4-BE49-F238E27FC236}">
                <a16:creationId xmlns:a16="http://schemas.microsoft.com/office/drawing/2014/main" id="{5129594E-9391-9519-E286-4ED9732CC6C8}"/>
              </a:ext>
              <a:ext uri="{C183D7F6-B498-43B3-948B-1728B52AA6E4}">
                <adec:decorative xmlns:adec="http://schemas.microsoft.com/office/drawing/2017/decorative" val="1"/>
              </a:ext>
            </a:extLst>
          </p:cNvPr>
          <p:cNvCxnSpPr>
            <a:cxnSpLocks/>
          </p:cNvCxnSpPr>
          <p:nvPr/>
        </p:nvCxnSpPr>
        <p:spPr>
          <a:xfrm>
            <a:off x="11509025" y="735417"/>
            <a:ext cx="0" cy="4185948"/>
          </a:xfrm>
          <a:prstGeom prst="line">
            <a:avLst/>
          </a:prstGeom>
          <a:ln w="12700">
            <a:solidFill>
              <a:srgbClr val="EFEDE7">
                <a:alpha val="75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33047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Number Large 5">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24EAB6-808C-672B-68A5-49764748CDD8}"/>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3800723" y="5122417"/>
            <a:ext cx="7948445" cy="869232"/>
          </a:xfrm>
          <a:noFill/>
        </p:spPr>
        <p:txBody>
          <a:bodyPr anchor="t">
            <a:normAutofit/>
          </a:bodyPr>
          <a:lstStyle>
            <a:lvl1pPr algn="r">
              <a:defRPr sz="2800" b="0" spc="100" baseline="0">
                <a:solidFill>
                  <a:schemeClr val="bg2"/>
                </a:solidFill>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434195" y="120765"/>
            <a:ext cx="10659375" cy="4800600"/>
          </a:xfrm>
        </p:spPr>
        <p:txBody>
          <a:bodyPr lIns="0" tIns="0" rIns="0" anchor="b">
            <a:normAutofit/>
          </a:bodyPr>
          <a:lstStyle>
            <a:lvl1pPr marL="0" indent="0">
              <a:spcBef>
                <a:spcPts val="0"/>
              </a:spcBef>
              <a:buNone/>
              <a:defRPr sz="31000" spc="-100" baseline="0">
                <a:ln w="15875">
                  <a:solidFill>
                    <a:schemeClr val="bg2"/>
                  </a:solidFill>
                </a:ln>
                <a:no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10263391" y="616226"/>
            <a:ext cx="1352320" cy="412474"/>
          </a:xfrm>
          <a:noFill/>
        </p:spPr>
        <p:txBody>
          <a:bodyPr anchor="t"/>
          <a:lstStyle>
            <a:lvl1pPr algn="r">
              <a:defRPr b="0" spc="0">
                <a:solidFill>
                  <a:schemeClr val="bg2"/>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lvl1pPr>
              <a:defRPr>
                <a:solidFill>
                  <a:schemeClr val="bg2"/>
                </a:solidFill>
              </a:defRPr>
            </a:lvl1pPr>
          </a:lstStyle>
          <a:p>
            <a:fld id="{D386BD3A-3427-4776-A455-FF38304F4878}"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lvl1pPr>
              <a:defRPr>
                <a:solidFill>
                  <a:schemeClr val="bg2"/>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37550320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Statem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5FCAFD-B73A-5597-B603-55FD5D3AAC1E}"/>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accent2">
              <a:lumMod val="60000"/>
              <a:lumOff val="4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605431" y="-785191"/>
            <a:ext cx="10981137" cy="640080"/>
          </a:xfrm>
          <a:noFill/>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337930" y="1649896"/>
            <a:ext cx="10169921" cy="4949687"/>
          </a:xfrm>
        </p:spPr>
        <p:txBody>
          <a:bodyPr anchor="b">
            <a:normAutofit/>
          </a:bodyPr>
          <a:lstStyle>
            <a:lvl1pPr marL="0" indent="0">
              <a:lnSpc>
                <a:spcPct val="80000"/>
              </a:lnSpc>
              <a:spcBef>
                <a:spcPts val="0"/>
              </a:spcBef>
              <a:buNone/>
              <a:defRPr sz="7200" cap="all" spc="-100" baseline="0">
                <a:solidFill>
                  <a:schemeClr val="accent1"/>
                </a:solidFill>
                <a:latin typeface="+mj-lt"/>
              </a:defRPr>
            </a:lvl1pPr>
            <a:lvl2pPr marL="457200" indent="0">
              <a:lnSpc>
                <a:spcPct val="80000"/>
              </a:lnSpc>
              <a:buNone/>
              <a:defRPr sz="7200" cap="all" baseline="0">
                <a:solidFill>
                  <a:schemeClr val="bg1"/>
                </a:solidFill>
                <a:latin typeface="+mj-lt"/>
              </a:defRPr>
            </a:lvl2pPr>
            <a:lvl3pPr marL="914400" indent="0">
              <a:lnSpc>
                <a:spcPct val="80000"/>
              </a:lnSpc>
              <a:buNone/>
              <a:defRPr sz="7200" cap="all" baseline="0">
                <a:solidFill>
                  <a:schemeClr val="bg1"/>
                </a:solidFill>
                <a:latin typeface="+mj-lt"/>
              </a:defRPr>
            </a:lvl3pPr>
            <a:lvl4pPr marL="1371600" indent="0">
              <a:lnSpc>
                <a:spcPct val="80000"/>
              </a:lnSpc>
              <a:buNone/>
              <a:defRPr sz="6600" cap="all" baseline="0">
                <a:solidFill>
                  <a:schemeClr val="bg1"/>
                </a:solidFill>
                <a:latin typeface="+mj-lt"/>
              </a:defRPr>
            </a:lvl4pPr>
            <a:lvl5pPr marL="1828800" indent="0">
              <a:lnSpc>
                <a:spcPct val="80000"/>
              </a:lnSpc>
              <a:buNone/>
              <a:defRPr sz="6600" cap="all" baseline="0">
                <a:solidFill>
                  <a:schemeClr val="bg1"/>
                </a:solidFill>
                <a:latin typeface="+mj-lt"/>
              </a:defRPr>
            </a:lvl5pPr>
          </a:lstStyle>
          <a:p>
            <a:pPr lvl="0"/>
            <a:r>
              <a:rPr lang="en-US" dirty="0"/>
              <a:t>Click to edit statement</a:t>
            </a:r>
          </a:p>
        </p:txBody>
      </p:sp>
      <p:cxnSp>
        <p:nvCxnSpPr>
          <p:cNvPr id="9" name="Straight Connector 8">
            <a:extLst>
              <a:ext uri="{FF2B5EF4-FFF2-40B4-BE49-F238E27FC236}">
                <a16:creationId xmlns:a16="http://schemas.microsoft.com/office/drawing/2014/main" id="{E9C1887E-643E-BB68-F557-E1EAB0A0A644}"/>
              </a:ext>
              <a:ext uri="{C183D7F6-B498-43B3-948B-1728B52AA6E4}">
                <adec:decorative xmlns:adec="http://schemas.microsoft.com/office/drawing/2017/decorative" val="1"/>
              </a:ext>
            </a:extLst>
          </p:cNvPr>
          <p:cNvCxnSpPr>
            <a:cxnSpLocks/>
          </p:cNvCxnSpPr>
          <p:nvPr/>
        </p:nvCxnSpPr>
        <p:spPr>
          <a:xfrm flipH="1">
            <a:off x="926297" y="685800"/>
            <a:ext cx="10326757" cy="0"/>
          </a:xfrm>
          <a:prstGeom prst="line">
            <a:avLst/>
          </a:prstGeom>
          <a:ln w="12700">
            <a:solidFill>
              <a:schemeClr val="bg1">
                <a:alpha val="47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501227"/>
            <a:ext cx="1907799" cy="365125"/>
          </a:xfrm>
          <a:solidFill>
            <a:schemeClr val="accent2">
              <a:lumMod val="60000"/>
              <a:lumOff val="40000"/>
            </a:schemeClr>
          </a:solidFill>
        </p:spPr>
        <p:txBody>
          <a:bodyPr/>
          <a:lstStyle>
            <a:lvl1pPr>
              <a:defRPr b="0" spc="0">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900458" y="501227"/>
            <a:ext cx="1256738" cy="365125"/>
          </a:xfrm>
          <a:solidFill>
            <a:schemeClr val="accent2">
              <a:lumMod val="60000"/>
              <a:lumOff val="40000"/>
            </a:schemeClr>
          </a:solidFill>
        </p:spPr>
        <p:txBody>
          <a:bodyPr/>
          <a:lstStyle>
            <a:lvl1pPr>
              <a:defRPr>
                <a:solidFill>
                  <a:schemeClr val="bg1"/>
                </a:solidFill>
              </a:defRPr>
            </a:lvl1pPr>
          </a:lstStyle>
          <a:p>
            <a:fld id="{90907655-BDED-4A88-9727-947E02456645}"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157196" y="501227"/>
            <a:ext cx="429372" cy="365125"/>
          </a:xfrm>
          <a:solidFill>
            <a:schemeClr val="accent2">
              <a:lumMod val="60000"/>
              <a:lumOff val="40000"/>
            </a:schemeClr>
          </a:solidFill>
        </p:spPr>
        <p:txBody>
          <a:bodyPr/>
          <a:lstStyle>
            <a:lvl1pPr>
              <a:defRPr>
                <a:solidFill>
                  <a:schemeClr val="bg1"/>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31128135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Statement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5FCAFD-B73A-5597-B603-55FD5D3AAC1E}"/>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accent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605431" y="-785191"/>
            <a:ext cx="10981137" cy="640080"/>
          </a:xfrm>
          <a:noFill/>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337930" y="1649896"/>
            <a:ext cx="9666226" cy="4949687"/>
          </a:xfrm>
        </p:spPr>
        <p:txBody>
          <a:bodyPr anchor="b">
            <a:normAutofit/>
          </a:bodyPr>
          <a:lstStyle>
            <a:lvl1pPr marL="0" indent="0">
              <a:lnSpc>
                <a:spcPct val="80000"/>
              </a:lnSpc>
              <a:spcBef>
                <a:spcPts val="0"/>
              </a:spcBef>
              <a:buNone/>
              <a:defRPr sz="7200" cap="all" spc="-100" baseline="0">
                <a:solidFill>
                  <a:schemeClr val="accent2">
                    <a:lumMod val="40000"/>
                    <a:lumOff val="60000"/>
                  </a:schemeClr>
                </a:solidFill>
                <a:latin typeface="+mj-lt"/>
              </a:defRPr>
            </a:lvl1pPr>
            <a:lvl2pPr marL="457200" indent="0">
              <a:lnSpc>
                <a:spcPct val="80000"/>
              </a:lnSpc>
              <a:buNone/>
              <a:defRPr sz="7200" cap="all" baseline="0">
                <a:solidFill>
                  <a:schemeClr val="bg1"/>
                </a:solidFill>
                <a:latin typeface="+mj-lt"/>
              </a:defRPr>
            </a:lvl2pPr>
            <a:lvl3pPr marL="914400" indent="0">
              <a:lnSpc>
                <a:spcPct val="80000"/>
              </a:lnSpc>
              <a:buNone/>
              <a:defRPr sz="7200" cap="all" baseline="0">
                <a:solidFill>
                  <a:schemeClr val="bg1"/>
                </a:solidFill>
                <a:latin typeface="+mj-lt"/>
              </a:defRPr>
            </a:lvl3pPr>
            <a:lvl4pPr marL="1371600" indent="0">
              <a:lnSpc>
                <a:spcPct val="80000"/>
              </a:lnSpc>
              <a:buNone/>
              <a:defRPr sz="6600" cap="all" baseline="0">
                <a:solidFill>
                  <a:schemeClr val="bg1"/>
                </a:solidFill>
                <a:latin typeface="+mj-lt"/>
              </a:defRPr>
            </a:lvl4pPr>
            <a:lvl5pPr marL="1828800" indent="0">
              <a:lnSpc>
                <a:spcPct val="80000"/>
              </a:lnSpc>
              <a:buNone/>
              <a:defRPr sz="6600" cap="all" baseline="0">
                <a:solidFill>
                  <a:schemeClr val="bg1"/>
                </a:solidFill>
                <a:latin typeface="+mj-lt"/>
              </a:defRPr>
            </a:lvl5pPr>
          </a:lstStyle>
          <a:p>
            <a:pPr lvl="0"/>
            <a:r>
              <a:rPr lang="en-US" dirty="0"/>
              <a:t>Click to edit statement</a:t>
            </a:r>
          </a:p>
        </p:txBody>
      </p:sp>
      <p:cxnSp>
        <p:nvCxnSpPr>
          <p:cNvPr id="9" name="Straight Connector 8">
            <a:extLst>
              <a:ext uri="{FF2B5EF4-FFF2-40B4-BE49-F238E27FC236}">
                <a16:creationId xmlns:a16="http://schemas.microsoft.com/office/drawing/2014/main" id="{E9C1887E-643E-BB68-F557-E1EAB0A0A644}"/>
              </a:ext>
              <a:ext uri="{C183D7F6-B498-43B3-948B-1728B52AA6E4}">
                <adec:decorative xmlns:adec="http://schemas.microsoft.com/office/drawing/2017/decorative" val="1"/>
              </a:ext>
            </a:extLst>
          </p:cNvPr>
          <p:cNvCxnSpPr>
            <a:cxnSpLocks/>
          </p:cNvCxnSpPr>
          <p:nvPr/>
        </p:nvCxnSpPr>
        <p:spPr>
          <a:xfrm flipH="1">
            <a:off x="926297" y="729532"/>
            <a:ext cx="10326757" cy="0"/>
          </a:xfrm>
          <a:prstGeom prst="line">
            <a:avLst/>
          </a:prstGeom>
          <a:ln w="12700">
            <a:solidFill>
              <a:schemeClr val="bg1">
                <a:alpha val="47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501227"/>
            <a:ext cx="1907799" cy="365125"/>
          </a:xfrm>
          <a:solidFill>
            <a:schemeClr val="accent2"/>
          </a:solidFill>
        </p:spPr>
        <p:txBody>
          <a:bodyPr/>
          <a:lstStyle>
            <a:lvl1pPr>
              <a:defRPr b="0" spc="0">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900458" y="544329"/>
            <a:ext cx="1256738" cy="365125"/>
          </a:xfrm>
          <a:solidFill>
            <a:schemeClr val="accent2"/>
          </a:solidFill>
        </p:spPr>
        <p:txBody>
          <a:bodyPr/>
          <a:lstStyle>
            <a:lvl1pPr>
              <a:defRPr>
                <a:solidFill>
                  <a:schemeClr val="bg1"/>
                </a:solidFill>
              </a:defRPr>
            </a:lvl1pPr>
          </a:lstStyle>
          <a:p>
            <a:fld id="{F0400140-9243-4AE1-A76C-D8BD9EF938F5}"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157195" y="544329"/>
            <a:ext cx="449721" cy="365125"/>
          </a:xfrm>
          <a:solidFill>
            <a:schemeClr val="accent2"/>
          </a:solidFill>
        </p:spPr>
        <p:txBody>
          <a:bodyPr/>
          <a:lstStyle>
            <a:lvl1pPr>
              <a:defRPr>
                <a:solidFill>
                  <a:schemeClr val="bg1"/>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25073265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Statement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5FCAFD-B73A-5597-B603-55FD5D3AAC1E}"/>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605431" y="-785191"/>
            <a:ext cx="10981137" cy="640080"/>
          </a:xfrm>
          <a:noFill/>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337930" y="441641"/>
            <a:ext cx="9796670" cy="4358960"/>
          </a:xfrm>
        </p:spPr>
        <p:txBody>
          <a:bodyPr anchor="t">
            <a:normAutofit/>
          </a:bodyPr>
          <a:lstStyle>
            <a:lvl1pPr marL="0" indent="0">
              <a:lnSpc>
                <a:spcPct val="80000"/>
              </a:lnSpc>
              <a:spcBef>
                <a:spcPts val="0"/>
              </a:spcBef>
              <a:buNone/>
              <a:defRPr sz="7200" cap="all" spc="-100" baseline="0">
                <a:solidFill>
                  <a:schemeClr val="accent2"/>
                </a:solidFill>
                <a:latin typeface="+mj-lt"/>
              </a:defRPr>
            </a:lvl1pPr>
            <a:lvl2pPr marL="457200" indent="0">
              <a:lnSpc>
                <a:spcPct val="80000"/>
              </a:lnSpc>
              <a:buNone/>
              <a:defRPr sz="7200" cap="all" baseline="0">
                <a:solidFill>
                  <a:schemeClr val="bg1"/>
                </a:solidFill>
                <a:latin typeface="+mj-lt"/>
              </a:defRPr>
            </a:lvl2pPr>
            <a:lvl3pPr marL="914400" indent="0">
              <a:lnSpc>
                <a:spcPct val="80000"/>
              </a:lnSpc>
              <a:buNone/>
              <a:defRPr sz="7200" cap="all" baseline="0">
                <a:solidFill>
                  <a:schemeClr val="bg1"/>
                </a:solidFill>
                <a:latin typeface="+mj-lt"/>
              </a:defRPr>
            </a:lvl3pPr>
            <a:lvl4pPr marL="1371600" indent="0">
              <a:lnSpc>
                <a:spcPct val="80000"/>
              </a:lnSpc>
              <a:buNone/>
              <a:defRPr sz="6600" cap="all" baseline="0">
                <a:solidFill>
                  <a:schemeClr val="bg1"/>
                </a:solidFill>
                <a:latin typeface="+mj-lt"/>
              </a:defRPr>
            </a:lvl4pPr>
            <a:lvl5pPr marL="1828800" indent="0">
              <a:lnSpc>
                <a:spcPct val="80000"/>
              </a:lnSpc>
              <a:buNone/>
              <a:defRPr sz="6600" cap="all" baseline="0">
                <a:solidFill>
                  <a:schemeClr val="bg1"/>
                </a:solidFill>
                <a:latin typeface="+mj-lt"/>
              </a:defRPr>
            </a:lvl5pPr>
          </a:lstStyle>
          <a:p>
            <a:pPr lvl="0"/>
            <a:r>
              <a:rPr lang="en-US" dirty="0"/>
              <a:t>Click to edit statement</a:t>
            </a:r>
          </a:p>
        </p:txBody>
      </p:sp>
      <p:cxnSp>
        <p:nvCxnSpPr>
          <p:cNvPr id="9" name="Straight Connector 8">
            <a:extLst>
              <a:ext uri="{FF2B5EF4-FFF2-40B4-BE49-F238E27FC236}">
                <a16:creationId xmlns:a16="http://schemas.microsoft.com/office/drawing/2014/main" id="{E9C1887E-643E-BB68-F557-E1EAB0A0A644}"/>
              </a:ext>
              <a:ext uri="{C183D7F6-B498-43B3-948B-1728B52AA6E4}">
                <adec:decorative xmlns:adec="http://schemas.microsoft.com/office/drawing/2017/decorative" val="1"/>
              </a:ext>
            </a:extLst>
          </p:cNvPr>
          <p:cNvCxnSpPr>
            <a:cxnSpLocks/>
          </p:cNvCxnSpPr>
          <p:nvPr/>
        </p:nvCxnSpPr>
        <p:spPr>
          <a:xfrm flipH="1">
            <a:off x="926297" y="6172200"/>
            <a:ext cx="10326757" cy="0"/>
          </a:xfrm>
          <a:prstGeom prst="line">
            <a:avLst/>
          </a:prstGeom>
          <a:ln w="12700">
            <a:solidFill>
              <a:schemeClr val="tx2">
                <a:alpha val="47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29270"/>
            <a:ext cx="1907799" cy="365125"/>
          </a:xfrm>
          <a:solidFill>
            <a:schemeClr val="bg2"/>
          </a:solidFill>
        </p:spPr>
        <p:txBody>
          <a:bodyPr/>
          <a:lstStyle>
            <a:lvl1pPr>
              <a:defRPr b="0" spc="0">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134599" y="6029271"/>
            <a:ext cx="1098141" cy="365125"/>
          </a:xfrm>
          <a:solidFill>
            <a:schemeClr val="bg2"/>
          </a:solidFill>
        </p:spPr>
        <p:txBody>
          <a:bodyPr/>
          <a:lstStyle>
            <a:lvl1pPr>
              <a:defRPr>
                <a:solidFill>
                  <a:schemeClr val="tx2"/>
                </a:solidFill>
              </a:defRPr>
            </a:lvl1pPr>
          </a:lstStyle>
          <a:p>
            <a:fld id="{F978418A-E4AD-4F4D-B99D-9E40C1234D23}"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2741" y="6029271"/>
            <a:ext cx="429372" cy="365125"/>
          </a:xfrm>
          <a:solidFill>
            <a:schemeClr val="bg2"/>
          </a:solidFill>
        </p:spPr>
        <p:txBody>
          <a:bodyPr/>
          <a:lstStyle>
            <a:lvl1pPr>
              <a:defRPr>
                <a:solidFill>
                  <a:schemeClr val="tx2"/>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23017343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Statement 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5FCAFD-B73A-5597-B603-55FD5D3AAC1E}"/>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605431" y="-785191"/>
            <a:ext cx="10981137" cy="640080"/>
          </a:xfrm>
          <a:noFill/>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337930" y="441641"/>
            <a:ext cx="9796670" cy="4358960"/>
          </a:xfrm>
        </p:spPr>
        <p:txBody>
          <a:bodyPr anchor="t">
            <a:normAutofit/>
          </a:bodyPr>
          <a:lstStyle>
            <a:lvl1pPr marL="0" indent="0">
              <a:lnSpc>
                <a:spcPct val="80000"/>
              </a:lnSpc>
              <a:spcBef>
                <a:spcPts val="0"/>
              </a:spcBef>
              <a:buNone/>
              <a:defRPr sz="7200" cap="all" spc="-100" baseline="0">
                <a:solidFill>
                  <a:schemeClr val="accent3"/>
                </a:solidFill>
                <a:latin typeface="+mj-lt"/>
              </a:defRPr>
            </a:lvl1pPr>
            <a:lvl2pPr marL="457200" indent="0">
              <a:lnSpc>
                <a:spcPct val="80000"/>
              </a:lnSpc>
              <a:buNone/>
              <a:defRPr sz="7200" cap="all" baseline="0">
                <a:solidFill>
                  <a:schemeClr val="bg1"/>
                </a:solidFill>
                <a:latin typeface="+mj-lt"/>
              </a:defRPr>
            </a:lvl2pPr>
            <a:lvl3pPr marL="914400" indent="0">
              <a:lnSpc>
                <a:spcPct val="80000"/>
              </a:lnSpc>
              <a:buNone/>
              <a:defRPr sz="7200" cap="all" baseline="0">
                <a:solidFill>
                  <a:schemeClr val="bg1"/>
                </a:solidFill>
                <a:latin typeface="+mj-lt"/>
              </a:defRPr>
            </a:lvl3pPr>
            <a:lvl4pPr marL="1371600" indent="0">
              <a:lnSpc>
                <a:spcPct val="80000"/>
              </a:lnSpc>
              <a:buNone/>
              <a:defRPr sz="6600" cap="all" baseline="0">
                <a:solidFill>
                  <a:schemeClr val="bg1"/>
                </a:solidFill>
                <a:latin typeface="+mj-lt"/>
              </a:defRPr>
            </a:lvl4pPr>
            <a:lvl5pPr marL="1828800" indent="0">
              <a:lnSpc>
                <a:spcPct val="80000"/>
              </a:lnSpc>
              <a:buNone/>
              <a:defRPr sz="6600" cap="all" baseline="0">
                <a:solidFill>
                  <a:schemeClr val="bg1"/>
                </a:solidFill>
                <a:latin typeface="+mj-lt"/>
              </a:defRPr>
            </a:lvl5pPr>
          </a:lstStyle>
          <a:p>
            <a:pPr lvl="0"/>
            <a:r>
              <a:rPr lang="en-US" dirty="0"/>
              <a:t>Click to edit statement</a:t>
            </a:r>
          </a:p>
        </p:txBody>
      </p:sp>
      <p:cxnSp>
        <p:nvCxnSpPr>
          <p:cNvPr id="9" name="Straight Connector 8">
            <a:extLst>
              <a:ext uri="{FF2B5EF4-FFF2-40B4-BE49-F238E27FC236}">
                <a16:creationId xmlns:a16="http://schemas.microsoft.com/office/drawing/2014/main" id="{E9C1887E-643E-BB68-F557-E1EAB0A0A644}"/>
              </a:ext>
              <a:ext uri="{C183D7F6-B498-43B3-948B-1728B52AA6E4}">
                <adec:decorative xmlns:adec="http://schemas.microsoft.com/office/drawing/2017/decorative" val="1"/>
              </a:ext>
            </a:extLst>
          </p:cNvPr>
          <p:cNvCxnSpPr>
            <a:cxnSpLocks/>
          </p:cNvCxnSpPr>
          <p:nvPr/>
        </p:nvCxnSpPr>
        <p:spPr>
          <a:xfrm flipH="1">
            <a:off x="926297" y="6172200"/>
            <a:ext cx="10326757" cy="0"/>
          </a:xfrm>
          <a:prstGeom prst="line">
            <a:avLst/>
          </a:prstGeom>
          <a:ln w="12700">
            <a:solidFill>
              <a:schemeClr val="tx2">
                <a:alpha val="47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29270"/>
            <a:ext cx="1907799" cy="365125"/>
          </a:xfrm>
          <a:solidFill>
            <a:schemeClr val="bg2"/>
          </a:solidFill>
        </p:spPr>
        <p:txBody>
          <a:bodyPr/>
          <a:lstStyle>
            <a:lvl1pPr>
              <a:defRPr b="0" spc="0">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134599" y="6029271"/>
            <a:ext cx="1098141" cy="365125"/>
          </a:xfrm>
          <a:solidFill>
            <a:schemeClr val="bg2"/>
          </a:solidFill>
        </p:spPr>
        <p:txBody>
          <a:bodyPr/>
          <a:lstStyle>
            <a:lvl1pPr>
              <a:defRPr>
                <a:solidFill>
                  <a:schemeClr val="tx2"/>
                </a:solidFill>
              </a:defRPr>
            </a:lvl1pPr>
          </a:lstStyle>
          <a:p>
            <a:fld id="{1A57725C-F3FD-4B16-984B-FC904AD58D64}"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2741" y="6029271"/>
            <a:ext cx="429372" cy="365125"/>
          </a:xfrm>
          <a:solidFill>
            <a:schemeClr val="bg2"/>
          </a:solidFill>
        </p:spPr>
        <p:txBody>
          <a:bodyPr/>
          <a:lstStyle>
            <a:lvl1pPr>
              <a:defRPr>
                <a:solidFill>
                  <a:schemeClr val="tx2"/>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1481235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4">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80A8E-4668-486A-95D0-DBD6BDD7C43F}"/>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 name="Straight Connector 6">
            <a:extLst>
              <a:ext uri="{FF2B5EF4-FFF2-40B4-BE49-F238E27FC236}">
                <a16:creationId xmlns:a16="http://schemas.microsoft.com/office/drawing/2014/main" id="{34852B95-CFB8-EEBE-3973-7363B361118A}"/>
              </a:ext>
              <a:ext uri="{C183D7F6-B498-43B3-948B-1728B52AA6E4}">
                <adec:decorative xmlns:adec="http://schemas.microsoft.com/office/drawing/2017/decorative" val="1"/>
              </a:ext>
            </a:extLst>
          </p:cNvPr>
          <p:cNvCxnSpPr>
            <a:cxnSpLocks/>
          </p:cNvCxnSpPr>
          <p:nvPr/>
        </p:nvCxnSpPr>
        <p:spPr>
          <a:xfrm>
            <a:off x="687188" y="1339110"/>
            <a:ext cx="0" cy="335280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4A713A6-3149-A53D-DA59-E54D39D6841D}"/>
              </a:ext>
              <a:ext uri="{C183D7F6-B498-43B3-948B-1728B52AA6E4}">
                <adec:decorative xmlns:adec="http://schemas.microsoft.com/office/drawing/2017/decorative" val="1"/>
              </a:ext>
            </a:extLst>
          </p:cNvPr>
          <p:cNvCxnSpPr>
            <a:cxnSpLocks/>
          </p:cNvCxnSpPr>
          <p:nvPr/>
        </p:nvCxnSpPr>
        <p:spPr>
          <a:xfrm>
            <a:off x="923544" y="6212428"/>
            <a:ext cx="10326625" cy="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a16="http://schemas.microsoft.com/office/drawing/2014/main" id="{F1A205B3-F30A-B2B0-2AFF-593443D32773}"/>
              </a:ext>
            </a:extLst>
          </p:cNvPr>
          <p:cNvSpPr>
            <a:spLocks noGrp="1"/>
          </p:cNvSpPr>
          <p:nvPr>
            <p:ph type="pic" sz="quarter" idx="14" hasCustomPrompt="1"/>
          </p:nvPr>
        </p:nvSpPr>
        <p:spPr>
          <a:xfrm>
            <a:off x="4800600" y="1371600"/>
            <a:ext cx="6705599" cy="41910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500213" y="3447288"/>
            <a:ext cx="5852160" cy="3072792"/>
          </a:xfrm>
          <a:solidFill>
            <a:schemeClr val="bg2"/>
          </a:solidFill>
        </p:spPr>
        <p:txBody>
          <a:bodyPr vert="horz" lIns="182880" tIns="45720" rIns="228600" bIns="91440" rtlCol="0" anchor="b">
            <a:normAutofit/>
          </a:bodyPr>
          <a:lstStyle>
            <a:lvl1pPr>
              <a:lnSpc>
                <a:spcPct val="80000"/>
              </a:lnSpc>
              <a:defRPr lang="en-US" sz="720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592362" y="612648"/>
            <a:ext cx="3248116" cy="758952"/>
          </a:xfrm>
          <a:solidFill>
            <a:schemeClr val="bg2"/>
          </a:solidFill>
        </p:spPr>
        <p:txBody>
          <a:bodyPr vert="horz" lIns="91440" tIns="45720" rIns="91440" bIns="45720" rtlCol="0">
            <a:normAutofit/>
          </a:bodyPr>
          <a:lstStyle>
            <a:lvl1pPr marL="0" indent="0">
              <a:lnSpc>
                <a:spcPct val="100000"/>
              </a:lnSpc>
              <a:buNone/>
              <a:defRPr lang="en-US" sz="1600" cap="all" baseline="0" dirty="0">
                <a:solidFill>
                  <a:schemeClr val="accent3">
                    <a:lumMod val="75000"/>
                  </a:schemeClr>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8763000" y="620267"/>
            <a:ext cx="2854926" cy="443682"/>
          </a:xfrm>
          <a:solidFill>
            <a:schemeClr val="bg2"/>
          </a:solidFill>
        </p:spPr>
        <p:txBody>
          <a:bodyPr anchor="t"/>
          <a:lstStyle>
            <a:lvl1pPr algn="r">
              <a:defRPr sz="1050"/>
            </a:lvl1pPr>
          </a:lstStyle>
          <a:p>
            <a:r>
              <a:rPr lang="en-US"/>
              <a:t>Sample Footer Text</a:t>
            </a:r>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xfrm>
            <a:off x="9973610" y="6055170"/>
            <a:ext cx="1256738" cy="365125"/>
          </a:xfrm>
          <a:solidFill>
            <a:schemeClr val="bg2"/>
          </a:solidFill>
        </p:spPr>
        <p:txBody>
          <a:bodyPr/>
          <a:lstStyle/>
          <a:p>
            <a:fld id="{4C6CA39F-8041-4925-BD95-F0F6BD0D2137}" type="datetime1">
              <a:rPr lang="en-US" smtClean="0"/>
              <a:t>7/23/2026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xfrm>
            <a:off x="11230348" y="6055170"/>
            <a:ext cx="461440" cy="365125"/>
          </a:xfrm>
          <a:solidFill>
            <a:schemeClr val="bg2"/>
          </a:solid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7669342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Statement 5">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5FCAFD-B73A-5597-B603-55FD5D3AAC1E}"/>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accent5">
              <a:lumMod val="40000"/>
              <a:lumOff val="6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605431" y="-785191"/>
            <a:ext cx="10981137" cy="640080"/>
          </a:xfrm>
          <a:noFill/>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337930" y="441641"/>
            <a:ext cx="9796670" cy="4358960"/>
          </a:xfrm>
        </p:spPr>
        <p:txBody>
          <a:bodyPr anchor="t">
            <a:normAutofit/>
          </a:bodyPr>
          <a:lstStyle>
            <a:lvl1pPr marL="0" indent="0">
              <a:lnSpc>
                <a:spcPct val="80000"/>
              </a:lnSpc>
              <a:spcBef>
                <a:spcPts val="0"/>
              </a:spcBef>
              <a:buNone/>
              <a:defRPr sz="7200" cap="all" spc="-100" baseline="0">
                <a:solidFill>
                  <a:schemeClr val="accent5"/>
                </a:solidFill>
                <a:latin typeface="+mj-lt"/>
              </a:defRPr>
            </a:lvl1pPr>
            <a:lvl2pPr marL="457200" indent="0">
              <a:lnSpc>
                <a:spcPct val="80000"/>
              </a:lnSpc>
              <a:buNone/>
              <a:defRPr sz="7200" cap="all" baseline="0">
                <a:solidFill>
                  <a:schemeClr val="bg1"/>
                </a:solidFill>
                <a:latin typeface="+mj-lt"/>
              </a:defRPr>
            </a:lvl2pPr>
            <a:lvl3pPr marL="914400" indent="0">
              <a:lnSpc>
                <a:spcPct val="80000"/>
              </a:lnSpc>
              <a:buNone/>
              <a:defRPr sz="7200" cap="all" baseline="0">
                <a:solidFill>
                  <a:schemeClr val="bg1"/>
                </a:solidFill>
                <a:latin typeface="+mj-lt"/>
              </a:defRPr>
            </a:lvl3pPr>
            <a:lvl4pPr marL="1371600" indent="0">
              <a:lnSpc>
                <a:spcPct val="80000"/>
              </a:lnSpc>
              <a:buNone/>
              <a:defRPr sz="6600" cap="all" baseline="0">
                <a:solidFill>
                  <a:schemeClr val="bg1"/>
                </a:solidFill>
                <a:latin typeface="+mj-lt"/>
              </a:defRPr>
            </a:lvl4pPr>
            <a:lvl5pPr marL="1828800" indent="0">
              <a:lnSpc>
                <a:spcPct val="80000"/>
              </a:lnSpc>
              <a:buNone/>
              <a:defRPr sz="6600" cap="all" baseline="0">
                <a:solidFill>
                  <a:schemeClr val="bg1"/>
                </a:solidFill>
                <a:latin typeface="+mj-lt"/>
              </a:defRPr>
            </a:lvl5pPr>
          </a:lstStyle>
          <a:p>
            <a:pPr lvl="0"/>
            <a:r>
              <a:rPr lang="en-US" dirty="0"/>
              <a:t>Click to edit statement</a:t>
            </a:r>
          </a:p>
        </p:txBody>
      </p:sp>
      <p:cxnSp>
        <p:nvCxnSpPr>
          <p:cNvPr id="9" name="Straight Connector 8">
            <a:extLst>
              <a:ext uri="{FF2B5EF4-FFF2-40B4-BE49-F238E27FC236}">
                <a16:creationId xmlns:a16="http://schemas.microsoft.com/office/drawing/2014/main" id="{E9C1887E-643E-BB68-F557-E1EAB0A0A644}"/>
              </a:ext>
              <a:ext uri="{C183D7F6-B498-43B3-948B-1728B52AA6E4}">
                <adec:decorative xmlns:adec="http://schemas.microsoft.com/office/drawing/2017/decorative" val="1"/>
              </a:ext>
            </a:extLst>
          </p:cNvPr>
          <p:cNvCxnSpPr>
            <a:cxnSpLocks/>
          </p:cNvCxnSpPr>
          <p:nvPr/>
        </p:nvCxnSpPr>
        <p:spPr>
          <a:xfrm flipH="1">
            <a:off x="926297" y="6172200"/>
            <a:ext cx="10326757" cy="0"/>
          </a:xfrm>
          <a:prstGeom prst="line">
            <a:avLst/>
          </a:prstGeom>
          <a:ln w="12700">
            <a:solidFill>
              <a:schemeClr val="tx2">
                <a:alpha val="47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29270"/>
            <a:ext cx="1907799" cy="365125"/>
          </a:xfrm>
          <a:solidFill>
            <a:schemeClr val="accent5">
              <a:lumMod val="40000"/>
              <a:lumOff val="60000"/>
            </a:schemeClr>
          </a:solidFill>
        </p:spPr>
        <p:txBody>
          <a:bodyPr/>
          <a:lstStyle>
            <a:lvl1pPr>
              <a:defRPr b="0" spc="0">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134599" y="6029271"/>
            <a:ext cx="1098141" cy="365125"/>
          </a:xfrm>
          <a:solidFill>
            <a:schemeClr val="accent5">
              <a:lumMod val="40000"/>
              <a:lumOff val="60000"/>
            </a:schemeClr>
          </a:solidFill>
        </p:spPr>
        <p:txBody>
          <a:bodyPr/>
          <a:lstStyle>
            <a:lvl1pPr>
              <a:defRPr>
                <a:solidFill>
                  <a:schemeClr val="tx2"/>
                </a:solidFill>
              </a:defRPr>
            </a:lvl1pPr>
          </a:lstStyle>
          <a:p>
            <a:fld id="{F4C780C6-F0FD-455F-A2B8-0A9691723AFF}"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2741" y="6029271"/>
            <a:ext cx="429372" cy="365125"/>
          </a:xfrm>
          <a:solidFill>
            <a:schemeClr val="accent5">
              <a:lumMod val="40000"/>
              <a:lumOff val="60000"/>
            </a:schemeClr>
          </a:solidFill>
        </p:spPr>
        <p:txBody>
          <a:bodyPr/>
          <a:lstStyle>
            <a:lvl1pPr>
              <a:defRPr>
                <a:solidFill>
                  <a:schemeClr val="tx2"/>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108885021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052C017-FC5C-A7A2-BA15-6C113717C33C}"/>
              </a:ext>
              <a:ext uri="{C183D7F6-B498-43B3-948B-1728B52AA6E4}">
                <adec:decorative xmlns:adec="http://schemas.microsoft.com/office/drawing/2017/decorative" val="1"/>
              </a:ext>
            </a:extLst>
          </p:cNvPr>
          <p:cNvSpPr/>
          <p:nvPr/>
        </p:nvSpPr>
        <p:spPr>
          <a:xfrm>
            <a:off x="0" y="0"/>
            <a:ext cx="12191999" cy="6858001"/>
          </a:xfrm>
          <a:prstGeom prst="rect">
            <a:avLst/>
          </a:prstGeom>
          <a:solidFill>
            <a:schemeClr val="accent3">
              <a:lumMod val="60000"/>
              <a:lumOff val="4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8" name="Rectangle 7">
            <a:extLst>
              <a:ext uri="{FF2B5EF4-FFF2-40B4-BE49-F238E27FC236}">
                <a16:creationId xmlns:a16="http://schemas.microsoft.com/office/drawing/2014/main" id="{358D5F78-0179-D9C3-74D3-62CE152FFECE}"/>
              </a:ext>
              <a:ext uri="{C183D7F6-B498-43B3-948B-1728B52AA6E4}">
                <adec:decorative xmlns:adec="http://schemas.microsoft.com/office/drawing/2017/decorative" val="1"/>
              </a:ext>
            </a:extLst>
          </p:cNvPr>
          <p:cNvSpPr/>
          <p:nvPr/>
        </p:nvSpPr>
        <p:spPr>
          <a:xfrm>
            <a:off x="1" y="2"/>
            <a:ext cx="8763000" cy="5038338"/>
          </a:xfrm>
          <a:prstGeom prst="rect">
            <a:avLst/>
          </a:prstGeom>
          <a:solidFill>
            <a:schemeClr val="accent3">
              <a:lumMod val="40000"/>
              <a:lumOff val="6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ABB386FE-4A21-B72A-BB2B-D4FDFDC3ECA5}"/>
              </a:ext>
              <a:ext uri="{C183D7F6-B498-43B3-948B-1728B52AA6E4}">
                <adec:decorative xmlns:adec="http://schemas.microsoft.com/office/drawing/2017/decorative" val="1"/>
              </a:ext>
            </a:extLst>
          </p:cNvPr>
          <p:cNvCxnSpPr>
            <a:cxnSpLocks/>
          </p:cNvCxnSpPr>
          <p:nvPr/>
        </p:nvCxnSpPr>
        <p:spPr>
          <a:xfrm flipH="1">
            <a:off x="722427" y="6212437"/>
            <a:ext cx="10808612" cy="0"/>
          </a:xfrm>
          <a:prstGeom prst="line">
            <a:avLst/>
          </a:prstGeom>
          <a:ln w="12700">
            <a:solidFill>
              <a:schemeClr val="accent5">
                <a:alpha val="45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D4813FB1-9165-4DD7-C4C2-EAFC20602DB8}"/>
              </a:ext>
            </a:extLst>
          </p:cNvPr>
          <p:cNvSpPr>
            <a:spLocks noGrp="1"/>
          </p:cNvSpPr>
          <p:nvPr>
            <p:ph type="title" hasCustomPrompt="1"/>
          </p:nvPr>
        </p:nvSpPr>
        <p:spPr>
          <a:xfrm>
            <a:off x="4114800" y="5410203"/>
            <a:ext cx="7543800" cy="372746"/>
          </a:xfrm>
          <a:noFill/>
        </p:spPr>
        <p:txBody>
          <a:bodyPr tIns="91440" bIns="91440" anchor="ctr">
            <a:normAutofit/>
          </a:bodyPr>
          <a:lstStyle>
            <a:lvl1pPr algn="r">
              <a:defRPr sz="2000">
                <a:solidFill>
                  <a:schemeClr val="accent1"/>
                </a:solidFill>
              </a:defRPr>
            </a:lvl1pPr>
          </a:lstStyle>
          <a:p>
            <a:r>
              <a:rPr lang="en-US" dirty="0"/>
              <a:t>Quote Author</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603504" y="725556"/>
            <a:ext cx="8845296" cy="3656168"/>
          </a:xfrm>
        </p:spPr>
        <p:txBody>
          <a:bodyPr>
            <a:normAutofit/>
          </a:bodyPr>
          <a:lstStyle>
            <a:lvl1pPr marL="228600" indent="-228600">
              <a:lnSpc>
                <a:spcPct val="85000"/>
              </a:lnSpc>
              <a:spcBef>
                <a:spcPts val="0"/>
              </a:spcBef>
              <a:buNone/>
              <a:defRPr sz="5800" b="0" cap="all" spc="0" baseline="0">
                <a:solidFill>
                  <a:schemeClr val="accent5"/>
                </a:solidFill>
                <a:latin typeface="+mj-lt"/>
              </a:defRPr>
            </a:lvl1pPr>
          </a:lstStyle>
          <a:p>
            <a:pPr lvl="0"/>
            <a:r>
              <a:rPr lang="en-US" dirty="0"/>
              <a:t>Click to edit quote</a:t>
            </a:r>
          </a:p>
        </p:txBody>
      </p:sp>
      <p:sp>
        <p:nvSpPr>
          <p:cNvPr id="10" name="Footer Placeholder 9">
            <a:extLst>
              <a:ext uri="{FF2B5EF4-FFF2-40B4-BE49-F238E27FC236}">
                <a16:creationId xmlns:a16="http://schemas.microsoft.com/office/drawing/2014/main" id="{94F49A81-8721-B846-5567-52769C04D66C}"/>
              </a:ext>
            </a:extLst>
          </p:cNvPr>
          <p:cNvSpPr>
            <a:spLocks noGrp="1"/>
          </p:cNvSpPr>
          <p:nvPr>
            <p:ph type="ftr" sz="quarter" idx="11"/>
          </p:nvPr>
        </p:nvSpPr>
        <p:spPr>
          <a:xfrm>
            <a:off x="605430" y="6029868"/>
            <a:ext cx="1911096" cy="365125"/>
          </a:xfrm>
          <a:solidFill>
            <a:schemeClr val="accent3">
              <a:lumMod val="60000"/>
              <a:lumOff val="40000"/>
            </a:schemeClr>
          </a:solidFill>
        </p:spPr>
        <p:txBody>
          <a:bodyPr/>
          <a:lstStyle>
            <a:lvl1pPr>
              <a:defRPr b="0">
                <a:solidFill>
                  <a:schemeClr val="accent5"/>
                </a:solidFill>
                <a:latin typeface="+mn-lt"/>
              </a:defRPr>
            </a:lvl1pPr>
          </a:lstStyle>
          <a:p>
            <a:r>
              <a:rPr lang="en-US"/>
              <a:t>Sample Footer Text</a:t>
            </a:r>
          </a:p>
        </p:txBody>
      </p:sp>
      <p:sp>
        <p:nvSpPr>
          <p:cNvPr id="9" name="Date Placeholder 8">
            <a:extLst>
              <a:ext uri="{FF2B5EF4-FFF2-40B4-BE49-F238E27FC236}">
                <a16:creationId xmlns:a16="http://schemas.microsoft.com/office/drawing/2014/main" id="{FB3E54B7-FFB1-7BFC-0189-A17360728C52}"/>
              </a:ext>
            </a:extLst>
          </p:cNvPr>
          <p:cNvSpPr>
            <a:spLocks noGrp="1"/>
          </p:cNvSpPr>
          <p:nvPr>
            <p:ph type="dt" sz="half" idx="10"/>
          </p:nvPr>
        </p:nvSpPr>
        <p:spPr>
          <a:xfrm>
            <a:off x="9802368" y="6029868"/>
            <a:ext cx="1435608" cy="365125"/>
          </a:xfrm>
          <a:solidFill>
            <a:schemeClr val="accent3">
              <a:lumMod val="60000"/>
              <a:lumOff val="40000"/>
            </a:schemeClr>
          </a:solidFill>
        </p:spPr>
        <p:txBody>
          <a:bodyPr/>
          <a:lstStyle>
            <a:lvl1pPr>
              <a:defRPr b="0">
                <a:solidFill>
                  <a:schemeClr val="accent5"/>
                </a:solidFill>
                <a:latin typeface="+mn-lt"/>
              </a:defRPr>
            </a:lvl1pPr>
          </a:lstStyle>
          <a:p>
            <a:fld id="{D348C769-7AB4-4647-BD58-CC3E9CA66889}" type="datetime1">
              <a:rPr lang="en-US" smtClean="0"/>
              <a:t>7/23/2026</a:t>
            </a:fld>
            <a:endParaRPr lang="en-US"/>
          </a:p>
        </p:txBody>
      </p:sp>
      <p:sp>
        <p:nvSpPr>
          <p:cNvPr id="11" name="Slide Number Placeholder 10">
            <a:extLst>
              <a:ext uri="{FF2B5EF4-FFF2-40B4-BE49-F238E27FC236}">
                <a16:creationId xmlns:a16="http://schemas.microsoft.com/office/drawing/2014/main" id="{D1DF2706-0EDF-0D3B-C01B-613E7D1BB6CC}"/>
              </a:ext>
            </a:extLst>
          </p:cNvPr>
          <p:cNvSpPr>
            <a:spLocks noGrp="1"/>
          </p:cNvSpPr>
          <p:nvPr>
            <p:ph type="sldNum" sz="quarter" idx="12"/>
          </p:nvPr>
        </p:nvSpPr>
        <p:spPr>
          <a:solidFill>
            <a:schemeClr val="accent3">
              <a:lumMod val="60000"/>
              <a:lumOff val="40000"/>
            </a:schemeClr>
          </a:solidFill>
        </p:spPr>
        <p:txBody>
          <a:bodyPr/>
          <a:lstStyle>
            <a:lvl1pPr>
              <a:defRPr b="0">
                <a:solidFill>
                  <a:schemeClr val="accent5"/>
                </a:solidFill>
                <a:latin typeface="+mn-lt"/>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32059961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052C017-FC5C-A7A2-BA15-6C113717C33C}"/>
              </a:ext>
              <a:ext uri="{C183D7F6-B498-43B3-948B-1728B52AA6E4}">
                <adec:decorative xmlns:adec="http://schemas.microsoft.com/office/drawing/2017/decorative" val="1"/>
              </a:ext>
            </a:extLst>
          </p:cNvPr>
          <p:cNvSpPr/>
          <p:nvPr/>
        </p:nvSpPr>
        <p:spPr>
          <a:xfrm>
            <a:off x="1" y="0"/>
            <a:ext cx="12192000" cy="6858001"/>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cxnSp>
        <p:nvCxnSpPr>
          <p:cNvPr id="13" name="Straight Connector 12">
            <a:extLst>
              <a:ext uri="{FF2B5EF4-FFF2-40B4-BE49-F238E27FC236}">
                <a16:creationId xmlns:a16="http://schemas.microsoft.com/office/drawing/2014/main" id="{B4DD8063-0B64-5552-D964-11CA84F7ABD9}"/>
              </a:ext>
              <a:ext uri="{C183D7F6-B498-43B3-948B-1728B52AA6E4}">
                <adec:decorative xmlns:adec="http://schemas.microsoft.com/office/drawing/2017/decorative" val="1"/>
              </a:ext>
            </a:extLst>
          </p:cNvPr>
          <p:cNvCxnSpPr>
            <a:cxnSpLocks/>
          </p:cNvCxnSpPr>
          <p:nvPr/>
        </p:nvCxnSpPr>
        <p:spPr>
          <a:xfrm>
            <a:off x="11082528" y="725556"/>
            <a:ext cx="0" cy="4135136"/>
          </a:xfrm>
          <a:prstGeom prst="line">
            <a:avLst/>
          </a:prstGeom>
          <a:ln w="12700">
            <a:solidFill>
              <a:schemeClr val="tx2">
                <a:alpha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4443564" y="5167222"/>
            <a:ext cx="6789870" cy="679510"/>
          </a:xfrm>
          <a:solidFill>
            <a:schemeClr val="bg2"/>
          </a:solidFill>
        </p:spPr>
        <p:txBody>
          <a:bodyPr tIns="91440" bIns="91440" anchor="ctr">
            <a:normAutofit/>
          </a:bodyPr>
          <a:lstStyle>
            <a:lvl1pPr algn="r">
              <a:defRPr sz="2000" b="1" cap="none" baseline="0">
                <a:solidFill>
                  <a:schemeClr val="accent5"/>
                </a:solidFill>
                <a:latin typeface="+mn-lt"/>
              </a:defRPr>
            </a:lvl1pPr>
          </a:lstStyle>
          <a:p>
            <a:r>
              <a:rPr lang="en-US" dirty="0"/>
              <a:t>Quote Author</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603504" y="725556"/>
            <a:ext cx="8653281" cy="4075044"/>
          </a:xfrm>
        </p:spPr>
        <p:txBody>
          <a:bodyPr>
            <a:normAutofit/>
          </a:bodyPr>
          <a:lstStyle>
            <a:lvl1pPr marL="228600" indent="-228600">
              <a:lnSpc>
                <a:spcPct val="85000"/>
              </a:lnSpc>
              <a:spcBef>
                <a:spcPts val="0"/>
              </a:spcBef>
              <a:buNone/>
              <a:defRPr sz="5400" b="0" cap="all" spc="0" baseline="0">
                <a:solidFill>
                  <a:schemeClr val="accent2"/>
                </a:solidFill>
                <a:latin typeface="+mj-lt"/>
              </a:defRPr>
            </a:lvl1pPr>
          </a:lstStyle>
          <a:p>
            <a:pPr lvl="0"/>
            <a:r>
              <a:rPr lang="en-US" dirty="0"/>
              <a:t>Click to edit quote</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3503" y="6029868"/>
            <a:ext cx="1911096" cy="367060"/>
          </a:xfrm>
          <a:noFill/>
        </p:spPr>
        <p:txBody>
          <a:bodyPr anchor="ctr"/>
          <a:lstStyle>
            <a:lvl1pPr algn="l">
              <a:defRPr b="0" spc="0">
                <a:solidFill>
                  <a:schemeClr val="accent5"/>
                </a:solidFill>
                <a:latin typeface="+mn-lt"/>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801193" y="6029868"/>
            <a:ext cx="1439323" cy="365125"/>
          </a:xfrm>
          <a:noFill/>
        </p:spPr>
        <p:txBody>
          <a:bodyPr/>
          <a:lstStyle>
            <a:lvl1pPr algn="r">
              <a:defRPr b="0">
                <a:solidFill>
                  <a:schemeClr val="accent5"/>
                </a:solidFill>
                <a:latin typeface="+mn-lt"/>
              </a:defRPr>
            </a:lvl1pPr>
          </a:lstStyle>
          <a:p>
            <a:fld id="{67891EA0-6E5D-4821-92F4-23CFFDAC5E38}"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3434" y="6029868"/>
            <a:ext cx="429372" cy="365125"/>
          </a:xfrm>
          <a:noFill/>
        </p:spPr>
        <p:txBody>
          <a:bodyPr/>
          <a:lstStyle>
            <a:lvl1pPr>
              <a:defRPr b="0">
                <a:solidFill>
                  <a:schemeClr val="accent5"/>
                </a:solidFill>
                <a:latin typeface="+mn-lt"/>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34475764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052C017-FC5C-A7A2-BA15-6C113717C33C}"/>
              </a:ext>
              <a:ext uri="{C183D7F6-B498-43B3-948B-1728B52AA6E4}">
                <adec:decorative xmlns:adec="http://schemas.microsoft.com/office/drawing/2017/decorative" val="1"/>
              </a:ext>
            </a:extLst>
          </p:cNvPr>
          <p:cNvSpPr/>
          <p:nvPr/>
        </p:nvSpPr>
        <p:spPr>
          <a:xfrm>
            <a:off x="1" y="0"/>
            <a:ext cx="12192000" cy="6858001"/>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8" name="Rectangle 7">
            <a:extLst>
              <a:ext uri="{FF2B5EF4-FFF2-40B4-BE49-F238E27FC236}">
                <a16:creationId xmlns:a16="http://schemas.microsoft.com/office/drawing/2014/main" id="{358D5F78-0179-D9C3-74D3-62CE152FFECE}"/>
              </a:ext>
              <a:ext uri="{C183D7F6-B498-43B3-948B-1728B52AA6E4}">
                <adec:decorative xmlns:adec="http://schemas.microsoft.com/office/drawing/2017/decorative" val="1"/>
              </a:ext>
            </a:extLst>
          </p:cNvPr>
          <p:cNvSpPr/>
          <p:nvPr/>
        </p:nvSpPr>
        <p:spPr>
          <a:xfrm>
            <a:off x="3439120" y="1202645"/>
            <a:ext cx="5301113" cy="4452709"/>
          </a:xfrm>
          <a:prstGeom prst="rect">
            <a:avLst/>
          </a:prstGeom>
          <a:solidFill>
            <a:schemeClr val="bg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5EDCDC8B-43A9-5AA8-8ACB-3F984DC1BEBF}"/>
              </a:ext>
              <a:ext uri="{C183D7F6-B498-43B3-948B-1728B52AA6E4}">
                <adec:decorative xmlns:adec="http://schemas.microsoft.com/office/drawing/2017/decorative" val="1"/>
              </a:ext>
            </a:extLst>
          </p:cNvPr>
          <p:cNvCxnSpPr>
            <a:cxnSpLocks/>
          </p:cNvCxnSpPr>
          <p:nvPr/>
        </p:nvCxnSpPr>
        <p:spPr>
          <a:xfrm flipV="1">
            <a:off x="6096000" y="5402510"/>
            <a:ext cx="0" cy="145549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8FE70F6-FCE2-0FC4-2CD2-165DDD7471FB}"/>
              </a:ext>
              <a:ext uri="{C183D7F6-B498-43B3-948B-1728B52AA6E4}">
                <adec:decorative xmlns:adec="http://schemas.microsoft.com/office/drawing/2017/decorative" val="1"/>
              </a:ext>
            </a:extLst>
          </p:cNvPr>
          <p:cNvCxnSpPr>
            <a:cxnSpLocks/>
          </p:cNvCxnSpPr>
          <p:nvPr/>
        </p:nvCxnSpPr>
        <p:spPr>
          <a:xfrm flipV="1">
            <a:off x="6096000" y="0"/>
            <a:ext cx="0" cy="145549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3963474" y="4659653"/>
            <a:ext cx="4252404" cy="520187"/>
          </a:xfrm>
          <a:noFill/>
        </p:spPr>
        <p:txBody>
          <a:bodyPr anchor="ctr">
            <a:normAutofit/>
          </a:bodyPr>
          <a:lstStyle>
            <a:lvl1pPr algn="ctr">
              <a:defRPr sz="1600">
                <a:solidFill>
                  <a:schemeClr val="accent2"/>
                </a:solidFill>
              </a:defRPr>
            </a:lvl1pPr>
          </a:lstStyle>
          <a:p>
            <a:r>
              <a:rPr lang="en-US" dirty="0"/>
              <a:t>Quote Author</a:t>
            </a:r>
          </a:p>
        </p:txBody>
      </p:sp>
      <p:sp>
        <p:nvSpPr>
          <p:cNvPr id="14" name="Footer Placeholder 13">
            <a:extLst>
              <a:ext uri="{FF2B5EF4-FFF2-40B4-BE49-F238E27FC236}">
                <a16:creationId xmlns:a16="http://schemas.microsoft.com/office/drawing/2014/main" id="{B22420FA-FDBE-1BD5-73B2-9577BE200CF2}"/>
              </a:ext>
            </a:extLst>
          </p:cNvPr>
          <p:cNvSpPr>
            <a:spLocks noGrp="1"/>
          </p:cNvSpPr>
          <p:nvPr>
            <p:ph type="ftr" sz="quarter" idx="11"/>
          </p:nvPr>
        </p:nvSpPr>
        <p:spPr>
          <a:noFill/>
        </p:spPr>
        <p:txBody>
          <a:bodyPr/>
          <a:lstStyle>
            <a:lvl1pPr>
              <a:defRPr b="0">
                <a:solidFill>
                  <a:schemeClr val="accent5"/>
                </a:solidFill>
              </a:defRPr>
            </a:lvl1pPr>
          </a:lstStyle>
          <a:p>
            <a:r>
              <a:rPr lang="en-US"/>
              <a:t>Sample Footer Text</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2312230" y="1793287"/>
            <a:ext cx="7554892" cy="2494627"/>
          </a:xfrm>
        </p:spPr>
        <p:txBody>
          <a:bodyPr anchor="ctr">
            <a:normAutofit/>
          </a:bodyPr>
          <a:lstStyle>
            <a:lvl1pPr marL="0" indent="0" algn="ctr">
              <a:lnSpc>
                <a:spcPct val="85000"/>
              </a:lnSpc>
              <a:buNone/>
              <a:defRPr sz="4800" b="0" cap="none" spc="0" baseline="0">
                <a:solidFill>
                  <a:schemeClr val="accent5"/>
                </a:solidFill>
                <a:latin typeface="+mn-lt"/>
              </a:defRPr>
            </a:lvl1pPr>
          </a:lstStyle>
          <a:p>
            <a:pPr lvl="0"/>
            <a:r>
              <a:rPr lang="en-US" dirty="0"/>
              <a:t>Click to edit quote</a:t>
            </a:r>
          </a:p>
        </p:txBody>
      </p:sp>
      <p:sp>
        <p:nvSpPr>
          <p:cNvPr id="13" name="Date Placeholder 12">
            <a:extLst>
              <a:ext uri="{FF2B5EF4-FFF2-40B4-BE49-F238E27FC236}">
                <a16:creationId xmlns:a16="http://schemas.microsoft.com/office/drawing/2014/main" id="{44359CE5-9894-7A66-486B-F830CCE17772}"/>
              </a:ext>
            </a:extLst>
          </p:cNvPr>
          <p:cNvSpPr>
            <a:spLocks noGrp="1"/>
          </p:cNvSpPr>
          <p:nvPr>
            <p:ph type="dt" sz="half" idx="10"/>
          </p:nvPr>
        </p:nvSpPr>
        <p:spPr>
          <a:noFill/>
        </p:spPr>
        <p:txBody>
          <a:bodyPr/>
          <a:lstStyle>
            <a:lvl1pPr>
              <a:defRPr>
                <a:solidFill>
                  <a:schemeClr val="accent5"/>
                </a:solidFill>
              </a:defRPr>
            </a:lvl1pPr>
          </a:lstStyle>
          <a:p>
            <a:fld id="{869CC736-6517-4DE3-9A18-5EB6F27EF875}" type="datetime1">
              <a:rPr lang="en-US" smtClean="0"/>
              <a:t>7/23/2026</a:t>
            </a:fld>
            <a:endParaRPr lang="en-US"/>
          </a:p>
        </p:txBody>
      </p:sp>
      <p:sp>
        <p:nvSpPr>
          <p:cNvPr id="15" name="Slide Number Placeholder 14">
            <a:extLst>
              <a:ext uri="{FF2B5EF4-FFF2-40B4-BE49-F238E27FC236}">
                <a16:creationId xmlns:a16="http://schemas.microsoft.com/office/drawing/2014/main" id="{4A2B012E-FACE-13C2-4909-F2AE04FD18CB}"/>
              </a:ext>
            </a:extLst>
          </p:cNvPr>
          <p:cNvSpPr>
            <a:spLocks noGrp="1"/>
          </p:cNvSpPr>
          <p:nvPr>
            <p:ph type="sldNum" sz="quarter" idx="12"/>
          </p:nvPr>
        </p:nvSpPr>
        <p:spPr>
          <a:noFill/>
        </p:spPr>
        <p:txBody>
          <a:bodyPr/>
          <a:lstStyle>
            <a:lvl1pPr>
              <a:defRPr>
                <a:solidFill>
                  <a:schemeClr val="accent5"/>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41445583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Quote 4">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052C017-FC5C-A7A2-BA15-6C113717C33C}"/>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accent5"/>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pic>
        <p:nvPicPr>
          <p:cNvPr id="8" name="Picture 7">
            <a:extLst>
              <a:ext uri="{FF2B5EF4-FFF2-40B4-BE49-F238E27FC236}">
                <a16:creationId xmlns:a16="http://schemas.microsoft.com/office/drawing/2014/main" id="{E2FBFD51-0E30-9113-3F4A-D0B88575143F}"/>
              </a:ext>
              <a:ext uri="{C183D7F6-B498-43B3-948B-1728B52AA6E4}">
                <adec:decorative xmlns:adec="http://schemas.microsoft.com/office/drawing/2017/decorative" val="1"/>
              </a:ext>
            </a:extLst>
          </p:cNvPr>
          <p:cNvPicPr>
            <a:picLocks noChangeAspect="1"/>
          </p:cNvPicPr>
          <p:nvPr/>
        </p:nvPicPr>
        <p:blipFill>
          <a:blip r:embed="rId2" cstate="email">
            <a:alphaModFix amt="28000"/>
            <a:duotone>
              <a:prstClr val="black"/>
              <a:schemeClr val="accent3">
                <a:tint val="45000"/>
                <a:satMod val="400000"/>
              </a:schemeClr>
            </a:duotone>
            <a:extLst>
              <a:ext uri="{28A0092B-C50C-407E-A947-70E740481C1C}">
                <a14:useLocalDpi xmlns:a14="http://schemas.microsoft.com/office/drawing/2010/main"/>
              </a:ext>
            </a:extLst>
          </a:blip>
          <a:srcRect/>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6447" y="5204117"/>
            <a:ext cx="11019882" cy="715858"/>
          </a:xfrm>
          <a:noFill/>
        </p:spPr>
        <p:txBody>
          <a:bodyPr tIns="91440" bIns="91440" anchor="ctr">
            <a:normAutofit/>
          </a:bodyPr>
          <a:lstStyle>
            <a:lvl1pPr algn="r">
              <a:defRPr sz="1800">
                <a:solidFill>
                  <a:schemeClr val="accent2"/>
                </a:solidFill>
              </a:defRPr>
            </a:lvl1pPr>
          </a:lstStyle>
          <a:p>
            <a:r>
              <a:rPr lang="en-US" dirty="0"/>
              <a:t>Quote Author</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603504" y="539646"/>
            <a:ext cx="8406832" cy="3709557"/>
          </a:xfrm>
        </p:spPr>
        <p:txBody>
          <a:bodyPr>
            <a:normAutofit/>
          </a:bodyPr>
          <a:lstStyle>
            <a:lvl1pPr marL="228600" indent="-228600">
              <a:lnSpc>
                <a:spcPct val="100000"/>
              </a:lnSpc>
              <a:spcBef>
                <a:spcPts val="0"/>
              </a:spcBef>
              <a:buNone/>
              <a:defRPr sz="5400" b="0" cap="none" spc="0" baseline="0">
                <a:solidFill>
                  <a:schemeClr val="bg2"/>
                </a:solidFill>
              </a:defRPr>
            </a:lvl1pPr>
          </a:lstStyle>
          <a:p>
            <a:pPr lvl="0"/>
            <a:r>
              <a:rPr lang="en-US" dirty="0"/>
              <a:t>Click to edit quote</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3" y="6028848"/>
            <a:ext cx="1828970" cy="366144"/>
          </a:xfrm>
          <a:noFill/>
        </p:spPr>
        <p:txBody>
          <a:bodyPr/>
          <a:lstStyle>
            <a:lvl1pPr algn="l">
              <a:defRPr b="0" spc="0">
                <a:solidFill>
                  <a:schemeClr val="bg2"/>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lvl1pPr>
              <a:defRPr>
                <a:solidFill>
                  <a:schemeClr val="bg2"/>
                </a:solidFill>
              </a:defRPr>
            </a:lvl1pPr>
          </a:lstStyle>
          <a:p>
            <a:fld id="{55971960-CC10-477C-A0E8-32CE7F9D38E0}"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lvl1pPr>
              <a:defRPr>
                <a:solidFill>
                  <a:schemeClr val="bg2"/>
                </a:solidFill>
              </a:defRPr>
            </a:lvl1pPr>
          </a:lstStyle>
          <a:p>
            <a:fld id="{27F8DDA4-3B80-4E8A-A8F5-521F73BF9127}" type="slidenum">
              <a:rPr lang="en-US" smtClean="0"/>
              <a:t>‹#›</a:t>
            </a:fld>
            <a:endParaRPr lang="en-US"/>
          </a:p>
        </p:txBody>
      </p:sp>
      <p:cxnSp>
        <p:nvCxnSpPr>
          <p:cNvPr id="7" name="Straight Connector 6">
            <a:extLst>
              <a:ext uri="{FF2B5EF4-FFF2-40B4-BE49-F238E27FC236}">
                <a16:creationId xmlns:a16="http://schemas.microsoft.com/office/drawing/2014/main" id="{390E99C4-92E7-3B92-2013-C034357E2D72}"/>
              </a:ext>
              <a:ext uri="{C183D7F6-B498-43B3-948B-1728B52AA6E4}">
                <adec:decorative xmlns:adec="http://schemas.microsoft.com/office/drawing/2017/decorative" val="1"/>
              </a:ext>
            </a:extLst>
          </p:cNvPr>
          <p:cNvCxnSpPr>
            <a:cxnSpLocks/>
          </p:cNvCxnSpPr>
          <p:nvPr/>
        </p:nvCxnSpPr>
        <p:spPr>
          <a:xfrm>
            <a:off x="685800" y="4804478"/>
            <a:ext cx="108204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72209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Quote 5">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052C017-FC5C-A7A2-BA15-6C113717C33C}"/>
              </a:ext>
              <a:ext uri="{C183D7F6-B498-43B3-948B-1728B52AA6E4}">
                <adec:decorative xmlns:adec="http://schemas.microsoft.com/office/drawing/2017/decorative" val="1"/>
              </a:ext>
            </a:extLst>
          </p:cNvPr>
          <p:cNvSpPr/>
          <p:nvPr/>
        </p:nvSpPr>
        <p:spPr>
          <a:xfrm>
            <a:off x="1" y="-1"/>
            <a:ext cx="12192000" cy="6858001"/>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11" name="Rectangle 10">
            <a:extLst>
              <a:ext uri="{FF2B5EF4-FFF2-40B4-BE49-F238E27FC236}">
                <a16:creationId xmlns:a16="http://schemas.microsoft.com/office/drawing/2014/main" id="{C278D15F-775B-01A1-AD5A-860DC9A2EA8C}"/>
              </a:ext>
              <a:ext uri="{C183D7F6-B498-43B3-948B-1728B52AA6E4}">
                <adec:decorative xmlns:adec="http://schemas.microsoft.com/office/drawing/2017/decorative" val="1"/>
              </a:ext>
            </a:extLst>
          </p:cNvPr>
          <p:cNvSpPr/>
          <p:nvPr/>
        </p:nvSpPr>
        <p:spPr>
          <a:xfrm>
            <a:off x="0" y="1"/>
            <a:ext cx="9448801" cy="4800599"/>
          </a:xfrm>
          <a:prstGeom prst="rect">
            <a:avLst/>
          </a:prstGeom>
          <a:solidFill>
            <a:schemeClr val="bg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E8FE70F6-FCE2-0FC4-2CD2-165DDD7471FB}"/>
              </a:ext>
              <a:ext uri="{C183D7F6-B498-43B3-948B-1728B52AA6E4}">
                <adec:decorative xmlns:adec="http://schemas.microsoft.com/office/drawing/2017/decorative" val="1"/>
              </a:ext>
            </a:extLst>
          </p:cNvPr>
          <p:cNvCxnSpPr>
            <a:cxnSpLocks/>
          </p:cNvCxnSpPr>
          <p:nvPr/>
        </p:nvCxnSpPr>
        <p:spPr>
          <a:xfrm flipV="1">
            <a:off x="11081989" y="698720"/>
            <a:ext cx="0" cy="4101880"/>
          </a:xfrm>
          <a:prstGeom prst="line">
            <a:avLst/>
          </a:prstGeom>
          <a:ln w="12700">
            <a:solidFill>
              <a:schemeClr val="tx2">
                <a:alpha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984864" y="5257800"/>
            <a:ext cx="10255196" cy="748275"/>
          </a:xfrm>
          <a:noFill/>
        </p:spPr>
        <p:txBody>
          <a:bodyPr anchor="ctr">
            <a:normAutofit/>
          </a:bodyPr>
          <a:lstStyle>
            <a:lvl1pPr algn="r">
              <a:defRPr sz="1800">
                <a:solidFill>
                  <a:schemeClr val="accent2"/>
                </a:solidFill>
              </a:defRPr>
            </a:lvl1pPr>
          </a:lstStyle>
          <a:p>
            <a:r>
              <a:rPr lang="en-US" dirty="0"/>
              <a:t>Quote Author</a:t>
            </a:r>
          </a:p>
        </p:txBody>
      </p:sp>
      <p:sp>
        <p:nvSpPr>
          <p:cNvPr id="8" name="Content Placeholder 7">
            <a:extLst>
              <a:ext uri="{FF2B5EF4-FFF2-40B4-BE49-F238E27FC236}">
                <a16:creationId xmlns:a16="http://schemas.microsoft.com/office/drawing/2014/main" id="{64AEC05F-4937-10A8-1A19-6FA315BE7ADF}"/>
              </a:ext>
            </a:extLst>
          </p:cNvPr>
          <p:cNvSpPr>
            <a:spLocks noGrp="1"/>
          </p:cNvSpPr>
          <p:nvPr>
            <p:ph sz="quarter" idx="13" hasCustomPrompt="1"/>
          </p:nvPr>
        </p:nvSpPr>
        <p:spPr>
          <a:xfrm>
            <a:off x="887413" y="1033272"/>
            <a:ext cx="9247187" cy="3257550"/>
          </a:xfrm>
        </p:spPr>
        <p:txBody>
          <a:bodyPr>
            <a:normAutofit/>
          </a:bodyPr>
          <a:lstStyle>
            <a:lvl1pPr marL="228600" indent="-228600">
              <a:lnSpc>
                <a:spcPct val="85000"/>
              </a:lnSpc>
              <a:buNone/>
              <a:defRPr sz="5400">
                <a:solidFill>
                  <a:schemeClr val="accent5"/>
                </a:solidFill>
              </a:defRPr>
            </a:lvl1pPr>
          </a:lstStyle>
          <a:p>
            <a:pPr lvl="0"/>
            <a:r>
              <a:rPr lang="en-US" dirty="0"/>
              <a:t>Click to edit quote</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0" y="6029867"/>
            <a:ext cx="1911096" cy="365126"/>
          </a:xfrm>
          <a:noFill/>
        </p:spPr>
        <p:txBody>
          <a:bodyPr/>
          <a:lstStyle>
            <a:lvl1pPr algn="l">
              <a:defRPr b="0" spc="0">
                <a:solidFill>
                  <a:schemeClr val="accent5"/>
                </a:solidFill>
              </a:defRPr>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82686" cy="365125"/>
          </a:xfrm>
          <a:noFill/>
        </p:spPr>
        <p:txBody>
          <a:bodyPr/>
          <a:lstStyle>
            <a:lvl1pPr algn="r">
              <a:defRPr>
                <a:solidFill>
                  <a:schemeClr val="accent5"/>
                </a:solidFill>
              </a:defRPr>
            </a:lvl1pPr>
          </a:lstStyle>
          <a:p>
            <a:fld id="{84D8584C-2125-40A2-8519-09FB9A8C3315}"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lvl1pPr>
              <a:defRPr>
                <a:solidFill>
                  <a:schemeClr val="accent5"/>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392717351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50773-1259-8F51-3561-DF3A80B264DE}"/>
              </a:ext>
            </a:extLst>
          </p:cNvPr>
          <p:cNvSpPr>
            <a:spLocks noGrp="1"/>
          </p:cNvSpPr>
          <p:nvPr>
            <p:ph type="title"/>
          </p:nvPr>
        </p:nvSpPr>
        <p:spPr>
          <a:xfrm>
            <a:off x="603504" y="521185"/>
            <a:ext cx="10902696" cy="1070849"/>
          </a:xfrm>
          <a:noFill/>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9C966CF-BE4B-28C8-6D17-E087E97C0E98}"/>
              </a:ext>
            </a:extLst>
          </p:cNvPr>
          <p:cNvSpPr>
            <a:spLocks noGrp="1"/>
          </p:cNvSpPr>
          <p:nvPr>
            <p:ph sz="half" idx="1"/>
          </p:nvPr>
        </p:nvSpPr>
        <p:spPr>
          <a:xfrm>
            <a:off x="605431" y="1756230"/>
            <a:ext cx="5181600" cy="40349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1559437-5037-4EE7-88FA-80C5AA0870F2}"/>
              </a:ext>
            </a:extLst>
          </p:cNvPr>
          <p:cNvSpPr>
            <a:spLocks noGrp="1"/>
          </p:cNvSpPr>
          <p:nvPr>
            <p:ph sz="half" idx="2"/>
          </p:nvPr>
        </p:nvSpPr>
        <p:spPr>
          <a:xfrm>
            <a:off x="6324600" y="1756230"/>
            <a:ext cx="5181600" cy="40349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68326746-DF44-9DEF-8471-A5E1F6CCC502}"/>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15850B58-64D5-F359-1AC8-3D57AA87BFBD}"/>
              </a:ext>
            </a:extLst>
          </p:cNvPr>
          <p:cNvSpPr>
            <a:spLocks noGrp="1"/>
          </p:cNvSpPr>
          <p:nvPr>
            <p:ph type="dt" sz="half" idx="10"/>
          </p:nvPr>
        </p:nvSpPr>
        <p:spPr/>
        <p:txBody>
          <a:bodyPr/>
          <a:lstStyle/>
          <a:p>
            <a:fld id="{B3C0EDEC-0890-4E6D-9DE0-ECAF543851A7}" type="datetime1">
              <a:rPr lang="en-US" smtClean="0"/>
              <a:t>7/23/2026</a:t>
            </a:fld>
            <a:endParaRPr lang="en-US"/>
          </a:p>
        </p:txBody>
      </p:sp>
      <p:sp>
        <p:nvSpPr>
          <p:cNvPr id="7" name="Slide Number Placeholder 6">
            <a:extLst>
              <a:ext uri="{FF2B5EF4-FFF2-40B4-BE49-F238E27FC236}">
                <a16:creationId xmlns:a16="http://schemas.microsoft.com/office/drawing/2014/main" id="{9F6A22FA-48E7-5BF5-6432-6C7A54D7E031}"/>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40717032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D8D87-72DE-A210-5C2D-570A1B01D41E}"/>
              </a:ext>
            </a:extLst>
          </p:cNvPr>
          <p:cNvSpPr>
            <a:spLocks noGrp="1"/>
          </p:cNvSpPr>
          <p:nvPr>
            <p:ph type="title"/>
          </p:nvPr>
        </p:nvSpPr>
        <p:spPr>
          <a:xfrm>
            <a:off x="603504" y="521206"/>
            <a:ext cx="10899648" cy="1069848"/>
          </a:xfrm>
          <a:noFill/>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73932A9-21A4-5A57-9D72-8C46993E6B11}"/>
              </a:ext>
            </a:extLst>
          </p:cNvPr>
          <p:cNvSpPr>
            <a:spLocks noGrp="1"/>
          </p:cNvSpPr>
          <p:nvPr>
            <p:ph type="body" idx="1"/>
          </p:nvPr>
        </p:nvSpPr>
        <p:spPr>
          <a:xfrm>
            <a:off x="605431" y="1631076"/>
            <a:ext cx="5157787" cy="709394"/>
          </a:xfrm>
        </p:spPr>
        <p:txBody>
          <a:bodyPr anchor="b">
            <a:normAutofit/>
          </a:bodyPr>
          <a:lstStyle>
            <a:lvl1pPr marL="0" indent="0">
              <a:buNone/>
              <a:defRPr sz="1800" b="1" cap="all" spc="5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83D4B4-A366-E12D-19BB-C17B71466184}"/>
              </a:ext>
            </a:extLst>
          </p:cNvPr>
          <p:cNvSpPr>
            <a:spLocks noGrp="1"/>
          </p:cNvSpPr>
          <p:nvPr>
            <p:ph sz="half" idx="2"/>
          </p:nvPr>
        </p:nvSpPr>
        <p:spPr>
          <a:xfrm>
            <a:off x="605431" y="2372146"/>
            <a:ext cx="5157787" cy="34952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BC06DAAF-1A05-D83C-70C1-CEADA4EB7389}"/>
              </a:ext>
            </a:extLst>
          </p:cNvPr>
          <p:cNvSpPr>
            <a:spLocks noGrp="1"/>
          </p:cNvSpPr>
          <p:nvPr>
            <p:ph type="body" sz="quarter" idx="3"/>
          </p:nvPr>
        </p:nvSpPr>
        <p:spPr>
          <a:xfrm>
            <a:off x="6324600" y="1631076"/>
            <a:ext cx="5183188" cy="709393"/>
          </a:xfrm>
        </p:spPr>
        <p:txBody>
          <a:bodyPr anchor="b">
            <a:normAutofit/>
          </a:bodyPr>
          <a:lstStyle>
            <a:lvl1pPr marL="0" indent="0">
              <a:buNone/>
              <a:defRPr sz="1800" b="1" cap="all" spc="5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FE7B13-3453-6313-B416-E9FF9DA2E010}"/>
              </a:ext>
            </a:extLst>
          </p:cNvPr>
          <p:cNvSpPr>
            <a:spLocks noGrp="1"/>
          </p:cNvSpPr>
          <p:nvPr>
            <p:ph sz="quarter" idx="4"/>
          </p:nvPr>
        </p:nvSpPr>
        <p:spPr>
          <a:xfrm>
            <a:off x="6324600" y="2372146"/>
            <a:ext cx="5183188" cy="34952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3061BE2D-E1A3-1A5C-AE37-9DC52A9717B7}"/>
              </a:ext>
            </a:extLst>
          </p:cNvPr>
          <p:cNvSpPr>
            <a:spLocks noGrp="1"/>
          </p:cNvSpPr>
          <p:nvPr>
            <p:ph type="ftr" sz="quarter" idx="11"/>
          </p:nvPr>
        </p:nvSpPr>
        <p:spPr/>
        <p:txBody>
          <a:bodyPr/>
          <a:lstStyle/>
          <a:p>
            <a:r>
              <a:rPr lang="en-US"/>
              <a:t>Sample Footer Text</a:t>
            </a:r>
          </a:p>
        </p:txBody>
      </p:sp>
      <p:sp>
        <p:nvSpPr>
          <p:cNvPr id="7" name="Date Placeholder 6">
            <a:extLst>
              <a:ext uri="{FF2B5EF4-FFF2-40B4-BE49-F238E27FC236}">
                <a16:creationId xmlns:a16="http://schemas.microsoft.com/office/drawing/2014/main" id="{71D5902D-DF04-F2A8-C2F8-EBDD2A897D21}"/>
              </a:ext>
            </a:extLst>
          </p:cNvPr>
          <p:cNvSpPr>
            <a:spLocks noGrp="1"/>
          </p:cNvSpPr>
          <p:nvPr>
            <p:ph type="dt" sz="half" idx="10"/>
          </p:nvPr>
        </p:nvSpPr>
        <p:spPr/>
        <p:txBody>
          <a:bodyPr/>
          <a:lstStyle/>
          <a:p>
            <a:fld id="{2DD88318-BA47-4AD0-805B-25EB53D81BBB}" type="datetime1">
              <a:rPr lang="en-US" smtClean="0"/>
              <a:t>7/23/2026</a:t>
            </a:fld>
            <a:endParaRPr lang="en-US"/>
          </a:p>
        </p:txBody>
      </p:sp>
      <p:sp>
        <p:nvSpPr>
          <p:cNvPr id="9" name="Slide Number Placeholder 8">
            <a:extLst>
              <a:ext uri="{FF2B5EF4-FFF2-40B4-BE49-F238E27FC236}">
                <a16:creationId xmlns:a16="http://schemas.microsoft.com/office/drawing/2014/main" id="{DA4FDDA8-940A-B407-4EB2-85DC9BEDB476}"/>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40950143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151FC-CD6F-656F-54A8-59B782BEFB30}"/>
              </a:ext>
            </a:extLst>
          </p:cNvPr>
          <p:cNvSpPr>
            <a:spLocks noGrp="1"/>
          </p:cNvSpPr>
          <p:nvPr>
            <p:ph type="title"/>
          </p:nvPr>
        </p:nvSpPr>
        <p:spPr>
          <a:xfrm>
            <a:off x="603504" y="265176"/>
            <a:ext cx="11028923" cy="1325880"/>
          </a:xfrm>
          <a:noFill/>
        </p:spPr>
        <p:txBody>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D07D307A-FF1F-38A3-7DE5-F11DC31CA5B8}"/>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1E4C539B-20CB-8D83-0ECC-5F682BD06D6F}"/>
              </a:ext>
            </a:extLst>
          </p:cNvPr>
          <p:cNvSpPr>
            <a:spLocks noGrp="1"/>
          </p:cNvSpPr>
          <p:nvPr>
            <p:ph type="dt" sz="half" idx="10"/>
          </p:nvPr>
        </p:nvSpPr>
        <p:spPr/>
        <p:txBody>
          <a:bodyPr/>
          <a:lstStyle/>
          <a:p>
            <a:fld id="{30AD3F20-2AB6-4A04-8E99-A7FB006776B6}" type="datetime1">
              <a:rPr lang="en-US" smtClean="0"/>
              <a:t>7/23/2026</a:t>
            </a:fld>
            <a:endParaRPr lang="en-US"/>
          </a:p>
        </p:txBody>
      </p:sp>
      <p:sp>
        <p:nvSpPr>
          <p:cNvPr id="5" name="Slide Number Placeholder 4">
            <a:extLst>
              <a:ext uri="{FF2B5EF4-FFF2-40B4-BE49-F238E27FC236}">
                <a16:creationId xmlns:a16="http://schemas.microsoft.com/office/drawing/2014/main" id="{466EB674-912E-381A-49CE-08E49DFF46A7}"/>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30615800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2FA0B77-3CB1-4071-30F6-B0766D75C10A}"/>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4B4A81A7-FC7B-1689-D59F-4173A1763CB9}"/>
              </a:ext>
            </a:extLst>
          </p:cNvPr>
          <p:cNvSpPr>
            <a:spLocks noGrp="1"/>
          </p:cNvSpPr>
          <p:nvPr>
            <p:ph type="dt" sz="half" idx="10"/>
          </p:nvPr>
        </p:nvSpPr>
        <p:spPr/>
        <p:txBody>
          <a:bodyPr/>
          <a:lstStyle/>
          <a:p>
            <a:fld id="{3AEA2087-1351-4A66-BC4B-B8C73F209E6A}" type="datetime1">
              <a:rPr lang="en-US" smtClean="0"/>
              <a:t>7/23/2026</a:t>
            </a:fld>
            <a:endParaRPr lang="en-US"/>
          </a:p>
        </p:txBody>
      </p:sp>
      <p:sp>
        <p:nvSpPr>
          <p:cNvPr id="4" name="Slide Number Placeholder 3">
            <a:extLst>
              <a:ext uri="{FF2B5EF4-FFF2-40B4-BE49-F238E27FC236}">
                <a16:creationId xmlns:a16="http://schemas.microsoft.com/office/drawing/2014/main" id="{5D080D98-2C9A-3434-E8A3-DA6CCD2F5EFE}"/>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3570133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with Picture 5">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80A8E-4668-486A-95D0-DBD6BDD7C43F}"/>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84A713A6-3149-A53D-DA59-E54D39D6841D}"/>
              </a:ext>
              <a:ext uri="{C183D7F6-B498-43B3-948B-1728B52AA6E4}">
                <adec:decorative xmlns:adec="http://schemas.microsoft.com/office/drawing/2017/decorative" val="1"/>
              </a:ext>
            </a:extLst>
          </p:cNvPr>
          <p:cNvCxnSpPr>
            <a:cxnSpLocks/>
          </p:cNvCxnSpPr>
          <p:nvPr/>
        </p:nvCxnSpPr>
        <p:spPr>
          <a:xfrm>
            <a:off x="11500489" y="1054208"/>
            <a:ext cx="0" cy="4781975"/>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673753" y="355601"/>
            <a:ext cx="8275505" cy="1693334"/>
          </a:xfrm>
          <a:noFill/>
        </p:spPr>
        <p:txBody>
          <a:bodyPr vert="horz" lIns="91440" tIns="45720" rIns="91440" bIns="137160" rtlCol="0" anchor="b">
            <a:normAutofit/>
          </a:bodyPr>
          <a:lstStyle>
            <a:lvl1pPr>
              <a:lnSpc>
                <a:spcPct val="80000"/>
              </a:lnSpc>
              <a:defRPr lang="en-US" sz="580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673752" y="1902527"/>
            <a:ext cx="8275504" cy="498021"/>
          </a:xfrm>
        </p:spPr>
        <p:txBody>
          <a:bodyPr vert="horz" lIns="91440" tIns="45720" rIns="91440" bIns="45720" rtlCol="0">
            <a:normAutofit/>
          </a:bodyPr>
          <a:lstStyle>
            <a:lvl1pPr marL="0" indent="0">
              <a:lnSpc>
                <a:spcPct val="100000"/>
              </a:lnSpc>
              <a:buNone/>
              <a:defRPr lang="en-US" sz="1400" cap="all" baseline="0" dirty="0">
                <a:solidFill>
                  <a:schemeClr val="accent5"/>
                </a:solidFill>
                <a:latin typeface="+mj-lt"/>
              </a:defRPr>
            </a:lvl1pPr>
          </a:lstStyle>
          <a:p>
            <a:pPr lvl="0"/>
            <a:r>
              <a:rPr lang="en-US"/>
              <a:t>Click to edit Master subtitle style</a:t>
            </a:r>
            <a:endParaRPr lang="en-US" dirty="0"/>
          </a:p>
        </p:txBody>
      </p:sp>
      <p:sp>
        <p:nvSpPr>
          <p:cNvPr id="10" name="Picture Placeholder 9">
            <a:extLst>
              <a:ext uri="{FF2B5EF4-FFF2-40B4-BE49-F238E27FC236}">
                <a16:creationId xmlns:a16="http://schemas.microsoft.com/office/drawing/2014/main" id="{4F8C8803-B94B-A385-87A1-A21C9AD88D84}"/>
              </a:ext>
            </a:extLst>
          </p:cNvPr>
          <p:cNvSpPr>
            <a:spLocks noGrp="1"/>
          </p:cNvSpPr>
          <p:nvPr>
            <p:ph type="pic" sz="quarter" idx="13" hasCustomPrompt="1"/>
          </p:nvPr>
        </p:nvSpPr>
        <p:spPr>
          <a:xfrm>
            <a:off x="-1" y="2441123"/>
            <a:ext cx="10495289" cy="4416877"/>
          </a:xfrm>
          <a:blipFill>
            <a:blip r:embed="rId2">
              <a:alphaModFix amt="70000"/>
            </a:blip>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9753600" y="613218"/>
            <a:ext cx="1865242" cy="535746"/>
          </a:xfrm>
          <a:solidFill>
            <a:schemeClr val="bg2"/>
          </a:solidFill>
        </p:spPr>
        <p:txBody>
          <a:bodyPr anchor="t"/>
          <a:lstStyle>
            <a:lvl1pPr algn="r">
              <a:defRPr sz="1050"/>
            </a:lvl1pPr>
          </a:lstStyle>
          <a:p>
            <a:r>
              <a:rPr lang="en-US"/>
              <a:t>Sample Footer Text</a:t>
            </a:r>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xfrm rot="5400000">
            <a:off x="10880856" y="5137717"/>
            <a:ext cx="1256738" cy="365125"/>
          </a:xfrm>
          <a:solidFill>
            <a:schemeClr val="bg2"/>
          </a:solidFill>
        </p:spPr>
        <p:txBody>
          <a:bodyPr/>
          <a:lstStyle/>
          <a:p>
            <a:fld id="{A198F7BC-ABFF-4CAB-9ECC-8B1B0BCD965C}" type="datetime1">
              <a:rPr lang="en-US" smtClean="0"/>
              <a:t>7/23/2026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xfrm>
            <a:off x="11186803" y="6029867"/>
            <a:ext cx="461440" cy="365125"/>
          </a:xfrm>
          <a:solidFill>
            <a:schemeClr val="bg2"/>
          </a:solid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392691687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3A53-0764-6B81-0CF9-98A31577BE9D}"/>
              </a:ext>
            </a:extLst>
          </p:cNvPr>
          <p:cNvSpPr>
            <a:spLocks noGrp="1"/>
          </p:cNvSpPr>
          <p:nvPr>
            <p:ph type="title"/>
          </p:nvPr>
        </p:nvSpPr>
        <p:spPr>
          <a:xfrm>
            <a:off x="605431" y="932688"/>
            <a:ext cx="4195169" cy="1124712"/>
          </a:xfrm>
          <a:noFill/>
        </p:spPr>
        <p:txBody>
          <a:bodyPr anchor="t">
            <a:normAutofit/>
          </a:bodyPr>
          <a:lstStyle>
            <a:lvl1pPr>
              <a:defRPr sz="28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1FE505A-8E22-72EF-7229-3828AF9454D5}"/>
              </a:ext>
            </a:extLst>
          </p:cNvPr>
          <p:cNvSpPr>
            <a:spLocks noGrp="1"/>
          </p:cNvSpPr>
          <p:nvPr>
            <p:ph type="body" sz="half" idx="2"/>
          </p:nvPr>
        </p:nvSpPr>
        <p:spPr>
          <a:xfrm>
            <a:off x="605431" y="2057400"/>
            <a:ext cx="419516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70A4E78B-DAF0-5E30-C9F0-EA1D81066DBC}"/>
              </a:ext>
            </a:extLst>
          </p:cNvPr>
          <p:cNvSpPr>
            <a:spLocks noGrp="1"/>
          </p:cNvSpPr>
          <p:nvPr>
            <p:ph idx="1"/>
          </p:nvPr>
        </p:nvSpPr>
        <p:spPr>
          <a:xfrm>
            <a:off x="5486400" y="903515"/>
            <a:ext cx="6019800" cy="495753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85FB557B-A6AB-0141-61F5-2C6D1D26D589}"/>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A4346670-62CE-41B6-24CD-DB7BF2AECDF4}"/>
              </a:ext>
            </a:extLst>
          </p:cNvPr>
          <p:cNvSpPr>
            <a:spLocks noGrp="1"/>
          </p:cNvSpPr>
          <p:nvPr>
            <p:ph type="dt" sz="half" idx="10"/>
          </p:nvPr>
        </p:nvSpPr>
        <p:spPr/>
        <p:txBody>
          <a:bodyPr/>
          <a:lstStyle/>
          <a:p>
            <a:fld id="{95967112-4E38-4DE6-886D-C6360575EE2E}" type="datetime1">
              <a:rPr lang="en-US" smtClean="0"/>
              <a:t>7/23/2026</a:t>
            </a:fld>
            <a:endParaRPr lang="en-US"/>
          </a:p>
        </p:txBody>
      </p:sp>
      <p:sp>
        <p:nvSpPr>
          <p:cNvPr id="7" name="Slide Number Placeholder 6">
            <a:extLst>
              <a:ext uri="{FF2B5EF4-FFF2-40B4-BE49-F238E27FC236}">
                <a16:creationId xmlns:a16="http://schemas.microsoft.com/office/drawing/2014/main" id="{FB2C964C-100B-6E0E-8C9C-FEDE515F230D}"/>
              </a:ext>
            </a:extLst>
          </p:cNvPr>
          <p:cNvSpPr>
            <a:spLocks noGrp="1"/>
          </p:cNvSpPr>
          <p:nvPr>
            <p:ph type="sldNum" sz="quarter" idx="12"/>
          </p:nvPr>
        </p:nvSpPr>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4940005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52BCA-373C-52F0-00A4-DB648AB6DDCB}"/>
              </a:ext>
            </a:extLst>
          </p:cNvPr>
          <p:cNvSpPr>
            <a:spLocks noGrp="1"/>
          </p:cNvSpPr>
          <p:nvPr>
            <p:ph type="title"/>
          </p:nvPr>
        </p:nvSpPr>
        <p:spPr>
          <a:xfrm>
            <a:off x="605432" y="228599"/>
            <a:ext cx="3658560" cy="1742175"/>
          </a:xfrm>
          <a:noFill/>
        </p:spPr>
        <p:txBody>
          <a:bodyPr anchor="b">
            <a:normAutofit/>
          </a:bodyPr>
          <a:lstStyle>
            <a:lvl1pPr>
              <a:defRPr sz="28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E85DCE8E-6071-4972-B85E-E495AB0FF686}"/>
              </a:ext>
            </a:extLst>
          </p:cNvPr>
          <p:cNvSpPr>
            <a:spLocks noGrp="1"/>
          </p:cNvSpPr>
          <p:nvPr>
            <p:ph type="body" sz="half" idx="2"/>
          </p:nvPr>
        </p:nvSpPr>
        <p:spPr>
          <a:xfrm>
            <a:off x="1371600" y="2337134"/>
            <a:ext cx="2892392" cy="3331342"/>
          </a:xfrm>
        </p:spPr>
        <p:txBody>
          <a:bodyPr anchor="b"/>
          <a:lstStyle>
            <a:lvl1pPr marL="0" indent="0" algn="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FEBAE75E-255D-9B56-3A67-14178C54EB59}"/>
              </a:ext>
            </a:extLst>
          </p:cNvPr>
          <p:cNvSpPr>
            <a:spLocks noGrp="1"/>
          </p:cNvSpPr>
          <p:nvPr>
            <p:ph type="pic" idx="1" hasCustomPrompt="1"/>
          </p:nvPr>
        </p:nvSpPr>
        <p:spPr>
          <a:xfrm>
            <a:off x="4800600" y="685800"/>
            <a:ext cx="6705600" cy="4876801"/>
          </a:xfrm>
          <a:blipFill>
            <a:blip r:embed="rId2">
              <a:alphaModFix amt="70000"/>
            </a:blip>
            <a:stretch>
              <a:fillRect/>
            </a:stretch>
          </a:blipFill>
        </p:spPr>
        <p:txBody>
          <a:bodyPr>
            <a:norm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6" name="Footer Placeholder 5">
            <a:extLst>
              <a:ext uri="{FF2B5EF4-FFF2-40B4-BE49-F238E27FC236}">
                <a16:creationId xmlns:a16="http://schemas.microsoft.com/office/drawing/2014/main" id="{FB5E2938-E6DE-EB90-C8DE-0D078BDD0A83}"/>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008928D8-1666-BE45-30C8-65C74E2283DC}"/>
              </a:ext>
            </a:extLst>
          </p:cNvPr>
          <p:cNvSpPr>
            <a:spLocks noGrp="1"/>
          </p:cNvSpPr>
          <p:nvPr>
            <p:ph type="dt" sz="half" idx="10"/>
          </p:nvPr>
        </p:nvSpPr>
        <p:spPr>
          <a:xfrm>
            <a:off x="10058400" y="6029868"/>
            <a:ext cx="1182686" cy="365125"/>
          </a:xfrm>
        </p:spPr>
        <p:txBody>
          <a:bodyPr/>
          <a:lstStyle/>
          <a:p>
            <a:fld id="{8493712A-E27F-4D57-B2CA-5B36D6E8A4B0}" type="datetime1">
              <a:rPr lang="en-US" smtClean="0"/>
              <a:t>7/23/2026</a:t>
            </a:fld>
            <a:endParaRPr lang="en-US"/>
          </a:p>
        </p:txBody>
      </p:sp>
      <p:sp>
        <p:nvSpPr>
          <p:cNvPr id="7" name="Slide Number Placeholder 6">
            <a:extLst>
              <a:ext uri="{FF2B5EF4-FFF2-40B4-BE49-F238E27FC236}">
                <a16:creationId xmlns:a16="http://schemas.microsoft.com/office/drawing/2014/main" id="{8D79A9FD-2464-F09D-1603-6DF07EF20752}"/>
              </a:ext>
            </a:extLst>
          </p:cNvPr>
          <p:cNvSpPr>
            <a:spLocks noGrp="1"/>
          </p:cNvSpPr>
          <p:nvPr>
            <p:ph type="sldNum" sz="quarter" idx="12"/>
          </p:nvPr>
        </p:nvSpPr>
        <p:spPr>
          <a:xfrm>
            <a:off x="11237976" y="6029868"/>
            <a:ext cx="429372" cy="365125"/>
          </a:xfrm>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84721828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8073289-DB44-2F27-575B-3B0123960D1D}"/>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F22766A-BE9C-B780-CC66-44ECFC5C0A47}"/>
              </a:ext>
              <a:ext uri="{C183D7F6-B498-43B3-948B-1728B52AA6E4}">
                <adec:decorative xmlns:adec="http://schemas.microsoft.com/office/drawing/2017/decorative" val="1"/>
              </a:ext>
            </a:extLst>
          </p:cNvPr>
          <p:cNvSpPr/>
          <p:nvPr/>
        </p:nvSpPr>
        <p:spPr>
          <a:xfrm>
            <a:off x="2057400" y="3084659"/>
            <a:ext cx="10133956" cy="3773341"/>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146306" y="182881"/>
            <a:ext cx="8616684" cy="1874520"/>
          </a:xfrm>
          <a:noFill/>
        </p:spPr>
        <p:txBody>
          <a:bodyPr anchor="t">
            <a:normAutofit/>
          </a:bodyPr>
          <a:lstStyle>
            <a:lvl1pPr>
              <a:defRPr sz="9600">
                <a:solidFill>
                  <a:schemeClr val="accent2"/>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9753600" y="617923"/>
            <a:ext cx="1866897" cy="461881"/>
          </a:xfrm>
          <a:noFill/>
        </p:spPr>
        <p:txBody>
          <a:bodyPr anchor="t"/>
          <a:lstStyle>
            <a:lvl1pPr algn="r">
              <a:defRPr sz="900"/>
            </a:lvl1pPr>
          </a:lstStyle>
          <a:p>
            <a:r>
              <a:rPr lang="en-US"/>
              <a:t>Sample Footer Text</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2595846" y="3544866"/>
            <a:ext cx="8990722" cy="2446782"/>
          </a:xfrm>
        </p:spPr>
        <p:txBody>
          <a:bodyPr>
            <a:normAutofit/>
          </a:bodyPr>
          <a:lstStyle>
            <a:lvl1pPr marL="0" indent="0">
              <a:buClr>
                <a:schemeClr val="tx2"/>
              </a:buClr>
              <a:buFont typeface="Arial" panose="020B0604020202020204" pitchFamily="34" charset="0"/>
              <a:buNone/>
              <a:defRPr sz="1800"/>
            </a:lvl1pPr>
            <a:lvl2pPr marL="457200" indent="0">
              <a:buClr>
                <a:schemeClr val="tx2"/>
              </a:buClr>
              <a:buFont typeface="Arial" panose="020B0604020202020204" pitchFamily="34" charset="0"/>
              <a:buNone/>
              <a:defRPr sz="1600"/>
            </a:lvl2pPr>
            <a:lvl3pPr marL="914400" indent="0">
              <a:buClr>
                <a:schemeClr val="tx2"/>
              </a:buClr>
              <a:buFont typeface="Arial" panose="020B0604020202020204" pitchFamily="34" charset="0"/>
              <a:buNone/>
              <a:defRPr sz="1400"/>
            </a:lvl3pPr>
            <a:lvl4pPr marL="1371600" indent="0">
              <a:buClr>
                <a:schemeClr val="tx2"/>
              </a:buClr>
              <a:buFont typeface="Arial" panose="020B0604020202020204" pitchFamily="34" charset="0"/>
              <a:buNone/>
              <a:defRPr sz="1200"/>
            </a:lvl4pPr>
            <a:lvl5pPr marL="1828800" indent="0">
              <a:buClr>
                <a:schemeClr val="tx2"/>
              </a:buClr>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2595846" y="6024816"/>
            <a:ext cx="1809495" cy="365125"/>
          </a:xfrm>
          <a:solidFill>
            <a:schemeClr val="bg2"/>
          </a:solidFill>
        </p:spPr>
        <p:txBody>
          <a:bodyPr/>
          <a:lstStyle>
            <a:lvl1pPr algn="l">
              <a:defRPr/>
            </a:lvl1pPr>
          </a:lstStyle>
          <a:p>
            <a:fld id="{A8EB468F-DE53-43FF-8B87-9F03EBF19C21}"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solidFill>
            <a:schemeClr val="bg2"/>
          </a:solid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4371383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nclusion 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8073289-DB44-2F27-575B-3B0123960D1D}"/>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72AC4BE-2FD3-AAF4-8A1B-0633F1BEE33B}"/>
              </a:ext>
              <a:ext uri="{C183D7F6-B498-43B3-948B-1728B52AA6E4}">
                <adec:decorative xmlns:adec="http://schemas.microsoft.com/office/drawing/2017/decorative" val="1"/>
              </a:ext>
            </a:extLst>
          </p:cNvPr>
          <p:cNvSpPr/>
          <p:nvPr/>
        </p:nvSpPr>
        <p:spPr>
          <a:xfrm>
            <a:off x="0" y="0"/>
            <a:ext cx="8436077" cy="2057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7652D305-42E1-E86E-632C-9DFD4F747E62}"/>
              </a:ext>
              <a:ext uri="{C183D7F6-B498-43B3-948B-1728B52AA6E4}">
                <adec:decorative xmlns:adec="http://schemas.microsoft.com/office/drawing/2017/decorative" val="1"/>
              </a:ext>
            </a:extLst>
          </p:cNvPr>
          <p:cNvCxnSpPr>
            <a:cxnSpLocks/>
          </p:cNvCxnSpPr>
          <p:nvPr/>
        </p:nvCxnSpPr>
        <p:spPr>
          <a:xfrm>
            <a:off x="685800" y="4564627"/>
            <a:ext cx="5068016"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373625" y="530940"/>
            <a:ext cx="7703576" cy="1308290"/>
          </a:xfrm>
          <a:noFill/>
        </p:spPr>
        <p:txBody>
          <a:bodyPr anchor="t">
            <a:normAutofit/>
          </a:bodyPr>
          <a:lstStyle>
            <a:lvl1pPr>
              <a:defRPr sz="8000">
                <a:solidFill>
                  <a:schemeClr val="accent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37005" y="3571531"/>
            <a:ext cx="5009534" cy="1987694"/>
          </a:xfrm>
        </p:spPr>
        <p:txBody>
          <a:bodyPr anchor="ctr">
            <a:normAutofit/>
          </a:bodyPr>
          <a:lstStyle>
            <a:lvl1pPr marL="0" indent="0">
              <a:buClr>
                <a:schemeClr val="tx2"/>
              </a:buClr>
              <a:buFont typeface="Arial" panose="020B0604020202020204" pitchFamily="34" charset="0"/>
              <a:buNone/>
              <a:defRPr sz="1800"/>
            </a:lvl1pPr>
            <a:lvl2pPr marL="457200" indent="0">
              <a:buClr>
                <a:schemeClr val="tx2"/>
              </a:buClr>
              <a:buFont typeface="Arial" panose="020B0604020202020204" pitchFamily="34" charset="0"/>
              <a:buNone/>
              <a:defRPr sz="1600"/>
            </a:lvl2pPr>
            <a:lvl3pPr marL="914400" indent="0">
              <a:buClr>
                <a:schemeClr val="tx2"/>
              </a:buClr>
              <a:buFont typeface="Arial" panose="020B0604020202020204" pitchFamily="34" charset="0"/>
              <a:buNone/>
              <a:defRPr sz="1400"/>
            </a:lvl3pPr>
            <a:lvl4pPr marL="1371600" indent="0">
              <a:buClr>
                <a:schemeClr val="tx2"/>
              </a:buClr>
              <a:buFont typeface="Arial" panose="020B0604020202020204" pitchFamily="34" charset="0"/>
              <a:buNone/>
              <a:defRPr sz="1200"/>
            </a:lvl4pPr>
            <a:lvl5pPr marL="1828800" indent="0">
              <a:buClr>
                <a:schemeClr val="tx2"/>
              </a:buClr>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0" y="6029867"/>
            <a:ext cx="1911096" cy="365126"/>
          </a:xfrm>
          <a:noFill/>
        </p:spPr>
        <p:txBody>
          <a:bodyPr anchor="ctr"/>
          <a:lstStyle>
            <a:lvl1pPr algn="l">
              <a:defRPr sz="900" b="1"/>
            </a:lvl1pPr>
          </a:lstStyle>
          <a:p>
            <a:r>
              <a:rPr lang="en-US"/>
              <a:t>Sample Footer Text</a:t>
            </a:r>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799320" y="6029867"/>
            <a:ext cx="1441766" cy="365125"/>
          </a:xfrm>
          <a:noFill/>
        </p:spPr>
        <p:txBody>
          <a:bodyPr/>
          <a:lstStyle>
            <a:lvl1pPr algn="r">
              <a:defRPr/>
            </a:lvl1pPr>
          </a:lstStyle>
          <a:p>
            <a:fld id="{77D9A748-B116-46F1-81D5-0BE225FE4EB1}" type="datetime1">
              <a:rPr lang="en-US" smtClean="0"/>
              <a:t>7/23/2026</a:t>
            </a:fld>
            <a:endParaRPr lang="en-US"/>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0632879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1" y="3602038"/>
            <a:ext cx="9144000" cy="1655762"/>
          </a:xfrm>
        </p:spPr>
        <p:txBody>
          <a:bodyPr/>
          <a:lstStyle>
            <a:lvl1pPr marL="0" indent="0" algn="ctr">
              <a:buNone/>
              <a:defRPr sz="2400"/>
            </a:lvl1pPr>
            <a:lvl2pPr marL="457179" indent="0" algn="ctr">
              <a:buNone/>
              <a:defRPr sz="2000"/>
            </a:lvl2pPr>
            <a:lvl3pPr marL="914358" indent="0" algn="ctr">
              <a:buNone/>
              <a:defRPr sz="1800"/>
            </a:lvl3pPr>
            <a:lvl4pPr marL="1371536" indent="0" algn="ctr">
              <a:buNone/>
              <a:defRPr sz="1600"/>
            </a:lvl4pPr>
            <a:lvl5pPr marL="1828715" indent="0" algn="ctr">
              <a:buNone/>
              <a:defRPr sz="1600"/>
            </a:lvl5pPr>
            <a:lvl6pPr marL="2285894" indent="0" algn="ctr">
              <a:buNone/>
              <a:defRPr sz="1600"/>
            </a:lvl6pPr>
            <a:lvl7pPr marL="2743073" indent="0" algn="ctr">
              <a:buNone/>
              <a:defRPr sz="1600"/>
            </a:lvl7pPr>
            <a:lvl8pPr marL="3200252" indent="0" algn="ctr">
              <a:buNone/>
              <a:defRPr sz="1600"/>
            </a:lvl8pPr>
            <a:lvl9pPr marL="365743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2569DB8-247D-44F5-AA29-8CFC856F36FF}" type="datetime1">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A2C91-A3EB-41AC-B13D-96102F751553}" type="slidenum">
              <a:rPr lang="en-US" smtClean="0"/>
              <a:pPr/>
              <a:t>‹#›</a:t>
            </a:fld>
            <a:endParaRPr lang="en-US"/>
          </a:p>
        </p:txBody>
      </p:sp>
    </p:spTree>
    <p:extLst>
      <p:ext uri="{BB962C8B-B14F-4D97-AF65-F5344CB8AC3E}">
        <p14:creationId xmlns:p14="http://schemas.microsoft.com/office/powerpoint/2010/main" val="330757852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67408C-FD97-4336-872E-AF77395E1BB4}" type="datetime1">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A2C91-A3EB-41AC-B13D-96102F751553}" type="slidenum">
              <a:rPr lang="en-US" smtClean="0"/>
              <a:pPr/>
              <a:t>‹#›</a:t>
            </a:fld>
            <a:endParaRPr lang="en-US"/>
          </a:p>
        </p:txBody>
      </p:sp>
    </p:spTree>
    <p:extLst>
      <p:ext uri="{BB962C8B-B14F-4D97-AF65-F5344CB8AC3E}">
        <p14:creationId xmlns:p14="http://schemas.microsoft.com/office/powerpoint/2010/main" val="287815442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79" indent="0">
              <a:buNone/>
              <a:defRPr sz="2000">
                <a:solidFill>
                  <a:schemeClr val="tx1">
                    <a:tint val="75000"/>
                  </a:schemeClr>
                </a:solidFill>
              </a:defRPr>
            </a:lvl2pPr>
            <a:lvl3pPr marL="914358" indent="0">
              <a:buNone/>
              <a:defRPr sz="1800">
                <a:solidFill>
                  <a:schemeClr val="tx1">
                    <a:tint val="75000"/>
                  </a:schemeClr>
                </a:solidFill>
              </a:defRPr>
            </a:lvl3pPr>
            <a:lvl4pPr marL="1371536" indent="0">
              <a:buNone/>
              <a:defRPr sz="1600">
                <a:solidFill>
                  <a:schemeClr val="tx1">
                    <a:tint val="75000"/>
                  </a:schemeClr>
                </a:solidFill>
              </a:defRPr>
            </a:lvl4pPr>
            <a:lvl5pPr marL="1828715" indent="0">
              <a:buNone/>
              <a:defRPr sz="1600">
                <a:solidFill>
                  <a:schemeClr val="tx1">
                    <a:tint val="75000"/>
                  </a:schemeClr>
                </a:solidFill>
              </a:defRPr>
            </a:lvl5pPr>
            <a:lvl6pPr marL="2285894" indent="0">
              <a:buNone/>
              <a:defRPr sz="1600">
                <a:solidFill>
                  <a:schemeClr val="tx1">
                    <a:tint val="75000"/>
                  </a:schemeClr>
                </a:solidFill>
              </a:defRPr>
            </a:lvl6pPr>
            <a:lvl7pPr marL="2743073" indent="0">
              <a:buNone/>
              <a:defRPr sz="1600">
                <a:solidFill>
                  <a:schemeClr val="tx1">
                    <a:tint val="75000"/>
                  </a:schemeClr>
                </a:solidFill>
              </a:defRPr>
            </a:lvl7pPr>
            <a:lvl8pPr marL="3200252" indent="0">
              <a:buNone/>
              <a:defRPr sz="1600">
                <a:solidFill>
                  <a:schemeClr val="tx1">
                    <a:tint val="75000"/>
                  </a:schemeClr>
                </a:solidFill>
              </a:defRPr>
            </a:lvl8pPr>
            <a:lvl9pPr marL="365743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31FDA-D2DB-4AC2-B69A-303F6CE07213}" type="datetime1">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A2C91-A3EB-41AC-B13D-96102F751553}" type="slidenum">
              <a:rPr lang="en-US" smtClean="0"/>
              <a:pPr/>
              <a:t>‹#›</a:t>
            </a:fld>
            <a:endParaRPr lang="en-US"/>
          </a:p>
        </p:txBody>
      </p:sp>
    </p:spTree>
    <p:extLst>
      <p:ext uri="{BB962C8B-B14F-4D97-AF65-F5344CB8AC3E}">
        <p14:creationId xmlns:p14="http://schemas.microsoft.com/office/powerpoint/2010/main" val="18305021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80609D0-673D-4FE1-8525-4D067DC59319}" type="datetime1">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A2C91-A3EB-41AC-B13D-96102F751553}" type="slidenum">
              <a:rPr lang="en-US" smtClean="0"/>
              <a:pPr/>
              <a:t>‹#›</a:t>
            </a:fld>
            <a:endParaRPr lang="en-US"/>
          </a:p>
        </p:txBody>
      </p:sp>
    </p:spTree>
    <p:extLst>
      <p:ext uri="{BB962C8B-B14F-4D97-AF65-F5344CB8AC3E}">
        <p14:creationId xmlns:p14="http://schemas.microsoft.com/office/powerpoint/2010/main" val="391734096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179" indent="0">
              <a:buNone/>
              <a:defRPr sz="2000" b="1"/>
            </a:lvl2pPr>
            <a:lvl3pPr marL="914358" indent="0">
              <a:buNone/>
              <a:defRPr sz="1800" b="1"/>
            </a:lvl3pPr>
            <a:lvl4pPr marL="1371536" indent="0">
              <a:buNone/>
              <a:defRPr sz="1600" b="1"/>
            </a:lvl4pPr>
            <a:lvl5pPr marL="1828715" indent="0">
              <a:buNone/>
              <a:defRPr sz="1600" b="1"/>
            </a:lvl5pPr>
            <a:lvl6pPr marL="2285894" indent="0">
              <a:buNone/>
              <a:defRPr sz="1600" b="1"/>
            </a:lvl6pPr>
            <a:lvl7pPr marL="2743073" indent="0">
              <a:buNone/>
              <a:defRPr sz="1600" b="1"/>
            </a:lvl7pPr>
            <a:lvl8pPr marL="3200252" indent="0">
              <a:buNone/>
              <a:defRPr sz="1600" b="1"/>
            </a:lvl8pPr>
            <a:lvl9pPr marL="365743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79" indent="0">
              <a:buNone/>
              <a:defRPr sz="2000" b="1"/>
            </a:lvl2pPr>
            <a:lvl3pPr marL="914358" indent="0">
              <a:buNone/>
              <a:defRPr sz="1800" b="1"/>
            </a:lvl3pPr>
            <a:lvl4pPr marL="1371536" indent="0">
              <a:buNone/>
              <a:defRPr sz="1600" b="1"/>
            </a:lvl4pPr>
            <a:lvl5pPr marL="1828715" indent="0">
              <a:buNone/>
              <a:defRPr sz="1600" b="1"/>
            </a:lvl5pPr>
            <a:lvl6pPr marL="2285894" indent="0">
              <a:buNone/>
              <a:defRPr sz="1600" b="1"/>
            </a:lvl6pPr>
            <a:lvl7pPr marL="2743073" indent="0">
              <a:buNone/>
              <a:defRPr sz="1600" b="1"/>
            </a:lvl7pPr>
            <a:lvl8pPr marL="3200252" indent="0">
              <a:buNone/>
              <a:defRPr sz="1600" b="1"/>
            </a:lvl8pPr>
            <a:lvl9pPr marL="365743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6631CC4-8AC1-4B98-9FBD-B8B049D67577}" type="datetime1">
              <a:rPr lang="en-US" smtClean="0"/>
              <a:pPr/>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CA2C91-A3EB-41AC-B13D-96102F751553}" type="slidenum">
              <a:rPr lang="en-US" smtClean="0"/>
              <a:pPr/>
              <a:t>‹#›</a:t>
            </a:fld>
            <a:endParaRPr lang="en-US"/>
          </a:p>
        </p:txBody>
      </p:sp>
    </p:spTree>
    <p:extLst>
      <p:ext uri="{BB962C8B-B14F-4D97-AF65-F5344CB8AC3E}">
        <p14:creationId xmlns:p14="http://schemas.microsoft.com/office/powerpoint/2010/main" val="110913670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E320349-5750-498F-BB06-C327EBD7E97F}" type="datetime1">
              <a:rPr lang="en-US" smtClean="0"/>
              <a:pPr/>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CA2C91-A3EB-41AC-B13D-96102F751553}" type="slidenum">
              <a:rPr lang="en-US" smtClean="0"/>
              <a:pPr/>
              <a:t>‹#›</a:t>
            </a:fld>
            <a:endParaRPr lang="en-US"/>
          </a:p>
        </p:txBody>
      </p:sp>
    </p:spTree>
    <p:extLst>
      <p:ext uri="{BB962C8B-B14F-4D97-AF65-F5344CB8AC3E}">
        <p14:creationId xmlns:p14="http://schemas.microsoft.com/office/powerpoint/2010/main" val="1414887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with Picture 6">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80A8E-4668-486A-95D0-DBD6BDD7C43F}"/>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84A713A6-3149-A53D-DA59-E54D39D6841D}"/>
              </a:ext>
              <a:ext uri="{C183D7F6-B498-43B3-948B-1728B52AA6E4}">
                <adec:decorative xmlns:adec="http://schemas.microsoft.com/office/drawing/2017/decorative" val="1"/>
              </a:ext>
            </a:extLst>
          </p:cNvPr>
          <p:cNvCxnSpPr>
            <a:cxnSpLocks/>
          </p:cNvCxnSpPr>
          <p:nvPr/>
        </p:nvCxnSpPr>
        <p:spPr>
          <a:xfrm>
            <a:off x="11502284" y="760367"/>
            <a:ext cx="0" cy="538734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634070" y="4370832"/>
            <a:ext cx="9546250" cy="1668980"/>
          </a:xfrm>
          <a:solidFill>
            <a:schemeClr val="bg2"/>
          </a:solidFill>
        </p:spPr>
        <p:txBody>
          <a:bodyPr vert="horz" lIns="91440" tIns="45720" rIns="91440" bIns="0" rtlCol="0" anchor="b">
            <a:normAutofit/>
          </a:bodyPr>
          <a:lstStyle>
            <a:lvl1pPr>
              <a:lnSpc>
                <a:spcPct val="80000"/>
              </a:lnSpc>
              <a:defRPr lang="en-US" sz="660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634070" y="6055054"/>
            <a:ext cx="9546250" cy="473761"/>
          </a:xfrm>
        </p:spPr>
        <p:txBody>
          <a:bodyPr vert="horz" lIns="91440" tIns="45720" rIns="91440" bIns="45720" rtlCol="0">
            <a:normAutofit/>
          </a:bodyPr>
          <a:lstStyle>
            <a:lvl1pPr marL="0" indent="0">
              <a:lnSpc>
                <a:spcPct val="100000"/>
              </a:lnSpc>
              <a:buNone/>
              <a:defRPr lang="en-US" sz="1400" cap="all" baseline="0" dirty="0">
                <a:solidFill>
                  <a:schemeClr val="accent5"/>
                </a:solidFill>
                <a:latin typeface="+mj-lt"/>
              </a:defRPr>
            </a:lvl1pPr>
          </a:lstStyle>
          <a:p>
            <a:pPr lvl="0"/>
            <a:r>
              <a:rPr lang="en-US"/>
              <a:t>Click to edit Master subtitle style</a:t>
            </a:r>
            <a:endParaRPr lang="en-US" dirty="0"/>
          </a:p>
        </p:txBody>
      </p:sp>
      <p:sp>
        <p:nvSpPr>
          <p:cNvPr id="10" name="Picture Placeholder 9">
            <a:extLst>
              <a:ext uri="{FF2B5EF4-FFF2-40B4-BE49-F238E27FC236}">
                <a16:creationId xmlns:a16="http://schemas.microsoft.com/office/drawing/2014/main" id="{4F8C8803-B94B-A385-87A1-A21C9AD88D84}"/>
              </a:ext>
            </a:extLst>
          </p:cNvPr>
          <p:cNvSpPr>
            <a:spLocks noGrp="1"/>
          </p:cNvSpPr>
          <p:nvPr>
            <p:ph type="pic" sz="quarter" idx="13" hasCustomPrompt="1"/>
          </p:nvPr>
        </p:nvSpPr>
        <p:spPr>
          <a:xfrm>
            <a:off x="0" y="1"/>
            <a:ext cx="10820400" cy="4114800"/>
          </a:xfrm>
          <a:blipFill>
            <a:blip r:embed="rId2">
              <a:alphaModFix amt="70000"/>
            </a:blip>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rot="5400000">
            <a:off x="10667029" y="1260113"/>
            <a:ext cx="1678344" cy="365125"/>
          </a:xfrm>
          <a:solidFill>
            <a:schemeClr val="bg2"/>
          </a:solidFill>
        </p:spPr>
        <p:txBody>
          <a:bodyPr anchor="ctr"/>
          <a:lstStyle>
            <a:lvl1pPr algn="l">
              <a:defRPr sz="900" b="1"/>
            </a:lvl1pPr>
          </a:lstStyle>
          <a:p>
            <a:r>
              <a:rPr lang="en-US"/>
              <a:t>Sample Footer Text</a:t>
            </a:r>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xfrm rot="5400000">
            <a:off x="10961764" y="5297730"/>
            <a:ext cx="1091183" cy="365128"/>
          </a:xfrm>
          <a:solidFill>
            <a:schemeClr val="bg2"/>
          </a:solidFill>
        </p:spPr>
        <p:txBody>
          <a:bodyPr/>
          <a:lstStyle/>
          <a:p>
            <a:fld id="{3939EC85-F003-4305-AB12-223D18998537}" type="datetime1">
              <a:rPr lang="en-US" smtClean="0"/>
              <a:t>7/23/2026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xfrm>
            <a:off x="11225781" y="6029867"/>
            <a:ext cx="422461" cy="365125"/>
          </a:xfrm>
          <a:solidFill>
            <a:schemeClr val="bg2"/>
          </a:solid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20705600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1EC195-F227-4A47-A748-837AEC4F6DDB}" type="datetime1">
              <a:rPr lang="en-US" smtClean="0"/>
              <a:pPr/>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CA2C91-A3EB-41AC-B13D-96102F751553}" type="slidenum">
              <a:rPr lang="en-US" smtClean="0"/>
              <a:pPr/>
              <a:t>‹#›</a:t>
            </a:fld>
            <a:endParaRPr lang="en-US"/>
          </a:p>
        </p:txBody>
      </p:sp>
    </p:spTree>
    <p:extLst>
      <p:ext uri="{BB962C8B-B14F-4D97-AF65-F5344CB8AC3E}">
        <p14:creationId xmlns:p14="http://schemas.microsoft.com/office/powerpoint/2010/main" val="19443590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62E3C6-6131-4099-8D2F-DD3F163323AE}" type="datetime1">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A2C91-A3EB-41AC-B13D-96102F751553}" type="slidenum">
              <a:rPr lang="en-US" smtClean="0"/>
              <a:pPr/>
              <a:t>‹#›</a:t>
            </a:fld>
            <a:endParaRPr lang="en-US"/>
          </a:p>
        </p:txBody>
      </p:sp>
    </p:spTree>
    <p:extLst>
      <p:ext uri="{BB962C8B-B14F-4D97-AF65-F5344CB8AC3E}">
        <p14:creationId xmlns:p14="http://schemas.microsoft.com/office/powerpoint/2010/main" val="57381340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179" indent="0">
              <a:buNone/>
              <a:defRPr sz="2800"/>
            </a:lvl2pPr>
            <a:lvl3pPr marL="914358" indent="0">
              <a:buNone/>
              <a:defRPr sz="2400"/>
            </a:lvl3pPr>
            <a:lvl4pPr marL="1371536" indent="0">
              <a:buNone/>
              <a:defRPr sz="2000"/>
            </a:lvl4pPr>
            <a:lvl5pPr marL="1828715" indent="0">
              <a:buNone/>
              <a:defRPr sz="2000"/>
            </a:lvl5pPr>
            <a:lvl6pPr marL="2285894" indent="0">
              <a:buNone/>
              <a:defRPr sz="2000"/>
            </a:lvl6pPr>
            <a:lvl7pPr marL="2743073" indent="0">
              <a:buNone/>
              <a:defRPr sz="2000"/>
            </a:lvl7pPr>
            <a:lvl8pPr marL="3200252" indent="0">
              <a:buNone/>
              <a:defRPr sz="2000"/>
            </a:lvl8pPr>
            <a:lvl9pPr marL="3657430" indent="0">
              <a:buNone/>
              <a:defRPr sz="2000"/>
            </a:lvl9pPr>
          </a:lstStyle>
          <a:p>
            <a:endParaRPr lang="en-US"/>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85D7957-13A3-4C06-9069-C3F80D47B781}" type="datetime1">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A2C91-A3EB-41AC-B13D-96102F751553}" type="slidenum">
              <a:rPr lang="en-US" smtClean="0"/>
              <a:pPr/>
              <a:t>‹#›</a:t>
            </a:fld>
            <a:endParaRPr lang="en-US"/>
          </a:p>
        </p:txBody>
      </p:sp>
    </p:spTree>
    <p:extLst>
      <p:ext uri="{BB962C8B-B14F-4D97-AF65-F5344CB8AC3E}">
        <p14:creationId xmlns:p14="http://schemas.microsoft.com/office/powerpoint/2010/main" val="348494273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1DF3C6-1592-40F3-A25A-47BDAD67AF50}" type="datetime1">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A2C91-A3EB-41AC-B13D-96102F751553}" type="slidenum">
              <a:rPr lang="en-US" smtClean="0"/>
              <a:pPr/>
              <a:t>‹#›</a:t>
            </a:fld>
            <a:endParaRPr lang="en-US"/>
          </a:p>
        </p:txBody>
      </p:sp>
    </p:spTree>
    <p:extLst>
      <p:ext uri="{BB962C8B-B14F-4D97-AF65-F5344CB8AC3E}">
        <p14:creationId xmlns:p14="http://schemas.microsoft.com/office/powerpoint/2010/main" val="298141131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436DCA-A015-42B3-BEB6-4BD99C261445}" type="datetime1">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A2C91-A3EB-41AC-B13D-96102F751553}" type="slidenum">
              <a:rPr lang="en-US" smtClean="0"/>
              <a:pPr/>
              <a:t>‹#›</a:t>
            </a:fld>
            <a:endParaRPr lang="en-US"/>
          </a:p>
        </p:txBody>
      </p:sp>
    </p:spTree>
    <p:extLst>
      <p:ext uri="{BB962C8B-B14F-4D97-AF65-F5344CB8AC3E}">
        <p14:creationId xmlns:p14="http://schemas.microsoft.com/office/powerpoint/2010/main" val="26188931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4806B-E8E7-448D-B21E-CC45B48EEB84}"/>
              </a:ext>
            </a:extLst>
          </p:cNvPr>
          <p:cNvSpPr>
            <a:spLocks noGrp="1"/>
          </p:cNvSpPr>
          <p:nvPr>
            <p:ph type="ctrTitle"/>
          </p:nvPr>
        </p:nvSpPr>
        <p:spPr>
          <a:xfrm>
            <a:off x="1524001"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9DEA9FD-2B63-4D89-B233-F2F1EEE43FB5}"/>
              </a:ext>
            </a:extLst>
          </p:cNvPr>
          <p:cNvSpPr>
            <a:spLocks noGrp="1"/>
          </p:cNvSpPr>
          <p:nvPr>
            <p:ph type="subTitle" idx="1"/>
          </p:nvPr>
        </p:nvSpPr>
        <p:spPr>
          <a:xfrm>
            <a:off x="1524001" y="3602038"/>
            <a:ext cx="9144000" cy="1655762"/>
          </a:xfrm>
        </p:spPr>
        <p:txBody>
          <a:bodyPr/>
          <a:lstStyle>
            <a:lvl1pPr marL="0" indent="0" algn="ctr">
              <a:buNone/>
              <a:defRPr sz="2400"/>
            </a:lvl1pPr>
            <a:lvl2pPr marL="457179" indent="0" algn="ctr">
              <a:buNone/>
              <a:defRPr sz="2000"/>
            </a:lvl2pPr>
            <a:lvl3pPr marL="914358" indent="0" algn="ctr">
              <a:buNone/>
              <a:defRPr sz="1800"/>
            </a:lvl3pPr>
            <a:lvl4pPr marL="1371536" indent="0" algn="ctr">
              <a:buNone/>
              <a:defRPr sz="1600"/>
            </a:lvl4pPr>
            <a:lvl5pPr marL="1828715" indent="0" algn="ctr">
              <a:buNone/>
              <a:defRPr sz="1600"/>
            </a:lvl5pPr>
            <a:lvl6pPr marL="2285894" indent="0" algn="ctr">
              <a:buNone/>
              <a:defRPr sz="1600"/>
            </a:lvl6pPr>
            <a:lvl7pPr marL="2743073" indent="0" algn="ctr">
              <a:buNone/>
              <a:defRPr sz="1600"/>
            </a:lvl7pPr>
            <a:lvl8pPr marL="3200252" indent="0" algn="ctr">
              <a:buNone/>
              <a:defRPr sz="1600"/>
            </a:lvl8pPr>
            <a:lvl9pPr marL="365743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C13B4C-86C4-4515-89F6-99358E786783}"/>
              </a:ext>
            </a:extLst>
          </p:cNvPr>
          <p:cNvSpPr>
            <a:spLocks noGrp="1"/>
          </p:cNvSpPr>
          <p:nvPr>
            <p:ph type="dt" sz="half" idx="10"/>
          </p:nvPr>
        </p:nvSpPr>
        <p:spPr/>
        <p:txBody>
          <a:bodyPr/>
          <a:lstStyle/>
          <a:p>
            <a:fld id="{8CF17AA2-0B90-4875-B9CA-8708A5A1202D}" type="datetimeFigureOut">
              <a:rPr lang="en-US" smtClean="0"/>
              <a:t>7/23/2026</a:t>
            </a:fld>
            <a:endParaRPr lang="en-US"/>
          </a:p>
        </p:txBody>
      </p:sp>
      <p:sp>
        <p:nvSpPr>
          <p:cNvPr id="5" name="Footer Placeholder 4">
            <a:extLst>
              <a:ext uri="{FF2B5EF4-FFF2-40B4-BE49-F238E27FC236}">
                <a16:creationId xmlns:a16="http://schemas.microsoft.com/office/drawing/2014/main" id="{B8BF24BB-458D-4498-96D3-B5D95D2B71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1F7263-0E2E-4474-B13B-E5121F5D0A86}"/>
              </a:ext>
            </a:extLst>
          </p:cNvPr>
          <p:cNvSpPr>
            <a:spLocks noGrp="1"/>
          </p:cNvSpPr>
          <p:nvPr>
            <p:ph type="sldNum" sz="quarter" idx="12"/>
          </p:nvPr>
        </p:nvSpPr>
        <p:spPr/>
        <p:txBody>
          <a:bodyPr/>
          <a:lstStyle/>
          <a:p>
            <a:fld id="{8A7C5EF8-09E6-4386-89FB-A69D6A1C2E35}" type="slidenum">
              <a:rPr lang="en-US" smtClean="0"/>
              <a:t>‹#›</a:t>
            </a:fld>
            <a:endParaRPr lang="en-US"/>
          </a:p>
        </p:txBody>
      </p:sp>
    </p:spTree>
    <p:extLst>
      <p:ext uri="{BB962C8B-B14F-4D97-AF65-F5344CB8AC3E}">
        <p14:creationId xmlns:p14="http://schemas.microsoft.com/office/powerpoint/2010/main" val="66841661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F9B5D-0B5F-478B-A1FB-567EE04281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C8E6A61-9DCF-4CE1-BF50-D8B5A96C00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F82AD1-C1D5-4F93-A870-C2C1F361D774}"/>
              </a:ext>
            </a:extLst>
          </p:cNvPr>
          <p:cNvSpPr>
            <a:spLocks noGrp="1"/>
          </p:cNvSpPr>
          <p:nvPr>
            <p:ph type="dt" sz="half" idx="10"/>
          </p:nvPr>
        </p:nvSpPr>
        <p:spPr/>
        <p:txBody>
          <a:bodyPr/>
          <a:lstStyle/>
          <a:p>
            <a:fld id="{8CF17AA2-0B90-4875-B9CA-8708A5A1202D}" type="datetimeFigureOut">
              <a:rPr lang="en-US" smtClean="0"/>
              <a:t>7/23/2026</a:t>
            </a:fld>
            <a:endParaRPr lang="en-US"/>
          </a:p>
        </p:txBody>
      </p:sp>
      <p:sp>
        <p:nvSpPr>
          <p:cNvPr id="5" name="Footer Placeholder 4">
            <a:extLst>
              <a:ext uri="{FF2B5EF4-FFF2-40B4-BE49-F238E27FC236}">
                <a16:creationId xmlns:a16="http://schemas.microsoft.com/office/drawing/2014/main" id="{EC6C3D0F-4A24-4E95-9C9E-9ECB97EE0A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317FB7-BCB4-4AB3-AA8F-36A810EF68C6}"/>
              </a:ext>
            </a:extLst>
          </p:cNvPr>
          <p:cNvSpPr>
            <a:spLocks noGrp="1"/>
          </p:cNvSpPr>
          <p:nvPr>
            <p:ph type="sldNum" sz="quarter" idx="12"/>
          </p:nvPr>
        </p:nvSpPr>
        <p:spPr/>
        <p:txBody>
          <a:bodyPr/>
          <a:lstStyle/>
          <a:p>
            <a:fld id="{8A7C5EF8-09E6-4386-89FB-A69D6A1C2E35}" type="slidenum">
              <a:rPr lang="en-US" smtClean="0"/>
              <a:t>‹#›</a:t>
            </a:fld>
            <a:endParaRPr lang="en-US"/>
          </a:p>
        </p:txBody>
      </p:sp>
    </p:spTree>
    <p:extLst>
      <p:ext uri="{BB962C8B-B14F-4D97-AF65-F5344CB8AC3E}">
        <p14:creationId xmlns:p14="http://schemas.microsoft.com/office/powerpoint/2010/main" val="11329465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47E22-BFED-44B2-B3C3-C2D00D6359B1}"/>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2E9FCA-C9C5-46BC-9721-E6F77ABED4EC}"/>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79" indent="0">
              <a:buNone/>
              <a:defRPr sz="2000">
                <a:solidFill>
                  <a:schemeClr val="tx1">
                    <a:tint val="75000"/>
                  </a:schemeClr>
                </a:solidFill>
              </a:defRPr>
            </a:lvl2pPr>
            <a:lvl3pPr marL="914358" indent="0">
              <a:buNone/>
              <a:defRPr sz="1800">
                <a:solidFill>
                  <a:schemeClr val="tx1">
                    <a:tint val="75000"/>
                  </a:schemeClr>
                </a:solidFill>
              </a:defRPr>
            </a:lvl3pPr>
            <a:lvl4pPr marL="1371536" indent="0">
              <a:buNone/>
              <a:defRPr sz="1600">
                <a:solidFill>
                  <a:schemeClr val="tx1">
                    <a:tint val="75000"/>
                  </a:schemeClr>
                </a:solidFill>
              </a:defRPr>
            </a:lvl4pPr>
            <a:lvl5pPr marL="1828715" indent="0">
              <a:buNone/>
              <a:defRPr sz="1600">
                <a:solidFill>
                  <a:schemeClr val="tx1">
                    <a:tint val="75000"/>
                  </a:schemeClr>
                </a:solidFill>
              </a:defRPr>
            </a:lvl5pPr>
            <a:lvl6pPr marL="2285894" indent="0">
              <a:buNone/>
              <a:defRPr sz="1600">
                <a:solidFill>
                  <a:schemeClr val="tx1">
                    <a:tint val="75000"/>
                  </a:schemeClr>
                </a:solidFill>
              </a:defRPr>
            </a:lvl6pPr>
            <a:lvl7pPr marL="2743073" indent="0">
              <a:buNone/>
              <a:defRPr sz="1600">
                <a:solidFill>
                  <a:schemeClr val="tx1">
                    <a:tint val="75000"/>
                  </a:schemeClr>
                </a:solidFill>
              </a:defRPr>
            </a:lvl7pPr>
            <a:lvl8pPr marL="3200252" indent="0">
              <a:buNone/>
              <a:defRPr sz="1600">
                <a:solidFill>
                  <a:schemeClr val="tx1">
                    <a:tint val="75000"/>
                  </a:schemeClr>
                </a:solidFill>
              </a:defRPr>
            </a:lvl8pPr>
            <a:lvl9pPr marL="365743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0F9D7D-CEF4-4309-88A2-59028C059C47}"/>
              </a:ext>
            </a:extLst>
          </p:cNvPr>
          <p:cNvSpPr>
            <a:spLocks noGrp="1"/>
          </p:cNvSpPr>
          <p:nvPr>
            <p:ph type="dt" sz="half" idx="10"/>
          </p:nvPr>
        </p:nvSpPr>
        <p:spPr/>
        <p:txBody>
          <a:bodyPr/>
          <a:lstStyle/>
          <a:p>
            <a:fld id="{8CF17AA2-0B90-4875-B9CA-8708A5A1202D}" type="datetimeFigureOut">
              <a:rPr lang="en-US" smtClean="0"/>
              <a:t>7/23/2026</a:t>
            </a:fld>
            <a:endParaRPr lang="en-US"/>
          </a:p>
        </p:txBody>
      </p:sp>
      <p:sp>
        <p:nvSpPr>
          <p:cNvPr id="5" name="Footer Placeholder 4">
            <a:extLst>
              <a:ext uri="{FF2B5EF4-FFF2-40B4-BE49-F238E27FC236}">
                <a16:creationId xmlns:a16="http://schemas.microsoft.com/office/drawing/2014/main" id="{4DF4E218-1E49-4B3A-BF40-ED1FAC2BF7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A904AE-029F-4360-9565-01D1A754ABBE}"/>
              </a:ext>
            </a:extLst>
          </p:cNvPr>
          <p:cNvSpPr>
            <a:spLocks noGrp="1"/>
          </p:cNvSpPr>
          <p:nvPr>
            <p:ph type="sldNum" sz="quarter" idx="12"/>
          </p:nvPr>
        </p:nvSpPr>
        <p:spPr/>
        <p:txBody>
          <a:bodyPr/>
          <a:lstStyle/>
          <a:p>
            <a:fld id="{8A7C5EF8-09E6-4386-89FB-A69D6A1C2E35}" type="slidenum">
              <a:rPr lang="en-US" smtClean="0"/>
              <a:t>‹#›</a:t>
            </a:fld>
            <a:endParaRPr lang="en-US"/>
          </a:p>
        </p:txBody>
      </p:sp>
    </p:spTree>
    <p:extLst>
      <p:ext uri="{BB962C8B-B14F-4D97-AF65-F5344CB8AC3E}">
        <p14:creationId xmlns:p14="http://schemas.microsoft.com/office/powerpoint/2010/main" val="1260476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12880-C9E0-413B-9AB4-87C1E8C8FD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5A36D6-5D38-440D-AD83-06746D2B98C7}"/>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8923D8-1A4D-4444-AC6A-903D51BC58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656808-0BBC-4172-87C2-D4E1BAC7BC58}"/>
              </a:ext>
            </a:extLst>
          </p:cNvPr>
          <p:cNvSpPr>
            <a:spLocks noGrp="1"/>
          </p:cNvSpPr>
          <p:nvPr>
            <p:ph type="dt" sz="half" idx="10"/>
          </p:nvPr>
        </p:nvSpPr>
        <p:spPr/>
        <p:txBody>
          <a:bodyPr/>
          <a:lstStyle/>
          <a:p>
            <a:fld id="{8CF17AA2-0B90-4875-B9CA-8708A5A1202D}" type="datetimeFigureOut">
              <a:rPr lang="en-US" smtClean="0"/>
              <a:t>7/23/2026</a:t>
            </a:fld>
            <a:endParaRPr lang="en-US"/>
          </a:p>
        </p:txBody>
      </p:sp>
      <p:sp>
        <p:nvSpPr>
          <p:cNvPr id="6" name="Footer Placeholder 5">
            <a:extLst>
              <a:ext uri="{FF2B5EF4-FFF2-40B4-BE49-F238E27FC236}">
                <a16:creationId xmlns:a16="http://schemas.microsoft.com/office/drawing/2014/main" id="{F3BA8719-AE18-4BA7-B1C6-15B825B038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CBB026-0D82-4D01-9730-A383E9F24266}"/>
              </a:ext>
            </a:extLst>
          </p:cNvPr>
          <p:cNvSpPr>
            <a:spLocks noGrp="1"/>
          </p:cNvSpPr>
          <p:nvPr>
            <p:ph type="sldNum" sz="quarter" idx="12"/>
          </p:nvPr>
        </p:nvSpPr>
        <p:spPr/>
        <p:txBody>
          <a:bodyPr/>
          <a:lstStyle/>
          <a:p>
            <a:fld id="{8A7C5EF8-09E6-4386-89FB-A69D6A1C2E35}" type="slidenum">
              <a:rPr lang="en-US" smtClean="0"/>
              <a:t>‹#›</a:t>
            </a:fld>
            <a:endParaRPr lang="en-US"/>
          </a:p>
        </p:txBody>
      </p:sp>
    </p:spTree>
    <p:extLst>
      <p:ext uri="{BB962C8B-B14F-4D97-AF65-F5344CB8AC3E}">
        <p14:creationId xmlns:p14="http://schemas.microsoft.com/office/powerpoint/2010/main" val="150631740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0E440-7986-4670-8468-E900D81AE6F9}"/>
              </a:ext>
            </a:extLst>
          </p:cNvPr>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D95706F-E810-4F75-9311-B1B8C5469387}"/>
              </a:ext>
            </a:extLst>
          </p:cNvPr>
          <p:cNvSpPr>
            <a:spLocks noGrp="1"/>
          </p:cNvSpPr>
          <p:nvPr>
            <p:ph type="body" idx="1"/>
          </p:nvPr>
        </p:nvSpPr>
        <p:spPr>
          <a:xfrm>
            <a:off x="839788" y="1681163"/>
            <a:ext cx="5157787" cy="823912"/>
          </a:xfrm>
        </p:spPr>
        <p:txBody>
          <a:bodyPr anchor="b"/>
          <a:lstStyle>
            <a:lvl1pPr marL="0" indent="0">
              <a:buNone/>
              <a:defRPr sz="2400" b="1"/>
            </a:lvl1pPr>
            <a:lvl2pPr marL="457179" indent="0">
              <a:buNone/>
              <a:defRPr sz="2000" b="1"/>
            </a:lvl2pPr>
            <a:lvl3pPr marL="914358" indent="0">
              <a:buNone/>
              <a:defRPr sz="1800" b="1"/>
            </a:lvl3pPr>
            <a:lvl4pPr marL="1371536" indent="0">
              <a:buNone/>
              <a:defRPr sz="1600" b="1"/>
            </a:lvl4pPr>
            <a:lvl5pPr marL="1828715" indent="0">
              <a:buNone/>
              <a:defRPr sz="1600" b="1"/>
            </a:lvl5pPr>
            <a:lvl6pPr marL="2285894" indent="0">
              <a:buNone/>
              <a:defRPr sz="1600" b="1"/>
            </a:lvl6pPr>
            <a:lvl7pPr marL="2743073" indent="0">
              <a:buNone/>
              <a:defRPr sz="1600" b="1"/>
            </a:lvl7pPr>
            <a:lvl8pPr marL="3200252" indent="0">
              <a:buNone/>
              <a:defRPr sz="1600" b="1"/>
            </a:lvl8pPr>
            <a:lvl9pPr marL="365743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D80255-D936-40A6-B0A5-29BA2118440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C59D68-1A5E-45F3-B1D2-02897EF23B95}"/>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79" indent="0">
              <a:buNone/>
              <a:defRPr sz="2000" b="1"/>
            </a:lvl2pPr>
            <a:lvl3pPr marL="914358" indent="0">
              <a:buNone/>
              <a:defRPr sz="1800" b="1"/>
            </a:lvl3pPr>
            <a:lvl4pPr marL="1371536" indent="0">
              <a:buNone/>
              <a:defRPr sz="1600" b="1"/>
            </a:lvl4pPr>
            <a:lvl5pPr marL="1828715" indent="0">
              <a:buNone/>
              <a:defRPr sz="1600" b="1"/>
            </a:lvl5pPr>
            <a:lvl6pPr marL="2285894" indent="0">
              <a:buNone/>
              <a:defRPr sz="1600" b="1"/>
            </a:lvl6pPr>
            <a:lvl7pPr marL="2743073" indent="0">
              <a:buNone/>
              <a:defRPr sz="1600" b="1"/>
            </a:lvl7pPr>
            <a:lvl8pPr marL="3200252" indent="0">
              <a:buNone/>
              <a:defRPr sz="1600" b="1"/>
            </a:lvl8pPr>
            <a:lvl9pPr marL="365743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3321DF-AA71-47B0-9088-13CF6A25062E}"/>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A92D8D-E3E5-4FD2-B0C5-3B2494325CF7}"/>
              </a:ext>
            </a:extLst>
          </p:cNvPr>
          <p:cNvSpPr>
            <a:spLocks noGrp="1"/>
          </p:cNvSpPr>
          <p:nvPr>
            <p:ph type="dt" sz="half" idx="10"/>
          </p:nvPr>
        </p:nvSpPr>
        <p:spPr/>
        <p:txBody>
          <a:bodyPr/>
          <a:lstStyle/>
          <a:p>
            <a:fld id="{8CF17AA2-0B90-4875-B9CA-8708A5A1202D}" type="datetimeFigureOut">
              <a:rPr lang="en-US" smtClean="0"/>
              <a:t>7/23/2026</a:t>
            </a:fld>
            <a:endParaRPr lang="en-US"/>
          </a:p>
        </p:txBody>
      </p:sp>
      <p:sp>
        <p:nvSpPr>
          <p:cNvPr id="8" name="Footer Placeholder 7">
            <a:extLst>
              <a:ext uri="{FF2B5EF4-FFF2-40B4-BE49-F238E27FC236}">
                <a16:creationId xmlns:a16="http://schemas.microsoft.com/office/drawing/2014/main" id="{7AEF0EDC-A967-472F-95CB-E88BACED28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5765BC8-BA10-4BD6-BBA0-A012FF6100C7}"/>
              </a:ext>
            </a:extLst>
          </p:cNvPr>
          <p:cNvSpPr>
            <a:spLocks noGrp="1"/>
          </p:cNvSpPr>
          <p:nvPr>
            <p:ph type="sldNum" sz="quarter" idx="12"/>
          </p:nvPr>
        </p:nvSpPr>
        <p:spPr/>
        <p:txBody>
          <a:bodyPr/>
          <a:lstStyle/>
          <a:p>
            <a:fld id="{8A7C5EF8-09E6-4386-89FB-A69D6A1C2E35}" type="slidenum">
              <a:rPr lang="en-US" smtClean="0"/>
              <a:t>‹#›</a:t>
            </a:fld>
            <a:endParaRPr lang="en-US"/>
          </a:p>
        </p:txBody>
      </p:sp>
    </p:spTree>
    <p:extLst>
      <p:ext uri="{BB962C8B-B14F-4D97-AF65-F5344CB8AC3E}">
        <p14:creationId xmlns:p14="http://schemas.microsoft.com/office/powerpoint/2010/main" val="2688182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238427E1-A276-BBD2-B377-380EC166BB79}"/>
              </a:ext>
              <a:ext uri="{C183D7F6-B498-43B3-948B-1728B52AA6E4}">
                <adec:decorative xmlns:adec="http://schemas.microsoft.com/office/drawing/2017/decorative" val="1"/>
              </a:ext>
            </a:extLst>
          </p:cNvPr>
          <p:cNvCxnSpPr>
            <a:cxnSpLocks/>
          </p:cNvCxnSpPr>
          <p:nvPr/>
        </p:nvCxnSpPr>
        <p:spPr>
          <a:xfrm>
            <a:off x="689066" y="1014984"/>
            <a:ext cx="0" cy="4471416"/>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B7AE09E-7342-F8D6-76B9-3191D2C214A6}"/>
              </a:ext>
              <a:ext uri="{C183D7F6-B498-43B3-948B-1728B52AA6E4}">
                <adec:decorative xmlns:adec="http://schemas.microsoft.com/office/drawing/2017/decorative" val="1"/>
              </a:ext>
            </a:extLst>
          </p:cNvPr>
          <p:cNvCxnSpPr>
            <a:cxnSpLocks/>
          </p:cNvCxnSpPr>
          <p:nvPr/>
        </p:nvCxnSpPr>
        <p:spPr>
          <a:xfrm>
            <a:off x="11502895" y="1090397"/>
            <a:ext cx="0" cy="4743475"/>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137159" y="338328"/>
            <a:ext cx="9006837" cy="3776472"/>
          </a:xfrm>
          <a:solidFill>
            <a:schemeClr val="bg2"/>
          </a:solidFill>
        </p:spPr>
        <p:txBody>
          <a:bodyPr vert="horz" lIns="91440" tIns="45720" rIns="91440" bIns="137160" rtlCol="0" anchor="t">
            <a:normAutofit/>
          </a:bodyPr>
          <a:lstStyle>
            <a:lvl1pPr>
              <a:lnSpc>
                <a:spcPct val="80000"/>
              </a:lnSpc>
              <a:defRPr lang="en-US" sz="8000" spc="-100" baseline="0" dirty="0">
                <a:solidFill>
                  <a:schemeClr val="accent1"/>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529194" y="5496339"/>
            <a:ext cx="3585604" cy="771684"/>
          </a:xfrm>
        </p:spPr>
        <p:txBody>
          <a:bodyPr vert="horz" lIns="91440" tIns="45720" rIns="91440" bIns="45720" rtlCol="0" anchor="b">
            <a:normAutofit/>
          </a:bodyPr>
          <a:lstStyle>
            <a:lvl1pPr marL="0" indent="0">
              <a:buNone/>
              <a:defRPr lang="en-US" sz="1600" cap="all" spc="100" baseline="0" dirty="0">
                <a:solidFill>
                  <a:schemeClr val="accent5"/>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9144000" y="487335"/>
            <a:ext cx="2474835" cy="496639"/>
          </a:xfrm>
          <a:noFill/>
        </p:spPr>
        <p:txBody>
          <a:bodyPr/>
          <a:lstStyle>
            <a:lvl1pPr algn="r">
              <a:defRPr sz="1050"/>
            </a:lvl1pPr>
          </a:lstStyle>
          <a:p>
            <a:r>
              <a:rPr lang="en-US" dirty="0"/>
              <a:t>Sample Footer Text</a:t>
            </a:r>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noFill/>
        </p:spPr>
        <p:txBody>
          <a:bodyPr/>
          <a:lstStyle/>
          <a:p>
            <a:fld id="{06866CBB-6F1F-436D-A8C6-FABC4CF2B536}" type="datetime1">
              <a:rPr lang="en-US" smtClean="0"/>
              <a:t>7/23/2026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31354409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061D4-32B5-4294-94E4-EACB9717A1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6A6888F-79E3-416C-9992-7AB886972432}"/>
              </a:ext>
            </a:extLst>
          </p:cNvPr>
          <p:cNvSpPr>
            <a:spLocks noGrp="1"/>
          </p:cNvSpPr>
          <p:nvPr>
            <p:ph type="dt" sz="half" idx="10"/>
          </p:nvPr>
        </p:nvSpPr>
        <p:spPr/>
        <p:txBody>
          <a:bodyPr/>
          <a:lstStyle/>
          <a:p>
            <a:fld id="{8CF17AA2-0B90-4875-B9CA-8708A5A1202D}" type="datetimeFigureOut">
              <a:rPr lang="en-US" smtClean="0"/>
              <a:t>7/23/2026</a:t>
            </a:fld>
            <a:endParaRPr lang="en-US"/>
          </a:p>
        </p:txBody>
      </p:sp>
      <p:sp>
        <p:nvSpPr>
          <p:cNvPr id="4" name="Footer Placeholder 3">
            <a:extLst>
              <a:ext uri="{FF2B5EF4-FFF2-40B4-BE49-F238E27FC236}">
                <a16:creationId xmlns:a16="http://schemas.microsoft.com/office/drawing/2014/main" id="{335EA6DA-0692-4AEE-92CB-EBD8BDECB5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C858B6D-DFA7-4F53-9707-6E5B8715098B}"/>
              </a:ext>
            </a:extLst>
          </p:cNvPr>
          <p:cNvSpPr>
            <a:spLocks noGrp="1"/>
          </p:cNvSpPr>
          <p:nvPr>
            <p:ph type="sldNum" sz="quarter" idx="12"/>
          </p:nvPr>
        </p:nvSpPr>
        <p:spPr/>
        <p:txBody>
          <a:bodyPr/>
          <a:lstStyle/>
          <a:p>
            <a:fld id="{8A7C5EF8-09E6-4386-89FB-A69D6A1C2E35}" type="slidenum">
              <a:rPr lang="en-US" smtClean="0"/>
              <a:t>‹#›</a:t>
            </a:fld>
            <a:endParaRPr lang="en-US"/>
          </a:p>
        </p:txBody>
      </p:sp>
    </p:spTree>
    <p:extLst>
      <p:ext uri="{BB962C8B-B14F-4D97-AF65-F5344CB8AC3E}">
        <p14:creationId xmlns:p14="http://schemas.microsoft.com/office/powerpoint/2010/main" val="213908787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99B495-619D-421C-A65C-59ABBCD3C0E2}"/>
              </a:ext>
            </a:extLst>
          </p:cNvPr>
          <p:cNvSpPr>
            <a:spLocks noGrp="1"/>
          </p:cNvSpPr>
          <p:nvPr>
            <p:ph type="dt" sz="half" idx="10"/>
          </p:nvPr>
        </p:nvSpPr>
        <p:spPr/>
        <p:txBody>
          <a:bodyPr/>
          <a:lstStyle/>
          <a:p>
            <a:fld id="{8CF17AA2-0B90-4875-B9CA-8708A5A1202D}" type="datetimeFigureOut">
              <a:rPr lang="en-US" smtClean="0"/>
              <a:t>7/23/2026</a:t>
            </a:fld>
            <a:endParaRPr lang="en-US"/>
          </a:p>
        </p:txBody>
      </p:sp>
      <p:sp>
        <p:nvSpPr>
          <p:cNvPr id="3" name="Footer Placeholder 2">
            <a:extLst>
              <a:ext uri="{FF2B5EF4-FFF2-40B4-BE49-F238E27FC236}">
                <a16:creationId xmlns:a16="http://schemas.microsoft.com/office/drawing/2014/main" id="{B721B1CC-55E4-4AEE-BB62-AF5BE03ABC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6F2021-C138-4C9E-96E1-F665017CB97C}"/>
              </a:ext>
            </a:extLst>
          </p:cNvPr>
          <p:cNvSpPr>
            <a:spLocks noGrp="1"/>
          </p:cNvSpPr>
          <p:nvPr>
            <p:ph type="sldNum" sz="quarter" idx="12"/>
          </p:nvPr>
        </p:nvSpPr>
        <p:spPr/>
        <p:txBody>
          <a:bodyPr/>
          <a:lstStyle/>
          <a:p>
            <a:fld id="{8A7C5EF8-09E6-4386-89FB-A69D6A1C2E35}" type="slidenum">
              <a:rPr lang="en-US" smtClean="0"/>
              <a:t>‹#›</a:t>
            </a:fld>
            <a:endParaRPr lang="en-US"/>
          </a:p>
        </p:txBody>
      </p:sp>
    </p:spTree>
    <p:extLst>
      <p:ext uri="{BB962C8B-B14F-4D97-AF65-F5344CB8AC3E}">
        <p14:creationId xmlns:p14="http://schemas.microsoft.com/office/powerpoint/2010/main" val="111358654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E65DC-DBC3-4E11-BA49-82F79A78D569}"/>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3F057A2-02E6-4B53-9180-A8A46CA65DF5}"/>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AEC3F2A-D370-41E2-8938-15D68FAF9CE0}"/>
              </a:ext>
            </a:extLst>
          </p:cNvPr>
          <p:cNvSpPr>
            <a:spLocks noGrp="1"/>
          </p:cNvSpPr>
          <p:nvPr>
            <p:ph type="body" sz="half" idx="2"/>
          </p:nvPr>
        </p:nvSpPr>
        <p:spPr>
          <a:xfrm>
            <a:off x="839789" y="2057400"/>
            <a:ext cx="3932237" cy="3811588"/>
          </a:xfrm>
        </p:spPr>
        <p:txBody>
          <a:bodyPr/>
          <a:lstStyle>
            <a:lvl1pPr marL="0" indent="0">
              <a:buNone/>
              <a:defRPr sz="1600"/>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50C887-D3F5-4322-9FB0-D1FFBEEB2E8B}"/>
              </a:ext>
            </a:extLst>
          </p:cNvPr>
          <p:cNvSpPr>
            <a:spLocks noGrp="1"/>
          </p:cNvSpPr>
          <p:nvPr>
            <p:ph type="dt" sz="half" idx="10"/>
          </p:nvPr>
        </p:nvSpPr>
        <p:spPr/>
        <p:txBody>
          <a:bodyPr/>
          <a:lstStyle/>
          <a:p>
            <a:fld id="{8CF17AA2-0B90-4875-B9CA-8708A5A1202D}" type="datetimeFigureOut">
              <a:rPr lang="en-US" smtClean="0"/>
              <a:t>7/23/2026</a:t>
            </a:fld>
            <a:endParaRPr lang="en-US"/>
          </a:p>
        </p:txBody>
      </p:sp>
      <p:sp>
        <p:nvSpPr>
          <p:cNvPr id="6" name="Footer Placeholder 5">
            <a:extLst>
              <a:ext uri="{FF2B5EF4-FFF2-40B4-BE49-F238E27FC236}">
                <a16:creationId xmlns:a16="http://schemas.microsoft.com/office/drawing/2014/main" id="{9099E8D5-3BFA-4B16-8220-FDA0ABE564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1174E3-9E35-4AC7-B8D6-C35EDEC2B470}"/>
              </a:ext>
            </a:extLst>
          </p:cNvPr>
          <p:cNvSpPr>
            <a:spLocks noGrp="1"/>
          </p:cNvSpPr>
          <p:nvPr>
            <p:ph type="sldNum" sz="quarter" idx="12"/>
          </p:nvPr>
        </p:nvSpPr>
        <p:spPr/>
        <p:txBody>
          <a:bodyPr/>
          <a:lstStyle/>
          <a:p>
            <a:fld id="{8A7C5EF8-09E6-4386-89FB-A69D6A1C2E35}" type="slidenum">
              <a:rPr lang="en-US" smtClean="0"/>
              <a:t>‹#›</a:t>
            </a:fld>
            <a:endParaRPr lang="en-US"/>
          </a:p>
        </p:txBody>
      </p:sp>
    </p:spTree>
    <p:extLst>
      <p:ext uri="{BB962C8B-B14F-4D97-AF65-F5344CB8AC3E}">
        <p14:creationId xmlns:p14="http://schemas.microsoft.com/office/powerpoint/2010/main" val="59468799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9B60E-C868-4FFC-8AFD-8C69558CCF95}"/>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10A32C3-E873-45B1-9C68-15C6047386EC}"/>
              </a:ext>
            </a:extLst>
          </p:cNvPr>
          <p:cNvSpPr>
            <a:spLocks noGrp="1"/>
          </p:cNvSpPr>
          <p:nvPr>
            <p:ph type="pic" idx="1"/>
          </p:nvPr>
        </p:nvSpPr>
        <p:spPr>
          <a:xfrm>
            <a:off x="5183188" y="987426"/>
            <a:ext cx="6172200" cy="4873625"/>
          </a:xfrm>
        </p:spPr>
        <p:txBody>
          <a:bodyPr/>
          <a:lstStyle>
            <a:lvl1pPr marL="0" indent="0">
              <a:buNone/>
              <a:defRPr sz="3200"/>
            </a:lvl1pPr>
            <a:lvl2pPr marL="457179" indent="0">
              <a:buNone/>
              <a:defRPr sz="2800"/>
            </a:lvl2pPr>
            <a:lvl3pPr marL="914358" indent="0">
              <a:buNone/>
              <a:defRPr sz="2400"/>
            </a:lvl3pPr>
            <a:lvl4pPr marL="1371536" indent="0">
              <a:buNone/>
              <a:defRPr sz="2000"/>
            </a:lvl4pPr>
            <a:lvl5pPr marL="1828715" indent="0">
              <a:buNone/>
              <a:defRPr sz="2000"/>
            </a:lvl5pPr>
            <a:lvl6pPr marL="2285894" indent="0">
              <a:buNone/>
              <a:defRPr sz="2000"/>
            </a:lvl6pPr>
            <a:lvl7pPr marL="2743073" indent="0">
              <a:buNone/>
              <a:defRPr sz="2000"/>
            </a:lvl7pPr>
            <a:lvl8pPr marL="3200252" indent="0">
              <a:buNone/>
              <a:defRPr sz="2000"/>
            </a:lvl8pPr>
            <a:lvl9pPr marL="3657430" indent="0">
              <a:buNone/>
              <a:defRPr sz="2000"/>
            </a:lvl9pPr>
          </a:lstStyle>
          <a:p>
            <a:endParaRPr lang="en-US"/>
          </a:p>
        </p:txBody>
      </p:sp>
      <p:sp>
        <p:nvSpPr>
          <p:cNvPr id="4" name="Text Placeholder 3">
            <a:extLst>
              <a:ext uri="{FF2B5EF4-FFF2-40B4-BE49-F238E27FC236}">
                <a16:creationId xmlns:a16="http://schemas.microsoft.com/office/drawing/2014/main" id="{8B7C0BBF-FBCD-48EC-88FD-A4A5CE3731C5}"/>
              </a:ext>
            </a:extLst>
          </p:cNvPr>
          <p:cNvSpPr>
            <a:spLocks noGrp="1"/>
          </p:cNvSpPr>
          <p:nvPr>
            <p:ph type="body" sz="half" idx="2"/>
          </p:nvPr>
        </p:nvSpPr>
        <p:spPr>
          <a:xfrm>
            <a:off x="839789" y="2057400"/>
            <a:ext cx="3932237" cy="3811588"/>
          </a:xfrm>
        </p:spPr>
        <p:txBody>
          <a:bodyPr/>
          <a:lstStyle>
            <a:lvl1pPr marL="0" indent="0">
              <a:buNone/>
              <a:defRPr sz="1600"/>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C320B2-313A-4CE8-8BA3-E3B829D2A4CD}"/>
              </a:ext>
            </a:extLst>
          </p:cNvPr>
          <p:cNvSpPr>
            <a:spLocks noGrp="1"/>
          </p:cNvSpPr>
          <p:nvPr>
            <p:ph type="dt" sz="half" idx="10"/>
          </p:nvPr>
        </p:nvSpPr>
        <p:spPr/>
        <p:txBody>
          <a:bodyPr/>
          <a:lstStyle/>
          <a:p>
            <a:fld id="{8CF17AA2-0B90-4875-B9CA-8708A5A1202D}" type="datetimeFigureOut">
              <a:rPr lang="en-US" smtClean="0"/>
              <a:t>7/23/2026</a:t>
            </a:fld>
            <a:endParaRPr lang="en-US"/>
          </a:p>
        </p:txBody>
      </p:sp>
      <p:sp>
        <p:nvSpPr>
          <p:cNvPr id="6" name="Footer Placeholder 5">
            <a:extLst>
              <a:ext uri="{FF2B5EF4-FFF2-40B4-BE49-F238E27FC236}">
                <a16:creationId xmlns:a16="http://schemas.microsoft.com/office/drawing/2014/main" id="{4062C941-50DD-4976-896B-4C133492B9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33C415-41B0-4623-9394-755C2B8A9C09}"/>
              </a:ext>
            </a:extLst>
          </p:cNvPr>
          <p:cNvSpPr>
            <a:spLocks noGrp="1"/>
          </p:cNvSpPr>
          <p:nvPr>
            <p:ph type="sldNum" sz="quarter" idx="12"/>
          </p:nvPr>
        </p:nvSpPr>
        <p:spPr/>
        <p:txBody>
          <a:bodyPr/>
          <a:lstStyle/>
          <a:p>
            <a:fld id="{8A7C5EF8-09E6-4386-89FB-A69D6A1C2E35}" type="slidenum">
              <a:rPr lang="en-US" smtClean="0"/>
              <a:t>‹#›</a:t>
            </a:fld>
            <a:endParaRPr lang="en-US"/>
          </a:p>
        </p:txBody>
      </p:sp>
    </p:spTree>
    <p:extLst>
      <p:ext uri="{BB962C8B-B14F-4D97-AF65-F5344CB8AC3E}">
        <p14:creationId xmlns:p14="http://schemas.microsoft.com/office/powerpoint/2010/main" val="135128540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4F1A2-4F20-4BFD-9753-FBB1B2C6EE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93B8CA-5C0F-4496-97B2-043511FBAC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C3A22A-AD64-413F-87BA-BCDD273F8F6E}"/>
              </a:ext>
            </a:extLst>
          </p:cNvPr>
          <p:cNvSpPr>
            <a:spLocks noGrp="1"/>
          </p:cNvSpPr>
          <p:nvPr>
            <p:ph type="dt" sz="half" idx="10"/>
          </p:nvPr>
        </p:nvSpPr>
        <p:spPr/>
        <p:txBody>
          <a:bodyPr/>
          <a:lstStyle/>
          <a:p>
            <a:fld id="{8CF17AA2-0B90-4875-B9CA-8708A5A1202D}" type="datetimeFigureOut">
              <a:rPr lang="en-US" smtClean="0"/>
              <a:t>7/23/2026</a:t>
            </a:fld>
            <a:endParaRPr lang="en-US"/>
          </a:p>
        </p:txBody>
      </p:sp>
      <p:sp>
        <p:nvSpPr>
          <p:cNvPr id="5" name="Footer Placeholder 4">
            <a:extLst>
              <a:ext uri="{FF2B5EF4-FFF2-40B4-BE49-F238E27FC236}">
                <a16:creationId xmlns:a16="http://schemas.microsoft.com/office/drawing/2014/main" id="{83D67A54-AD8E-4CD8-8FE7-291E4B5370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D3CDC5-D2BC-402C-BF17-F7827A7BF30F}"/>
              </a:ext>
            </a:extLst>
          </p:cNvPr>
          <p:cNvSpPr>
            <a:spLocks noGrp="1"/>
          </p:cNvSpPr>
          <p:nvPr>
            <p:ph type="sldNum" sz="quarter" idx="12"/>
          </p:nvPr>
        </p:nvSpPr>
        <p:spPr/>
        <p:txBody>
          <a:bodyPr/>
          <a:lstStyle/>
          <a:p>
            <a:fld id="{8A7C5EF8-09E6-4386-89FB-A69D6A1C2E35}" type="slidenum">
              <a:rPr lang="en-US" smtClean="0"/>
              <a:t>‹#›</a:t>
            </a:fld>
            <a:endParaRPr lang="en-US"/>
          </a:p>
        </p:txBody>
      </p:sp>
    </p:spTree>
    <p:extLst>
      <p:ext uri="{BB962C8B-B14F-4D97-AF65-F5344CB8AC3E}">
        <p14:creationId xmlns:p14="http://schemas.microsoft.com/office/powerpoint/2010/main" val="340787232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771201-E10C-417E-9397-105B535706E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BE7876-3439-4E43-9B40-09DC0E6B0A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CF3F7F-C814-49E8-ADDF-069C77898B56}"/>
              </a:ext>
            </a:extLst>
          </p:cNvPr>
          <p:cNvSpPr>
            <a:spLocks noGrp="1"/>
          </p:cNvSpPr>
          <p:nvPr>
            <p:ph type="dt" sz="half" idx="10"/>
          </p:nvPr>
        </p:nvSpPr>
        <p:spPr/>
        <p:txBody>
          <a:bodyPr/>
          <a:lstStyle/>
          <a:p>
            <a:fld id="{8CF17AA2-0B90-4875-B9CA-8708A5A1202D}" type="datetimeFigureOut">
              <a:rPr lang="en-US" smtClean="0"/>
              <a:t>7/23/2026</a:t>
            </a:fld>
            <a:endParaRPr lang="en-US"/>
          </a:p>
        </p:txBody>
      </p:sp>
      <p:sp>
        <p:nvSpPr>
          <p:cNvPr id="5" name="Footer Placeholder 4">
            <a:extLst>
              <a:ext uri="{FF2B5EF4-FFF2-40B4-BE49-F238E27FC236}">
                <a16:creationId xmlns:a16="http://schemas.microsoft.com/office/drawing/2014/main" id="{FD30EF64-FEF2-4F66-A58D-5D0460687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540938-C154-4812-AF6D-C34E27104A70}"/>
              </a:ext>
            </a:extLst>
          </p:cNvPr>
          <p:cNvSpPr>
            <a:spLocks noGrp="1"/>
          </p:cNvSpPr>
          <p:nvPr>
            <p:ph type="sldNum" sz="quarter" idx="12"/>
          </p:nvPr>
        </p:nvSpPr>
        <p:spPr/>
        <p:txBody>
          <a:bodyPr/>
          <a:lstStyle/>
          <a:p>
            <a:fld id="{8A7C5EF8-09E6-4386-89FB-A69D6A1C2E35}" type="slidenum">
              <a:rPr lang="en-US" smtClean="0"/>
              <a:t>‹#›</a:t>
            </a:fld>
            <a:endParaRPr lang="en-US"/>
          </a:p>
        </p:txBody>
      </p:sp>
    </p:spTree>
    <p:extLst>
      <p:ext uri="{BB962C8B-B14F-4D97-AF65-F5344CB8AC3E}">
        <p14:creationId xmlns:p14="http://schemas.microsoft.com/office/powerpoint/2010/main" val="389345441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175" y="0"/>
            <a:ext cx="441700" cy="6857615"/>
          </a:xfrm>
          <a:custGeom>
            <a:avLst/>
            <a:gdLst/>
            <a:ahLst/>
            <a:cxnLst/>
            <a:rect l="l" t="t" r="r" b="b"/>
            <a:pathLst>
              <a:path w="728345" h="11308715">
                <a:moveTo>
                  <a:pt x="727726" y="0"/>
                </a:moveTo>
                <a:lnTo>
                  <a:pt x="0" y="0"/>
                </a:lnTo>
                <a:lnTo>
                  <a:pt x="0" y="11308556"/>
                </a:lnTo>
                <a:lnTo>
                  <a:pt x="727726" y="11308556"/>
                </a:lnTo>
                <a:lnTo>
                  <a:pt x="727726" y="0"/>
                </a:lnTo>
                <a:close/>
              </a:path>
            </a:pathLst>
          </a:custGeom>
          <a:solidFill>
            <a:srgbClr val="1F3D7C"/>
          </a:solidFill>
        </p:spPr>
        <p:txBody>
          <a:bodyPr wrap="square" lIns="0" tIns="0" rIns="0" bIns="0" rtlCol="0"/>
          <a:lstStyle/>
          <a:p>
            <a:endParaRPr sz="1092"/>
          </a:p>
        </p:txBody>
      </p:sp>
      <p:sp>
        <p:nvSpPr>
          <p:cNvPr id="17" name="bg object 17"/>
          <p:cNvSpPr/>
          <p:nvPr/>
        </p:nvSpPr>
        <p:spPr>
          <a:xfrm>
            <a:off x="425450" y="3181"/>
            <a:ext cx="2794225" cy="4249188"/>
          </a:xfrm>
          <a:custGeom>
            <a:avLst/>
            <a:gdLst/>
            <a:ahLst/>
            <a:cxnLst/>
            <a:rect l="l" t="t" r="r" b="b"/>
            <a:pathLst>
              <a:path w="4607560" h="7007225">
                <a:moveTo>
                  <a:pt x="4607189" y="0"/>
                </a:moveTo>
                <a:lnTo>
                  <a:pt x="0" y="0"/>
                </a:lnTo>
                <a:lnTo>
                  <a:pt x="0" y="7006655"/>
                </a:lnTo>
                <a:lnTo>
                  <a:pt x="4607189" y="7006655"/>
                </a:lnTo>
                <a:lnTo>
                  <a:pt x="4607189" y="0"/>
                </a:lnTo>
                <a:close/>
              </a:path>
            </a:pathLst>
          </a:custGeom>
          <a:solidFill>
            <a:srgbClr val="000000"/>
          </a:solidFill>
        </p:spPr>
        <p:txBody>
          <a:bodyPr wrap="square" lIns="0" tIns="0" rIns="0" bIns="0" rtlCol="0"/>
          <a:lstStyle/>
          <a:p>
            <a:endParaRPr sz="1092"/>
          </a:p>
        </p:txBody>
      </p:sp>
      <p:sp>
        <p:nvSpPr>
          <p:cNvPr id="18" name="bg object 18"/>
          <p:cNvSpPr/>
          <p:nvPr/>
        </p:nvSpPr>
        <p:spPr>
          <a:xfrm>
            <a:off x="615946" y="3884251"/>
            <a:ext cx="2413369" cy="735858"/>
          </a:xfrm>
          <a:custGeom>
            <a:avLst/>
            <a:gdLst/>
            <a:ahLst/>
            <a:cxnLst/>
            <a:rect l="l" t="t" r="r" b="b"/>
            <a:pathLst>
              <a:path w="3979545" h="1213484">
                <a:moveTo>
                  <a:pt x="1053122" y="907440"/>
                </a:moveTo>
                <a:lnTo>
                  <a:pt x="1050480" y="300951"/>
                </a:lnTo>
                <a:lnTo>
                  <a:pt x="523913" y="0"/>
                </a:lnTo>
                <a:lnTo>
                  <a:pt x="0" y="305536"/>
                </a:lnTo>
                <a:lnTo>
                  <a:pt x="2641" y="912025"/>
                </a:lnTo>
                <a:lnTo>
                  <a:pt x="529209" y="1212989"/>
                </a:lnTo>
                <a:lnTo>
                  <a:pt x="1053122" y="907440"/>
                </a:lnTo>
                <a:close/>
              </a:path>
              <a:path w="3979545" h="1213484">
                <a:moveTo>
                  <a:pt x="2526500" y="907440"/>
                </a:moveTo>
                <a:lnTo>
                  <a:pt x="2523858" y="300951"/>
                </a:lnTo>
                <a:lnTo>
                  <a:pt x="1997290" y="0"/>
                </a:lnTo>
                <a:lnTo>
                  <a:pt x="1473377" y="305536"/>
                </a:lnTo>
                <a:lnTo>
                  <a:pt x="1476019" y="912025"/>
                </a:lnTo>
                <a:lnTo>
                  <a:pt x="2002586" y="1212989"/>
                </a:lnTo>
                <a:lnTo>
                  <a:pt x="2526500" y="907440"/>
                </a:lnTo>
                <a:close/>
              </a:path>
              <a:path w="3979545" h="1213484">
                <a:moveTo>
                  <a:pt x="3978935" y="907440"/>
                </a:moveTo>
                <a:lnTo>
                  <a:pt x="3976281" y="300951"/>
                </a:lnTo>
                <a:lnTo>
                  <a:pt x="3449726" y="0"/>
                </a:lnTo>
                <a:lnTo>
                  <a:pt x="2925800" y="305536"/>
                </a:lnTo>
                <a:lnTo>
                  <a:pt x="2928455" y="912025"/>
                </a:lnTo>
                <a:lnTo>
                  <a:pt x="3455009" y="1212989"/>
                </a:lnTo>
                <a:lnTo>
                  <a:pt x="3978935" y="907440"/>
                </a:lnTo>
                <a:close/>
              </a:path>
            </a:pathLst>
          </a:custGeom>
          <a:solidFill>
            <a:srgbClr val="9C3727"/>
          </a:solidFill>
        </p:spPr>
        <p:txBody>
          <a:bodyPr wrap="square" lIns="0" tIns="0" rIns="0" bIns="0" rtlCol="0"/>
          <a:lstStyle/>
          <a:p>
            <a:endParaRPr sz="1092"/>
          </a:p>
        </p:txBody>
      </p:sp>
      <p:sp>
        <p:nvSpPr>
          <p:cNvPr id="2" name="Holder 2"/>
          <p:cNvSpPr>
            <a:spLocks noGrp="1"/>
          </p:cNvSpPr>
          <p:nvPr>
            <p:ph type="ctrTitle"/>
          </p:nvPr>
        </p:nvSpPr>
        <p:spPr>
          <a:xfrm>
            <a:off x="444499" y="3181"/>
            <a:ext cx="11303000" cy="1015663"/>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897730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3620668" y="2141623"/>
            <a:ext cx="4950665" cy="615874"/>
          </a:xfrm>
        </p:spPr>
        <p:txBody>
          <a:bodyPr lIns="0" tIns="0" rIns="0" bIns="0"/>
          <a:lstStyle>
            <a:lvl1pPr>
              <a:defRPr sz="4002" b="1" i="0">
                <a:solidFill>
                  <a:schemeClr val="tx1"/>
                </a:solidFill>
                <a:latin typeface="Museo Sans 900"/>
                <a:cs typeface="Museo Sans 900"/>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0784519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1747500" y="1"/>
            <a:ext cx="444781" cy="6854534"/>
          </a:xfrm>
          <a:custGeom>
            <a:avLst/>
            <a:gdLst/>
            <a:ahLst/>
            <a:cxnLst/>
            <a:rect l="l" t="t" r="r" b="b"/>
            <a:pathLst>
              <a:path w="733425" h="11303635">
                <a:moveTo>
                  <a:pt x="732951" y="0"/>
                </a:moveTo>
                <a:lnTo>
                  <a:pt x="0" y="0"/>
                </a:lnTo>
                <a:lnTo>
                  <a:pt x="0" y="11303320"/>
                </a:lnTo>
                <a:lnTo>
                  <a:pt x="732951" y="11303320"/>
                </a:lnTo>
                <a:lnTo>
                  <a:pt x="732951" y="0"/>
                </a:lnTo>
                <a:close/>
              </a:path>
            </a:pathLst>
          </a:custGeom>
          <a:solidFill>
            <a:srgbClr val="000000"/>
          </a:solidFill>
        </p:spPr>
        <p:txBody>
          <a:bodyPr wrap="square" lIns="0" tIns="0" rIns="0" bIns="0" rtlCol="0"/>
          <a:lstStyle/>
          <a:p>
            <a:endParaRPr sz="1092"/>
          </a:p>
        </p:txBody>
      </p:sp>
      <p:sp>
        <p:nvSpPr>
          <p:cNvPr id="17" name="bg object 17"/>
          <p:cNvSpPr/>
          <p:nvPr/>
        </p:nvSpPr>
        <p:spPr>
          <a:xfrm>
            <a:off x="0" y="3175"/>
            <a:ext cx="444781" cy="6854534"/>
          </a:xfrm>
          <a:custGeom>
            <a:avLst/>
            <a:gdLst/>
            <a:ahLst/>
            <a:cxnLst/>
            <a:rect l="l" t="t" r="r" b="b"/>
            <a:pathLst>
              <a:path w="733425" h="11303635">
                <a:moveTo>
                  <a:pt x="732961" y="0"/>
                </a:moveTo>
                <a:lnTo>
                  <a:pt x="0" y="0"/>
                </a:lnTo>
                <a:lnTo>
                  <a:pt x="0" y="11303320"/>
                </a:lnTo>
                <a:lnTo>
                  <a:pt x="732961" y="11303320"/>
                </a:lnTo>
                <a:lnTo>
                  <a:pt x="732961" y="0"/>
                </a:lnTo>
                <a:close/>
              </a:path>
            </a:pathLst>
          </a:custGeom>
          <a:solidFill>
            <a:srgbClr val="000000"/>
          </a:solidFill>
        </p:spPr>
        <p:txBody>
          <a:bodyPr wrap="square" lIns="0" tIns="0" rIns="0" bIns="0" rtlCol="0"/>
          <a:lstStyle/>
          <a:p>
            <a:endParaRPr sz="1092"/>
          </a:p>
        </p:txBody>
      </p:sp>
      <p:sp>
        <p:nvSpPr>
          <p:cNvPr id="18" name="bg object 18"/>
          <p:cNvSpPr/>
          <p:nvPr/>
        </p:nvSpPr>
        <p:spPr>
          <a:xfrm>
            <a:off x="4330700" y="1385181"/>
            <a:ext cx="7045325" cy="4864287"/>
          </a:xfrm>
          <a:prstGeom prst="rect">
            <a:avLst/>
          </a:prstGeom>
          <a:blipFill>
            <a:blip r:embed="rId2" cstate="print"/>
            <a:stretch>
              <a:fillRect/>
            </a:stretch>
          </a:blipFill>
        </p:spPr>
        <p:txBody>
          <a:bodyPr wrap="square" lIns="0" tIns="0" rIns="0" bIns="0" rtlCol="0"/>
          <a:lstStyle/>
          <a:p>
            <a:endParaRPr sz="1092"/>
          </a:p>
        </p:txBody>
      </p:sp>
      <p:sp>
        <p:nvSpPr>
          <p:cNvPr id="2" name="Holder 2"/>
          <p:cNvSpPr>
            <a:spLocks noGrp="1"/>
          </p:cNvSpPr>
          <p:nvPr>
            <p:ph type="title"/>
          </p:nvPr>
        </p:nvSpPr>
        <p:spPr>
          <a:xfrm>
            <a:off x="3620668" y="2141623"/>
            <a:ext cx="4950665" cy="615874"/>
          </a:xfrm>
        </p:spPr>
        <p:txBody>
          <a:bodyPr lIns="0" tIns="0" rIns="0" bIns="0"/>
          <a:lstStyle>
            <a:lvl1pPr>
              <a:defRPr sz="4002" b="1" i="0">
                <a:solidFill>
                  <a:schemeClr val="tx1"/>
                </a:solidFill>
                <a:latin typeface="Museo Sans 900"/>
                <a:cs typeface="Museo Sans 900"/>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431719" y="1607762"/>
            <a:ext cx="2878560" cy="307905"/>
          </a:xfrm>
          <a:prstGeom prst="rect">
            <a:avLst/>
          </a:prstGeom>
        </p:spPr>
        <p:txBody>
          <a:bodyPr wrap="square" lIns="0" tIns="0" rIns="0" bIns="0">
            <a:spAutoFit/>
          </a:bodyPr>
          <a:lstStyle>
            <a:lvl1pPr>
              <a:defRPr sz="2001" b="0" i="0">
                <a:solidFill>
                  <a:srgbClr val="C5C5C5"/>
                </a:solidFill>
                <a:latin typeface="Museo Sans 500"/>
                <a:cs typeface="Museo Sans 500"/>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135485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175" y="3428759"/>
            <a:ext cx="4708515" cy="3200272"/>
          </a:xfrm>
          <a:custGeom>
            <a:avLst/>
            <a:gdLst/>
            <a:ahLst/>
            <a:cxnLst/>
            <a:rect l="l" t="t" r="r" b="b"/>
            <a:pathLst>
              <a:path w="7764145" h="5277484">
                <a:moveTo>
                  <a:pt x="0" y="5277326"/>
                </a:moveTo>
                <a:lnTo>
                  <a:pt x="7764151" y="5277326"/>
                </a:lnTo>
                <a:lnTo>
                  <a:pt x="7764151" y="0"/>
                </a:lnTo>
                <a:lnTo>
                  <a:pt x="0" y="0"/>
                </a:lnTo>
                <a:lnTo>
                  <a:pt x="0" y="5277326"/>
                </a:lnTo>
                <a:close/>
              </a:path>
            </a:pathLst>
          </a:custGeom>
          <a:solidFill>
            <a:srgbClr val="1F3D7C"/>
          </a:solidFill>
        </p:spPr>
        <p:txBody>
          <a:bodyPr wrap="square" lIns="0" tIns="0" rIns="0" bIns="0" rtlCol="0"/>
          <a:lstStyle/>
          <a:p>
            <a:endParaRPr sz="1092"/>
          </a:p>
        </p:txBody>
      </p:sp>
      <p:sp>
        <p:nvSpPr>
          <p:cNvPr id="17" name="bg object 17"/>
          <p:cNvSpPr/>
          <p:nvPr/>
        </p:nvSpPr>
        <p:spPr>
          <a:xfrm>
            <a:off x="3173" y="6628936"/>
            <a:ext cx="4708515" cy="228728"/>
          </a:xfrm>
          <a:custGeom>
            <a:avLst/>
            <a:gdLst/>
            <a:ahLst/>
            <a:cxnLst/>
            <a:rect l="l" t="t" r="r" b="b"/>
            <a:pathLst>
              <a:path w="7764145" h="377190">
                <a:moveTo>
                  <a:pt x="5170868" y="0"/>
                </a:moveTo>
                <a:lnTo>
                  <a:pt x="0" y="0"/>
                </a:lnTo>
                <a:lnTo>
                  <a:pt x="0" y="376948"/>
                </a:lnTo>
                <a:lnTo>
                  <a:pt x="5170868" y="376948"/>
                </a:lnTo>
                <a:lnTo>
                  <a:pt x="5170868" y="0"/>
                </a:lnTo>
                <a:close/>
              </a:path>
              <a:path w="7764145" h="377190">
                <a:moveTo>
                  <a:pt x="7764145" y="0"/>
                </a:moveTo>
                <a:lnTo>
                  <a:pt x="7758925" y="0"/>
                </a:lnTo>
                <a:lnTo>
                  <a:pt x="7758925" y="376948"/>
                </a:lnTo>
                <a:lnTo>
                  <a:pt x="7764145" y="376948"/>
                </a:lnTo>
                <a:lnTo>
                  <a:pt x="7764145" y="0"/>
                </a:lnTo>
                <a:close/>
              </a:path>
            </a:pathLst>
          </a:custGeom>
          <a:solidFill>
            <a:srgbClr val="000000"/>
          </a:solidFill>
        </p:spPr>
        <p:txBody>
          <a:bodyPr wrap="square" lIns="0" tIns="0" rIns="0" bIns="0" rtlCol="0"/>
          <a:lstStyle/>
          <a:p>
            <a:endParaRPr sz="1092"/>
          </a:p>
        </p:txBody>
      </p:sp>
      <p:sp>
        <p:nvSpPr>
          <p:cNvPr id="18" name="bg object 18"/>
          <p:cNvSpPr/>
          <p:nvPr/>
        </p:nvSpPr>
        <p:spPr>
          <a:xfrm>
            <a:off x="3139015" y="6628935"/>
            <a:ext cx="1569633" cy="228728"/>
          </a:xfrm>
          <a:custGeom>
            <a:avLst/>
            <a:gdLst/>
            <a:ahLst/>
            <a:cxnLst/>
            <a:rect l="l" t="t" r="r" b="b"/>
            <a:pathLst>
              <a:path w="2588259" h="377190">
                <a:moveTo>
                  <a:pt x="2588057" y="0"/>
                </a:moveTo>
                <a:lnTo>
                  <a:pt x="0" y="0"/>
                </a:lnTo>
                <a:lnTo>
                  <a:pt x="0" y="376951"/>
                </a:lnTo>
                <a:lnTo>
                  <a:pt x="2588057" y="376951"/>
                </a:lnTo>
                <a:lnTo>
                  <a:pt x="2588057" y="0"/>
                </a:lnTo>
                <a:close/>
              </a:path>
            </a:pathLst>
          </a:custGeom>
          <a:solidFill>
            <a:srgbClr val="9C3727"/>
          </a:solidFill>
        </p:spPr>
        <p:txBody>
          <a:bodyPr wrap="square" lIns="0" tIns="0" rIns="0" bIns="0" rtlCol="0"/>
          <a:lstStyle/>
          <a:p>
            <a:endParaRPr sz="1092"/>
          </a:p>
        </p:txBody>
      </p:sp>
      <p:sp>
        <p:nvSpPr>
          <p:cNvPr id="2" name="Holder 2"/>
          <p:cNvSpPr>
            <a:spLocks noGrp="1"/>
          </p:cNvSpPr>
          <p:nvPr>
            <p:ph type="title"/>
          </p:nvPr>
        </p:nvSpPr>
        <p:spPr>
          <a:xfrm>
            <a:off x="3620668" y="2141623"/>
            <a:ext cx="4950665" cy="615874"/>
          </a:xfrm>
        </p:spPr>
        <p:txBody>
          <a:bodyPr lIns="0" tIns="0" rIns="0" bIns="0"/>
          <a:lstStyle>
            <a:lvl1pPr>
              <a:defRPr sz="4002" b="1" i="0">
                <a:solidFill>
                  <a:schemeClr val="tx1"/>
                </a:solidFill>
                <a:latin typeface="Museo Sans 900"/>
                <a:cs typeface="Museo Sans 900"/>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92724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B7AE09E-7342-F8D6-76B9-3191D2C214A6}"/>
              </a:ext>
              <a:ext uri="{C183D7F6-B498-43B3-948B-1728B52AA6E4}">
                <adec:decorative xmlns:adec="http://schemas.microsoft.com/office/drawing/2017/decorative" val="1"/>
              </a:ext>
            </a:extLst>
          </p:cNvPr>
          <p:cNvCxnSpPr>
            <a:cxnSpLocks/>
          </p:cNvCxnSpPr>
          <p:nvPr/>
        </p:nvCxnSpPr>
        <p:spPr>
          <a:xfrm>
            <a:off x="11502895" y="1033580"/>
            <a:ext cx="0" cy="4800292"/>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137159" y="338328"/>
            <a:ext cx="8168640" cy="4462272"/>
          </a:xfrm>
          <a:noFill/>
        </p:spPr>
        <p:txBody>
          <a:bodyPr vert="horz" lIns="91440" tIns="45720" rIns="91440" bIns="137160" rtlCol="0" anchor="t">
            <a:normAutofit/>
          </a:bodyPr>
          <a:lstStyle>
            <a:lvl1pPr>
              <a:lnSpc>
                <a:spcPct val="80000"/>
              </a:lnSpc>
              <a:defRPr lang="en-US" sz="9600" spc="-100" baseline="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8534400" y="4754729"/>
            <a:ext cx="3084441" cy="1080302"/>
          </a:xfrm>
          <a:solidFill>
            <a:schemeClr val="bg2"/>
          </a:solidFill>
        </p:spPr>
        <p:txBody>
          <a:bodyPr vert="horz" lIns="91440" tIns="45720" rIns="91440" bIns="45720" rtlCol="0" anchor="b">
            <a:normAutofit/>
          </a:bodyPr>
          <a:lstStyle>
            <a:lvl1pPr marL="0" indent="0" algn="r">
              <a:buNone/>
              <a:defRPr lang="en-US" sz="1600" cap="all" spc="100" baseline="0" dirty="0">
                <a:solidFill>
                  <a:schemeClr val="accent5"/>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9144000" y="447579"/>
            <a:ext cx="2477899" cy="586001"/>
          </a:xfrm>
          <a:noFill/>
        </p:spPr>
        <p:txBody>
          <a:bodyPr/>
          <a:lstStyle>
            <a:lvl1pPr algn="r">
              <a:defRPr sz="1050"/>
            </a:lvl1pPr>
          </a:lstStyle>
          <a:p>
            <a:r>
              <a:rPr lang="en-US"/>
              <a:t>Sample Footer Text</a:t>
            </a:r>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noFill/>
        </p:spPr>
        <p:txBody>
          <a:bodyPr/>
          <a:lstStyle/>
          <a:p>
            <a:fld id="{DFE1FB2C-1600-49CF-ABE3-F2743AC651C3}" type="datetime1">
              <a:rPr lang="en-US" smtClean="0"/>
              <a:t>7/23/2026</a:t>
            </a:fld>
            <a:endParaRPr lang="en-US"/>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noFill/>
        </p:spPr>
        <p:txBody>
          <a:bodyPr/>
          <a:lstStyle/>
          <a:p>
            <a:fld id="{27F8DDA4-3B80-4E8A-A8F5-521F73BF9127}" type="slidenum">
              <a:rPr lang="en-US" smtClean="0"/>
              <a:t>‹#›</a:t>
            </a:fld>
            <a:endParaRPr lang="en-US"/>
          </a:p>
        </p:txBody>
      </p:sp>
    </p:spTree>
    <p:extLst>
      <p:ext uri="{BB962C8B-B14F-4D97-AF65-F5344CB8AC3E}">
        <p14:creationId xmlns:p14="http://schemas.microsoft.com/office/powerpoint/2010/main" val="188608236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4794196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24418-8798-41B9-9292-95F2CDE2DCA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0CD792A-0F0E-4102-8882-6FFB06DA5B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BB6438-3F94-4723-9A53-A0DD2BAE955C}"/>
              </a:ext>
            </a:extLst>
          </p:cNvPr>
          <p:cNvSpPr>
            <a:spLocks noGrp="1"/>
          </p:cNvSpPr>
          <p:nvPr>
            <p:ph type="dt" sz="half" idx="10"/>
          </p:nvPr>
        </p:nvSpPr>
        <p:spPr/>
        <p:txBody>
          <a:bodyPr/>
          <a:lstStyle/>
          <a:p>
            <a:fld id="{EF508C36-D188-4F74-8681-E0E187E33F47}" type="datetimeFigureOut">
              <a:rPr lang="en-US" smtClean="0"/>
              <a:pPr/>
              <a:t>7/23/2026</a:t>
            </a:fld>
            <a:endParaRPr lang="en-US"/>
          </a:p>
        </p:txBody>
      </p:sp>
      <p:sp>
        <p:nvSpPr>
          <p:cNvPr id="5" name="Footer Placeholder 4">
            <a:extLst>
              <a:ext uri="{FF2B5EF4-FFF2-40B4-BE49-F238E27FC236}">
                <a16:creationId xmlns:a16="http://schemas.microsoft.com/office/drawing/2014/main" id="{CF2E6B54-2423-4C29-B15A-A4EE77A963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80003E-0641-4ACC-87EF-FBBD693350F4}"/>
              </a:ext>
            </a:extLst>
          </p:cNvPr>
          <p:cNvSpPr>
            <a:spLocks noGrp="1"/>
          </p:cNvSpPr>
          <p:nvPr>
            <p:ph type="sldNum" sz="quarter" idx="12"/>
          </p:nvPr>
        </p:nvSpPr>
        <p:spPr/>
        <p:txBody>
          <a:bodyPr/>
          <a:lstStyle/>
          <a:p>
            <a:fld id="{9F8C9A02-8CCC-4A07-8A3C-B99034C33F0F}" type="slidenum">
              <a:rPr lang="en-US" smtClean="0"/>
              <a:pPr/>
              <a:t>‹#›</a:t>
            </a:fld>
            <a:endParaRPr lang="en-US"/>
          </a:p>
        </p:txBody>
      </p:sp>
    </p:spTree>
    <p:extLst>
      <p:ext uri="{BB962C8B-B14F-4D97-AF65-F5344CB8AC3E}">
        <p14:creationId xmlns:p14="http://schemas.microsoft.com/office/powerpoint/2010/main" val="131528472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FF0FC-8D34-4AF5-ABEE-D2E0FA8AF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0BB243-3027-4133-9FBF-D9B7F626DFE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502E1C-0FF0-4869-9EB1-E5410D97A3B7}"/>
              </a:ext>
            </a:extLst>
          </p:cNvPr>
          <p:cNvSpPr>
            <a:spLocks noGrp="1"/>
          </p:cNvSpPr>
          <p:nvPr>
            <p:ph type="dt" sz="half" idx="10"/>
          </p:nvPr>
        </p:nvSpPr>
        <p:spPr/>
        <p:txBody>
          <a:bodyPr/>
          <a:lstStyle/>
          <a:p>
            <a:fld id="{EF508C36-D188-4F74-8681-E0E187E33F47}" type="datetimeFigureOut">
              <a:rPr lang="en-US" smtClean="0"/>
              <a:pPr/>
              <a:t>7/23/2026</a:t>
            </a:fld>
            <a:endParaRPr lang="en-US"/>
          </a:p>
        </p:txBody>
      </p:sp>
      <p:sp>
        <p:nvSpPr>
          <p:cNvPr id="5" name="Footer Placeholder 4">
            <a:extLst>
              <a:ext uri="{FF2B5EF4-FFF2-40B4-BE49-F238E27FC236}">
                <a16:creationId xmlns:a16="http://schemas.microsoft.com/office/drawing/2014/main" id="{80853994-9608-4FFA-80B7-EDCAA1BB83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FD4F41-C6C3-455E-810E-4C2FA1F79175}"/>
              </a:ext>
            </a:extLst>
          </p:cNvPr>
          <p:cNvSpPr>
            <a:spLocks noGrp="1"/>
          </p:cNvSpPr>
          <p:nvPr>
            <p:ph type="sldNum" sz="quarter" idx="12"/>
          </p:nvPr>
        </p:nvSpPr>
        <p:spPr/>
        <p:txBody>
          <a:bodyPr/>
          <a:lstStyle/>
          <a:p>
            <a:fld id="{9F8C9A02-8CCC-4A07-8A3C-B99034C33F0F}" type="slidenum">
              <a:rPr lang="en-US" smtClean="0"/>
              <a:pPr/>
              <a:t>‹#›</a:t>
            </a:fld>
            <a:endParaRPr lang="en-US"/>
          </a:p>
        </p:txBody>
      </p:sp>
    </p:spTree>
    <p:extLst>
      <p:ext uri="{BB962C8B-B14F-4D97-AF65-F5344CB8AC3E}">
        <p14:creationId xmlns:p14="http://schemas.microsoft.com/office/powerpoint/2010/main" val="101365753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BFE27-5333-4E6C-AA5E-E23CB64771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0A62441-B301-4BE5-88C8-66FEC35D33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579C90D-41FF-431D-8BE6-054A665EA4E2}"/>
              </a:ext>
            </a:extLst>
          </p:cNvPr>
          <p:cNvSpPr>
            <a:spLocks noGrp="1"/>
          </p:cNvSpPr>
          <p:nvPr>
            <p:ph type="dt" sz="half" idx="10"/>
          </p:nvPr>
        </p:nvSpPr>
        <p:spPr/>
        <p:txBody>
          <a:bodyPr/>
          <a:lstStyle/>
          <a:p>
            <a:fld id="{EF508C36-D188-4F74-8681-E0E187E33F47}" type="datetimeFigureOut">
              <a:rPr lang="en-US" smtClean="0"/>
              <a:pPr/>
              <a:t>7/23/2026</a:t>
            </a:fld>
            <a:endParaRPr lang="en-US"/>
          </a:p>
        </p:txBody>
      </p:sp>
      <p:sp>
        <p:nvSpPr>
          <p:cNvPr id="5" name="Footer Placeholder 4">
            <a:extLst>
              <a:ext uri="{FF2B5EF4-FFF2-40B4-BE49-F238E27FC236}">
                <a16:creationId xmlns:a16="http://schemas.microsoft.com/office/drawing/2014/main" id="{5D54B33A-BFBA-4C02-B7CF-F44457EA97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50B609-C092-4B5F-A833-38933DC9F671}"/>
              </a:ext>
            </a:extLst>
          </p:cNvPr>
          <p:cNvSpPr>
            <a:spLocks noGrp="1"/>
          </p:cNvSpPr>
          <p:nvPr>
            <p:ph type="sldNum" sz="quarter" idx="12"/>
          </p:nvPr>
        </p:nvSpPr>
        <p:spPr/>
        <p:txBody>
          <a:bodyPr/>
          <a:lstStyle/>
          <a:p>
            <a:fld id="{9F8C9A02-8CCC-4A07-8A3C-B99034C33F0F}" type="slidenum">
              <a:rPr lang="en-US" smtClean="0"/>
              <a:pPr/>
              <a:t>‹#›</a:t>
            </a:fld>
            <a:endParaRPr lang="en-US"/>
          </a:p>
        </p:txBody>
      </p:sp>
    </p:spTree>
    <p:extLst>
      <p:ext uri="{BB962C8B-B14F-4D97-AF65-F5344CB8AC3E}">
        <p14:creationId xmlns:p14="http://schemas.microsoft.com/office/powerpoint/2010/main" val="337261961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4FCFF-40F8-48D2-B269-87D2643723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29D2B0-0CC6-4D86-B0E8-86C20DE5D98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54EB04-92BF-404A-B806-85F8725F70D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10DFC6A-4C41-4709-83B4-80A76394108B}"/>
              </a:ext>
            </a:extLst>
          </p:cNvPr>
          <p:cNvSpPr>
            <a:spLocks noGrp="1"/>
          </p:cNvSpPr>
          <p:nvPr>
            <p:ph type="dt" sz="half" idx="10"/>
          </p:nvPr>
        </p:nvSpPr>
        <p:spPr/>
        <p:txBody>
          <a:bodyPr/>
          <a:lstStyle/>
          <a:p>
            <a:fld id="{EF508C36-D188-4F74-8681-E0E187E33F47}" type="datetimeFigureOut">
              <a:rPr lang="en-US" smtClean="0"/>
              <a:pPr/>
              <a:t>7/23/2026</a:t>
            </a:fld>
            <a:endParaRPr lang="en-US"/>
          </a:p>
        </p:txBody>
      </p:sp>
      <p:sp>
        <p:nvSpPr>
          <p:cNvPr id="6" name="Footer Placeholder 5">
            <a:extLst>
              <a:ext uri="{FF2B5EF4-FFF2-40B4-BE49-F238E27FC236}">
                <a16:creationId xmlns:a16="http://schemas.microsoft.com/office/drawing/2014/main" id="{B960D90C-A84A-400C-96A0-CBBB999961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675BD5-6B2E-4CF0-8B77-1C191F5A65D9}"/>
              </a:ext>
            </a:extLst>
          </p:cNvPr>
          <p:cNvSpPr>
            <a:spLocks noGrp="1"/>
          </p:cNvSpPr>
          <p:nvPr>
            <p:ph type="sldNum" sz="quarter" idx="12"/>
          </p:nvPr>
        </p:nvSpPr>
        <p:spPr/>
        <p:txBody>
          <a:bodyPr/>
          <a:lstStyle/>
          <a:p>
            <a:fld id="{9F8C9A02-8CCC-4A07-8A3C-B99034C33F0F}" type="slidenum">
              <a:rPr lang="en-US" smtClean="0"/>
              <a:pPr/>
              <a:t>‹#›</a:t>
            </a:fld>
            <a:endParaRPr lang="en-US"/>
          </a:p>
        </p:txBody>
      </p:sp>
    </p:spTree>
    <p:extLst>
      <p:ext uri="{BB962C8B-B14F-4D97-AF65-F5344CB8AC3E}">
        <p14:creationId xmlns:p14="http://schemas.microsoft.com/office/powerpoint/2010/main" val="244491267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7DC56-A8FD-48B8-BD43-CA5D172F4FC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2B39A2-337C-48EE-8FDB-3620ECD85F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D86E513-AFDF-4497-AE07-ABEDBC1FF00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7B7301C-C701-4B82-B036-552DBF3637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96ED5C4-3FEE-4538-BFDE-D62A80314A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9EA817-0FE7-4A86-83A6-782A880B467A}"/>
              </a:ext>
            </a:extLst>
          </p:cNvPr>
          <p:cNvSpPr>
            <a:spLocks noGrp="1"/>
          </p:cNvSpPr>
          <p:nvPr>
            <p:ph type="dt" sz="half" idx="10"/>
          </p:nvPr>
        </p:nvSpPr>
        <p:spPr/>
        <p:txBody>
          <a:bodyPr/>
          <a:lstStyle/>
          <a:p>
            <a:fld id="{EF508C36-D188-4F74-8681-E0E187E33F47}" type="datetimeFigureOut">
              <a:rPr lang="en-US" smtClean="0"/>
              <a:pPr/>
              <a:t>7/23/2026</a:t>
            </a:fld>
            <a:endParaRPr lang="en-US"/>
          </a:p>
        </p:txBody>
      </p:sp>
      <p:sp>
        <p:nvSpPr>
          <p:cNvPr id="8" name="Footer Placeholder 7">
            <a:extLst>
              <a:ext uri="{FF2B5EF4-FFF2-40B4-BE49-F238E27FC236}">
                <a16:creationId xmlns:a16="http://schemas.microsoft.com/office/drawing/2014/main" id="{06C40605-AA99-41E9-B274-C50E6831169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9E09C2-6338-4110-ABDD-658805B23413}"/>
              </a:ext>
            </a:extLst>
          </p:cNvPr>
          <p:cNvSpPr>
            <a:spLocks noGrp="1"/>
          </p:cNvSpPr>
          <p:nvPr>
            <p:ph type="sldNum" sz="quarter" idx="12"/>
          </p:nvPr>
        </p:nvSpPr>
        <p:spPr/>
        <p:txBody>
          <a:bodyPr/>
          <a:lstStyle/>
          <a:p>
            <a:fld id="{9F8C9A02-8CCC-4A07-8A3C-B99034C33F0F}" type="slidenum">
              <a:rPr lang="en-US" smtClean="0"/>
              <a:pPr/>
              <a:t>‹#›</a:t>
            </a:fld>
            <a:endParaRPr lang="en-US"/>
          </a:p>
        </p:txBody>
      </p:sp>
    </p:spTree>
    <p:extLst>
      <p:ext uri="{BB962C8B-B14F-4D97-AF65-F5344CB8AC3E}">
        <p14:creationId xmlns:p14="http://schemas.microsoft.com/office/powerpoint/2010/main" val="213667388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2D5D-0221-45A4-A0DB-A7BD11F1A8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235605-3D23-4DE1-9187-47F0A2F62432}"/>
              </a:ext>
            </a:extLst>
          </p:cNvPr>
          <p:cNvSpPr>
            <a:spLocks noGrp="1"/>
          </p:cNvSpPr>
          <p:nvPr>
            <p:ph type="dt" sz="half" idx="10"/>
          </p:nvPr>
        </p:nvSpPr>
        <p:spPr/>
        <p:txBody>
          <a:bodyPr/>
          <a:lstStyle/>
          <a:p>
            <a:fld id="{EF508C36-D188-4F74-8681-E0E187E33F47}" type="datetimeFigureOut">
              <a:rPr lang="en-US" smtClean="0"/>
              <a:pPr/>
              <a:t>7/23/2026</a:t>
            </a:fld>
            <a:endParaRPr lang="en-US"/>
          </a:p>
        </p:txBody>
      </p:sp>
      <p:sp>
        <p:nvSpPr>
          <p:cNvPr id="4" name="Footer Placeholder 3">
            <a:extLst>
              <a:ext uri="{FF2B5EF4-FFF2-40B4-BE49-F238E27FC236}">
                <a16:creationId xmlns:a16="http://schemas.microsoft.com/office/drawing/2014/main" id="{36B23BA1-E0DB-48EA-ACB8-7C3053C89F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8293A-C466-42DF-9665-0063DA90823B}"/>
              </a:ext>
            </a:extLst>
          </p:cNvPr>
          <p:cNvSpPr>
            <a:spLocks noGrp="1"/>
          </p:cNvSpPr>
          <p:nvPr>
            <p:ph type="sldNum" sz="quarter" idx="12"/>
          </p:nvPr>
        </p:nvSpPr>
        <p:spPr/>
        <p:txBody>
          <a:bodyPr/>
          <a:lstStyle/>
          <a:p>
            <a:fld id="{9F8C9A02-8CCC-4A07-8A3C-B99034C33F0F}" type="slidenum">
              <a:rPr lang="en-US" smtClean="0"/>
              <a:pPr/>
              <a:t>‹#›</a:t>
            </a:fld>
            <a:endParaRPr lang="en-US"/>
          </a:p>
        </p:txBody>
      </p:sp>
    </p:spTree>
    <p:extLst>
      <p:ext uri="{BB962C8B-B14F-4D97-AF65-F5344CB8AC3E}">
        <p14:creationId xmlns:p14="http://schemas.microsoft.com/office/powerpoint/2010/main" val="241388205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63EE75-58E3-42C6-9DB6-955069C25B7B}"/>
              </a:ext>
            </a:extLst>
          </p:cNvPr>
          <p:cNvSpPr>
            <a:spLocks noGrp="1"/>
          </p:cNvSpPr>
          <p:nvPr>
            <p:ph type="dt" sz="half" idx="10"/>
          </p:nvPr>
        </p:nvSpPr>
        <p:spPr/>
        <p:txBody>
          <a:bodyPr/>
          <a:lstStyle/>
          <a:p>
            <a:fld id="{EF508C36-D188-4F74-8681-E0E187E33F47}" type="datetimeFigureOut">
              <a:rPr lang="en-US" smtClean="0"/>
              <a:pPr/>
              <a:t>7/23/2026</a:t>
            </a:fld>
            <a:endParaRPr lang="en-US"/>
          </a:p>
        </p:txBody>
      </p:sp>
      <p:sp>
        <p:nvSpPr>
          <p:cNvPr id="3" name="Footer Placeholder 2">
            <a:extLst>
              <a:ext uri="{FF2B5EF4-FFF2-40B4-BE49-F238E27FC236}">
                <a16:creationId xmlns:a16="http://schemas.microsoft.com/office/drawing/2014/main" id="{2B2B6C11-C760-42E6-A6E9-314013FCEC8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2C5D095-4E03-4433-AC83-92A88354D4ED}"/>
              </a:ext>
            </a:extLst>
          </p:cNvPr>
          <p:cNvSpPr>
            <a:spLocks noGrp="1"/>
          </p:cNvSpPr>
          <p:nvPr>
            <p:ph type="sldNum" sz="quarter" idx="12"/>
          </p:nvPr>
        </p:nvSpPr>
        <p:spPr/>
        <p:txBody>
          <a:bodyPr/>
          <a:lstStyle/>
          <a:p>
            <a:fld id="{9F8C9A02-8CCC-4A07-8A3C-B99034C33F0F}" type="slidenum">
              <a:rPr lang="en-US" smtClean="0"/>
              <a:pPr/>
              <a:t>‹#›</a:t>
            </a:fld>
            <a:endParaRPr lang="en-US"/>
          </a:p>
        </p:txBody>
      </p:sp>
    </p:spTree>
    <p:extLst>
      <p:ext uri="{BB962C8B-B14F-4D97-AF65-F5344CB8AC3E}">
        <p14:creationId xmlns:p14="http://schemas.microsoft.com/office/powerpoint/2010/main" val="186441081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87CC0-0A60-4EFF-B514-75E007665A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FAC192-C348-459D-8DCA-5ACB780BBF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55DF25-06CE-4293-9308-EE1C22277F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685A1B5-DF49-49F6-80CE-13FE04DF5F74}"/>
              </a:ext>
            </a:extLst>
          </p:cNvPr>
          <p:cNvSpPr>
            <a:spLocks noGrp="1"/>
          </p:cNvSpPr>
          <p:nvPr>
            <p:ph type="dt" sz="half" idx="10"/>
          </p:nvPr>
        </p:nvSpPr>
        <p:spPr/>
        <p:txBody>
          <a:bodyPr/>
          <a:lstStyle/>
          <a:p>
            <a:fld id="{EF508C36-D188-4F74-8681-E0E187E33F47}" type="datetimeFigureOut">
              <a:rPr lang="en-US" smtClean="0"/>
              <a:pPr/>
              <a:t>7/23/2026</a:t>
            </a:fld>
            <a:endParaRPr lang="en-US"/>
          </a:p>
        </p:txBody>
      </p:sp>
      <p:sp>
        <p:nvSpPr>
          <p:cNvPr id="6" name="Footer Placeholder 5">
            <a:extLst>
              <a:ext uri="{FF2B5EF4-FFF2-40B4-BE49-F238E27FC236}">
                <a16:creationId xmlns:a16="http://schemas.microsoft.com/office/drawing/2014/main" id="{4378CF0D-61B9-4CE2-BE58-5071708A4B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9A9091-8CDF-4908-9505-A9301CC66DC0}"/>
              </a:ext>
            </a:extLst>
          </p:cNvPr>
          <p:cNvSpPr>
            <a:spLocks noGrp="1"/>
          </p:cNvSpPr>
          <p:nvPr>
            <p:ph type="sldNum" sz="quarter" idx="12"/>
          </p:nvPr>
        </p:nvSpPr>
        <p:spPr/>
        <p:txBody>
          <a:bodyPr/>
          <a:lstStyle/>
          <a:p>
            <a:fld id="{9F8C9A02-8CCC-4A07-8A3C-B99034C33F0F}" type="slidenum">
              <a:rPr lang="en-US" smtClean="0"/>
              <a:pPr/>
              <a:t>‹#›</a:t>
            </a:fld>
            <a:endParaRPr lang="en-US"/>
          </a:p>
        </p:txBody>
      </p:sp>
    </p:spTree>
    <p:extLst>
      <p:ext uri="{BB962C8B-B14F-4D97-AF65-F5344CB8AC3E}">
        <p14:creationId xmlns:p14="http://schemas.microsoft.com/office/powerpoint/2010/main" val="26792007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0C5B4-8ED9-4D42-93B0-55CB0AE035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6BB195-4B82-474E-840B-572388F2F3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F70AFA-5D34-47FC-9974-DEFABB631C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7371D0B-1D17-4E32-846A-1A18C0AD9D24}"/>
              </a:ext>
            </a:extLst>
          </p:cNvPr>
          <p:cNvSpPr>
            <a:spLocks noGrp="1"/>
          </p:cNvSpPr>
          <p:nvPr>
            <p:ph type="dt" sz="half" idx="10"/>
          </p:nvPr>
        </p:nvSpPr>
        <p:spPr/>
        <p:txBody>
          <a:bodyPr/>
          <a:lstStyle/>
          <a:p>
            <a:fld id="{EF508C36-D188-4F74-8681-E0E187E33F47}" type="datetimeFigureOut">
              <a:rPr lang="en-US" smtClean="0"/>
              <a:pPr/>
              <a:t>7/23/2026</a:t>
            </a:fld>
            <a:endParaRPr lang="en-US"/>
          </a:p>
        </p:txBody>
      </p:sp>
      <p:sp>
        <p:nvSpPr>
          <p:cNvPr id="6" name="Footer Placeholder 5">
            <a:extLst>
              <a:ext uri="{FF2B5EF4-FFF2-40B4-BE49-F238E27FC236}">
                <a16:creationId xmlns:a16="http://schemas.microsoft.com/office/drawing/2014/main" id="{3BA92E66-FB33-4F74-AD34-D76228788B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630CC9-D8C4-45AA-9936-1476D64AD427}"/>
              </a:ext>
            </a:extLst>
          </p:cNvPr>
          <p:cNvSpPr>
            <a:spLocks noGrp="1"/>
          </p:cNvSpPr>
          <p:nvPr>
            <p:ph type="sldNum" sz="quarter" idx="12"/>
          </p:nvPr>
        </p:nvSpPr>
        <p:spPr/>
        <p:txBody>
          <a:bodyPr/>
          <a:lstStyle/>
          <a:p>
            <a:fld id="{9F8C9A02-8CCC-4A07-8A3C-B99034C33F0F}" type="slidenum">
              <a:rPr lang="en-US" smtClean="0"/>
              <a:pPr/>
              <a:t>‹#›</a:t>
            </a:fld>
            <a:endParaRPr lang="en-US"/>
          </a:p>
        </p:txBody>
      </p:sp>
    </p:spTree>
    <p:extLst>
      <p:ext uri="{BB962C8B-B14F-4D97-AF65-F5344CB8AC3E}">
        <p14:creationId xmlns:p14="http://schemas.microsoft.com/office/powerpoint/2010/main" val="416218615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2.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theme" Target="../theme/theme3.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88.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theme" Target="../theme/theme4.xml"/><Relationship Id="rId5" Type="http://schemas.openxmlformats.org/officeDocument/2006/relationships/slideLayout" Target="../slideLayouts/slideLayout90.xml"/><Relationship Id="rId4" Type="http://schemas.openxmlformats.org/officeDocument/2006/relationships/slideLayout" Target="../slideLayouts/slideLayout8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5.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4A64AE">
            <a:alpha val="0"/>
          </a:srgbClr>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FBAF5C3-82B6-427E-5D2E-900A2D90AD99}"/>
              </a:ext>
              <a:ext uri="{C183D7F6-B498-43B3-948B-1728B52AA6E4}">
                <adec:decorative xmlns:adec="http://schemas.microsoft.com/office/drawing/2017/decorative" val="1"/>
              </a:ext>
            </a:extLst>
          </p:cNvPr>
          <p:cNvCxnSpPr>
            <a:cxnSpLocks/>
          </p:cNvCxnSpPr>
          <p:nvPr/>
        </p:nvCxnSpPr>
        <p:spPr>
          <a:xfrm flipH="1">
            <a:off x="722427" y="6212437"/>
            <a:ext cx="10808612"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301AA792-727F-F91C-6564-A882FAF11ED4}"/>
              </a:ext>
            </a:extLst>
          </p:cNvPr>
          <p:cNvSpPr>
            <a:spLocks noGrp="1"/>
          </p:cNvSpPr>
          <p:nvPr>
            <p:ph type="title"/>
          </p:nvPr>
        </p:nvSpPr>
        <p:spPr>
          <a:xfrm>
            <a:off x="603504" y="351270"/>
            <a:ext cx="10981137" cy="1239720"/>
          </a:xfrm>
          <a:prstGeom prst="rect">
            <a:avLst/>
          </a:prstGeom>
          <a:solidFill>
            <a:schemeClr val="bg1"/>
          </a:solidFill>
        </p:spPr>
        <p:txBody>
          <a:bodyPr vert="horz" lIns="91440" tIns="45720" rIns="91440" bIns="13716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390A246-77A4-EC4C-28B8-90388BB8E78F}"/>
              </a:ext>
            </a:extLst>
          </p:cNvPr>
          <p:cNvSpPr>
            <a:spLocks noGrp="1"/>
          </p:cNvSpPr>
          <p:nvPr>
            <p:ph type="body" idx="1"/>
          </p:nvPr>
        </p:nvSpPr>
        <p:spPr>
          <a:xfrm>
            <a:off x="605431" y="1745956"/>
            <a:ext cx="10981137" cy="39834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3EF6714-5B6F-439F-4173-D51823712315}"/>
              </a:ext>
            </a:extLst>
          </p:cNvPr>
          <p:cNvSpPr>
            <a:spLocks noGrp="1"/>
          </p:cNvSpPr>
          <p:nvPr>
            <p:ph type="ftr" sz="quarter" idx="3"/>
          </p:nvPr>
        </p:nvSpPr>
        <p:spPr>
          <a:xfrm>
            <a:off x="605430" y="6029868"/>
            <a:ext cx="1911096" cy="365125"/>
          </a:xfrm>
          <a:prstGeom prst="rect">
            <a:avLst/>
          </a:prstGeom>
          <a:solidFill>
            <a:schemeClr val="bg1"/>
          </a:solidFill>
        </p:spPr>
        <p:txBody>
          <a:bodyPr vert="horz" lIns="91440" tIns="45720" rIns="91440" bIns="45720" rtlCol="0" anchor="ctr"/>
          <a:lstStyle>
            <a:lvl1pPr algn="l">
              <a:defRPr sz="900" b="1" cap="all" spc="60" baseline="0">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BF9842E6-B4ED-431B-B1A0-22352BA620AE}"/>
              </a:ext>
            </a:extLst>
          </p:cNvPr>
          <p:cNvSpPr>
            <a:spLocks noGrp="1"/>
          </p:cNvSpPr>
          <p:nvPr>
            <p:ph type="dt" sz="half" idx="2"/>
          </p:nvPr>
        </p:nvSpPr>
        <p:spPr>
          <a:xfrm>
            <a:off x="10058400" y="6029868"/>
            <a:ext cx="1182686" cy="365125"/>
          </a:xfrm>
          <a:prstGeom prst="rect">
            <a:avLst/>
          </a:prstGeom>
          <a:solidFill>
            <a:schemeClr val="bg1"/>
          </a:solidFill>
        </p:spPr>
        <p:txBody>
          <a:bodyPr vert="horz" lIns="91440" tIns="45720" rIns="91440" bIns="45720" rtlCol="0" anchor="ctr"/>
          <a:lstStyle>
            <a:lvl1pPr algn="r">
              <a:defRPr sz="900" cap="all" baseline="0">
                <a:solidFill>
                  <a:schemeClr val="tx2"/>
                </a:solidFill>
              </a:defRPr>
            </a:lvl1pPr>
          </a:lstStyle>
          <a:p>
            <a:fld id="{82B9AEC8-204B-4AD5-8041-BCAF36A74EBE}" type="datetime1">
              <a:rPr lang="en-US" smtClean="0"/>
              <a:t>7/23/2026</a:t>
            </a:fld>
            <a:endParaRPr lang="en-US"/>
          </a:p>
        </p:txBody>
      </p:sp>
      <p:sp>
        <p:nvSpPr>
          <p:cNvPr id="6" name="Slide Number Placeholder 5">
            <a:extLst>
              <a:ext uri="{FF2B5EF4-FFF2-40B4-BE49-F238E27FC236}">
                <a16:creationId xmlns:a16="http://schemas.microsoft.com/office/drawing/2014/main" id="{156743A1-0EE5-84FA-44EE-3CDDB793AAC4}"/>
              </a:ext>
            </a:extLst>
          </p:cNvPr>
          <p:cNvSpPr>
            <a:spLocks noGrp="1"/>
          </p:cNvSpPr>
          <p:nvPr>
            <p:ph type="sldNum" sz="quarter" idx="4"/>
          </p:nvPr>
        </p:nvSpPr>
        <p:spPr>
          <a:xfrm>
            <a:off x="11233434" y="6029868"/>
            <a:ext cx="429372" cy="365125"/>
          </a:xfrm>
          <a:prstGeom prst="rect">
            <a:avLst/>
          </a:prstGeom>
          <a:solidFill>
            <a:schemeClr val="bg1"/>
          </a:solidFill>
        </p:spPr>
        <p:txBody>
          <a:bodyPr vert="horz" lIns="91440" tIns="45720" rIns="91440" bIns="45720" rtlCol="0" anchor="ctr"/>
          <a:lstStyle>
            <a:lvl1pPr algn="r">
              <a:defRPr sz="900" cap="all" baseline="0">
                <a:solidFill>
                  <a:schemeClr val="tx2"/>
                </a:solidFill>
              </a:defRPr>
            </a:lvl1pPr>
          </a:lstStyle>
          <a:p>
            <a:fld id="{27F8DDA4-3B80-4E8A-A8F5-521F73BF9127}" type="slidenum">
              <a:rPr lang="en-US" smtClean="0"/>
              <a:t>‹#›</a:t>
            </a:fld>
            <a:endParaRPr lang="en-US"/>
          </a:p>
        </p:txBody>
      </p:sp>
    </p:spTree>
    <p:extLst>
      <p:ext uri="{BB962C8B-B14F-4D97-AF65-F5344CB8AC3E}">
        <p14:creationId xmlns:p14="http://schemas.microsoft.com/office/powerpoint/2010/main" val="13769924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Lst>
  <p:hf hdr="0"/>
  <p:txStyles>
    <p:titleStyle>
      <a:lvl1pPr marL="0" algn="l" defTabSz="914400" rtl="0" eaLnBrk="1" latinLnBrk="0" hangingPunct="1">
        <a:lnSpc>
          <a:spcPct val="100000"/>
        </a:lnSpc>
        <a:spcBef>
          <a:spcPct val="0"/>
        </a:spcBef>
        <a:spcAft>
          <a:spcPts val="0"/>
        </a:spcAft>
        <a:buNone/>
        <a:defRPr sz="2800" kern="1200" cap="all" baseline="0">
          <a:solidFill>
            <a:schemeClr val="accent5"/>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864">
          <p15:clr>
            <a:srgbClr val="F26B43"/>
          </p15:clr>
        </p15:guide>
        <p15:guide id="3" pos="432">
          <p15:clr>
            <a:srgbClr val="F26B43"/>
          </p15:clr>
        </p15:guide>
        <p15:guide id="4" orient="horz" pos="3912">
          <p15:clr>
            <a:srgbClr val="F26B43"/>
          </p15:clr>
        </p15:guide>
        <p15:guide id="5" orient="horz" pos="3504">
          <p15:clr>
            <a:srgbClr val="F26B43"/>
          </p15:clr>
        </p15:guide>
        <p15:guide id="6" orient="horz" pos="3024">
          <p15:clr>
            <a:srgbClr val="F26B43"/>
          </p15:clr>
        </p15:guide>
        <p15:guide id="7" orient="horz" pos="2592">
          <p15:clr>
            <a:srgbClr val="F26B43"/>
          </p15:clr>
        </p15:guide>
        <p15:guide id="8" orient="horz" pos="1728">
          <p15:clr>
            <a:srgbClr val="F26B43"/>
          </p15:clr>
        </p15:guide>
        <p15:guide id="9" orient="horz" pos="1296">
          <p15:clr>
            <a:srgbClr val="F26B43"/>
          </p15:clr>
        </p15:guide>
        <p15:guide id="10" orient="horz" pos="864">
          <p15:clr>
            <a:srgbClr val="F26B43"/>
          </p15:clr>
        </p15:guide>
        <p15:guide id="11" orient="horz" pos="432">
          <p15:clr>
            <a:srgbClr val="F26B43"/>
          </p15:clr>
        </p15:guide>
        <p15:guide id="12" pos="1296">
          <p15:clr>
            <a:srgbClr val="F26B43"/>
          </p15:clr>
        </p15:guide>
        <p15:guide id="13" pos="1728">
          <p15:clr>
            <a:srgbClr val="F26B43"/>
          </p15:clr>
        </p15:guide>
        <p15:guide id="18" pos="2160">
          <p15:clr>
            <a:srgbClr val="F26B43"/>
          </p15:clr>
        </p15:guide>
        <p15:guide id="20" pos="5520">
          <p15:clr>
            <a:srgbClr val="F26B43"/>
          </p15:clr>
        </p15:guide>
        <p15:guide id="21" pos="5952">
          <p15:clr>
            <a:srgbClr val="F26B43"/>
          </p15:clr>
        </p15:guide>
        <p15:guide id="22" pos="6384">
          <p15:clr>
            <a:srgbClr val="F26B43"/>
          </p15:clr>
        </p15:guide>
        <p15:guide id="24" pos="6816">
          <p15:clr>
            <a:srgbClr val="F26B43"/>
          </p15:clr>
        </p15:guide>
        <p15:guide id="25" pos="7248">
          <p15:clr>
            <a:srgbClr val="F26B43"/>
          </p15:clr>
        </p15:guide>
        <p15:guide id="26" pos="5088">
          <p15:clr>
            <a:srgbClr val="F26B43"/>
          </p15:clr>
        </p15:guide>
        <p15:guide id="27" pos="4656">
          <p15:clr>
            <a:srgbClr val="F26B43"/>
          </p15:clr>
        </p15:guide>
        <p15:guide id="28" pos="4224">
          <p15:clr>
            <a:srgbClr val="F26B43"/>
          </p15:clr>
        </p15:guide>
        <p15:guide id="29" pos="2592">
          <p15:clr>
            <a:srgbClr val="F26B43"/>
          </p15:clr>
        </p15:guide>
        <p15:guide id="30" pos="3024">
          <p15:clr>
            <a:srgbClr val="F26B43"/>
          </p15:clr>
        </p15:guide>
        <p15:guide id="31" pos="3456">
          <p15:clr>
            <a:srgbClr val="F26B43"/>
          </p15:clr>
        </p15:guide>
        <p15:guide id="32" orient="horz" pos="64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5BF6EC-B4FB-45B0-9594-91FD707C12CA}" type="datetime1">
              <a:rPr lang="en-US" smtClean="0"/>
              <a:pPr/>
              <a:t>7/23/2026</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A2C91-A3EB-41AC-B13D-96102F751553}" type="slidenum">
              <a:rPr lang="en-US" smtClean="0"/>
              <a:pPr/>
              <a:t>‹#›</a:t>
            </a:fld>
            <a:endParaRPr lang="en-US"/>
          </a:p>
        </p:txBody>
      </p:sp>
    </p:spTree>
    <p:extLst>
      <p:ext uri="{BB962C8B-B14F-4D97-AF65-F5344CB8AC3E}">
        <p14:creationId xmlns:p14="http://schemas.microsoft.com/office/powerpoint/2010/main" val="2502055076"/>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sldNum="0" hdr="0" dt="0"/>
  <p:txStyles>
    <p:titleStyle>
      <a:lvl1pPr algn="l" defTabSz="91435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8" indent="-228589" algn="l" defTabSz="91435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7" indent="-228589" algn="l" defTabSz="91435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6"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05"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83"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62"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41"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20"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8" rtl="0" eaLnBrk="1" latinLnBrk="0" hangingPunct="1">
        <a:defRPr sz="1800" kern="1200">
          <a:solidFill>
            <a:schemeClr val="tx1"/>
          </a:solidFill>
          <a:latin typeface="+mn-lt"/>
          <a:ea typeface="+mn-ea"/>
          <a:cs typeface="+mn-cs"/>
        </a:defRPr>
      </a:lvl1pPr>
      <a:lvl2pPr marL="457179" algn="l" defTabSz="914358" rtl="0" eaLnBrk="1" latinLnBrk="0" hangingPunct="1">
        <a:defRPr sz="1800" kern="1200">
          <a:solidFill>
            <a:schemeClr val="tx1"/>
          </a:solidFill>
          <a:latin typeface="+mn-lt"/>
          <a:ea typeface="+mn-ea"/>
          <a:cs typeface="+mn-cs"/>
        </a:defRPr>
      </a:lvl2pPr>
      <a:lvl3pPr marL="914358" algn="l" defTabSz="914358" rtl="0" eaLnBrk="1" latinLnBrk="0" hangingPunct="1">
        <a:defRPr sz="1800" kern="1200">
          <a:solidFill>
            <a:schemeClr val="tx1"/>
          </a:solidFill>
          <a:latin typeface="+mn-lt"/>
          <a:ea typeface="+mn-ea"/>
          <a:cs typeface="+mn-cs"/>
        </a:defRPr>
      </a:lvl3pPr>
      <a:lvl4pPr marL="1371536" algn="l" defTabSz="914358" rtl="0" eaLnBrk="1" latinLnBrk="0" hangingPunct="1">
        <a:defRPr sz="1800" kern="1200">
          <a:solidFill>
            <a:schemeClr val="tx1"/>
          </a:solidFill>
          <a:latin typeface="+mn-lt"/>
          <a:ea typeface="+mn-ea"/>
          <a:cs typeface="+mn-cs"/>
        </a:defRPr>
      </a:lvl4pPr>
      <a:lvl5pPr marL="1828715" algn="l" defTabSz="914358" rtl="0" eaLnBrk="1" latinLnBrk="0" hangingPunct="1">
        <a:defRPr sz="1800" kern="1200">
          <a:solidFill>
            <a:schemeClr val="tx1"/>
          </a:solidFill>
          <a:latin typeface="+mn-lt"/>
          <a:ea typeface="+mn-ea"/>
          <a:cs typeface="+mn-cs"/>
        </a:defRPr>
      </a:lvl5pPr>
      <a:lvl6pPr marL="2285894" algn="l" defTabSz="914358" rtl="0" eaLnBrk="1" latinLnBrk="0" hangingPunct="1">
        <a:defRPr sz="1800" kern="1200">
          <a:solidFill>
            <a:schemeClr val="tx1"/>
          </a:solidFill>
          <a:latin typeface="+mn-lt"/>
          <a:ea typeface="+mn-ea"/>
          <a:cs typeface="+mn-cs"/>
        </a:defRPr>
      </a:lvl6pPr>
      <a:lvl7pPr marL="2743073" algn="l" defTabSz="914358" rtl="0" eaLnBrk="1" latinLnBrk="0" hangingPunct="1">
        <a:defRPr sz="1800" kern="1200">
          <a:solidFill>
            <a:schemeClr val="tx1"/>
          </a:solidFill>
          <a:latin typeface="+mn-lt"/>
          <a:ea typeface="+mn-ea"/>
          <a:cs typeface="+mn-cs"/>
        </a:defRPr>
      </a:lvl7pPr>
      <a:lvl8pPr marL="3200252" algn="l" defTabSz="914358" rtl="0" eaLnBrk="1" latinLnBrk="0" hangingPunct="1">
        <a:defRPr sz="1800" kern="1200">
          <a:solidFill>
            <a:schemeClr val="tx1"/>
          </a:solidFill>
          <a:latin typeface="+mn-lt"/>
          <a:ea typeface="+mn-ea"/>
          <a:cs typeface="+mn-cs"/>
        </a:defRPr>
      </a:lvl8pPr>
      <a:lvl9pPr marL="3657430" algn="l" defTabSz="91435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482CBD-F686-4648-A94A-2E53ACA61162}"/>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110F02-0D27-445A-9D95-A59202B657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8F9347-FC44-479F-8B4D-56F3F35592E8}"/>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F17AA2-0B90-4875-B9CA-8708A5A1202D}" type="datetimeFigureOut">
              <a:rPr lang="en-US" smtClean="0"/>
              <a:t>7/23/2026</a:t>
            </a:fld>
            <a:endParaRPr lang="en-US"/>
          </a:p>
        </p:txBody>
      </p:sp>
      <p:sp>
        <p:nvSpPr>
          <p:cNvPr id="5" name="Footer Placeholder 4">
            <a:extLst>
              <a:ext uri="{FF2B5EF4-FFF2-40B4-BE49-F238E27FC236}">
                <a16:creationId xmlns:a16="http://schemas.microsoft.com/office/drawing/2014/main" id="{9CA2D61E-6C8E-4FAB-A182-862582582E5B}"/>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730F47D-CD00-475B-8B28-DFED6BDF2C72}"/>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C5EF8-09E6-4386-89FB-A69D6A1C2E35}" type="slidenum">
              <a:rPr lang="en-US" smtClean="0"/>
              <a:t>‹#›</a:t>
            </a:fld>
            <a:endParaRPr lang="en-US"/>
          </a:p>
        </p:txBody>
      </p:sp>
    </p:spTree>
    <p:extLst>
      <p:ext uri="{BB962C8B-B14F-4D97-AF65-F5344CB8AC3E}">
        <p14:creationId xmlns:p14="http://schemas.microsoft.com/office/powerpoint/2010/main" val="1672491883"/>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l" defTabSz="91435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8" indent="-228589" algn="l" defTabSz="91435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7" indent="-228589" algn="l" defTabSz="91435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6"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05"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83"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62"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41"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20"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8" rtl="0" eaLnBrk="1" latinLnBrk="0" hangingPunct="1">
        <a:defRPr sz="1800" kern="1200">
          <a:solidFill>
            <a:schemeClr val="tx1"/>
          </a:solidFill>
          <a:latin typeface="+mn-lt"/>
          <a:ea typeface="+mn-ea"/>
          <a:cs typeface="+mn-cs"/>
        </a:defRPr>
      </a:lvl1pPr>
      <a:lvl2pPr marL="457179" algn="l" defTabSz="914358" rtl="0" eaLnBrk="1" latinLnBrk="0" hangingPunct="1">
        <a:defRPr sz="1800" kern="1200">
          <a:solidFill>
            <a:schemeClr val="tx1"/>
          </a:solidFill>
          <a:latin typeface="+mn-lt"/>
          <a:ea typeface="+mn-ea"/>
          <a:cs typeface="+mn-cs"/>
        </a:defRPr>
      </a:lvl2pPr>
      <a:lvl3pPr marL="914358" algn="l" defTabSz="914358" rtl="0" eaLnBrk="1" latinLnBrk="0" hangingPunct="1">
        <a:defRPr sz="1800" kern="1200">
          <a:solidFill>
            <a:schemeClr val="tx1"/>
          </a:solidFill>
          <a:latin typeface="+mn-lt"/>
          <a:ea typeface="+mn-ea"/>
          <a:cs typeface="+mn-cs"/>
        </a:defRPr>
      </a:lvl3pPr>
      <a:lvl4pPr marL="1371536" algn="l" defTabSz="914358" rtl="0" eaLnBrk="1" latinLnBrk="0" hangingPunct="1">
        <a:defRPr sz="1800" kern="1200">
          <a:solidFill>
            <a:schemeClr val="tx1"/>
          </a:solidFill>
          <a:latin typeface="+mn-lt"/>
          <a:ea typeface="+mn-ea"/>
          <a:cs typeface="+mn-cs"/>
        </a:defRPr>
      </a:lvl4pPr>
      <a:lvl5pPr marL="1828715" algn="l" defTabSz="914358" rtl="0" eaLnBrk="1" latinLnBrk="0" hangingPunct="1">
        <a:defRPr sz="1800" kern="1200">
          <a:solidFill>
            <a:schemeClr val="tx1"/>
          </a:solidFill>
          <a:latin typeface="+mn-lt"/>
          <a:ea typeface="+mn-ea"/>
          <a:cs typeface="+mn-cs"/>
        </a:defRPr>
      </a:lvl5pPr>
      <a:lvl6pPr marL="2285894" algn="l" defTabSz="914358" rtl="0" eaLnBrk="1" latinLnBrk="0" hangingPunct="1">
        <a:defRPr sz="1800" kern="1200">
          <a:solidFill>
            <a:schemeClr val="tx1"/>
          </a:solidFill>
          <a:latin typeface="+mn-lt"/>
          <a:ea typeface="+mn-ea"/>
          <a:cs typeface="+mn-cs"/>
        </a:defRPr>
      </a:lvl6pPr>
      <a:lvl7pPr marL="2743073" algn="l" defTabSz="914358" rtl="0" eaLnBrk="1" latinLnBrk="0" hangingPunct="1">
        <a:defRPr sz="1800" kern="1200">
          <a:solidFill>
            <a:schemeClr val="tx1"/>
          </a:solidFill>
          <a:latin typeface="+mn-lt"/>
          <a:ea typeface="+mn-ea"/>
          <a:cs typeface="+mn-cs"/>
        </a:defRPr>
      </a:lvl7pPr>
      <a:lvl8pPr marL="3200252" algn="l" defTabSz="914358" rtl="0" eaLnBrk="1" latinLnBrk="0" hangingPunct="1">
        <a:defRPr sz="1800" kern="1200">
          <a:solidFill>
            <a:schemeClr val="tx1"/>
          </a:solidFill>
          <a:latin typeface="+mn-lt"/>
          <a:ea typeface="+mn-ea"/>
          <a:cs typeface="+mn-cs"/>
        </a:defRPr>
      </a:lvl8pPr>
      <a:lvl9pPr marL="3657430" algn="l" defTabSz="91435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620668" y="2141623"/>
            <a:ext cx="4950665" cy="1015663"/>
          </a:xfrm>
          <a:prstGeom prst="rect">
            <a:avLst/>
          </a:prstGeom>
        </p:spPr>
        <p:txBody>
          <a:bodyPr wrap="square" lIns="0" tIns="0" rIns="0" bIns="0">
            <a:spAutoFit/>
          </a:bodyPr>
          <a:lstStyle>
            <a:lvl1pPr>
              <a:defRPr sz="6600" b="1" i="0">
                <a:solidFill>
                  <a:schemeClr val="tx1"/>
                </a:solidFill>
                <a:latin typeface="Museo Sans 900"/>
                <a:cs typeface="Museo Sans 900"/>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50852729"/>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Lst>
  <p:txStyles>
    <p:titleStyle>
      <a:lvl1pPr>
        <a:defRPr>
          <a:latin typeface="+mj-lt"/>
          <a:ea typeface="+mj-ea"/>
          <a:cs typeface="+mj-cs"/>
        </a:defRPr>
      </a:lvl1pPr>
    </p:titleStyle>
    <p:body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DAB758-6ECF-4EE8-99A1-D1C8C89791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821780-305E-474A-8283-586ADE6372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72FEDA-BC5D-43A0-8391-61C238A113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508C36-D188-4F74-8681-E0E187E33F47}" type="datetimeFigureOut">
              <a:rPr lang="en-US" smtClean="0"/>
              <a:pPr/>
              <a:t>7/23/2026</a:t>
            </a:fld>
            <a:endParaRPr lang="en-US"/>
          </a:p>
        </p:txBody>
      </p:sp>
      <p:sp>
        <p:nvSpPr>
          <p:cNvPr id="5" name="Footer Placeholder 4">
            <a:extLst>
              <a:ext uri="{FF2B5EF4-FFF2-40B4-BE49-F238E27FC236}">
                <a16:creationId xmlns:a16="http://schemas.microsoft.com/office/drawing/2014/main" id="{6FA3F1EA-ECB9-4E05-B5BE-08B4201BED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45251D-8D41-4344-91C4-A6A1A96571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8C9A02-8CCC-4A07-8A3C-B99034C33F0F}" type="slidenum">
              <a:rPr lang="en-US" smtClean="0"/>
              <a:pPr/>
              <a:t>‹#›</a:t>
            </a:fld>
            <a:endParaRPr lang="en-US"/>
          </a:p>
        </p:txBody>
      </p:sp>
    </p:spTree>
    <p:extLst>
      <p:ext uri="{BB962C8B-B14F-4D97-AF65-F5344CB8AC3E}">
        <p14:creationId xmlns:p14="http://schemas.microsoft.com/office/powerpoint/2010/main" val="1386107639"/>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g"/><Relationship Id="rId1" Type="http://schemas.openxmlformats.org/officeDocument/2006/relationships/slideLayout" Target="../slideLayouts/slideLayout65.xml"/><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jpeg"/><Relationship Id="rId1" Type="http://schemas.openxmlformats.org/officeDocument/2006/relationships/slideLayout" Target="../slideLayouts/slideLayout65.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6.jpg"/><Relationship Id="rId1" Type="http://schemas.openxmlformats.org/officeDocument/2006/relationships/slideLayout" Target="../slideLayouts/slideLayout65.xm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65.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3.jpeg"/><Relationship Id="rId1" Type="http://schemas.openxmlformats.org/officeDocument/2006/relationships/slideLayout" Target="../slideLayouts/slideLayout65.xml"/><Relationship Id="rId5" Type="http://schemas.openxmlformats.org/officeDocument/2006/relationships/image" Target="../media/image30.jpg"/><Relationship Id="rId4" Type="http://schemas.openxmlformats.org/officeDocument/2006/relationships/hyperlink" Target="https://en.wikipedia.org/wiki/Architectural_terracotta" TargetMode="Externa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3.jpeg"/><Relationship Id="rId2" Type="http://schemas.openxmlformats.org/officeDocument/2006/relationships/diagramData" Target="../diagrams/data1.xml"/><Relationship Id="rId1" Type="http://schemas.openxmlformats.org/officeDocument/2006/relationships/slideLayout" Target="../slideLayouts/slideLayout6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3.jpeg"/><Relationship Id="rId1" Type="http://schemas.openxmlformats.org/officeDocument/2006/relationships/slideLayout" Target="../slideLayouts/slideLayout65.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3.jpeg"/><Relationship Id="rId1" Type="http://schemas.openxmlformats.org/officeDocument/2006/relationships/slideLayout" Target="../slideLayouts/slideLayout6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3.jpeg"/><Relationship Id="rId2" Type="http://schemas.openxmlformats.org/officeDocument/2006/relationships/diagramData" Target="../diagrams/data2.xml"/><Relationship Id="rId1" Type="http://schemas.openxmlformats.org/officeDocument/2006/relationships/slideLayout" Target="../slideLayouts/slideLayout6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65.xml"/><Relationship Id="rId6" Type="http://schemas.openxmlformats.org/officeDocument/2006/relationships/image" Target="../media/image37.jpg"/><Relationship Id="rId5" Type="http://schemas.openxmlformats.org/officeDocument/2006/relationships/image" Target="../media/image36.jpe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23.jpeg"/><Relationship Id="rId2" Type="http://schemas.openxmlformats.org/officeDocument/2006/relationships/image" Target="../media/image39.jpeg"/><Relationship Id="rId1" Type="http://schemas.openxmlformats.org/officeDocument/2006/relationships/slideLayout" Target="../slideLayouts/slideLayout65.xml"/><Relationship Id="rId6" Type="http://schemas.openxmlformats.org/officeDocument/2006/relationships/image" Target="../media/image43.jpeg"/><Relationship Id="rId5" Type="http://schemas.openxmlformats.org/officeDocument/2006/relationships/image" Target="../media/image42.jpg"/><Relationship Id="rId4" Type="http://schemas.openxmlformats.org/officeDocument/2006/relationships/image" Target="../media/image41.jp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65.xml"/><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hyperlink" Target="https://commons.wikimedia.org/wiki/File:Morgan_Hill_Parking_Garage_(5).jpg" TargetMode="External"/><Relationship Id="rId2" Type="http://schemas.openxmlformats.org/officeDocument/2006/relationships/image" Target="../media/image46.jpg"/><Relationship Id="rId1" Type="http://schemas.openxmlformats.org/officeDocument/2006/relationships/slideLayout" Target="../slideLayouts/slideLayout65.xml"/><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gif"/><Relationship Id="rId1" Type="http://schemas.openxmlformats.org/officeDocument/2006/relationships/slideLayout" Target="../slideLayouts/slideLayout65.xml"/><Relationship Id="rId4" Type="http://schemas.openxmlformats.org/officeDocument/2006/relationships/image" Target="../media/image49.jpeg"/></Relationships>
</file>

<file path=ppt/slides/_rels/slide25.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gif"/><Relationship Id="rId1" Type="http://schemas.openxmlformats.org/officeDocument/2006/relationships/slideLayout" Target="../slideLayouts/slideLayout65.xml"/><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gif"/><Relationship Id="rId1" Type="http://schemas.openxmlformats.org/officeDocument/2006/relationships/slideLayout" Target="../slideLayouts/slideLayout65.xml"/><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5.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23.jpeg"/><Relationship Id="rId1" Type="http://schemas.openxmlformats.org/officeDocument/2006/relationships/slideLayout" Target="../slideLayouts/slideLayout65.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23.jpeg"/><Relationship Id="rId1" Type="http://schemas.openxmlformats.org/officeDocument/2006/relationships/slideLayout" Target="../slideLayouts/slideLayout65.xml"/><Relationship Id="rId5" Type="http://schemas.openxmlformats.org/officeDocument/2006/relationships/image" Target="../media/image62.jpeg"/><Relationship Id="rId4" Type="http://schemas.openxmlformats.org/officeDocument/2006/relationships/image" Target="../media/image61.jpeg"/></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23.jpeg"/><Relationship Id="rId1" Type="http://schemas.openxmlformats.org/officeDocument/2006/relationships/slideLayout" Target="../slideLayouts/slideLayout65.xml"/><Relationship Id="rId5" Type="http://schemas.openxmlformats.org/officeDocument/2006/relationships/image" Target="../media/image65.jpeg"/><Relationship Id="rId4" Type="http://schemas.openxmlformats.org/officeDocument/2006/relationships/image" Target="../media/image64.jpeg"/></Relationships>
</file>

<file path=ppt/slides/_rels/slide3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23.jpeg"/><Relationship Id="rId1" Type="http://schemas.openxmlformats.org/officeDocument/2006/relationships/slideLayout" Target="../slideLayouts/slideLayout65.xml"/><Relationship Id="rId5" Type="http://schemas.openxmlformats.org/officeDocument/2006/relationships/image" Target="../media/image68.jpeg"/><Relationship Id="rId4" Type="http://schemas.openxmlformats.org/officeDocument/2006/relationships/image" Target="../media/image67.jpeg"/></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69.png"/><Relationship Id="rId1" Type="http://schemas.openxmlformats.org/officeDocument/2006/relationships/slideLayout" Target="../slideLayouts/slideLayout76.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87.xml"/></Relationships>
</file>

<file path=ppt/slides/_rels/slide35.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jpg"/><Relationship Id="rId1" Type="http://schemas.openxmlformats.org/officeDocument/2006/relationships/slideLayout" Target="../slideLayouts/slideLayout90.xml"/><Relationship Id="rId4" Type="http://schemas.openxmlformats.org/officeDocument/2006/relationships/image" Target="../media/image71.png"/></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74.gif"/><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65.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39.xml.rels><?xml version="1.0" encoding="UTF-8" standalone="yes"?>
<Relationships xmlns="http://schemas.openxmlformats.org/package/2006/relationships"><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image" Target="../media/image80.jpeg"/><Relationship Id="rId1" Type="http://schemas.openxmlformats.org/officeDocument/2006/relationships/slideLayout" Target="../slideLayouts/slideLayout65.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39.xml"/><Relationship Id="rId4" Type="http://schemas.openxmlformats.org/officeDocument/2006/relationships/image" Target="../media/image14.jpg"/></Relationships>
</file>

<file path=ppt/slides/_rels/slide4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86.jpeg"/><Relationship Id="rId1" Type="http://schemas.openxmlformats.org/officeDocument/2006/relationships/slideLayout" Target="../slideLayouts/slideLayout92.xml"/></Relationships>
</file>

<file path=ppt/slides/_rels/slide41.xml.rels><?xml version="1.0" encoding="UTF-8" standalone="yes"?>
<Relationships xmlns="http://schemas.openxmlformats.org/package/2006/relationships"><Relationship Id="rId8" Type="http://schemas.openxmlformats.org/officeDocument/2006/relationships/image" Target="../media/image92.jpeg"/><Relationship Id="rId3" Type="http://schemas.microsoft.com/office/2007/relationships/hdphoto" Target="../media/hdphoto1.wdp"/><Relationship Id="rId7" Type="http://schemas.openxmlformats.org/officeDocument/2006/relationships/image" Target="../media/image91.jpeg"/><Relationship Id="rId2" Type="http://schemas.openxmlformats.org/officeDocument/2006/relationships/image" Target="../media/image87.png"/><Relationship Id="rId1" Type="http://schemas.openxmlformats.org/officeDocument/2006/relationships/slideLayout" Target="../slideLayouts/slideLayout65.xml"/><Relationship Id="rId6" Type="http://schemas.openxmlformats.org/officeDocument/2006/relationships/image" Target="../media/image90.png"/><Relationship Id="rId5" Type="http://schemas.openxmlformats.org/officeDocument/2006/relationships/image" Target="../media/image89.jpeg"/><Relationship Id="rId4" Type="http://schemas.openxmlformats.org/officeDocument/2006/relationships/image" Target="../media/image88.png"/></Relationships>
</file>

<file path=ppt/slides/_rels/slide4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23.jpeg"/><Relationship Id="rId1" Type="http://schemas.openxmlformats.org/officeDocument/2006/relationships/slideLayout" Target="../slideLayouts/slideLayout65.xml"/><Relationship Id="rId5" Type="http://schemas.openxmlformats.org/officeDocument/2006/relationships/image" Target="../media/image95.jpeg"/><Relationship Id="rId4" Type="http://schemas.openxmlformats.org/officeDocument/2006/relationships/image" Target="../media/image94.jpeg"/></Relationships>
</file>

<file path=ppt/slides/_rels/slide4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1.xml"/><Relationship Id="rId1" Type="http://schemas.openxmlformats.org/officeDocument/2006/relationships/slideLayout" Target="../slideLayouts/slideLayout65.xml"/><Relationship Id="rId5" Type="http://schemas.openxmlformats.org/officeDocument/2006/relationships/image" Target="../media/image98.jpeg"/><Relationship Id="rId4" Type="http://schemas.openxmlformats.org/officeDocument/2006/relationships/image" Target="../media/image97.jpeg"/></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3.jpeg"/><Relationship Id="rId2" Type="http://schemas.openxmlformats.org/officeDocument/2006/relationships/diagramData" Target="../diagrams/data4.xml"/><Relationship Id="rId1" Type="http://schemas.openxmlformats.org/officeDocument/2006/relationships/slideLayout" Target="../slideLayouts/slideLayout9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99.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6.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92.xml"/><Relationship Id="rId4" Type="http://schemas.openxmlformats.org/officeDocument/2006/relationships/image" Target="../media/image85.jpeg"/></Relationships>
</file>

<file path=ppt/slides/_rels/slide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39.xml"/><Relationship Id="rId5" Type="http://schemas.openxmlformats.org/officeDocument/2006/relationships/hyperlink" Target="https://www.wbscoatings.com/waste-water/epoxy-concrete-coatings/" TargetMode="External"/><Relationship Id="rId4" Type="http://schemas.openxmlformats.org/officeDocument/2006/relationships/image" Target="../media/image102.jpg"/></Relationships>
</file>

<file path=ppt/slides/_rels/slide4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39.xml"/><Relationship Id="rId6" Type="http://schemas.openxmlformats.org/officeDocument/2006/relationships/image" Target="../media/image104.png"/><Relationship Id="rId5" Type="http://schemas.openxmlformats.org/officeDocument/2006/relationships/hyperlink" Target="https://idealmagazine.co.uk/10-ideal-ways-to-inspire-teamwork-collaboration-in-your-organisation/" TargetMode="External"/><Relationship Id="rId4" Type="http://schemas.openxmlformats.org/officeDocument/2006/relationships/image" Target="../media/image103.jp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8" Type="http://schemas.openxmlformats.org/officeDocument/2006/relationships/image" Target="../media/image105.gif"/><Relationship Id="rId3" Type="http://schemas.openxmlformats.org/officeDocument/2006/relationships/diagramLayout" Target="../diagrams/layout6.xml"/><Relationship Id="rId7" Type="http://schemas.openxmlformats.org/officeDocument/2006/relationships/image" Target="../media/image23.jpeg"/><Relationship Id="rId2" Type="http://schemas.openxmlformats.org/officeDocument/2006/relationships/diagramData" Target="../diagrams/data6.xml"/><Relationship Id="rId1" Type="http://schemas.openxmlformats.org/officeDocument/2006/relationships/slideLayout" Target="../slideLayouts/slideLayout6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23.jpeg"/><Relationship Id="rId1" Type="http://schemas.openxmlformats.org/officeDocument/2006/relationships/slideLayout" Target="../slideLayouts/slideLayout65.xml"/></Relationships>
</file>

<file path=ppt/slides/_rels/slide52.xml.rels><?xml version="1.0" encoding="UTF-8" standalone="yes"?>
<Relationships xmlns="http://schemas.openxmlformats.org/package/2006/relationships"><Relationship Id="rId3" Type="http://schemas.openxmlformats.org/officeDocument/2006/relationships/image" Target="../media/image107.png"/><Relationship Id="rId7" Type="http://schemas.openxmlformats.org/officeDocument/2006/relationships/image" Target="../media/image111.gif"/><Relationship Id="rId2" Type="http://schemas.openxmlformats.org/officeDocument/2006/relationships/image" Target="../media/image23.jpeg"/><Relationship Id="rId1" Type="http://schemas.openxmlformats.org/officeDocument/2006/relationships/slideLayout" Target="../slideLayouts/slideLayout65.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5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3.jpeg"/><Relationship Id="rId2" Type="http://schemas.openxmlformats.org/officeDocument/2006/relationships/diagramData" Target="../diagrams/data7.xml"/><Relationship Id="rId1" Type="http://schemas.openxmlformats.org/officeDocument/2006/relationships/slideLayout" Target="../slideLayouts/slideLayout6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5.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6.xml"/><Relationship Id="rId1" Type="http://schemas.openxmlformats.org/officeDocument/2006/relationships/slideLayout" Target="../slideLayouts/slideLayout39.xml"/><Relationship Id="rId4" Type="http://schemas.openxmlformats.org/officeDocument/2006/relationships/image" Target="../media/image12.jpg"/></Relationships>
</file>

<file path=ppt/slides/_rels/slide5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3.jpeg"/><Relationship Id="rId1" Type="http://schemas.openxmlformats.org/officeDocument/2006/relationships/slideLayout" Target="../slideLayouts/slideLayout39.xml"/></Relationships>
</file>

<file path=ppt/slides/_rels/slide57.xml.rels><?xml version="1.0" encoding="UTF-8" standalone="yes"?>
<Relationships xmlns="http://schemas.openxmlformats.org/package/2006/relationships"><Relationship Id="rId8" Type="http://schemas.openxmlformats.org/officeDocument/2006/relationships/image" Target="../media/image119.svg"/><Relationship Id="rId3" Type="http://schemas.openxmlformats.org/officeDocument/2006/relationships/image" Target="../media/image115.svg"/><Relationship Id="rId7" Type="http://schemas.openxmlformats.org/officeDocument/2006/relationships/image" Target="../media/image12.jpg"/><Relationship Id="rId2" Type="http://schemas.openxmlformats.org/officeDocument/2006/relationships/image" Target="../media/image114.svg"/><Relationship Id="rId1" Type="http://schemas.openxmlformats.org/officeDocument/2006/relationships/slideLayout" Target="../slideLayouts/slideLayout39.xml"/><Relationship Id="rId6" Type="http://schemas.openxmlformats.org/officeDocument/2006/relationships/image" Target="../media/image118.svg"/><Relationship Id="rId5" Type="http://schemas.openxmlformats.org/officeDocument/2006/relationships/image" Target="../media/image117.svg"/><Relationship Id="rId4" Type="http://schemas.openxmlformats.org/officeDocument/2006/relationships/image" Target="../media/image116.svg"/></Relationships>
</file>

<file path=ppt/slides/_rels/slide58.xml.rels><?xml version="1.0" encoding="UTF-8" standalone="yes"?>
<Relationships xmlns="http://schemas.openxmlformats.org/package/2006/relationships"><Relationship Id="rId3" Type="http://schemas.openxmlformats.org/officeDocument/2006/relationships/image" Target="../media/image117.svg"/><Relationship Id="rId7" Type="http://schemas.openxmlformats.org/officeDocument/2006/relationships/hyperlink" Target="https://www.rawpixel.com/search/asking" TargetMode="External"/><Relationship Id="rId2" Type="http://schemas.openxmlformats.org/officeDocument/2006/relationships/image" Target="../media/image116.svg"/><Relationship Id="rId1" Type="http://schemas.openxmlformats.org/officeDocument/2006/relationships/slideLayout" Target="../slideLayouts/slideLayout39.xml"/><Relationship Id="rId6" Type="http://schemas.openxmlformats.org/officeDocument/2006/relationships/image" Target="../media/image120.1"/><Relationship Id="rId5" Type="http://schemas.openxmlformats.org/officeDocument/2006/relationships/image" Target="../media/image119.svg"/><Relationship Id="rId4" Type="http://schemas.openxmlformats.org/officeDocument/2006/relationships/image" Target="../media/image118.svg"/></Relationships>
</file>

<file path=ppt/slides/_rels/slide59.xml.rels><?xml version="1.0" encoding="UTF-8" standalone="yes"?>
<Relationships xmlns="http://schemas.openxmlformats.org/package/2006/relationships"><Relationship Id="rId3" Type="http://schemas.openxmlformats.org/officeDocument/2006/relationships/image" Target="../media/image121.jpg"/><Relationship Id="rId2" Type="http://schemas.openxmlformats.org/officeDocument/2006/relationships/image" Target="../media/image15.png"/><Relationship Id="rId1" Type="http://schemas.openxmlformats.org/officeDocument/2006/relationships/slideLayout" Target="../slideLayouts/slideLayout1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6.xml.rels><?xml version="1.0" encoding="UTF-8" standalone="yes"?>
<Relationships xmlns="http://schemas.openxmlformats.org/package/2006/relationships"><Relationship Id="rId3" Type="http://schemas.openxmlformats.org/officeDocument/2006/relationships/hyperlink" Target="https://www.vectorstock.com/royalty-free-vector/high-cost-icon-design-vector-45999028" TargetMode="External"/><Relationship Id="rId2" Type="http://schemas.openxmlformats.org/officeDocument/2006/relationships/image" Target="../media/image16.jpg"/><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39.xml"/><Relationship Id="rId5" Type="http://schemas.openxmlformats.org/officeDocument/2006/relationships/image" Target="../media/image1.jpg"/><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hyperlink" Target="http://www.flickr.com/photos/mebs09/7853985380/" TargetMode="Externa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128EFFF-D454-174E-29E1-8120F7759316}"/>
              </a:ext>
            </a:extLst>
          </p:cNvPr>
          <p:cNvSpPr>
            <a:spLocks noGrp="1"/>
          </p:cNvSpPr>
          <p:nvPr>
            <p:ph type="subTitle" idx="1"/>
          </p:nvPr>
        </p:nvSpPr>
        <p:spPr/>
        <p:txBody>
          <a:bodyPr anchor="b">
            <a:normAutofit/>
          </a:bodyPr>
          <a:lstStyle/>
          <a:p>
            <a:r>
              <a:rPr lang="en-US" dirty="0"/>
              <a:t>Ensuring longevity and safety through regular upkeep</a:t>
            </a:r>
          </a:p>
        </p:txBody>
      </p:sp>
      <p:sp>
        <p:nvSpPr>
          <p:cNvPr id="6" name="Slide Number Placeholder 5">
            <a:extLst>
              <a:ext uri="{FF2B5EF4-FFF2-40B4-BE49-F238E27FC236}">
                <a16:creationId xmlns:a16="http://schemas.microsoft.com/office/drawing/2014/main" id="{6ADEB35C-46E8-804A-6E4F-9A3B8841D8E4}"/>
              </a:ext>
            </a:extLst>
          </p:cNvPr>
          <p:cNvSpPr>
            <a:spLocks noGrp="1"/>
          </p:cNvSpPr>
          <p:nvPr>
            <p:ph type="sldNum" sz="quarter" idx="12"/>
          </p:nvPr>
        </p:nvSpPr>
        <p:spPr/>
        <p:txBody>
          <a:bodyPr anchor="ctr">
            <a:normAutofit/>
          </a:bodyPr>
          <a:lstStyle/>
          <a:p>
            <a:pPr>
              <a:spcAft>
                <a:spcPts val="600"/>
              </a:spcAft>
            </a:pPr>
            <a:fld id="{27F8DDA4-3B80-4E8A-A8F5-521F73BF9127}" type="slidenum">
              <a:rPr lang="en-US" smtClean="0"/>
              <a:pPr>
                <a:spcAft>
                  <a:spcPts val="600"/>
                </a:spcAft>
              </a:pPr>
              <a:t>1</a:t>
            </a:fld>
            <a:endParaRPr lang="en-US"/>
          </a:p>
        </p:txBody>
      </p:sp>
      <p:pic>
        <p:nvPicPr>
          <p:cNvPr id="13" name="Picture 12">
            <a:extLst>
              <a:ext uri="{FF2B5EF4-FFF2-40B4-BE49-F238E27FC236}">
                <a16:creationId xmlns:a16="http://schemas.microsoft.com/office/drawing/2014/main" id="{3AD65B73-4837-0EB3-E7BF-185B6CE9518B}"/>
              </a:ext>
            </a:extLst>
          </p:cNvPr>
          <p:cNvPicPr>
            <a:picLocks noChangeAspect="1"/>
          </p:cNvPicPr>
          <p:nvPr/>
        </p:nvPicPr>
        <p:blipFill>
          <a:blip r:embed="rId3"/>
          <a:stretch>
            <a:fillRect/>
          </a:stretch>
        </p:blipFill>
        <p:spPr>
          <a:xfrm>
            <a:off x="6781996" y="161445"/>
            <a:ext cx="4650123" cy="6460957"/>
          </a:xfrm>
          <a:prstGeom prst="rect">
            <a:avLst/>
          </a:prstGeom>
        </p:spPr>
      </p:pic>
      <p:pic>
        <p:nvPicPr>
          <p:cNvPr id="15" name="Picture 14">
            <a:extLst>
              <a:ext uri="{FF2B5EF4-FFF2-40B4-BE49-F238E27FC236}">
                <a16:creationId xmlns:a16="http://schemas.microsoft.com/office/drawing/2014/main" id="{35F5EF00-B6FF-FE99-F368-4E5EB74327FE}"/>
              </a:ext>
            </a:extLst>
          </p:cNvPr>
          <p:cNvPicPr>
            <a:picLocks noChangeAspect="1"/>
          </p:cNvPicPr>
          <p:nvPr/>
        </p:nvPicPr>
        <p:blipFill>
          <a:blip r:embed="rId4"/>
          <a:stretch>
            <a:fillRect/>
          </a:stretch>
        </p:blipFill>
        <p:spPr>
          <a:xfrm>
            <a:off x="405027" y="349786"/>
            <a:ext cx="6376969" cy="4602879"/>
          </a:xfrm>
          <a:prstGeom prst="rect">
            <a:avLst/>
          </a:prstGeom>
        </p:spPr>
      </p:pic>
      <p:pic>
        <p:nvPicPr>
          <p:cNvPr id="17" name="Picture 16">
            <a:extLst>
              <a:ext uri="{FF2B5EF4-FFF2-40B4-BE49-F238E27FC236}">
                <a16:creationId xmlns:a16="http://schemas.microsoft.com/office/drawing/2014/main" id="{E8A736AD-676B-420B-2317-206CCC6F2091}"/>
              </a:ext>
            </a:extLst>
          </p:cNvPr>
          <p:cNvPicPr>
            <a:picLocks noChangeAspect="1"/>
          </p:cNvPicPr>
          <p:nvPr/>
        </p:nvPicPr>
        <p:blipFill>
          <a:blip r:embed="rId5"/>
          <a:stretch>
            <a:fillRect/>
          </a:stretch>
        </p:blipFill>
        <p:spPr>
          <a:xfrm>
            <a:off x="4305007" y="5955592"/>
            <a:ext cx="2209996" cy="652672"/>
          </a:xfrm>
          <a:prstGeom prst="rect">
            <a:avLst/>
          </a:prstGeom>
        </p:spPr>
      </p:pic>
    </p:spTree>
    <p:extLst>
      <p:ext uri="{BB962C8B-B14F-4D97-AF65-F5344CB8AC3E}">
        <p14:creationId xmlns:p14="http://schemas.microsoft.com/office/powerpoint/2010/main" val="3405372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700"/>
                                        <p:tgtEl>
                                          <p:spTgt spid="3">
                                            <p:bg/>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42" presetClass="entr" presetSubtype="0" fill="hold" grpId="1" nodeType="withEffect">
                                  <p:stCondLst>
                                    <p:cond delay="1000"/>
                                  </p:stCondLst>
                                  <p:iterate>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3"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 y="241"/>
            <a:ext cx="12188097" cy="68575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en-US">
              <a:solidFill>
                <a:prstClr val="white"/>
              </a:solidFill>
              <a:latin typeface="Calibri"/>
            </a:endParaRPr>
          </a:p>
        </p:txBody>
      </p:sp>
      <p:sp>
        <p:nvSpPr>
          <p:cNvPr id="56" name="Rectangle 55" hidden="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 y="2207688"/>
            <a:ext cx="12191143" cy="3161924"/>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en-US">
              <a:solidFill>
                <a:prstClr val="white"/>
              </a:solidFill>
              <a:latin typeface="Calibri"/>
            </a:endParaRPr>
          </a:p>
        </p:txBody>
      </p:sp>
      <p:pic>
        <p:nvPicPr>
          <p:cNvPr id="7" name="Picture 6" descr="A picture containing diagram&#10;&#10;Description automatically generated">
            <a:extLst>
              <a:ext uri="{FF2B5EF4-FFF2-40B4-BE49-F238E27FC236}">
                <a16:creationId xmlns:a16="http://schemas.microsoft.com/office/drawing/2014/main" id="{00485CEC-A673-4D95-B601-45A30F159731}"/>
              </a:ext>
            </a:extLst>
          </p:cNvPr>
          <p:cNvPicPr>
            <a:picLocks noChangeAspect="1"/>
          </p:cNvPicPr>
          <p:nvPr/>
        </p:nvPicPr>
        <p:blipFill rotWithShape="1">
          <a:blip r:embed="rId2">
            <a:extLst>
              <a:ext uri="{28A0092B-C50C-407E-A947-70E740481C1C}">
                <a14:useLocalDpi xmlns:a14="http://schemas.microsoft.com/office/drawing/2010/main" val="0"/>
              </a:ext>
            </a:extLst>
          </a:blip>
          <a:stretch>
            <a:fillRect/>
          </a:stretch>
        </p:blipFill>
        <p:spPr>
          <a:xfrm>
            <a:off x="7467600" y="2057400"/>
            <a:ext cx="3345599" cy="3623392"/>
          </a:xfrm>
          <a:prstGeom prst="rect">
            <a:avLst/>
          </a:prstGeom>
        </p:spPr>
      </p:pic>
      <p:pic>
        <p:nvPicPr>
          <p:cNvPr id="18" name="Picture 17" descr="Text, logo, company name&#10;&#10;Description automatically generated">
            <a:extLst>
              <a:ext uri="{FF2B5EF4-FFF2-40B4-BE49-F238E27FC236}">
                <a16:creationId xmlns:a16="http://schemas.microsoft.com/office/drawing/2014/main" id="{ACF31EB1-6D4A-4D03-8037-3B78AA14A3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06" y="6183858"/>
            <a:ext cx="1977615" cy="531718"/>
          </a:xfrm>
          <a:prstGeom prst="rect">
            <a:avLst/>
          </a:prstGeom>
        </p:spPr>
      </p:pic>
      <p:pic>
        <p:nvPicPr>
          <p:cNvPr id="5" name="Picture 4" descr="Rookery Building - Wikipedia">
            <a:extLst>
              <a:ext uri="{FF2B5EF4-FFF2-40B4-BE49-F238E27FC236}">
                <a16:creationId xmlns:a16="http://schemas.microsoft.com/office/drawing/2014/main" id="{9C72C9D6-DC6C-A40C-575B-D7C0CC86D46B}"/>
              </a:ext>
            </a:extLst>
          </p:cNvPr>
          <p:cNvPicPr>
            <a:picLocks noChangeAspect="1"/>
          </p:cNvPicPr>
          <p:nvPr/>
        </p:nvPicPr>
        <p:blipFill>
          <a:blip r:embed="rId4"/>
          <a:stretch>
            <a:fillRect/>
          </a:stretch>
        </p:blipFill>
        <p:spPr>
          <a:xfrm>
            <a:off x="304800" y="1143000"/>
            <a:ext cx="4539457" cy="4778771"/>
          </a:xfrm>
          <a:prstGeom prst="rect">
            <a:avLst/>
          </a:prstGeom>
        </p:spPr>
      </p:pic>
      <p:sp>
        <p:nvSpPr>
          <p:cNvPr id="10" name="Title 1"/>
          <p:cNvSpPr>
            <a:spLocks noGrp="1"/>
          </p:cNvSpPr>
          <p:nvPr>
            <p:ph type="title"/>
          </p:nvPr>
        </p:nvSpPr>
        <p:spPr>
          <a:xfrm>
            <a:off x="4036687" y="483107"/>
            <a:ext cx="4115574" cy="1241716"/>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p>
            <a:pPr algn="ctr"/>
            <a:r>
              <a:rPr lang="en-US" sz="4000" b="1" cap="all" dirty="0">
                <a:solidFill>
                  <a:sysClr val="window" lastClr="FFFFFF"/>
                </a:solidFill>
                <a:latin typeface="Oswald SemiBold" panose="00000700000000000000" pitchFamily="2" charset="0"/>
                <a:ea typeface="Verdana" panose="020B0604030504040204" pitchFamily="34" charset="0"/>
                <a:cs typeface="+mj-cs"/>
              </a:rPr>
              <a:t>Mass Masonry</a:t>
            </a:r>
          </a:p>
        </p:txBody>
      </p:sp>
    </p:spTree>
    <p:extLst>
      <p:ext uri="{BB962C8B-B14F-4D97-AF65-F5344CB8AC3E}">
        <p14:creationId xmlns:p14="http://schemas.microsoft.com/office/powerpoint/2010/main" val="3386261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37D0C4-93D4-167C-6788-7843F224925C}"/>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BAB6BD74-27F2-F006-B8AF-003B1FB18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 y="241"/>
            <a:ext cx="12188097" cy="68575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en-US">
              <a:solidFill>
                <a:prstClr val="white"/>
              </a:solidFill>
              <a:latin typeface="Calibri"/>
            </a:endParaRPr>
          </a:p>
        </p:txBody>
      </p:sp>
      <p:sp>
        <p:nvSpPr>
          <p:cNvPr id="56" name="Rectangle 55" hidden="1">
            <a:extLst>
              <a:ext uri="{FF2B5EF4-FFF2-40B4-BE49-F238E27FC236}">
                <a16:creationId xmlns:a16="http://schemas.microsoft.com/office/drawing/2014/main" id="{6AD5BFCF-CF3C-4106-F9E4-5BA2332DA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 y="2207688"/>
            <a:ext cx="12191143" cy="3161924"/>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en-US">
              <a:solidFill>
                <a:prstClr val="white"/>
              </a:solidFill>
              <a:latin typeface="Calibri"/>
            </a:endParaRPr>
          </a:p>
        </p:txBody>
      </p:sp>
      <p:pic>
        <p:nvPicPr>
          <p:cNvPr id="18" name="Picture 17" descr="Text, logo, company name&#10;&#10;Description automatically generated">
            <a:extLst>
              <a:ext uri="{FF2B5EF4-FFF2-40B4-BE49-F238E27FC236}">
                <a16:creationId xmlns:a16="http://schemas.microsoft.com/office/drawing/2014/main" id="{6302DEEE-0021-EE41-9C60-1E3194DACF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06" y="6183858"/>
            <a:ext cx="1977615" cy="531718"/>
          </a:xfrm>
          <a:prstGeom prst="rect">
            <a:avLst/>
          </a:prstGeom>
        </p:spPr>
      </p:pic>
      <p:pic>
        <p:nvPicPr>
          <p:cNvPr id="3" name="Picture 1">
            <a:extLst>
              <a:ext uri="{FF2B5EF4-FFF2-40B4-BE49-F238E27FC236}">
                <a16:creationId xmlns:a16="http://schemas.microsoft.com/office/drawing/2014/main" id="{2C595F27-81F3-599E-0900-E8973227D1F4}"/>
              </a:ext>
            </a:extLst>
          </p:cNvPr>
          <p:cNvPicPr>
            <a:picLocks noChangeAspect="1" noChangeArrowheads="1"/>
          </p:cNvPicPr>
          <p:nvPr/>
        </p:nvPicPr>
        <p:blipFill rotWithShape="1">
          <a:blip r:embed="rId3" cstate="print"/>
          <a:stretch/>
        </p:blipFill>
        <p:spPr bwMode="auto">
          <a:xfrm>
            <a:off x="5105400" y="1276632"/>
            <a:ext cx="6307995" cy="4304736"/>
          </a:xfrm>
          <a:prstGeom prst="rect">
            <a:avLst/>
          </a:prstGeom>
        </p:spPr>
      </p:pic>
      <p:sp>
        <p:nvSpPr>
          <p:cNvPr id="6" name="Title 1">
            <a:extLst>
              <a:ext uri="{FF2B5EF4-FFF2-40B4-BE49-F238E27FC236}">
                <a16:creationId xmlns:a16="http://schemas.microsoft.com/office/drawing/2014/main" id="{CFF2C5F7-C04C-5A3F-58F1-701EB6E5F852}"/>
              </a:ext>
            </a:extLst>
          </p:cNvPr>
          <p:cNvSpPr txBox="1">
            <a:spLocks/>
          </p:cNvSpPr>
          <p:nvPr/>
        </p:nvSpPr>
        <p:spPr>
          <a:xfrm>
            <a:off x="457201" y="2438400"/>
            <a:ext cx="3886200" cy="1475488"/>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Veneer Wall System</a:t>
            </a:r>
          </a:p>
        </p:txBody>
      </p:sp>
    </p:spTree>
    <p:extLst>
      <p:ext uri="{BB962C8B-B14F-4D97-AF65-F5344CB8AC3E}">
        <p14:creationId xmlns:p14="http://schemas.microsoft.com/office/powerpoint/2010/main" val="3269679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3AB0DD-264A-76B1-24FF-A39103B36321}"/>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C85A2DE4-22B0-3AB5-CEB4-138614188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 y="241"/>
            <a:ext cx="12188097" cy="68575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en-US">
              <a:solidFill>
                <a:prstClr val="white"/>
              </a:solidFill>
              <a:latin typeface="Calibri"/>
            </a:endParaRPr>
          </a:p>
        </p:txBody>
      </p:sp>
      <p:sp>
        <p:nvSpPr>
          <p:cNvPr id="56" name="Rectangle 55" hidden="1">
            <a:extLst>
              <a:ext uri="{FF2B5EF4-FFF2-40B4-BE49-F238E27FC236}">
                <a16:creationId xmlns:a16="http://schemas.microsoft.com/office/drawing/2014/main" id="{06E502E1-1657-2944-E136-B1075F745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 y="2207688"/>
            <a:ext cx="12191143" cy="3161924"/>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en-US">
              <a:solidFill>
                <a:prstClr val="white"/>
              </a:solidFill>
              <a:latin typeface="Calibri"/>
            </a:endParaRPr>
          </a:p>
        </p:txBody>
      </p:sp>
      <p:pic>
        <p:nvPicPr>
          <p:cNvPr id="4" name="Picture 3" descr="A tall building in a city&#10;&#10;Description automatically generated">
            <a:extLst>
              <a:ext uri="{FF2B5EF4-FFF2-40B4-BE49-F238E27FC236}">
                <a16:creationId xmlns:a16="http://schemas.microsoft.com/office/drawing/2014/main" id="{FF93BFEC-8D08-784F-260E-9C37B66D7C32}"/>
              </a:ext>
            </a:extLst>
          </p:cNvPr>
          <p:cNvPicPr>
            <a:picLocks noChangeAspect="1"/>
          </p:cNvPicPr>
          <p:nvPr/>
        </p:nvPicPr>
        <p:blipFill rotWithShape="1">
          <a:blip r:embed="rId2">
            <a:extLst>
              <a:ext uri="{28A0092B-C50C-407E-A947-70E740481C1C}">
                <a14:useLocalDpi xmlns:a14="http://schemas.microsoft.com/office/drawing/2010/main" val="0"/>
              </a:ext>
            </a:extLst>
          </a:blip>
          <a:srcRect l="9871" r="1099"/>
          <a:stretch/>
        </p:blipFill>
        <p:spPr>
          <a:xfrm>
            <a:off x="124701" y="914400"/>
            <a:ext cx="5009580" cy="5626856"/>
          </a:xfrm>
          <a:prstGeom prst="rect">
            <a:avLst/>
          </a:prstGeom>
        </p:spPr>
      </p:pic>
      <p:pic>
        <p:nvPicPr>
          <p:cNvPr id="7" name="Picture 6" descr="Text, logo, company name&#10;&#10;Description automatically generated">
            <a:extLst>
              <a:ext uri="{FF2B5EF4-FFF2-40B4-BE49-F238E27FC236}">
                <a16:creationId xmlns:a16="http://schemas.microsoft.com/office/drawing/2014/main" id="{6838DF4C-3161-5EE5-9858-0FD072A288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06" y="6183858"/>
            <a:ext cx="1977615" cy="531718"/>
          </a:xfrm>
          <a:prstGeom prst="rect">
            <a:avLst/>
          </a:prstGeom>
        </p:spPr>
      </p:pic>
      <p:pic>
        <p:nvPicPr>
          <p:cNvPr id="9" name="Picture 2" descr="Stone Curtain Wall Systems - Trimstone">
            <a:extLst>
              <a:ext uri="{FF2B5EF4-FFF2-40B4-BE49-F238E27FC236}">
                <a16:creationId xmlns:a16="http://schemas.microsoft.com/office/drawing/2014/main" id="{E172B0E7-797F-529D-12EA-F2B5CCBD0D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7175" y="1379082"/>
            <a:ext cx="3880971" cy="4412118"/>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EE535FDD-9593-321D-E072-34B0DFA721D9}"/>
              </a:ext>
            </a:extLst>
          </p:cNvPr>
          <p:cNvSpPr>
            <a:spLocks noGrp="1"/>
          </p:cNvSpPr>
          <p:nvPr>
            <p:ph type="title"/>
          </p:nvPr>
        </p:nvSpPr>
        <p:spPr>
          <a:xfrm>
            <a:off x="4644113" y="2831974"/>
            <a:ext cx="2866852" cy="1194050"/>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fontScale="90000"/>
          </a:bodyPr>
          <a:lstStyle/>
          <a:p>
            <a:pPr algn="ctr"/>
            <a:r>
              <a:rPr lang="en-US" sz="4000" b="1" cap="all" dirty="0">
                <a:solidFill>
                  <a:sysClr val="window" lastClr="FFFFFF"/>
                </a:solidFill>
                <a:latin typeface="Oswald SemiBold" panose="00000700000000000000" pitchFamily="2" charset="0"/>
                <a:ea typeface="Verdana" panose="020B0604030504040204" pitchFamily="34" charset="0"/>
                <a:cs typeface="+mj-cs"/>
              </a:rPr>
              <a:t>Curtain Wall</a:t>
            </a:r>
          </a:p>
        </p:txBody>
      </p:sp>
    </p:spTree>
    <p:extLst>
      <p:ext uri="{BB962C8B-B14F-4D97-AF65-F5344CB8AC3E}">
        <p14:creationId xmlns:p14="http://schemas.microsoft.com/office/powerpoint/2010/main" val="3704029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6CC4C4-2FC0-549F-E274-C789B06556E0}"/>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B1B57592-E3CF-03C4-567B-B35A36059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 y="241"/>
            <a:ext cx="12188097" cy="68575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en-US">
              <a:solidFill>
                <a:prstClr val="white"/>
              </a:solidFill>
              <a:latin typeface="Calibri"/>
            </a:endParaRPr>
          </a:p>
        </p:txBody>
      </p:sp>
      <p:sp>
        <p:nvSpPr>
          <p:cNvPr id="56" name="Rectangle 55">
            <a:extLst>
              <a:ext uri="{FF2B5EF4-FFF2-40B4-BE49-F238E27FC236}">
                <a16:creationId xmlns:a16="http://schemas.microsoft.com/office/drawing/2014/main" id="{E4776D37-98D2-CCAA-4512-0EE86B0C5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 y="2207688"/>
            <a:ext cx="12191143" cy="3161924"/>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en-US">
              <a:solidFill>
                <a:prstClr val="white"/>
              </a:solidFill>
              <a:latin typeface="Calibri"/>
            </a:endParaRPr>
          </a:p>
        </p:txBody>
      </p:sp>
      <p:pic>
        <p:nvPicPr>
          <p:cNvPr id="7" name="Picture 6" descr="Text, logo, company name&#10;&#10;Description automatically generated">
            <a:extLst>
              <a:ext uri="{FF2B5EF4-FFF2-40B4-BE49-F238E27FC236}">
                <a16:creationId xmlns:a16="http://schemas.microsoft.com/office/drawing/2014/main" id="{19C4AAC3-E92F-3994-1BF8-FB108A873F5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06" y="6183858"/>
            <a:ext cx="1977615" cy="531718"/>
          </a:xfrm>
          <a:prstGeom prst="rect">
            <a:avLst/>
          </a:prstGeom>
        </p:spPr>
      </p:pic>
      <p:pic>
        <p:nvPicPr>
          <p:cNvPr id="3" name="Picture 2" descr="Precast Concrete Designs You Should Know About - Tindall Corporation">
            <a:extLst>
              <a:ext uri="{FF2B5EF4-FFF2-40B4-BE49-F238E27FC236}">
                <a16:creationId xmlns:a16="http://schemas.microsoft.com/office/drawing/2014/main" id="{ADAA81A8-1D3F-0590-0816-7DE1B560803F}"/>
              </a:ext>
            </a:extLst>
          </p:cNvPr>
          <p:cNvPicPr>
            <a:picLocks noChangeAspect="1"/>
          </p:cNvPicPr>
          <p:nvPr/>
        </p:nvPicPr>
        <p:blipFill>
          <a:blip r:embed="rId3"/>
          <a:stretch>
            <a:fillRect/>
          </a:stretch>
        </p:blipFill>
        <p:spPr>
          <a:xfrm>
            <a:off x="228600" y="838200"/>
            <a:ext cx="7446571" cy="4971746"/>
          </a:xfrm>
          <a:prstGeom prst="rect">
            <a:avLst/>
          </a:prstGeom>
        </p:spPr>
      </p:pic>
      <p:sp>
        <p:nvSpPr>
          <p:cNvPr id="11" name="Title 1">
            <a:extLst>
              <a:ext uri="{FF2B5EF4-FFF2-40B4-BE49-F238E27FC236}">
                <a16:creationId xmlns:a16="http://schemas.microsoft.com/office/drawing/2014/main" id="{4A20A90D-DAE3-DB7E-CA57-73733EB0C442}"/>
              </a:ext>
            </a:extLst>
          </p:cNvPr>
          <p:cNvSpPr txBox="1">
            <a:spLocks/>
          </p:cNvSpPr>
          <p:nvPr/>
        </p:nvSpPr>
        <p:spPr>
          <a:xfrm>
            <a:off x="8128706" y="2971800"/>
            <a:ext cx="3606282" cy="1551404"/>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fontScale="97500"/>
          </a:bodyPr>
          <a:lstStyle>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Precast Concrete</a:t>
            </a:r>
          </a:p>
        </p:txBody>
      </p:sp>
    </p:spTree>
    <p:extLst>
      <p:ext uri="{BB962C8B-B14F-4D97-AF65-F5344CB8AC3E}">
        <p14:creationId xmlns:p14="http://schemas.microsoft.com/office/powerpoint/2010/main" val="3318079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0E66B6-9861-4B6F-D170-7BF3AB45C8BB}"/>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619E9B6D-433C-ED1B-EF53-83475FA06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 y="241"/>
            <a:ext cx="12188097" cy="68575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en-US">
              <a:solidFill>
                <a:prstClr val="white"/>
              </a:solidFill>
              <a:latin typeface="Calibri"/>
            </a:endParaRPr>
          </a:p>
        </p:txBody>
      </p:sp>
      <p:sp>
        <p:nvSpPr>
          <p:cNvPr id="56" name="Rectangle 55">
            <a:extLst>
              <a:ext uri="{FF2B5EF4-FFF2-40B4-BE49-F238E27FC236}">
                <a16:creationId xmlns:a16="http://schemas.microsoft.com/office/drawing/2014/main" id="{57D6707E-CD4C-7755-3FCE-D90B3C376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 y="2207688"/>
            <a:ext cx="12191143" cy="3161924"/>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en-US">
              <a:solidFill>
                <a:prstClr val="white"/>
              </a:solidFill>
              <a:latin typeface="Calibri"/>
            </a:endParaRPr>
          </a:p>
        </p:txBody>
      </p:sp>
      <p:pic>
        <p:nvPicPr>
          <p:cNvPr id="7" name="Picture 6" descr="Text, logo, company name&#10;&#10;Description automatically generated">
            <a:extLst>
              <a:ext uri="{FF2B5EF4-FFF2-40B4-BE49-F238E27FC236}">
                <a16:creationId xmlns:a16="http://schemas.microsoft.com/office/drawing/2014/main" id="{78044B71-AC41-A594-541C-6C817D9ACB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06" y="6183858"/>
            <a:ext cx="1977615" cy="531718"/>
          </a:xfrm>
          <a:prstGeom prst="rect">
            <a:avLst/>
          </a:prstGeom>
        </p:spPr>
      </p:pic>
      <p:pic>
        <p:nvPicPr>
          <p:cNvPr id="4" name="Picture 3" descr="A picture containing building, outdoor, sky, street&#10;&#10;Description automatically generated">
            <a:extLst>
              <a:ext uri="{FF2B5EF4-FFF2-40B4-BE49-F238E27FC236}">
                <a16:creationId xmlns:a16="http://schemas.microsoft.com/office/drawing/2014/main" id="{0184B826-9538-2FEC-F40F-F985535DD87D}"/>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3625" r="-1" b="5833"/>
          <a:stretch/>
        </p:blipFill>
        <p:spPr>
          <a:xfrm>
            <a:off x="5160998" y="1600200"/>
            <a:ext cx="6661078" cy="4023689"/>
          </a:xfrm>
          <a:prstGeom prst="rect">
            <a:avLst/>
          </a:prstGeom>
        </p:spPr>
      </p:pic>
      <p:pic>
        <p:nvPicPr>
          <p:cNvPr id="6" name="Picture 5" descr="A picture containing person, outdoor, orange&#10;&#10;Description automatically generated">
            <a:extLst>
              <a:ext uri="{FF2B5EF4-FFF2-40B4-BE49-F238E27FC236}">
                <a16:creationId xmlns:a16="http://schemas.microsoft.com/office/drawing/2014/main" id="{BF300803-68E0-A2EA-1B34-E69760274E91}"/>
              </a:ext>
            </a:extLst>
          </p:cNvPr>
          <p:cNvPicPr>
            <a:picLocks noChangeAspect="1"/>
          </p:cNvPicPr>
          <p:nvPr/>
        </p:nvPicPr>
        <p:blipFill rotWithShape="1">
          <a:blip r:embed="rId5">
            <a:extLst>
              <a:ext uri="{28A0092B-C50C-407E-A947-70E740481C1C}">
                <a14:useLocalDpi xmlns:a14="http://schemas.microsoft.com/office/drawing/2010/main" val="0"/>
              </a:ext>
            </a:extLst>
          </a:blip>
          <a:srcRect l="16590" r="-3" b="-3"/>
          <a:stretch/>
        </p:blipFill>
        <p:spPr>
          <a:xfrm>
            <a:off x="369924" y="1600200"/>
            <a:ext cx="4410395" cy="4023689"/>
          </a:xfrm>
          <a:prstGeom prst="rect">
            <a:avLst/>
          </a:prstGeom>
        </p:spPr>
      </p:pic>
      <p:sp>
        <p:nvSpPr>
          <p:cNvPr id="8" name="Title 1">
            <a:extLst>
              <a:ext uri="{FF2B5EF4-FFF2-40B4-BE49-F238E27FC236}">
                <a16:creationId xmlns:a16="http://schemas.microsoft.com/office/drawing/2014/main" id="{E1FEF3C3-14B7-47F5-BFB1-E86874CEF7C8}"/>
              </a:ext>
            </a:extLst>
          </p:cNvPr>
          <p:cNvSpPr>
            <a:spLocks noGrp="1"/>
          </p:cNvSpPr>
          <p:nvPr>
            <p:ph type="title"/>
          </p:nvPr>
        </p:nvSpPr>
        <p:spPr>
          <a:xfrm>
            <a:off x="4070704" y="237573"/>
            <a:ext cx="4047540" cy="88202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34" tIns="45717" rIns="91434" bIns="45717" rtlCol="0" anchor="ctr">
            <a:normAutofit/>
          </a:bodyPr>
          <a:lstStyle/>
          <a:p>
            <a:pPr algn="ctr"/>
            <a:r>
              <a:rPr lang="en-US" sz="3900" b="1" cap="all" dirty="0">
                <a:solidFill>
                  <a:sysClr val="window" lastClr="FFFFFF"/>
                </a:solidFill>
                <a:latin typeface="Oswald SemiBold" panose="00000700000000000000" pitchFamily="2" charset="0"/>
                <a:ea typeface="Verdana" panose="020B0604030504040204" pitchFamily="34" charset="0"/>
                <a:cs typeface="+mj-cs"/>
              </a:rPr>
              <a:t>Terra</a:t>
            </a:r>
            <a:r>
              <a:rPr lang="en-US" sz="4800" b="1" dirty="0">
                <a:solidFill>
                  <a:schemeClr val="bg1"/>
                </a:solidFill>
                <a:latin typeface="Oswald SemiBold" panose="00000700000000000000" pitchFamily="2" charset="0"/>
                <a:ea typeface="Verdana" panose="020B0604030504040204" pitchFamily="34" charset="0"/>
                <a:cs typeface="+mj-cs"/>
              </a:rPr>
              <a:t> Cotta</a:t>
            </a:r>
            <a:endParaRPr lang="en-US" sz="4800" b="1" u="sng" dirty="0">
              <a:solidFill>
                <a:schemeClr val="bg1"/>
              </a:solidFill>
              <a:latin typeface="Oswald SemiBold" panose="00000700000000000000" pitchFamily="2" charset="0"/>
              <a:ea typeface="Verdana" panose="020B0604030504040204" pitchFamily="34" charset="0"/>
              <a:cs typeface="+mj-cs"/>
            </a:endParaRPr>
          </a:p>
        </p:txBody>
      </p:sp>
    </p:spTree>
    <p:extLst>
      <p:ext uri="{BB962C8B-B14F-4D97-AF65-F5344CB8AC3E}">
        <p14:creationId xmlns:p14="http://schemas.microsoft.com/office/powerpoint/2010/main" val="4273301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7647" y="2495666"/>
            <a:ext cx="3906486" cy="1866669"/>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fontScale="97500"/>
          </a:bodyPr>
          <a:lstStyle/>
          <a:p>
            <a:pPr algn="ctr"/>
            <a:r>
              <a:rPr lang="en-US" sz="4000" b="1" cap="all" dirty="0">
                <a:solidFill>
                  <a:sysClr val="window" lastClr="FFFFFF"/>
                </a:solidFill>
                <a:latin typeface="Oswald SemiBold" panose="00000700000000000000" pitchFamily="2" charset="0"/>
                <a:ea typeface="Verdana" panose="020B0604030504040204" pitchFamily="34" charset="0"/>
                <a:cs typeface="+mj-cs"/>
              </a:rPr>
              <a:t>Facade Repair Timeline </a:t>
            </a:r>
          </a:p>
        </p:txBody>
      </p:sp>
      <p:sp>
        <p:nvSpPr>
          <p:cNvPr id="6" name="Rectangle 8">
            <a:extLst>
              <a:ext uri="{FF2B5EF4-FFF2-40B4-BE49-F238E27FC236}">
                <a16:creationId xmlns:a16="http://schemas.microsoft.com/office/drawing/2014/main" id="{5D84EFE8-C53A-44C4-B289-D1B42CF690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32943" y="-6032274"/>
            <a:ext cx="126115" cy="12191144"/>
          </a:xfrm>
          <a:prstGeom prst="rect">
            <a:avLst/>
          </a:prstGeom>
          <a:solidFill>
            <a:srgbClr val="4472C4"/>
          </a:solidFill>
          <a:ln w="12700" cap="flat" cmpd="sng" algn="ctr">
            <a:noFill/>
            <a:prstDash val="solid"/>
            <a:miter lim="800000"/>
          </a:ln>
          <a:effectLst/>
        </p:spPr>
        <p:txBody>
          <a:bodyPr rtlCol="0" anchor="ctr"/>
          <a:lstStyle/>
          <a:p>
            <a:pPr algn="ctr" defTabSz="914358">
              <a:defRPr/>
            </a:pPr>
            <a:endParaRPr lang="en-US" kern="0" dirty="0">
              <a:solidFill>
                <a:prstClr val="white"/>
              </a:solidFill>
              <a:latin typeface="Calibri" panose="020F0502020204030204"/>
            </a:endParaRPr>
          </a:p>
        </p:txBody>
      </p:sp>
      <p:graphicFrame>
        <p:nvGraphicFramePr>
          <p:cNvPr id="7" name="Content Placeholder 2">
            <a:extLst>
              <a:ext uri="{FF2B5EF4-FFF2-40B4-BE49-F238E27FC236}">
                <a16:creationId xmlns:a16="http://schemas.microsoft.com/office/drawing/2014/main" id="{51E05EA4-887D-49AB-85D2-3B9B140C1910}"/>
              </a:ext>
            </a:extLst>
          </p:cNvPr>
          <p:cNvGraphicFramePr>
            <a:graphicFrameLocks noGrp="1"/>
          </p:cNvGraphicFramePr>
          <p:nvPr>
            <p:ph idx="1"/>
            <p:extLst>
              <p:ext uri="{D42A27DB-BD31-4B8C-83A1-F6EECF244321}">
                <p14:modId xmlns:p14="http://schemas.microsoft.com/office/powerpoint/2010/main" val="2093961191"/>
              </p:ext>
            </p:extLst>
          </p:nvPr>
        </p:nvGraphicFramePr>
        <p:xfrm>
          <a:off x="5151229" y="305020"/>
          <a:ext cx="6541393" cy="61426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Picture 12" descr="Text, logo, company name&#10;&#10;Description automatically generated">
            <a:extLst>
              <a:ext uri="{FF2B5EF4-FFF2-40B4-BE49-F238E27FC236}">
                <a16:creationId xmlns:a16="http://schemas.microsoft.com/office/drawing/2014/main" id="{5D7674D2-B019-4972-9723-8203C9E8197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98232" y="6181786"/>
            <a:ext cx="1977615" cy="531718"/>
          </a:xfrm>
          <a:prstGeom prst="rect">
            <a:avLst/>
          </a:prstGeom>
        </p:spPr>
      </p:pic>
    </p:spTree>
    <p:extLst>
      <p:ext uri="{BB962C8B-B14F-4D97-AF65-F5344CB8AC3E}">
        <p14:creationId xmlns:p14="http://schemas.microsoft.com/office/powerpoint/2010/main" val="3225654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4741DA-4C77-DBBD-E3A8-8E93218CC39A}"/>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54D1B51A-1984-5E35-7F4F-1B56257DD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 y="241"/>
            <a:ext cx="12188097" cy="68575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Rectangle 55" hidden="1">
            <a:extLst>
              <a:ext uri="{FF2B5EF4-FFF2-40B4-BE49-F238E27FC236}">
                <a16:creationId xmlns:a16="http://schemas.microsoft.com/office/drawing/2014/main" id="{CA8588BA-C4ED-3B67-350E-F6EB39BD0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 y="2207688"/>
            <a:ext cx="12191143" cy="3161924"/>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itle 1">
            <a:extLst>
              <a:ext uri="{FF2B5EF4-FFF2-40B4-BE49-F238E27FC236}">
                <a16:creationId xmlns:a16="http://schemas.microsoft.com/office/drawing/2014/main" id="{A8054F79-338F-3922-EA57-90C553960A86}"/>
              </a:ext>
            </a:extLst>
          </p:cNvPr>
          <p:cNvSpPr>
            <a:spLocks noGrp="1"/>
          </p:cNvSpPr>
          <p:nvPr>
            <p:ph type="title"/>
          </p:nvPr>
        </p:nvSpPr>
        <p:spPr>
          <a:xfrm>
            <a:off x="483521" y="3347639"/>
            <a:ext cx="3478879" cy="843361"/>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fontScale="97500"/>
          </a:bodyPr>
          <a:lstStyle/>
          <a:p>
            <a:pPr algn="ctr"/>
            <a:r>
              <a:rPr lang="en-US" sz="4000" b="1" cap="all" dirty="0">
                <a:solidFill>
                  <a:sysClr val="window" lastClr="FFFFFF"/>
                </a:solidFill>
                <a:latin typeface="Oswald SemiBold" panose="00000700000000000000" pitchFamily="2" charset="0"/>
                <a:ea typeface="Verdana" panose="020B0604030504040204" pitchFamily="34" charset="0"/>
                <a:cs typeface="+mj-cs"/>
              </a:rPr>
              <a:t>Stucco</a:t>
            </a:r>
          </a:p>
        </p:txBody>
      </p:sp>
      <p:pic>
        <p:nvPicPr>
          <p:cNvPr id="9" name="Picture 8" descr="Text, logo, company name&#10;&#10;Description automatically generated">
            <a:extLst>
              <a:ext uri="{FF2B5EF4-FFF2-40B4-BE49-F238E27FC236}">
                <a16:creationId xmlns:a16="http://schemas.microsoft.com/office/drawing/2014/main" id="{AD37C7D5-30B4-DD6E-4CA4-BA0A345C61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06" y="6183858"/>
            <a:ext cx="1977615" cy="531718"/>
          </a:xfrm>
          <a:prstGeom prst="rect">
            <a:avLst/>
          </a:prstGeom>
        </p:spPr>
      </p:pic>
      <p:pic>
        <p:nvPicPr>
          <p:cNvPr id="11" name="Picture 10">
            <a:extLst>
              <a:ext uri="{FF2B5EF4-FFF2-40B4-BE49-F238E27FC236}">
                <a16:creationId xmlns:a16="http://schemas.microsoft.com/office/drawing/2014/main" id="{0146DCBF-E72A-9C4E-5125-E516899E44D5}"/>
              </a:ext>
            </a:extLst>
          </p:cNvPr>
          <p:cNvPicPr>
            <a:picLocks noChangeAspect="1"/>
          </p:cNvPicPr>
          <p:nvPr/>
        </p:nvPicPr>
        <p:blipFill>
          <a:blip r:embed="rId3"/>
          <a:stretch>
            <a:fillRect/>
          </a:stretch>
        </p:blipFill>
        <p:spPr>
          <a:xfrm>
            <a:off x="5334000" y="621021"/>
            <a:ext cx="5615958" cy="5615958"/>
          </a:xfrm>
          <a:prstGeom prst="roundRect">
            <a:avLst/>
          </a:prstGeom>
        </p:spPr>
      </p:pic>
    </p:spTree>
    <p:extLst>
      <p:ext uri="{BB962C8B-B14F-4D97-AF65-F5344CB8AC3E}">
        <p14:creationId xmlns:p14="http://schemas.microsoft.com/office/powerpoint/2010/main" val="559216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E4E720-DDEB-83FD-ACA7-14CFC049BB8D}"/>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2D69CDDE-4D44-AACC-6104-CDA7A1D69A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 y="241"/>
            <a:ext cx="12188097" cy="68575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Rectangle 55" hidden="1">
            <a:extLst>
              <a:ext uri="{FF2B5EF4-FFF2-40B4-BE49-F238E27FC236}">
                <a16:creationId xmlns:a16="http://schemas.microsoft.com/office/drawing/2014/main" id="{97BCAC13-C19F-62BD-4819-C47C433FE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 y="2207688"/>
            <a:ext cx="12191143" cy="3161924"/>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descr="Text, logo, company name&#10;&#10;Description automatically generated">
            <a:extLst>
              <a:ext uri="{FF2B5EF4-FFF2-40B4-BE49-F238E27FC236}">
                <a16:creationId xmlns:a16="http://schemas.microsoft.com/office/drawing/2014/main" id="{417806C9-1A6F-388A-F96A-0A10A56D7E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06" y="6183858"/>
            <a:ext cx="1977615" cy="531718"/>
          </a:xfrm>
          <a:prstGeom prst="rect">
            <a:avLst/>
          </a:prstGeom>
        </p:spPr>
      </p:pic>
      <p:pic>
        <p:nvPicPr>
          <p:cNvPr id="7" name="Picture 6">
            <a:extLst>
              <a:ext uri="{FF2B5EF4-FFF2-40B4-BE49-F238E27FC236}">
                <a16:creationId xmlns:a16="http://schemas.microsoft.com/office/drawing/2014/main" id="{DA9A1ED3-F98B-3895-90F9-5C6B606FD64A}"/>
              </a:ext>
            </a:extLst>
          </p:cNvPr>
          <p:cNvPicPr>
            <a:picLocks noChangeAspect="1"/>
          </p:cNvPicPr>
          <p:nvPr/>
        </p:nvPicPr>
        <p:blipFill>
          <a:blip r:embed="rId3"/>
          <a:stretch>
            <a:fillRect/>
          </a:stretch>
        </p:blipFill>
        <p:spPr>
          <a:xfrm>
            <a:off x="5562600" y="1121386"/>
            <a:ext cx="5916957" cy="4615227"/>
          </a:xfrm>
          <a:prstGeom prst="rect">
            <a:avLst/>
          </a:prstGeom>
        </p:spPr>
      </p:pic>
      <p:sp>
        <p:nvSpPr>
          <p:cNvPr id="14" name="Title 1">
            <a:extLst>
              <a:ext uri="{FF2B5EF4-FFF2-40B4-BE49-F238E27FC236}">
                <a16:creationId xmlns:a16="http://schemas.microsoft.com/office/drawing/2014/main" id="{D23FE47A-26FA-A6E3-1874-541E09ED00D3}"/>
              </a:ext>
            </a:extLst>
          </p:cNvPr>
          <p:cNvSpPr>
            <a:spLocks noGrp="1"/>
          </p:cNvSpPr>
          <p:nvPr>
            <p:ph type="title"/>
          </p:nvPr>
        </p:nvSpPr>
        <p:spPr>
          <a:xfrm>
            <a:off x="483521" y="3347639"/>
            <a:ext cx="3478879" cy="843361"/>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fontScale="97500"/>
          </a:bodyPr>
          <a:lstStyle/>
          <a:p>
            <a:pPr algn="ctr"/>
            <a:r>
              <a:rPr lang="en-US" sz="4000" b="1" cap="all" dirty="0">
                <a:solidFill>
                  <a:sysClr val="window" lastClr="FFFFFF"/>
                </a:solidFill>
                <a:latin typeface="Oswald SemiBold" panose="00000700000000000000" pitchFamily="2" charset="0"/>
                <a:ea typeface="Verdana" panose="020B0604030504040204" pitchFamily="34" charset="0"/>
                <a:cs typeface="+mj-cs"/>
              </a:rPr>
              <a:t>EIFS</a:t>
            </a:r>
          </a:p>
        </p:txBody>
      </p:sp>
    </p:spTree>
    <p:extLst>
      <p:ext uri="{BB962C8B-B14F-4D97-AF65-F5344CB8AC3E}">
        <p14:creationId xmlns:p14="http://schemas.microsoft.com/office/powerpoint/2010/main" val="3517683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2447" y="2478505"/>
            <a:ext cx="4316552" cy="1900990"/>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fontScale="97500"/>
          </a:bodyPr>
          <a:lstStyle/>
          <a:p>
            <a:pPr algn="ctr"/>
            <a:r>
              <a:rPr lang="en-US" sz="4000" b="1" cap="all" dirty="0">
                <a:solidFill>
                  <a:sysClr val="window" lastClr="FFFFFF"/>
                </a:solidFill>
                <a:latin typeface="Oswald SemiBold" panose="00000700000000000000" pitchFamily="2" charset="0"/>
                <a:ea typeface="Verdana" panose="020B0604030504040204" pitchFamily="34" charset="0"/>
                <a:cs typeface="+mj-cs"/>
              </a:rPr>
              <a:t>Stucco &amp; EIFS Repair Timeline</a:t>
            </a:r>
          </a:p>
        </p:txBody>
      </p:sp>
      <p:sp>
        <p:nvSpPr>
          <p:cNvPr id="6" name="Rectangle 8">
            <a:extLst>
              <a:ext uri="{FF2B5EF4-FFF2-40B4-BE49-F238E27FC236}">
                <a16:creationId xmlns:a16="http://schemas.microsoft.com/office/drawing/2014/main" id="{5D84EFE8-C53A-44C4-B289-D1B42CF690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32943" y="-6032274"/>
            <a:ext cx="126115" cy="12191144"/>
          </a:xfrm>
          <a:prstGeom prst="rect">
            <a:avLst/>
          </a:prstGeom>
          <a:solidFill>
            <a:srgbClr val="4472C4"/>
          </a:solidFill>
          <a:ln w="12700" cap="flat" cmpd="sng" algn="ctr">
            <a:noFill/>
            <a:prstDash val="solid"/>
            <a:miter lim="800000"/>
          </a:ln>
          <a:effectLst/>
        </p:spPr>
        <p:txBody>
          <a:bodyPr rtlCol="0" anchor="ctr"/>
          <a:lstStyle/>
          <a:p>
            <a:pPr algn="ctr" defTabSz="914358">
              <a:defRPr/>
            </a:pPr>
            <a:endParaRPr lang="en-US" kern="0" dirty="0">
              <a:solidFill>
                <a:prstClr val="white"/>
              </a:solidFill>
              <a:latin typeface="Calibri" panose="020F0502020204030204"/>
            </a:endParaRPr>
          </a:p>
        </p:txBody>
      </p:sp>
      <p:graphicFrame>
        <p:nvGraphicFramePr>
          <p:cNvPr id="7" name="Content Placeholder 2">
            <a:extLst>
              <a:ext uri="{FF2B5EF4-FFF2-40B4-BE49-F238E27FC236}">
                <a16:creationId xmlns:a16="http://schemas.microsoft.com/office/drawing/2014/main" id="{51E05EA4-887D-49AB-85D2-3B9B140C1910}"/>
              </a:ext>
            </a:extLst>
          </p:cNvPr>
          <p:cNvGraphicFramePr>
            <a:graphicFrameLocks noGrp="1"/>
          </p:cNvGraphicFramePr>
          <p:nvPr>
            <p:ph idx="1"/>
            <p:extLst>
              <p:ext uri="{D42A27DB-BD31-4B8C-83A1-F6EECF244321}">
                <p14:modId xmlns:p14="http://schemas.microsoft.com/office/powerpoint/2010/main" val="2120918569"/>
              </p:ext>
            </p:extLst>
          </p:nvPr>
        </p:nvGraphicFramePr>
        <p:xfrm>
          <a:off x="5151229" y="763774"/>
          <a:ext cx="6541393" cy="55080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Picture 12" descr="Text, logo, company name&#10;&#10;Description automatically generated">
            <a:extLst>
              <a:ext uri="{FF2B5EF4-FFF2-40B4-BE49-F238E27FC236}">
                <a16:creationId xmlns:a16="http://schemas.microsoft.com/office/drawing/2014/main" id="{5D7674D2-B019-4972-9723-8203C9E8197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48320" y="6094226"/>
            <a:ext cx="1977615" cy="531718"/>
          </a:xfrm>
          <a:prstGeom prst="rect">
            <a:avLst/>
          </a:prstGeom>
        </p:spPr>
      </p:pic>
    </p:spTree>
    <p:extLst>
      <p:ext uri="{BB962C8B-B14F-4D97-AF65-F5344CB8AC3E}">
        <p14:creationId xmlns:p14="http://schemas.microsoft.com/office/powerpoint/2010/main" val="807453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efflorescence">
            <a:extLst>
              <a:ext uri="{FF2B5EF4-FFF2-40B4-BE49-F238E27FC236}">
                <a16:creationId xmlns:a16="http://schemas.microsoft.com/office/drawing/2014/main" id="{880499F9-C01C-478B-9916-DED5C8871B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936" y="1792605"/>
            <a:ext cx="2902323" cy="1421867"/>
          </a:xfrm>
          <a:prstGeom prst="round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CAB5C6F-BF6B-4EEE-A4B5-6A9CCA9E2ADC}"/>
              </a:ext>
            </a:extLst>
          </p:cNvPr>
          <p:cNvSpPr txBox="1"/>
          <p:nvPr/>
        </p:nvSpPr>
        <p:spPr>
          <a:xfrm>
            <a:off x="804936" y="3324650"/>
            <a:ext cx="2902323" cy="400110"/>
          </a:xfrm>
          <a:prstGeom prst="rect">
            <a:avLst/>
          </a:prstGeom>
          <a:noFill/>
        </p:spPr>
        <p:txBody>
          <a:bodyPr wrap="square" rtlCol="0">
            <a:spAutoFit/>
          </a:bodyPr>
          <a:lstStyle/>
          <a:p>
            <a:pPr algn="ctr" defTabSz="914358"/>
            <a:r>
              <a:rPr lang="en-US" sz="2000" dirty="0">
                <a:solidFill>
                  <a:srgbClr val="3F3F3F"/>
                </a:solidFill>
                <a:latin typeface="Univers Condensed Light" panose="020B0306020202040204" pitchFamily="34" charset="0"/>
                <a:ea typeface="Verdana" panose="020B0604030504040204" pitchFamily="34" charset="0"/>
              </a:rPr>
              <a:t>Efflorescence</a:t>
            </a:r>
          </a:p>
        </p:txBody>
      </p:sp>
      <p:pic>
        <p:nvPicPr>
          <p:cNvPr id="1028" name="Picture 4" descr="Image result for window leaks commercial building">
            <a:extLst>
              <a:ext uri="{FF2B5EF4-FFF2-40B4-BE49-F238E27FC236}">
                <a16:creationId xmlns:a16="http://schemas.microsoft.com/office/drawing/2014/main" id="{5493F51E-F020-45F0-A3CA-4DFF4EFAC0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936" y="3967481"/>
            <a:ext cx="2902322" cy="1421867"/>
          </a:xfrm>
          <a:prstGeom prst="round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7C6E5CC-9F1D-42DD-8717-D007F4DE406E}"/>
              </a:ext>
            </a:extLst>
          </p:cNvPr>
          <p:cNvSpPr txBox="1"/>
          <p:nvPr/>
        </p:nvSpPr>
        <p:spPr>
          <a:xfrm>
            <a:off x="804935" y="5541561"/>
            <a:ext cx="2902323" cy="400110"/>
          </a:xfrm>
          <a:prstGeom prst="rect">
            <a:avLst/>
          </a:prstGeom>
          <a:noFill/>
        </p:spPr>
        <p:txBody>
          <a:bodyPr wrap="square" rtlCol="0">
            <a:spAutoFit/>
          </a:bodyPr>
          <a:lstStyle/>
          <a:p>
            <a:pPr algn="ctr" defTabSz="914358"/>
            <a:r>
              <a:rPr lang="en-US" sz="2000" dirty="0">
                <a:solidFill>
                  <a:srgbClr val="3F3F3F"/>
                </a:solidFill>
                <a:latin typeface="Univers Condensed Light" panose="020B0306020202040204" pitchFamily="34" charset="0"/>
                <a:ea typeface="Verdana" panose="020B0604030504040204" pitchFamily="34" charset="0"/>
              </a:rPr>
              <a:t>Window Leaks</a:t>
            </a:r>
          </a:p>
        </p:txBody>
      </p:sp>
      <p:pic>
        <p:nvPicPr>
          <p:cNvPr id="14" name="Picture 4" descr="DSC00008">
            <a:extLst>
              <a:ext uri="{FF2B5EF4-FFF2-40B4-BE49-F238E27FC236}">
                <a16:creationId xmlns:a16="http://schemas.microsoft.com/office/drawing/2014/main" id="{631CBFDD-BEF1-44DB-B109-701D78DA673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2225"/>
          <a:stretch/>
        </p:blipFill>
        <p:spPr bwMode="auto">
          <a:xfrm>
            <a:off x="4719713" y="1789169"/>
            <a:ext cx="2902322" cy="1421867"/>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D6E18F2B-4D9D-49BD-B230-7B573B420CA4}"/>
              </a:ext>
            </a:extLst>
          </p:cNvPr>
          <p:cNvSpPr txBox="1"/>
          <p:nvPr/>
        </p:nvSpPr>
        <p:spPr>
          <a:xfrm>
            <a:off x="4719711" y="3325421"/>
            <a:ext cx="2902323" cy="400110"/>
          </a:xfrm>
          <a:prstGeom prst="rect">
            <a:avLst/>
          </a:prstGeom>
          <a:noFill/>
        </p:spPr>
        <p:txBody>
          <a:bodyPr wrap="square" rtlCol="0">
            <a:spAutoFit/>
          </a:bodyPr>
          <a:lstStyle/>
          <a:p>
            <a:pPr algn="ctr" defTabSz="914358"/>
            <a:r>
              <a:rPr lang="en-US" sz="2000" dirty="0">
                <a:solidFill>
                  <a:srgbClr val="3F3F3F"/>
                </a:solidFill>
                <a:latin typeface="Univers Condensed Light" panose="020B0306020202040204" pitchFamily="34" charset="0"/>
                <a:ea typeface="Verdana" panose="020B0604030504040204" pitchFamily="34" charset="0"/>
              </a:rPr>
              <a:t>Sealant Failures</a:t>
            </a:r>
          </a:p>
        </p:txBody>
      </p:sp>
      <p:sp>
        <p:nvSpPr>
          <p:cNvPr id="17" name="TextBox 16">
            <a:extLst>
              <a:ext uri="{FF2B5EF4-FFF2-40B4-BE49-F238E27FC236}">
                <a16:creationId xmlns:a16="http://schemas.microsoft.com/office/drawing/2014/main" id="{72E63941-A4F1-4E39-84F4-C863DC03CECB}"/>
              </a:ext>
            </a:extLst>
          </p:cNvPr>
          <p:cNvSpPr txBox="1"/>
          <p:nvPr/>
        </p:nvSpPr>
        <p:spPr>
          <a:xfrm>
            <a:off x="4719711" y="5476801"/>
            <a:ext cx="2928215" cy="707886"/>
          </a:xfrm>
          <a:prstGeom prst="rect">
            <a:avLst/>
          </a:prstGeom>
          <a:noFill/>
        </p:spPr>
        <p:txBody>
          <a:bodyPr wrap="square" rtlCol="0">
            <a:spAutoFit/>
          </a:bodyPr>
          <a:lstStyle/>
          <a:p>
            <a:pPr algn="ctr" defTabSz="914358"/>
            <a:r>
              <a:rPr lang="en-US" sz="2000" dirty="0">
                <a:solidFill>
                  <a:srgbClr val="3F3F3F"/>
                </a:solidFill>
                <a:latin typeface="Univers Condensed Light" panose="020B0306020202040204" pitchFamily="34" charset="0"/>
                <a:ea typeface="Verdana" panose="020B0604030504040204" pitchFamily="34" charset="0"/>
              </a:rPr>
              <a:t>Window Lintels, Sills, &amp; Mullions</a:t>
            </a:r>
          </a:p>
        </p:txBody>
      </p:sp>
      <p:pic>
        <p:nvPicPr>
          <p:cNvPr id="1032" name="Picture 8" descr="Image result for exterior concrete delamination vertical commercial building">
            <a:extLst>
              <a:ext uri="{FF2B5EF4-FFF2-40B4-BE49-F238E27FC236}">
                <a16:creationId xmlns:a16="http://schemas.microsoft.com/office/drawing/2014/main" id="{FC8ABB30-C810-4F9D-815A-3F5B58E963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4489" y="1789169"/>
            <a:ext cx="2902322" cy="1421867"/>
          </a:xfrm>
          <a:prstGeom prst="round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75993123-FA95-4CB3-BA5A-B94716B2153B}"/>
              </a:ext>
            </a:extLst>
          </p:cNvPr>
          <p:cNvSpPr txBox="1"/>
          <p:nvPr/>
        </p:nvSpPr>
        <p:spPr>
          <a:xfrm>
            <a:off x="8634489" y="3194667"/>
            <a:ext cx="2928212" cy="707886"/>
          </a:xfrm>
          <a:prstGeom prst="rect">
            <a:avLst/>
          </a:prstGeom>
          <a:noFill/>
        </p:spPr>
        <p:txBody>
          <a:bodyPr wrap="square" rtlCol="0">
            <a:spAutoFit/>
          </a:bodyPr>
          <a:lstStyle/>
          <a:p>
            <a:pPr algn="ctr" defTabSz="914358"/>
            <a:r>
              <a:rPr lang="en-US" sz="2000" dirty="0">
                <a:solidFill>
                  <a:srgbClr val="3F3F3F"/>
                </a:solidFill>
                <a:latin typeface="Univers Condensed Light" panose="020B0306020202040204" pitchFamily="34" charset="0"/>
                <a:ea typeface="Verdana" panose="020B0604030504040204" pitchFamily="34" charset="0"/>
              </a:rPr>
              <a:t>Cracking / Rust /  Delamination</a:t>
            </a:r>
          </a:p>
        </p:txBody>
      </p:sp>
      <p:sp>
        <p:nvSpPr>
          <p:cNvPr id="22" name="TextBox 21">
            <a:extLst>
              <a:ext uri="{FF2B5EF4-FFF2-40B4-BE49-F238E27FC236}">
                <a16:creationId xmlns:a16="http://schemas.microsoft.com/office/drawing/2014/main" id="{932841A4-3EB7-46AD-B146-6FC308EB64E0}"/>
              </a:ext>
            </a:extLst>
          </p:cNvPr>
          <p:cNvSpPr txBox="1"/>
          <p:nvPr/>
        </p:nvSpPr>
        <p:spPr>
          <a:xfrm>
            <a:off x="8634485" y="5476801"/>
            <a:ext cx="2928215" cy="400110"/>
          </a:xfrm>
          <a:prstGeom prst="rect">
            <a:avLst/>
          </a:prstGeom>
          <a:noFill/>
        </p:spPr>
        <p:txBody>
          <a:bodyPr wrap="square" rtlCol="0">
            <a:spAutoFit/>
          </a:bodyPr>
          <a:lstStyle/>
          <a:p>
            <a:pPr algn="ctr" defTabSz="914358"/>
            <a:r>
              <a:rPr lang="en-US" sz="2000" dirty="0">
                <a:solidFill>
                  <a:srgbClr val="3F3F3F"/>
                </a:solidFill>
                <a:latin typeface="Univers Condensed Light" panose="020B0306020202040204" pitchFamily="34" charset="0"/>
                <a:ea typeface="Verdana" panose="020B0604030504040204" pitchFamily="34" charset="0"/>
              </a:rPr>
              <a:t>Delaminated Coating</a:t>
            </a:r>
          </a:p>
        </p:txBody>
      </p:sp>
      <p:pic>
        <p:nvPicPr>
          <p:cNvPr id="12" name="Picture 11">
            <a:extLst>
              <a:ext uri="{FF2B5EF4-FFF2-40B4-BE49-F238E27FC236}">
                <a16:creationId xmlns:a16="http://schemas.microsoft.com/office/drawing/2014/main" id="{93CB76FA-F703-418B-B435-EA8D31355D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19712" y="3967481"/>
            <a:ext cx="2902321" cy="1421607"/>
          </a:xfrm>
          <a:prstGeom prst="roundRect">
            <a:avLst/>
          </a:prstGeom>
        </p:spPr>
      </p:pic>
      <p:pic>
        <p:nvPicPr>
          <p:cNvPr id="21" name="Picture 6" descr="Image result for delaminated coating commercial building">
            <a:extLst>
              <a:ext uri="{FF2B5EF4-FFF2-40B4-BE49-F238E27FC236}">
                <a16:creationId xmlns:a16="http://schemas.microsoft.com/office/drawing/2014/main" id="{64DBBCCE-9BE7-487C-A4C0-783DFBFD72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90493" y="3953401"/>
            <a:ext cx="2902322" cy="1421607"/>
          </a:xfrm>
          <a:prstGeom prst="roundRect">
            <a:avLst/>
          </a:prstGeom>
          <a:noFill/>
          <a:extLst>
            <a:ext uri="{909E8E84-426E-40DD-AFC4-6F175D3DCCD1}">
              <a14:hiddenFill xmlns:a14="http://schemas.microsoft.com/office/drawing/2010/main">
                <a:solidFill>
                  <a:srgbClr val="FFFFFF"/>
                </a:solidFill>
              </a14:hiddenFill>
            </a:ext>
          </a:extLst>
        </p:spPr>
      </p:pic>
      <p:sp>
        <p:nvSpPr>
          <p:cNvPr id="24" name="Title 1">
            <a:extLst>
              <a:ext uri="{FF2B5EF4-FFF2-40B4-BE49-F238E27FC236}">
                <a16:creationId xmlns:a16="http://schemas.microsoft.com/office/drawing/2014/main" id="{25423098-0CD7-4D4A-BAA1-C256BDBCFBEA}"/>
              </a:ext>
            </a:extLst>
          </p:cNvPr>
          <p:cNvSpPr>
            <a:spLocks noGrp="1"/>
          </p:cNvSpPr>
          <p:nvPr>
            <p:ph type="title"/>
          </p:nvPr>
        </p:nvSpPr>
        <p:spPr>
          <a:xfrm>
            <a:off x="1830173" y="294882"/>
            <a:ext cx="8531654" cy="1098867"/>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fontScale="97500"/>
          </a:bodyPr>
          <a:lstStyle/>
          <a:p>
            <a:pPr algn="ctr"/>
            <a:r>
              <a:rPr lang="en-US" sz="4000" b="1" cap="all" dirty="0">
                <a:solidFill>
                  <a:sysClr val="window" lastClr="FFFFFF"/>
                </a:solidFill>
                <a:latin typeface="Oswald SemiBold" panose="00000700000000000000" pitchFamily="2" charset="0"/>
                <a:ea typeface="Verdana" panose="020B0604030504040204" pitchFamily="34" charset="0"/>
                <a:cs typeface="+mj-cs"/>
              </a:rPr>
              <a:t>In-House Inspections</a:t>
            </a:r>
          </a:p>
        </p:txBody>
      </p:sp>
      <p:pic>
        <p:nvPicPr>
          <p:cNvPr id="26" name="Picture 25" descr="Text, logo, company name&#10;&#10;Description automatically generated">
            <a:extLst>
              <a:ext uri="{FF2B5EF4-FFF2-40B4-BE49-F238E27FC236}">
                <a16:creationId xmlns:a16="http://schemas.microsoft.com/office/drawing/2014/main" id="{558B39C6-8900-41B4-951A-3A2B8753D50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41654" y="6144314"/>
            <a:ext cx="1977615" cy="531718"/>
          </a:xfrm>
          <a:prstGeom prst="rect">
            <a:avLst/>
          </a:prstGeom>
        </p:spPr>
      </p:pic>
    </p:spTree>
    <p:extLst>
      <p:ext uri="{BB962C8B-B14F-4D97-AF65-F5344CB8AC3E}">
        <p14:creationId xmlns:p14="http://schemas.microsoft.com/office/powerpoint/2010/main" val="330676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4AC73-C591-6906-B4D1-3E129C267D72}"/>
              </a:ext>
            </a:extLst>
          </p:cNvPr>
          <p:cNvSpPr>
            <a:spLocks noGrp="1"/>
          </p:cNvSpPr>
          <p:nvPr>
            <p:ph type="title"/>
          </p:nvPr>
        </p:nvSpPr>
        <p:spPr>
          <a:xfrm>
            <a:off x="185877" y="2362200"/>
            <a:ext cx="9948723" cy="4462531"/>
          </a:xfrm>
        </p:spPr>
        <p:txBody>
          <a:bodyPr/>
          <a:lstStyle/>
          <a:p>
            <a:r>
              <a:rPr lang="en-US" dirty="0"/>
              <a:t>Who is western specialty contractors?</a:t>
            </a:r>
          </a:p>
        </p:txBody>
      </p:sp>
      <p:sp>
        <p:nvSpPr>
          <p:cNvPr id="5" name="Slide Number Placeholder 4">
            <a:extLst>
              <a:ext uri="{FF2B5EF4-FFF2-40B4-BE49-F238E27FC236}">
                <a16:creationId xmlns:a16="http://schemas.microsoft.com/office/drawing/2014/main" id="{EE383F86-D0B4-AA05-ECDC-6B763BE52E11}"/>
              </a:ext>
            </a:extLst>
          </p:cNvPr>
          <p:cNvSpPr>
            <a:spLocks noGrp="1"/>
          </p:cNvSpPr>
          <p:nvPr>
            <p:ph type="sldNum" sz="quarter" idx="12"/>
          </p:nvPr>
        </p:nvSpPr>
        <p:spPr/>
        <p:txBody>
          <a:bodyPr/>
          <a:lstStyle/>
          <a:p>
            <a:fld id="{27F8DDA4-3B80-4E8A-A8F5-521F73BF9127}" type="slidenum">
              <a:rPr lang="en-US" smtClean="0"/>
              <a:t>2</a:t>
            </a:fld>
            <a:endParaRPr lang="en-US"/>
          </a:p>
        </p:txBody>
      </p:sp>
      <p:pic>
        <p:nvPicPr>
          <p:cNvPr id="6" name="Picture 5">
            <a:extLst>
              <a:ext uri="{FF2B5EF4-FFF2-40B4-BE49-F238E27FC236}">
                <a16:creationId xmlns:a16="http://schemas.microsoft.com/office/drawing/2014/main" id="{16DCDDCB-53D8-A1A9-6267-A41281CFE18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220200" y="304800"/>
            <a:ext cx="2331193" cy="612205"/>
          </a:xfrm>
          <a:prstGeom prst="rect">
            <a:avLst/>
          </a:prstGeom>
        </p:spPr>
      </p:pic>
    </p:spTree>
    <p:extLst>
      <p:ext uri="{BB962C8B-B14F-4D97-AF65-F5344CB8AC3E}">
        <p14:creationId xmlns:p14="http://schemas.microsoft.com/office/powerpoint/2010/main" val="7218547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8CAB5C6F-BF6B-4EEE-A4B5-6A9CCA9E2ADC}"/>
              </a:ext>
            </a:extLst>
          </p:cNvPr>
          <p:cNvSpPr txBox="1"/>
          <p:nvPr/>
        </p:nvSpPr>
        <p:spPr>
          <a:xfrm>
            <a:off x="1136421" y="3222856"/>
            <a:ext cx="2902323" cy="400110"/>
          </a:xfrm>
          <a:prstGeom prst="rect">
            <a:avLst/>
          </a:prstGeom>
          <a:noFill/>
        </p:spPr>
        <p:txBody>
          <a:bodyPr wrap="square" rtlCol="0">
            <a:spAutoFit/>
          </a:bodyPr>
          <a:lstStyle/>
          <a:p>
            <a:pPr algn="ctr" defTabSz="914358"/>
            <a:r>
              <a:rPr lang="en-US" sz="2000" dirty="0">
                <a:solidFill>
                  <a:srgbClr val="3F3F3F"/>
                </a:solidFill>
                <a:latin typeface="Univers Condensed Light" panose="020B0306020202040204" pitchFamily="34" charset="0"/>
                <a:ea typeface="Verdana" panose="020B0604030504040204" pitchFamily="34" charset="0"/>
              </a:rPr>
              <a:t>Parapet Wall &amp; Caps</a:t>
            </a:r>
          </a:p>
        </p:txBody>
      </p:sp>
      <p:sp>
        <p:nvSpPr>
          <p:cNvPr id="13" name="TextBox 12">
            <a:extLst>
              <a:ext uri="{FF2B5EF4-FFF2-40B4-BE49-F238E27FC236}">
                <a16:creationId xmlns:a16="http://schemas.microsoft.com/office/drawing/2014/main" id="{D7C6E5CC-9F1D-42DD-8717-D007F4DE406E}"/>
              </a:ext>
            </a:extLst>
          </p:cNvPr>
          <p:cNvSpPr txBox="1"/>
          <p:nvPr/>
        </p:nvSpPr>
        <p:spPr>
          <a:xfrm>
            <a:off x="1136420" y="5475908"/>
            <a:ext cx="2902323" cy="400110"/>
          </a:xfrm>
          <a:prstGeom prst="rect">
            <a:avLst/>
          </a:prstGeom>
          <a:noFill/>
        </p:spPr>
        <p:txBody>
          <a:bodyPr wrap="square" rtlCol="0">
            <a:spAutoFit/>
          </a:bodyPr>
          <a:lstStyle/>
          <a:p>
            <a:pPr algn="ctr" defTabSz="914358"/>
            <a:r>
              <a:rPr lang="en-US" sz="2000" dirty="0">
                <a:solidFill>
                  <a:srgbClr val="3F3F3F"/>
                </a:solidFill>
                <a:latin typeface="Univers Condensed Light" panose="020B0306020202040204" pitchFamily="34" charset="0"/>
                <a:ea typeface="Verdana" panose="020B0604030504040204" pitchFamily="34" charset="0"/>
              </a:rPr>
              <a:t>Window Gaskets / Sealant</a:t>
            </a:r>
          </a:p>
        </p:txBody>
      </p:sp>
      <p:sp>
        <p:nvSpPr>
          <p:cNvPr id="15" name="TextBox 14">
            <a:extLst>
              <a:ext uri="{FF2B5EF4-FFF2-40B4-BE49-F238E27FC236}">
                <a16:creationId xmlns:a16="http://schemas.microsoft.com/office/drawing/2014/main" id="{D6E18F2B-4D9D-49BD-B230-7B573B420CA4}"/>
              </a:ext>
            </a:extLst>
          </p:cNvPr>
          <p:cNvSpPr txBox="1"/>
          <p:nvPr/>
        </p:nvSpPr>
        <p:spPr>
          <a:xfrm>
            <a:off x="4797045" y="3235434"/>
            <a:ext cx="2902323" cy="400110"/>
          </a:xfrm>
          <a:prstGeom prst="rect">
            <a:avLst/>
          </a:prstGeom>
          <a:noFill/>
        </p:spPr>
        <p:txBody>
          <a:bodyPr wrap="square" rtlCol="0">
            <a:spAutoFit/>
          </a:bodyPr>
          <a:lstStyle/>
          <a:p>
            <a:pPr algn="ctr" defTabSz="914358"/>
            <a:r>
              <a:rPr lang="en-US" sz="2000" dirty="0">
                <a:solidFill>
                  <a:srgbClr val="3F3F3F"/>
                </a:solidFill>
                <a:latin typeface="Univers Condensed Light" panose="020B0306020202040204" pitchFamily="34" charset="0"/>
                <a:ea typeface="Verdana" panose="020B0604030504040204" pitchFamily="34" charset="0"/>
              </a:rPr>
              <a:t>Roof Flashing</a:t>
            </a:r>
          </a:p>
        </p:txBody>
      </p:sp>
      <p:pic>
        <p:nvPicPr>
          <p:cNvPr id="18" name="Picture 2" descr="Image result for exterior concrete delamination vertical commercial building">
            <a:extLst>
              <a:ext uri="{FF2B5EF4-FFF2-40B4-BE49-F238E27FC236}">
                <a16:creationId xmlns:a16="http://schemas.microsoft.com/office/drawing/2014/main" id="{FE8ADA08-FCE2-4C6A-A44D-059AA1ECC8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421" y="1703549"/>
            <a:ext cx="2902322" cy="1421867"/>
          </a:xfrm>
          <a:prstGeom prst="round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7BB2356-6702-4FED-9BBD-FA5BD0F689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7045" y="1703808"/>
            <a:ext cx="2915270" cy="1421607"/>
          </a:xfrm>
          <a:prstGeom prst="roundRect">
            <a:avLst/>
          </a:prstGeom>
        </p:spPr>
      </p:pic>
      <p:pic>
        <p:nvPicPr>
          <p:cNvPr id="9" name="Picture 8">
            <a:extLst>
              <a:ext uri="{FF2B5EF4-FFF2-40B4-BE49-F238E27FC236}">
                <a16:creationId xmlns:a16="http://schemas.microsoft.com/office/drawing/2014/main" id="{8322F220-5EF7-4DEC-8E05-EE040858C8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6421" y="3965468"/>
            <a:ext cx="2902322" cy="1435437"/>
          </a:xfrm>
          <a:prstGeom prst="roundRect">
            <a:avLst/>
          </a:prstGeom>
        </p:spPr>
      </p:pic>
      <p:pic>
        <p:nvPicPr>
          <p:cNvPr id="23" name="Picture 22">
            <a:extLst>
              <a:ext uri="{FF2B5EF4-FFF2-40B4-BE49-F238E27FC236}">
                <a16:creationId xmlns:a16="http://schemas.microsoft.com/office/drawing/2014/main" id="{E145A062-88B4-486C-8044-A6CA3E40AD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73768" y="1703549"/>
            <a:ext cx="2648958" cy="3708377"/>
          </a:xfrm>
          <a:prstGeom prst="roundRect">
            <a:avLst/>
          </a:prstGeom>
        </p:spPr>
      </p:pic>
      <p:sp>
        <p:nvSpPr>
          <p:cNvPr id="24" name="TextBox 23">
            <a:extLst>
              <a:ext uri="{FF2B5EF4-FFF2-40B4-BE49-F238E27FC236}">
                <a16:creationId xmlns:a16="http://schemas.microsoft.com/office/drawing/2014/main" id="{5BEA122F-B316-4FFA-892B-A2D0DBABFC51}"/>
              </a:ext>
            </a:extLst>
          </p:cNvPr>
          <p:cNvSpPr txBox="1"/>
          <p:nvPr/>
        </p:nvSpPr>
        <p:spPr>
          <a:xfrm>
            <a:off x="8673769" y="5504488"/>
            <a:ext cx="2928215" cy="400110"/>
          </a:xfrm>
          <a:prstGeom prst="rect">
            <a:avLst/>
          </a:prstGeom>
          <a:noFill/>
        </p:spPr>
        <p:txBody>
          <a:bodyPr wrap="square" rtlCol="0">
            <a:spAutoFit/>
          </a:bodyPr>
          <a:lstStyle/>
          <a:p>
            <a:pPr algn="ctr" defTabSz="914358"/>
            <a:r>
              <a:rPr lang="en-US" sz="2000" dirty="0">
                <a:solidFill>
                  <a:srgbClr val="3F3F3F"/>
                </a:solidFill>
                <a:latin typeface="Univers Condensed Light" panose="020B0306020202040204" pitchFamily="34" charset="0"/>
                <a:ea typeface="Verdana" panose="020B0604030504040204" pitchFamily="34" charset="0"/>
              </a:rPr>
              <a:t>Cracking</a:t>
            </a:r>
          </a:p>
        </p:txBody>
      </p:sp>
      <p:pic>
        <p:nvPicPr>
          <p:cNvPr id="17" name="Picture 16" descr="A picture containing building, wall, ground, indoor&#10;&#10;Description automatically generated">
            <a:extLst>
              <a:ext uri="{FF2B5EF4-FFF2-40B4-BE49-F238E27FC236}">
                <a16:creationId xmlns:a16="http://schemas.microsoft.com/office/drawing/2014/main" id="{23EDBEDD-0572-4EF4-BFC0-95118B3334C4}"/>
              </a:ext>
            </a:extLst>
          </p:cNvPr>
          <p:cNvPicPr/>
          <p:nvPr/>
        </p:nvPicPr>
        <p:blipFill rotWithShape="1">
          <a:blip r:embed="rId6" cstate="print">
            <a:extLst>
              <a:ext uri="{28A0092B-C50C-407E-A947-70E740481C1C}">
                <a14:useLocalDpi xmlns:a14="http://schemas.microsoft.com/office/drawing/2010/main" val="0"/>
              </a:ext>
            </a:extLst>
          </a:blip>
          <a:srcRect l="-525" t="23448"/>
          <a:stretch/>
        </p:blipFill>
        <p:spPr bwMode="auto">
          <a:xfrm>
            <a:off x="4797045" y="3963750"/>
            <a:ext cx="2915270" cy="1435437"/>
          </a:xfrm>
          <a:prstGeom prst="roundRect">
            <a:avLst/>
          </a:prstGeom>
          <a:ln>
            <a:noFill/>
          </a:ln>
          <a:extLst>
            <a:ext uri="{53640926-AAD7-44D8-BBD7-CCE9431645EC}">
              <a14:shadowObscured xmlns:a14="http://schemas.microsoft.com/office/drawing/2010/main"/>
            </a:ext>
          </a:extLst>
        </p:spPr>
      </p:pic>
      <p:sp>
        <p:nvSpPr>
          <p:cNvPr id="19" name="object 11">
            <a:extLst>
              <a:ext uri="{FF2B5EF4-FFF2-40B4-BE49-F238E27FC236}">
                <a16:creationId xmlns:a16="http://schemas.microsoft.com/office/drawing/2014/main" id="{D1078408-2500-44FD-AD09-2C061F00DE18}"/>
              </a:ext>
            </a:extLst>
          </p:cNvPr>
          <p:cNvSpPr txBox="1"/>
          <p:nvPr/>
        </p:nvSpPr>
        <p:spPr>
          <a:xfrm>
            <a:off x="4975730" y="5515339"/>
            <a:ext cx="2557897" cy="629017"/>
          </a:xfrm>
          <a:prstGeom prst="rect">
            <a:avLst/>
          </a:prstGeom>
        </p:spPr>
        <p:txBody>
          <a:bodyPr vert="horz" wrap="square" lIns="0" tIns="13334" rIns="0" bIns="0" rtlCol="0">
            <a:spAutoFit/>
          </a:bodyPr>
          <a:lstStyle/>
          <a:p>
            <a:pPr marL="12699" algn="ctr" defTabSz="914358">
              <a:spcBef>
                <a:spcPts val="105"/>
              </a:spcBef>
            </a:pPr>
            <a:r>
              <a:rPr lang="en-US" sz="2000" spc="50" dirty="0">
                <a:solidFill>
                  <a:srgbClr val="3F3F3F"/>
                </a:solidFill>
                <a:latin typeface="Univers Condensed Light" panose="020B0306020202040204" pitchFamily="34" charset="0"/>
                <a:ea typeface="Verdana" panose="020B0604030504040204" pitchFamily="34" charset="0"/>
                <a:cs typeface="Museo Sans 500"/>
              </a:rPr>
              <a:t>EIFS / Stucco Delamination</a:t>
            </a:r>
            <a:endParaRPr sz="2000" dirty="0">
              <a:solidFill>
                <a:srgbClr val="3F3F3F"/>
              </a:solidFill>
              <a:latin typeface="Univers Condensed Light" panose="020B0306020202040204" pitchFamily="34" charset="0"/>
              <a:ea typeface="Verdana" panose="020B0604030504040204" pitchFamily="34" charset="0"/>
              <a:cs typeface="Museo Sans 500"/>
            </a:endParaRPr>
          </a:p>
        </p:txBody>
      </p:sp>
      <p:sp>
        <p:nvSpPr>
          <p:cNvPr id="21" name="Title 1">
            <a:extLst>
              <a:ext uri="{FF2B5EF4-FFF2-40B4-BE49-F238E27FC236}">
                <a16:creationId xmlns:a16="http://schemas.microsoft.com/office/drawing/2014/main" id="{A602428F-5B2D-466D-A814-EC1C0C5C916D}"/>
              </a:ext>
            </a:extLst>
          </p:cNvPr>
          <p:cNvSpPr>
            <a:spLocks noGrp="1"/>
          </p:cNvSpPr>
          <p:nvPr>
            <p:ph type="title"/>
          </p:nvPr>
        </p:nvSpPr>
        <p:spPr>
          <a:xfrm>
            <a:off x="1830173" y="294882"/>
            <a:ext cx="8531654" cy="1098867"/>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fontScale="97500"/>
          </a:bodyPr>
          <a:lstStyle/>
          <a:p>
            <a:pPr algn="ctr"/>
            <a:r>
              <a:rPr lang="en-US" sz="4000" b="1" cap="all" dirty="0">
                <a:solidFill>
                  <a:sysClr val="window" lastClr="FFFFFF"/>
                </a:solidFill>
                <a:latin typeface="Oswald SemiBold" panose="00000700000000000000" pitchFamily="2" charset="0"/>
                <a:ea typeface="Verdana" panose="020B0604030504040204" pitchFamily="34" charset="0"/>
                <a:cs typeface="+mj-cs"/>
              </a:rPr>
              <a:t>In-House Inspections</a:t>
            </a:r>
          </a:p>
        </p:txBody>
      </p:sp>
      <p:pic>
        <p:nvPicPr>
          <p:cNvPr id="25" name="Picture 24" descr="Text, logo, company name&#10;&#10;Description automatically generated">
            <a:extLst>
              <a:ext uri="{FF2B5EF4-FFF2-40B4-BE49-F238E27FC236}">
                <a16:creationId xmlns:a16="http://schemas.microsoft.com/office/drawing/2014/main" id="{5362099C-648C-4B80-8AB3-B1022813F90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41654" y="6144314"/>
            <a:ext cx="1977615" cy="531718"/>
          </a:xfrm>
          <a:prstGeom prst="rect">
            <a:avLst/>
          </a:prstGeom>
        </p:spPr>
      </p:pic>
    </p:spTree>
    <p:extLst>
      <p:ext uri="{BB962C8B-B14F-4D97-AF65-F5344CB8AC3E}">
        <p14:creationId xmlns:p14="http://schemas.microsoft.com/office/powerpoint/2010/main" val="4144726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8CAB5C6F-BF6B-4EEE-A4B5-6A9CCA9E2ADC}"/>
              </a:ext>
            </a:extLst>
          </p:cNvPr>
          <p:cNvSpPr txBox="1"/>
          <p:nvPr/>
        </p:nvSpPr>
        <p:spPr>
          <a:xfrm>
            <a:off x="1216331" y="5134596"/>
            <a:ext cx="3831195" cy="400110"/>
          </a:xfrm>
          <a:prstGeom prst="rect">
            <a:avLst/>
          </a:prstGeom>
          <a:noFill/>
        </p:spPr>
        <p:txBody>
          <a:bodyPr wrap="square" rtlCol="0">
            <a:spAutoFit/>
          </a:bodyPr>
          <a:lstStyle/>
          <a:p>
            <a:pPr algn="ctr" defTabSz="914358"/>
            <a:r>
              <a:rPr lang="en-US" sz="2000" dirty="0">
                <a:solidFill>
                  <a:srgbClr val="3F3F3F"/>
                </a:solidFill>
                <a:latin typeface="Univers Condensed Light" panose="020B0306020202040204" pitchFamily="34" charset="0"/>
                <a:ea typeface="Verdana" panose="020B0604030504040204" pitchFamily="34" charset="0"/>
              </a:rPr>
              <a:t>Deteriorated Mortar Joints</a:t>
            </a:r>
          </a:p>
        </p:txBody>
      </p:sp>
      <p:sp>
        <p:nvSpPr>
          <p:cNvPr id="15" name="TextBox 14">
            <a:extLst>
              <a:ext uri="{FF2B5EF4-FFF2-40B4-BE49-F238E27FC236}">
                <a16:creationId xmlns:a16="http://schemas.microsoft.com/office/drawing/2014/main" id="{D6E18F2B-4D9D-49BD-B230-7B573B420CA4}"/>
              </a:ext>
            </a:extLst>
          </p:cNvPr>
          <p:cNvSpPr txBox="1"/>
          <p:nvPr/>
        </p:nvSpPr>
        <p:spPr>
          <a:xfrm>
            <a:off x="6694341" y="5134596"/>
            <a:ext cx="4731462" cy="400110"/>
          </a:xfrm>
          <a:prstGeom prst="rect">
            <a:avLst/>
          </a:prstGeom>
          <a:noFill/>
        </p:spPr>
        <p:txBody>
          <a:bodyPr wrap="square" rtlCol="0">
            <a:spAutoFit/>
          </a:bodyPr>
          <a:lstStyle/>
          <a:p>
            <a:pPr algn="ctr" defTabSz="914358"/>
            <a:r>
              <a:rPr lang="en-US" sz="2000" dirty="0">
                <a:solidFill>
                  <a:srgbClr val="3F3F3F"/>
                </a:solidFill>
                <a:latin typeface="Univers Condensed Light" panose="020B0306020202040204" pitchFamily="34" charset="0"/>
                <a:ea typeface="Verdana" panose="020B0604030504040204" pitchFamily="34" charset="0"/>
              </a:rPr>
              <a:t>Environmental Containments / Build-Up</a:t>
            </a:r>
          </a:p>
        </p:txBody>
      </p:sp>
      <p:pic>
        <p:nvPicPr>
          <p:cNvPr id="3" name="Picture 2">
            <a:extLst>
              <a:ext uri="{FF2B5EF4-FFF2-40B4-BE49-F238E27FC236}">
                <a16:creationId xmlns:a16="http://schemas.microsoft.com/office/drawing/2014/main" id="{7E60DB47-D191-44E0-B72F-9323D76FF1BF}"/>
              </a:ext>
            </a:extLst>
          </p:cNvPr>
          <p:cNvPicPr>
            <a:picLocks noChangeAspect="1"/>
          </p:cNvPicPr>
          <p:nvPr/>
        </p:nvPicPr>
        <p:blipFill>
          <a:blip r:embed="rId2"/>
          <a:stretch>
            <a:fillRect/>
          </a:stretch>
        </p:blipFill>
        <p:spPr>
          <a:xfrm>
            <a:off x="766198" y="1627518"/>
            <a:ext cx="4731462" cy="3347983"/>
          </a:xfrm>
          <a:prstGeom prst="roundRect">
            <a:avLst/>
          </a:prstGeom>
        </p:spPr>
      </p:pic>
      <p:pic>
        <p:nvPicPr>
          <p:cNvPr id="5" name="Picture 4">
            <a:extLst>
              <a:ext uri="{FF2B5EF4-FFF2-40B4-BE49-F238E27FC236}">
                <a16:creationId xmlns:a16="http://schemas.microsoft.com/office/drawing/2014/main" id="{DA12C0F6-79EC-48D9-9A4D-20707E91D2F2}"/>
              </a:ext>
            </a:extLst>
          </p:cNvPr>
          <p:cNvPicPr>
            <a:picLocks noChangeAspect="1"/>
          </p:cNvPicPr>
          <p:nvPr/>
        </p:nvPicPr>
        <p:blipFill>
          <a:blip r:embed="rId3"/>
          <a:stretch>
            <a:fillRect/>
          </a:stretch>
        </p:blipFill>
        <p:spPr>
          <a:xfrm>
            <a:off x="6694340" y="1627518"/>
            <a:ext cx="4731462" cy="3347983"/>
          </a:xfrm>
          <a:prstGeom prst="roundRect">
            <a:avLst/>
          </a:prstGeom>
        </p:spPr>
      </p:pic>
      <p:sp>
        <p:nvSpPr>
          <p:cNvPr id="12" name="Title 1">
            <a:extLst>
              <a:ext uri="{FF2B5EF4-FFF2-40B4-BE49-F238E27FC236}">
                <a16:creationId xmlns:a16="http://schemas.microsoft.com/office/drawing/2014/main" id="{A9BECA5B-335E-4A54-B9EF-FE15FB60D8CC}"/>
              </a:ext>
            </a:extLst>
          </p:cNvPr>
          <p:cNvSpPr>
            <a:spLocks noGrp="1"/>
          </p:cNvSpPr>
          <p:nvPr>
            <p:ph type="title"/>
          </p:nvPr>
        </p:nvSpPr>
        <p:spPr>
          <a:xfrm>
            <a:off x="1830173" y="294882"/>
            <a:ext cx="8531654" cy="1098867"/>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fontScale="97500"/>
          </a:bodyPr>
          <a:lstStyle/>
          <a:p>
            <a:pPr algn="ctr"/>
            <a:r>
              <a:rPr lang="en-US" sz="4000" b="1" cap="all" dirty="0">
                <a:solidFill>
                  <a:sysClr val="window" lastClr="FFFFFF"/>
                </a:solidFill>
                <a:latin typeface="Oswald SemiBold" panose="00000700000000000000" pitchFamily="2" charset="0"/>
                <a:ea typeface="Verdana" panose="020B0604030504040204" pitchFamily="34" charset="0"/>
                <a:cs typeface="+mj-cs"/>
              </a:rPr>
              <a:t>In-House Inspections</a:t>
            </a:r>
          </a:p>
        </p:txBody>
      </p:sp>
      <p:pic>
        <p:nvPicPr>
          <p:cNvPr id="17" name="Picture 16" descr="Text, logo, company name&#10;&#10;Description automatically generated">
            <a:extLst>
              <a:ext uri="{FF2B5EF4-FFF2-40B4-BE49-F238E27FC236}">
                <a16:creationId xmlns:a16="http://schemas.microsoft.com/office/drawing/2014/main" id="{7BE6970D-474F-496C-9962-118C34698D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41654" y="6144314"/>
            <a:ext cx="1977615" cy="531718"/>
          </a:xfrm>
          <a:prstGeom prst="rect">
            <a:avLst/>
          </a:prstGeom>
        </p:spPr>
      </p:pic>
    </p:spTree>
    <p:extLst>
      <p:ext uri="{BB962C8B-B14F-4D97-AF65-F5344CB8AC3E}">
        <p14:creationId xmlns:p14="http://schemas.microsoft.com/office/powerpoint/2010/main" val="23945246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BE679-C1B8-B482-8785-11439A16B2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B55E07-AE10-3A9C-42C9-D711012E7437}"/>
              </a:ext>
            </a:extLst>
          </p:cNvPr>
          <p:cNvSpPr>
            <a:spLocks noGrp="1"/>
          </p:cNvSpPr>
          <p:nvPr>
            <p:ph type="title"/>
          </p:nvPr>
        </p:nvSpPr>
        <p:spPr/>
        <p:txBody>
          <a:bodyPr anchor="b">
            <a:normAutofit/>
          </a:bodyPr>
          <a:lstStyle/>
          <a:p>
            <a:r>
              <a:rPr lang="en-US" sz="9500" dirty="0">
                <a:solidFill>
                  <a:srgbClr val="BCCFEB"/>
                </a:solidFill>
              </a:rPr>
              <a:t>Parking garage Preventive Maintenance and Budgeting</a:t>
            </a:r>
          </a:p>
        </p:txBody>
      </p:sp>
      <p:sp>
        <p:nvSpPr>
          <p:cNvPr id="6" name="Slide Number Placeholder 5">
            <a:extLst>
              <a:ext uri="{FF2B5EF4-FFF2-40B4-BE49-F238E27FC236}">
                <a16:creationId xmlns:a16="http://schemas.microsoft.com/office/drawing/2014/main" id="{5ECF144F-2194-B69D-D1AF-A7608D76B058}"/>
              </a:ext>
            </a:extLst>
          </p:cNvPr>
          <p:cNvSpPr>
            <a:spLocks noGrp="1"/>
          </p:cNvSpPr>
          <p:nvPr>
            <p:ph type="sldNum" sz="quarter" idx="12"/>
          </p:nvPr>
        </p:nvSpPr>
        <p:spPr>
          <a:solidFill>
            <a:srgbClr val="2E54A3"/>
          </a:solidFill>
        </p:spPr>
        <p:txBody>
          <a:bodyPr anchor="ctr">
            <a:normAutofit/>
          </a:bodyPr>
          <a:lstStyle/>
          <a:p>
            <a:pPr>
              <a:spcAft>
                <a:spcPts val="600"/>
              </a:spcAft>
            </a:pPr>
            <a:fld id="{27F8DDA4-3B80-4E8A-A8F5-521F73BF9127}" type="slidenum">
              <a:rPr lang="en-US" smtClean="0"/>
              <a:pPr>
                <a:spcAft>
                  <a:spcPts val="600"/>
                </a:spcAft>
              </a:pPr>
              <a:t>22</a:t>
            </a:fld>
            <a:endParaRPr lang="en-US" dirty="0"/>
          </a:p>
        </p:txBody>
      </p:sp>
      <p:pic>
        <p:nvPicPr>
          <p:cNvPr id="7" name="Picture 6">
            <a:extLst>
              <a:ext uri="{FF2B5EF4-FFF2-40B4-BE49-F238E27FC236}">
                <a16:creationId xmlns:a16="http://schemas.microsoft.com/office/drawing/2014/main" id="{3D0508CE-DC0E-414D-5DF4-05FF073D49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4788" y="501212"/>
            <a:ext cx="1700796" cy="457289"/>
          </a:xfrm>
          <a:prstGeom prst="rect">
            <a:avLst/>
          </a:prstGeom>
        </p:spPr>
      </p:pic>
    </p:spTree>
    <p:extLst>
      <p:ext uri="{BB962C8B-B14F-4D97-AF65-F5344CB8AC3E}">
        <p14:creationId xmlns:p14="http://schemas.microsoft.com/office/powerpoint/2010/main" val="12168914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D9680D-36C4-3F6D-E5AB-297536F283A2}"/>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E74E37F0-E6FF-4D75-C743-BBC8368BC3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 y="241"/>
            <a:ext cx="12188097" cy="68575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Rectangle 55">
            <a:extLst>
              <a:ext uri="{FF2B5EF4-FFF2-40B4-BE49-F238E27FC236}">
                <a16:creationId xmlns:a16="http://schemas.microsoft.com/office/drawing/2014/main" id="{AA633933-B3B5-D0AB-3F7B-59FA5067A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 y="2207688"/>
            <a:ext cx="12191143" cy="3161924"/>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4" descr="A store front at day&#10;&#10;Description generated with very high confidence">
            <a:extLst>
              <a:ext uri="{FF2B5EF4-FFF2-40B4-BE49-F238E27FC236}">
                <a16:creationId xmlns:a16="http://schemas.microsoft.com/office/drawing/2014/main" id="{B564D164-2B49-41FC-B36B-6A7526D8885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81000" y="513905"/>
            <a:ext cx="7773585" cy="5830189"/>
          </a:xfrm>
          <a:prstGeom prst="roundRect">
            <a:avLst/>
          </a:prstGeom>
        </p:spPr>
      </p:pic>
      <p:sp>
        <p:nvSpPr>
          <p:cNvPr id="7" name="Title 1">
            <a:extLst>
              <a:ext uri="{FF2B5EF4-FFF2-40B4-BE49-F238E27FC236}">
                <a16:creationId xmlns:a16="http://schemas.microsoft.com/office/drawing/2014/main" id="{34A377C5-3FCB-C1BA-AFF0-17D3EEED9231}"/>
              </a:ext>
            </a:extLst>
          </p:cNvPr>
          <p:cNvSpPr txBox="1">
            <a:spLocks/>
          </p:cNvSpPr>
          <p:nvPr/>
        </p:nvSpPr>
        <p:spPr>
          <a:xfrm>
            <a:off x="3505200" y="914400"/>
            <a:ext cx="8531654" cy="1098867"/>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fontScale="90000"/>
          </a:bodyPr>
          <a:lstStyle>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COMMON TYPES OF PARKING STRUCTURES</a:t>
            </a:r>
          </a:p>
        </p:txBody>
      </p:sp>
      <p:pic>
        <p:nvPicPr>
          <p:cNvPr id="10" name="Picture 9" descr="Text, logo, company name&#10;&#10;Description automatically generated">
            <a:extLst>
              <a:ext uri="{FF2B5EF4-FFF2-40B4-BE49-F238E27FC236}">
                <a16:creationId xmlns:a16="http://schemas.microsoft.com/office/drawing/2014/main" id="{0C895B81-44EE-5EB8-CD6E-49E2FD770A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106" y="6183858"/>
            <a:ext cx="1977615" cy="531718"/>
          </a:xfrm>
          <a:prstGeom prst="rect">
            <a:avLst/>
          </a:prstGeom>
        </p:spPr>
      </p:pic>
    </p:spTree>
    <p:extLst>
      <p:ext uri="{BB962C8B-B14F-4D97-AF65-F5344CB8AC3E}">
        <p14:creationId xmlns:p14="http://schemas.microsoft.com/office/powerpoint/2010/main" val="16473134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50464C-382F-F713-EC65-582D0BCBDC5D}"/>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18160D8A-CA69-4E46-1C4B-9D4B43FB1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 y="241"/>
            <a:ext cx="12188097" cy="68575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Rectangle 55" hidden="1">
            <a:extLst>
              <a:ext uri="{FF2B5EF4-FFF2-40B4-BE49-F238E27FC236}">
                <a16:creationId xmlns:a16="http://schemas.microsoft.com/office/drawing/2014/main" id="{B86BB3C6-655E-0D56-3357-05A677785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 y="2207688"/>
            <a:ext cx="12191143" cy="3161924"/>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itle 1">
            <a:extLst>
              <a:ext uri="{FF2B5EF4-FFF2-40B4-BE49-F238E27FC236}">
                <a16:creationId xmlns:a16="http://schemas.microsoft.com/office/drawing/2014/main" id="{9897AE07-433E-B076-51DB-A295A9972D3D}"/>
              </a:ext>
            </a:extLst>
          </p:cNvPr>
          <p:cNvSpPr txBox="1">
            <a:spLocks/>
          </p:cNvSpPr>
          <p:nvPr/>
        </p:nvSpPr>
        <p:spPr>
          <a:xfrm>
            <a:off x="187228" y="326385"/>
            <a:ext cx="5031982" cy="1098867"/>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fontScale="97500"/>
          </a:bodyPr>
          <a:lstStyle>
            <a:defPPr>
              <a:defRPr lang="en-US"/>
            </a:defPPr>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POST TENSION</a:t>
            </a:r>
          </a:p>
        </p:txBody>
      </p:sp>
      <p:pic>
        <p:nvPicPr>
          <p:cNvPr id="3" name="Picture 2">
            <a:extLst>
              <a:ext uri="{FF2B5EF4-FFF2-40B4-BE49-F238E27FC236}">
                <a16:creationId xmlns:a16="http://schemas.microsoft.com/office/drawing/2014/main" id="{BC1643E2-22BF-E70B-0B3E-48A6280992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228" y="1600200"/>
            <a:ext cx="5031982" cy="5031982"/>
          </a:xfrm>
          <a:prstGeom prst="rect">
            <a:avLst/>
          </a:prstGeom>
        </p:spPr>
      </p:pic>
      <p:pic>
        <p:nvPicPr>
          <p:cNvPr id="6" name="Picture 5">
            <a:extLst>
              <a:ext uri="{FF2B5EF4-FFF2-40B4-BE49-F238E27FC236}">
                <a16:creationId xmlns:a16="http://schemas.microsoft.com/office/drawing/2014/main" id="{B98BEBE9-EBCC-0221-CFC0-89BC7CA417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4600" y="356525"/>
            <a:ext cx="4888706" cy="2554349"/>
          </a:xfrm>
          <a:prstGeom prst="rect">
            <a:avLst/>
          </a:prstGeom>
        </p:spPr>
      </p:pic>
      <p:pic>
        <p:nvPicPr>
          <p:cNvPr id="8" name="Picture 2" descr="Diagram of Post Tensioning Slab | Post tension, Slab, Tension">
            <a:extLst>
              <a:ext uri="{FF2B5EF4-FFF2-40B4-BE49-F238E27FC236}">
                <a16:creationId xmlns:a16="http://schemas.microsoft.com/office/drawing/2014/main" id="{9F1F74F0-FBDA-E647-DD23-71EE01D5F9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3429000"/>
            <a:ext cx="5640104" cy="3008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6223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3BFAE2-05C3-C39B-3FFE-CDF02B5B7AF6}"/>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4EB2857E-8242-F265-1565-0B84B2E30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 y="241"/>
            <a:ext cx="12188097" cy="68575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Rectangle 55" hidden="1">
            <a:extLst>
              <a:ext uri="{FF2B5EF4-FFF2-40B4-BE49-F238E27FC236}">
                <a16:creationId xmlns:a16="http://schemas.microsoft.com/office/drawing/2014/main" id="{2DAF7997-E124-9400-595D-D8A29DBCB4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 y="2207688"/>
            <a:ext cx="12191143" cy="3161924"/>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itle 1">
            <a:extLst>
              <a:ext uri="{FF2B5EF4-FFF2-40B4-BE49-F238E27FC236}">
                <a16:creationId xmlns:a16="http://schemas.microsoft.com/office/drawing/2014/main" id="{F4946693-0EB4-B4B6-DA6E-BFC2BC1EFFE3}"/>
              </a:ext>
            </a:extLst>
          </p:cNvPr>
          <p:cNvSpPr txBox="1">
            <a:spLocks/>
          </p:cNvSpPr>
          <p:nvPr/>
        </p:nvSpPr>
        <p:spPr>
          <a:xfrm>
            <a:off x="187228" y="326385"/>
            <a:ext cx="4862862" cy="1098867"/>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fontScale="97500"/>
          </a:bodyPr>
          <a:lstStyle>
            <a:defPPr>
              <a:defRPr lang="en-US"/>
            </a:defPPr>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PRE-CAST</a:t>
            </a:r>
          </a:p>
        </p:txBody>
      </p:sp>
      <p:pic>
        <p:nvPicPr>
          <p:cNvPr id="4" name="Picture 3">
            <a:extLst>
              <a:ext uri="{FF2B5EF4-FFF2-40B4-BE49-F238E27FC236}">
                <a16:creationId xmlns:a16="http://schemas.microsoft.com/office/drawing/2014/main" id="{8C2E6695-24FB-BEE6-C981-96CBBEFF3A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466" y="1828800"/>
            <a:ext cx="4780624" cy="4780624"/>
          </a:xfrm>
          <a:prstGeom prst="rect">
            <a:avLst/>
          </a:prstGeom>
        </p:spPr>
      </p:pic>
      <p:pic>
        <p:nvPicPr>
          <p:cNvPr id="9" name="Picture 8" descr="Diagram, schematic&#10;&#10;Description automatically generated">
            <a:extLst>
              <a:ext uri="{FF2B5EF4-FFF2-40B4-BE49-F238E27FC236}">
                <a16:creationId xmlns:a16="http://schemas.microsoft.com/office/drawing/2014/main" id="{AB434BFA-64EF-2897-31D7-0BF6FD1C4E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4343" y="441025"/>
            <a:ext cx="5386639" cy="2676745"/>
          </a:xfrm>
          <a:prstGeom prst="rect">
            <a:avLst/>
          </a:prstGeom>
        </p:spPr>
      </p:pic>
      <p:pic>
        <p:nvPicPr>
          <p:cNvPr id="10" name="Picture 9" descr="Diagram, engineering drawing&#10;&#10;Description automatically generated">
            <a:extLst>
              <a:ext uri="{FF2B5EF4-FFF2-40B4-BE49-F238E27FC236}">
                <a16:creationId xmlns:a16="http://schemas.microsoft.com/office/drawing/2014/main" id="{D0174BEA-BF01-3702-694D-1237AE1F0C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3352800"/>
            <a:ext cx="4553552" cy="3019202"/>
          </a:xfrm>
          <a:prstGeom prst="rect">
            <a:avLst/>
          </a:prstGeom>
        </p:spPr>
      </p:pic>
    </p:spTree>
    <p:extLst>
      <p:ext uri="{BB962C8B-B14F-4D97-AF65-F5344CB8AC3E}">
        <p14:creationId xmlns:p14="http://schemas.microsoft.com/office/powerpoint/2010/main" val="26896746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13287A-2811-0A7D-A8F1-3AE2E1FB159B}"/>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EF709D13-E23A-0CBE-8D1F-CB4144D6E9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 y="241"/>
            <a:ext cx="12188097" cy="68575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Rectangle 55" hidden="1">
            <a:extLst>
              <a:ext uri="{FF2B5EF4-FFF2-40B4-BE49-F238E27FC236}">
                <a16:creationId xmlns:a16="http://schemas.microsoft.com/office/drawing/2014/main" id="{21F18CB3-6A89-1BA3-459E-B10127AFF9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 y="2207688"/>
            <a:ext cx="12191143" cy="3161924"/>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itle 1">
            <a:extLst>
              <a:ext uri="{FF2B5EF4-FFF2-40B4-BE49-F238E27FC236}">
                <a16:creationId xmlns:a16="http://schemas.microsoft.com/office/drawing/2014/main" id="{A410FEAF-6D1C-76AE-FC89-B43063E5EFCE}"/>
              </a:ext>
            </a:extLst>
          </p:cNvPr>
          <p:cNvSpPr txBox="1">
            <a:spLocks/>
          </p:cNvSpPr>
          <p:nvPr/>
        </p:nvSpPr>
        <p:spPr>
          <a:xfrm>
            <a:off x="187228" y="326385"/>
            <a:ext cx="4918172" cy="1098867"/>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fontScale="97500"/>
          </a:bodyPr>
          <a:lstStyle>
            <a:defPPr>
              <a:defRPr lang="en-US"/>
            </a:defPPr>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PRE-CAST</a:t>
            </a:r>
          </a:p>
        </p:txBody>
      </p:sp>
      <p:pic>
        <p:nvPicPr>
          <p:cNvPr id="4" name="Picture 3">
            <a:extLst>
              <a:ext uri="{FF2B5EF4-FFF2-40B4-BE49-F238E27FC236}">
                <a16:creationId xmlns:a16="http://schemas.microsoft.com/office/drawing/2014/main" id="{B9BB3660-C3AB-B51A-2DAD-5BD0CBC005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228" y="1613443"/>
            <a:ext cx="4918172" cy="4918172"/>
          </a:xfrm>
          <a:prstGeom prst="rect">
            <a:avLst/>
          </a:prstGeom>
        </p:spPr>
      </p:pic>
      <p:pic>
        <p:nvPicPr>
          <p:cNvPr id="9" name="Picture 8" descr="Diagram, schematic&#10;&#10;Description automatically generated">
            <a:extLst>
              <a:ext uri="{FF2B5EF4-FFF2-40B4-BE49-F238E27FC236}">
                <a16:creationId xmlns:a16="http://schemas.microsoft.com/office/drawing/2014/main" id="{7C928EAB-0EBE-7944-C57E-F9AD34D78D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4343" y="441025"/>
            <a:ext cx="5386639" cy="2676745"/>
          </a:xfrm>
          <a:prstGeom prst="rect">
            <a:avLst/>
          </a:prstGeom>
        </p:spPr>
      </p:pic>
      <p:pic>
        <p:nvPicPr>
          <p:cNvPr id="3" name="Picture 2" descr="Diagram, engineering drawing&#10;&#10;Description automatically generated">
            <a:extLst>
              <a:ext uri="{FF2B5EF4-FFF2-40B4-BE49-F238E27FC236}">
                <a16:creationId xmlns:a16="http://schemas.microsoft.com/office/drawing/2014/main" id="{7562AA69-BBD7-F83A-1D82-C291541309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3352800"/>
            <a:ext cx="4553552" cy="3019202"/>
          </a:xfrm>
          <a:prstGeom prst="rect">
            <a:avLst/>
          </a:prstGeom>
        </p:spPr>
      </p:pic>
    </p:spTree>
    <p:extLst>
      <p:ext uri="{BB962C8B-B14F-4D97-AF65-F5344CB8AC3E}">
        <p14:creationId xmlns:p14="http://schemas.microsoft.com/office/powerpoint/2010/main" val="25155344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275481-F2B2-970A-0EC4-0B1EFD1F743B}"/>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061C1577-057A-6A4B-63AB-88B312FBE7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 y="241"/>
            <a:ext cx="12188097" cy="68575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Rectangle 55" hidden="1">
            <a:extLst>
              <a:ext uri="{FF2B5EF4-FFF2-40B4-BE49-F238E27FC236}">
                <a16:creationId xmlns:a16="http://schemas.microsoft.com/office/drawing/2014/main" id="{7E508866-F666-8032-DB5D-2FE5B3724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 y="2207688"/>
            <a:ext cx="12191143" cy="3161924"/>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itle 1">
            <a:extLst>
              <a:ext uri="{FF2B5EF4-FFF2-40B4-BE49-F238E27FC236}">
                <a16:creationId xmlns:a16="http://schemas.microsoft.com/office/drawing/2014/main" id="{15ADFD6E-DE57-A242-D2FD-2D342EFA1016}"/>
              </a:ext>
            </a:extLst>
          </p:cNvPr>
          <p:cNvSpPr txBox="1">
            <a:spLocks/>
          </p:cNvSpPr>
          <p:nvPr/>
        </p:nvSpPr>
        <p:spPr>
          <a:xfrm>
            <a:off x="187228" y="326385"/>
            <a:ext cx="4730353" cy="1098867"/>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fontScale="97500"/>
          </a:bodyPr>
          <a:lstStyle>
            <a:defPPr>
              <a:defRPr lang="en-US"/>
            </a:defPPr>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CAST IN PLACE</a:t>
            </a:r>
          </a:p>
        </p:txBody>
      </p:sp>
      <p:pic>
        <p:nvPicPr>
          <p:cNvPr id="3" name="Picture 2">
            <a:extLst>
              <a:ext uri="{FF2B5EF4-FFF2-40B4-BE49-F238E27FC236}">
                <a16:creationId xmlns:a16="http://schemas.microsoft.com/office/drawing/2014/main" id="{2A4DF00E-B65E-70A4-DC7C-A423002A4067}"/>
              </a:ext>
            </a:extLst>
          </p:cNvPr>
          <p:cNvPicPr>
            <a:picLocks noChangeAspect="1"/>
          </p:cNvPicPr>
          <p:nvPr/>
        </p:nvPicPr>
        <p:blipFill>
          <a:blip r:embed="rId2"/>
          <a:stretch>
            <a:fillRect/>
          </a:stretch>
        </p:blipFill>
        <p:spPr>
          <a:xfrm>
            <a:off x="5562600" y="838200"/>
            <a:ext cx="6002256" cy="5405368"/>
          </a:xfrm>
          <a:prstGeom prst="roundRect">
            <a:avLst/>
          </a:prstGeom>
        </p:spPr>
      </p:pic>
      <p:pic>
        <p:nvPicPr>
          <p:cNvPr id="6" name="Picture 5" descr="Precast, Prestressed Thin Slabs in Parking Garage Structures">
            <a:extLst>
              <a:ext uri="{FF2B5EF4-FFF2-40B4-BE49-F238E27FC236}">
                <a16:creationId xmlns:a16="http://schemas.microsoft.com/office/drawing/2014/main" id="{FA018AF7-55FE-515D-E56F-2CFBF3710F7A}"/>
              </a:ext>
            </a:extLst>
          </p:cNvPr>
          <p:cNvPicPr>
            <a:picLocks noChangeAspect="1"/>
          </p:cNvPicPr>
          <p:nvPr/>
        </p:nvPicPr>
        <p:blipFill>
          <a:blip r:embed="rId3"/>
          <a:stretch>
            <a:fillRect/>
          </a:stretch>
        </p:blipFill>
        <p:spPr>
          <a:xfrm>
            <a:off x="213186" y="2304918"/>
            <a:ext cx="4913337" cy="3064694"/>
          </a:xfrm>
          <a:prstGeom prst="rect">
            <a:avLst/>
          </a:prstGeom>
        </p:spPr>
      </p:pic>
    </p:spTree>
    <p:extLst>
      <p:ext uri="{BB962C8B-B14F-4D97-AF65-F5344CB8AC3E}">
        <p14:creationId xmlns:p14="http://schemas.microsoft.com/office/powerpoint/2010/main" val="3540035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F1163-596B-13BC-F0D9-957289D9705D}"/>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E75B5929-F503-C5A4-C2E9-3A451779DFEB}"/>
              </a:ext>
            </a:extLst>
          </p:cNvPr>
          <p:cNvSpPr txBox="1"/>
          <p:nvPr/>
        </p:nvSpPr>
        <p:spPr>
          <a:xfrm>
            <a:off x="804936" y="3324650"/>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Concrete Beams</a:t>
            </a:r>
          </a:p>
        </p:txBody>
      </p:sp>
      <p:sp>
        <p:nvSpPr>
          <p:cNvPr id="15" name="TextBox 14">
            <a:extLst>
              <a:ext uri="{FF2B5EF4-FFF2-40B4-BE49-F238E27FC236}">
                <a16:creationId xmlns:a16="http://schemas.microsoft.com/office/drawing/2014/main" id="{A188AAFD-3464-F68C-8EF2-C7B98DA4389E}"/>
              </a:ext>
            </a:extLst>
          </p:cNvPr>
          <p:cNvSpPr txBox="1"/>
          <p:nvPr/>
        </p:nvSpPr>
        <p:spPr>
          <a:xfrm>
            <a:off x="4719711" y="3325421"/>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Concrete Slabs</a:t>
            </a:r>
          </a:p>
        </p:txBody>
      </p:sp>
      <p:sp>
        <p:nvSpPr>
          <p:cNvPr id="17" name="TextBox 16">
            <a:extLst>
              <a:ext uri="{FF2B5EF4-FFF2-40B4-BE49-F238E27FC236}">
                <a16:creationId xmlns:a16="http://schemas.microsoft.com/office/drawing/2014/main" id="{4B044BE1-7413-8177-7D4E-BACADC1D0EC6}"/>
              </a:ext>
            </a:extLst>
          </p:cNvPr>
          <p:cNvSpPr txBox="1"/>
          <p:nvPr/>
        </p:nvSpPr>
        <p:spPr>
          <a:xfrm>
            <a:off x="2243151" y="5790371"/>
            <a:ext cx="2928215"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lang="en-US" sz="2000" dirty="0">
                <a:solidFill>
                  <a:srgbClr val="3F3F3F"/>
                </a:solidFill>
                <a:latin typeface="Univers Condensed Light" panose="020B0306020202040204" pitchFamily="34" charset="0"/>
                <a:ea typeface="Verdana" panose="020B0604030504040204" pitchFamily="34" charset="0"/>
              </a:rPr>
              <a:t>Walls</a:t>
            </a:r>
            <a:endPar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endParaRPr>
          </a:p>
        </p:txBody>
      </p:sp>
      <p:sp>
        <p:nvSpPr>
          <p:cNvPr id="19" name="TextBox 18">
            <a:extLst>
              <a:ext uri="{FF2B5EF4-FFF2-40B4-BE49-F238E27FC236}">
                <a16:creationId xmlns:a16="http://schemas.microsoft.com/office/drawing/2014/main" id="{824E1E52-075A-7400-76B5-C88C77ACCB37}"/>
              </a:ext>
            </a:extLst>
          </p:cNvPr>
          <p:cNvSpPr txBox="1"/>
          <p:nvPr/>
        </p:nvSpPr>
        <p:spPr>
          <a:xfrm>
            <a:off x="8634488" y="3324650"/>
            <a:ext cx="2928212"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Drains</a:t>
            </a:r>
          </a:p>
        </p:txBody>
      </p:sp>
      <p:sp>
        <p:nvSpPr>
          <p:cNvPr id="22" name="TextBox 21">
            <a:extLst>
              <a:ext uri="{FF2B5EF4-FFF2-40B4-BE49-F238E27FC236}">
                <a16:creationId xmlns:a16="http://schemas.microsoft.com/office/drawing/2014/main" id="{8C9AA174-8400-2F55-FB70-BED00B4CD0F2}"/>
              </a:ext>
            </a:extLst>
          </p:cNvPr>
          <p:cNvSpPr txBox="1"/>
          <p:nvPr/>
        </p:nvSpPr>
        <p:spPr>
          <a:xfrm>
            <a:off x="6827831" y="5790371"/>
            <a:ext cx="2928215"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Support Beams</a:t>
            </a:r>
          </a:p>
        </p:txBody>
      </p:sp>
      <p:sp>
        <p:nvSpPr>
          <p:cNvPr id="24" name="Title 1">
            <a:extLst>
              <a:ext uri="{FF2B5EF4-FFF2-40B4-BE49-F238E27FC236}">
                <a16:creationId xmlns:a16="http://schemas.microsoft.com/office/drawing/2014/main" id="{E59AEAE5-247B-51C5-FA63-A04033A4E17E}"/>
              </a:ext>
            </a:extLst>
          </p:cNvPr>
          <p:cNvSpPr>
            <a:spLocks noGrp="1"/>
          </p:cNvSpPr>
          <p:nvPr>
            <p:ph type="title"/>
          </p:nvPr>
        </p:nvSpPr>
        <p:spPr>
          <a:xfrm>
            <a:off x="1830173" y="294882"/>
            <a:ext cx="8531654" cy="1098867"/>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fontScale="90000"/>
          </a:bodyPr>
          <a:lstStyle/>
          <a:p>
            <a:pPr algn="ctr"/>
            <a:r>
              <a:rPr lang="en-US" sz="4000" b="1" cap="all" dirty="0">
                <a:solidFill>
                  <a:sysClr val="window" lastClr="FFFFFF"/>
                </a:solidFill>
                <a:latin typeface="Oswald SemiBold" panose="00000700000000000000" pitchFamily="2" charset="0"/>
                <a:ea typeface="Verdana" panose="020B0604030504040204" pitchFamily="34" charset="0"/>
                <a:cs typeface="+mj-cs"/>
              </a:rPr>
              <a:t>In-House Inspections</a:t>
            </a:r>
            <a:br>
              <a:rPr lang="en-US" sz="4000" b="1" cap="all" dirty="0">
                <a:solidFill>
                  <a:sysClr val="window" lastClr="FFFFFF"/>
                </a:solidFill>
                <a:latin typeface="Oswald SemiBold" panose="00000700000000000000" pitchFamily="2" charset="0"/>
                <a:ea typeface="Verdana" panose="020B0604030504040204" pitchFamily="34" charset="0"/>
                <a:cs typeface="+mj-cs"/>
              </a:rPr>
            </a:br>
            <a:r>
              <a:rPr lang="en-US" sz="4000" b="1" cap="all" dirty="0">
                <a:solidFill>
                  <a:sysClr val="window" lastClr="FFFFFF"/>
                </a:solidFill>
                <a:latin typeface="Oswald SemiBold" panose="00000700000000000000" pitchFamily="2" charset="0"/>
                <a:ea typeface="Verdana" panose="020B0604030504040204" pitchFamily="34" charset="0"/>
                <a:cs typeface="+mj-cs"/>
              </a:rPr>
              <a:t>Where to Look</a:t>
            </a:r>
          </a:p>
        </p:txBody>
      </p:sp>
      <p:pic>
        <p:nvPicPr>
          <p:cNvPr id="26" name="Picture 25" descr="Text, logo, company name&#10;&#10;Description automatically generated">
            <a:extLst>
              <a:ext uri="{FF2B5EF4-FFF2-40B4-BE49-F238E27FC236}">
                <a16:creationId xmlns:a16="http://schemas.microsoft.com/office/drawing/2014/main" id="{F79AF364-AE67-833C-C5EC-955F27AC98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1654" y="6144314"/>
            <a:ext cx="1977615" cy="531718"/>
          </a:xfrm>
          <a:prstGeom prst="rect">
            <a:avLst/>
          </a:prstGeom>
        </p:spPr>
      </p:pic>
      <p:pic>
        <p:nvPicPr>
          <p:cNvPr id="2" name="Picture 1">
            <a:extLst>
              <a:ext uri="{FF2B5EF4-FFF2-40B4-BE49-F238E27FC236}">
                <a16:creationId xmlns:a16="http://schemas.microsoft.com/office/drawing/2014/main" id="{BC6982EA-85A0-C702-4C1A-ED25D82F9EAB}"/>
              </a:ext>
            </a:extLst>
          </p:cNvPr>
          <p:cNvPicPr>
            <a:picLocks noChangeAspect="1"/>
          </p:cNvPicPr>
          <p:nvPr/>
        </p:nvPicPr>
        <p:blipFill>
          <a:blip r:embed="rId3"/>
          <a:stretch>
            <a:fillRect/>
          </a:stretch>
        </p:blipFill>
        <p:spPr>
          <a:xfrm>
            <a:off x="379709" y="1692481"/>
            <a:ext cx="3601729" cy="1651604"/>
          </a:xfrm>
          <a:prstGeom prst="rect">
            <a:avLst/>
          </a:prstGeom>
        </p:spPr>
      </p:pic>
      <p:pic>
        <p:nvPicPr>
          <p:cNvPr id="4" name="Picture 3">
            <a:extLst>
              <a:ext uri="{FF2B5EF4-FFF2-40B4-BE49-F238E27FC236}">
                <a16:creationId xmlns:a16="http://schemas.microsoft.com/office/drawing/2014/main" id="{4F8BD4B0-C255-156B-A007-07CE7B0A14BA}"/>
              </a:ext>
            </a:extLst>
          </p:cNvPr>
          <p:cNvPicPr>
            <a:picLocks noChangeAspect="1"/>
          </p:cNvPicPr>
          <p:nvPr/>
        </p:nvPicPr>
        <p:blipFill>
          <a:blip r:embed="rId4"/>
          <a:stretch>
            <a:fillRect/>
          </a:stretch>
        </p:blipFill>
        <p:spPr>
          <a:xfrm>
            <a:off x="4284796" y="1680372"/>
            <a:ext cx="3597860" cy="1617237"/>
          </a:xfrm>
          <a:prstGeom prst="rect">
            <a:avLst/>
          </a:prstGeom>
        </p:spPr>
      </p:pic>
      <p:pic>
        <p:nvPicPr>
          <p:cNvPr id="6" name="Picture 5">
            <a:extLst>
              <a:ext uri="{FF2B5EF4-FFF2-40B4-BE49-F238E27FC236}">
                <a16:creationId xmlns:a16="http://schemas.microsoft.com/office/drawing/2014/main" id="{DE7CD9AF-2CC0-1A8E-8537-2757D6EC55DE}"/>
              </a:ext>
            </a:extLst>
          </p:cNvPr>
          <p:cNvPicPr>
            <a:picLocks noChangeAspect="1"/>
          </p:cNvPicPr>
          <p:nvPr/>
        </p:nvPicPr>
        <p:blipFill>
          <a:blip r:embed="rId5"/>
          <a:stretch>
            <a:fillRect/>
          </a:stretch>
        </p:blipFill>
        <p:spPr>
          <a:xfrm>
            <a:off x="8186016" y="1680372"/>
            <a:ext cx="3626277" cy="1651604"/>
          </a:xfrm>
          <a:prstGeom prst="rect">
            <a:avLst/>
          </a:prstGeom>
        </p:spPr>
      </p:pic>
      <p:pic>
        <p:nvPicPr>
          <p:cNvPr id="7" name="Picture 6">
            <a:extLst>
              <a:ext uri="{FF2B5EF4-FFF2-40B4-BE49-F238E27FC236}">
                <a16:creationId xmlns:a16="http://schemas.microsoft.com/office/drawing/2014/main" id="{2B6E7A6B-50D6-160A-3C5B-67E2679205D0}"/>
              </a:ext>
            </a:extLst>
          </p:cNvPr>
          <p:cNvPicPr>
            <a:picLocks noChangeAspect="1"/>
          </p:cNvPicPr>
          <p:nvPr/>
        </p:nvPicPr>
        <p:blipFill>
          <a:blip r:embed="rId6"/>
          <a:stretch>
            <a:fillRect/>
          </a:stretch>
        </p:blipFill>
        <p:spPr>
          <a:xfrm>
            <a:off x="2168299" y="3967481"/>
            <a:ext cx="3626277" cy="1627386"/>
          </a:xfrm>
          <a:prstGeom prst="rect">
            <a:avLst/>
          </a:prstGeom>
        </p:spPr>
      </p:pic>
      <p:pic>
        <p:nvPicPr>
          <p:cNvPr id="8" name="Picture 7">
            <a:extLst>
              <a:ext uri="{FF2B5EF4-FFF2-40B4-BE49-F238E27FC236}">
                <a16:creationId xmlns:a16="http://schemas.microsoft.com/office/drawing/2014/main" id="{CF0A67A0-45F4-EC9A-9DE2-DA368FF8C772}"/>
              </a:ext>
            </a:extLst>
          </p:cNvPr>
          <p:cNvPicPr>
            <a:picLocks noChangeAspect="1"/>
          </p:cNvPicPr>
          <p:nvPr/>
        </p:nvPicPr>
        <p:blipFill>
          <a:blip r:embed="rId7"/>
          <a:stretch>
            <a:fillRect/>
          </a:stretch>
        </p:blipFill>
        <p:spPr>
          <a:xfrm>
            <a:off x="6497151" y="3967481"/>
            <a:ext cx="3589576" cy="1608444"/>
          </a:xfrm>
          <a:prstGeom prst="rect">
            <a:avLst/>
          </a:prstGeom>
        </p:spPr>
      </p:pic>
    </p:spTree>
    <p:extLst>
      <p:ext uri="{BB962C8B-B14F-4D97-AF65-F5344CB8AC3E}">
        <p14:creationId xmlns:p14="http://schemas.microsoft.com/office/powerpoint/2010/main" val="37701950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A0A6F-3C01-7BE5-F7FD-B4F036A662C8}"/>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F04E06DC-EBF8-412B-E48C-88702363EBC9}"/>
              </a:ext>
            </a:extLst>
          </p:cNvPr>
          <p:cNvSpPr txBox="1"/>
          <p:nvPr/>
        </p:nvSpPr>
        <p:spPr>
          <a:xfrm>
            <a:off x="762000" y="5744204"/>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Corrosion</a:t>
            </a:r>
          </a:p>
        </p:txBody>
      </p:sp>
      <p:sp>
        <p:nvSpPr>
          <p:cNvPr id="15" name="TextBox 14">
            <a:extLst>
              <a:ext uri="{FF2B5EF4-FFF2-40B4-BE49-F238E27FC236}">
                <a16:creationId xmlns:a16="http://schemas.microsoft.com/office/drawing/2014/main" id="{5B721E85-A454-321C-EBB7-CE7BB3F2472C}"/>
              </a:ext>
            </a:extLst>
          </p:cNvPr>
          <p:cNvSpPr txBox="1"/>
          <p:nvPr/>
        </p:nvSpPr>
        <p:spPr>
          <a:xfrm>
            <a:off x="4644838" y="5744204"/>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Cracking</a:t>
            </a:r>
          </a:p>
        </p:txBody>
      </p:sp>
      <p:sp>
        <p:nvSpPr>
          <p:cNvPr id="24" name="TextBox 23">
            <a:extLst>
              <a:ext uri="{FF2B5EF4-FFF2-40B4-BE49-F238E27FC236}">
                <a16:creationId xmlns:a16="http://schemas.microsoft.com/office/drawing/2014/main" id="{342A737E-F9A8-F4E8-5005-E7A4DA76A498}"/>
              </a:ext>
            </a:extLst>
          </p:cNvPr>
          <p:cNvSpPr txBox="1"/>
          <p:nvPr/>
        </p:nvSpPr>
        <p:spPr>
          <a:xfrm>
            <a:off x="8438160" y="5728554"/>
            <a:ext cx="2928215"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Delamination</a:t>
            </a:r>
          </a:p>
        </p:txBody>
      </p:sp>
      <p:sp>
        <p:nvSpPr>
          <p:cNvPr id="21" name="Title 1">
            <a:extLst>
              <a:ext uri="{FF2B5EF4-FFF2-40B4-BE49-F238E27FC236}">
                <a16:creationId xmlns:a16="http://schemas.microsoft.com/office/drawing/2014/main" id="{6970E825-F5F2-6E06-855E-7AE831938396}"/>
              </a:ext>
            </a:extLst>
          </p:cNvPr>
          <p:cNvSpPr>
            <a:spLocks noGrp="1"/>
          </p:cNvSpPr>
          <p:nvPr>
            <p:ph type="title"/>
          </p:nvPr>
        </p:nvSpPr>
        <p:spPr>
          <a:xfrm>
            <a:off x="1830173" y="294882"/>
            <a:ext cx="8531654" cy="1098867"/>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p>
            <a:pPr algn="ctr"/>
            <a:r>
              <a:rPr lang="en-US" sz="4000" b="1" cap="all" dirty="0">
                <a:solidFill>
                  <a:sysClr val="window" lastClr="FFFFFF"/>
                </a:solidFill>
                <a:latin typeface="Oswald SemiBold" panose="00000700000000000000" pitchFamily="2" charset="0"/>
                <a:ea typeface="Verdana" panose="020B0604030504040204" pitchFamily="34" charset="0"/>
              </a:rPr>
              <a:t>In-House Inspections</a:t>
            </a:r>
          </a:p>
        </p:txBody>
      </p:sp>
      <p:pic>
        <p:nvPicPr>
          <p:cNvPr id="25" name="Picture 24" descr="Text, logo, company name&#10;&#10;Description automatically generated">
            <a:extLst>
              <a:ext uri="{FF2B5EF4-FFF2-40B4-BE49-F238E27FC236}">
                <a16:creationId xmlns:a16="http://schemas.microsoft.com/office/drawing/2014/main" id="{78294D36-3366-88AF-95D4-BFE9ED0BB9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1654" y="6144314"/>
            <a:ext cx="1977615" cy="531718"/>
          </a:xfrm>
          <a:prstGeom prst="rect">
            <a:avLst/>
          </a:prstGeom>
        </p:spPr>
      </p:pic>
      <p:pic>
        <p:nvPicPr>
          <p:cNvPr id="3" name="Picture 4" descr="DSCN0604">
            <a:extLst>
              <a:ext uri="{FF2B5EF4-FFF2-40B4-BE49-F238E27FC236}">
                <a16:creationId xmlns:a16="http://schemas.microsoft.com/office/drawing/2014/main" id="{1A157514-1DCD-8A54-D478-C53C701B5E1A}"/>
              </a:ext>
            </a:extLst>
          </p:cNvPr>
          <p:cNvPicPr>
            <a:picLocks noChangeAspect="1" noChangeArrowheads="1"/>
          </p:cNvPicPr>
          <p:nvPr/>
        </p:nvPicPr>
        <p:blipFill>
          <a:blip r:embed="rId3" cstate="print"/>
          <a:stretch>
            <a:fillRect/>
          </a:stretch>
        </p:blipFill>
        <p:spPr bwMode="auto">
          <a:xfrm>
            <a:off x="838570" y="1907294"/>
            <a:ext cx="2902322" cy="3585162"/>
          </a:xfrm>
          <a:prstGeom prst="roundRect">
            <a:avLst/>
          </a:prstGeom>
          <a:noFill/>
        </p:spPr>
      </p:pic>
      <p:pic>
        <p:nvPicPr>
          <p:cNvPr id="6" name="Picture 2" descr="What Causes Cracks in Basement Floors? | EverDry Toledo | Ohio">
            <a:extLst>
              <a:ext uri="{FF2B5EF4-FFF2-40B4-BE49-F238E27FC236}">
                <a16:creationId xmlns:a16="http://schemas.microsoft.com/office/drawing/2014/main" id="{35EEE710-2269-3B08-53C6-ECB121F725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838" y="1829901"/>
            <a:ext cx="2902322" cy="3662555"/>
          </a:xfrm>
          <a:prstGeom prst="roundRect">
            <a:avLst/>
          </a:prstGeom>
          <a:noFill/>
          <a:extLst>
            <a:ext uri="{909E8E84-426E-40DD-AFC4-6F175D3DCCD1}">
              <a14:hiddenFill xmlns:a14="http://schemas.microsoft.com/office/drawing/2010/main">
                <a:solidFill>
                  <a:srgbClr val="FFFFFF"/>
                </a:solidFill>
              </a14:hiddenFill>
            </a:ext>
          </a:extLst>
        </p:spPr>
      </p:pic>
      <p:pic>
        <p:nvPicPr>
          <p:cNvPr id="8" name="Picture 4" descr="Concrete Delamination - how to avoid it ! - Constro Facilitator">
            <a:extLst>
              <a:ext uri="{FF2B5EF4-FFF2-40B4-BE49-F238E27FC236}">
                <a16:creationId xmlns:a16="http://schemas.microsoft.com/office/drawing/2014/main" id="{D0C119A6-5E21-BD69-9E1F-C966ADA456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8070990" y="2210017"/>
            <a:ext cx="3662556" cy="2902324"/>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5174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9CA77-A863-DAB6-D489-DD47DABE6C58}"/>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2387A7F-3AD5-5BEA-0EAC-39C61007A94F}"/>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612201" y="1965280"/>
            <a:ext cx="5178378" cy="4144551"/>
          </a:xfrm>
        </p:spPr>
        <p:txBody>
          <a:bodyPr>
            <a:normAutofit fontScale="70000" lnSpcReduction="20000"/>
          </a:bodyPr>
          <a:lstStyle/>
          <a:p>
            <a:pPr marL="0" indent="0">
              <a:spcBef>
                <a:spcPts val="2500"/>
              </a:spcBef>
              <a:buFont typeface="Arial" panose="020B0604020202020204" pitchFamily="34" charset="0"/>
              <a:buNone/>
            </a:pPr>
            <a:r>
              <a:rPr lang="en-US" sz="2100" b="1" dirty="0"/>
              <a:t>Founded in 1915</a:t>
            </a:r>
          </a:p>
          <a:p>
            <a:pPr marL="0" indent="0">
              <a:spcBef>
                <a:spcPts val="2500"/>
              </a:spcBef>
              <a:buFont typeface="Arial" panose="020B0604020202020204" pitchFamily="34" charset="0"/>
              <a:buNone/>
            </a:pPr>
            <a:r>
              <a:rPr lang="en-US" sz="2100" b="1" dirty="0"/>
              <a:t>30+ Branches Nationwide</a:t>
            </a:r>
          </a:p>
          <a:p>
            <a:pPr marL="0" indent="0">
              <a:spcBef>
                <a:spcPts val="2500"/>
              </a:spcBef>
              <a:buFont typeface="Arial" panose="020B0604020202020204" pitchFamily="34" charset="0"/>
              <a:buNone/>
            </a:pPr>
            <a:r>
              <a:rPr lang="en-US" sz="2100" b="1" dirty="0"/>
              <a:t>Family Owned &amp; Operated for 115 years</a:t>
            </a:r>
          </a:p>
          <a:p>
            <a:pPr marL="0" indent="0">
              <a:spcBef>
                <a:spcPts val="2500"/>
              </a:spcBef>
              <a:buFont typeface="Arial" panose="020B0604020202020204" pitchFamily="34" charset="0"/>
              <a:buNone/>
            </a:pPr>
            <a:r>
              <a:rPr lang="en-US" sz="2100" b="1" dirty="0"/>
              <a:t>Employee owned since 2026</a:t>
            </a:r>
          </a:p>
          <a:p>
            <a:pPr marL="0" indent="0">
              <a:spcBef>
                <a:spcPts val="2500"/>
              </a:spcBef>
              <a:buFont typeface="Arial" panose="020B0604020202020204" pitchFamily="34" charset="0"/>
              <a:buNone/>
            </a:pPr>
            <a:r>
              <a:rPr lang="en-US" sz="2100" b="1" dirty="0"/>
              <a:t>Invested in Client Satisfaction</a:t>
            </a:r>
          </a:p>
          <a:p>
            <a:pPr marL="0" indent="0">
              <a:spcBef>
                <a:spcPts val="2500"/>
              </a:spcBef>
              <a:buFont typeface="Arial" panose="020B0604020202020204" pitchFamily="34" charset="0"/>
              <a:buNone/>
            </a:pPr>
            <a:r>
              <a:rPr lang="en-US" sz="2100" b="1" dirty="0"/>
              <a:t>Clients Are Our Partners</a:t>
            </a:r>
          </a:p>
          <a:p>
            <a:pPr marL="0" indent="0">
              <a:spcBef>
                <a:spcPts val="2500"/>
              </a:spcBef>
              <a:buFont typeface="Arial" panose="020B0604020202020204" pitchFamily="34" charset="0"/>
              <a:buNone/>
            </a:pPr>
            <a:r>
              <a:rPr lang="en-US" sz="2100" b="1" dirty="0"/>
              <a:t>95% of Services are Self-Performed</a:t>
            </a:r>
          </a:p>
          <a:p>
            <a:pPr marL="0" indent="0">
              <a:spcBef>
                <a:spcPts val="2500"/>
              </a:spcBef>
              <a:buFont typeface="Arial" panose="020B0604020202020204" pitchFamily="34" charset="0"/>
              <a:buNone/>
            </a:pPr>
            <a:r>
              <a:rPr lang="en-US" sz="2000" b="1" dirty="0">
                <a:solidFill>
                  <a:srgbClr val="4A64AE"/>
                </a:solidFill>
              </a:rPr>
              <a:t>Industry Leader in Safety</a:t>
            </a:r>
            <a:endParaRPr lang="en-US" sz="2000" dirty="0">
              <a:solidFill>
                <a:srgbClr val="4A64AE"/>
              </a:solidFill>
            </a:endParaRPr>
          </a:p>
        </p:txBody>
      </p:sp>
      <p:sp>
        <p:nvSpPr>
          <p:cNvPr id="5" name="Footer Placeholder 4">
            <a:extLst>
              <a:ext uri="{FF2B5EF4-FFF2-40B4-BE49-F238E27FC236}">
                <a16:creationId xmlns:a16="http://schemas.microsoft.com/office/drawing/2014/main" id="{54095434-1F5A-36E5-576C-8D6466BC53B6}"/>
              </a:ext>
            </a:extLst>
          </p:cNvPr>
          <p:cNvSpPr>
            <a:spLocks noGrp="1"/>
          </p:cNvSpPr>
          <p:nvPr>
            <p:ph type="ftr" sz="quarter" idx="11"/>
          </p:nvPr>
        </p:nvSpPr>
        <p:spPr>
          <a:xfrm>
            <a:off x="605430" y="6109831"/>
            <a:ext cx="1911096" cy="285162"/>
          </a:xfrm>
        </p:spPr>
        <p:txBody>
          <a:bodyPr anchor="ctr">
            <a:normAutofit/>
          </a:bodyPr>
          <a:lstStyle/>
          <a:p>
            <a:pPr>
              <a:spcAft>
                <a:spcPts val="600"/>
              </a:spcAft>
            </a:pPr>
            <a:r>
              <a:rPr lang="en-US"/>
              <a:t>Sample Footer Text</a:t>
            </a:r>
          </a:p>
        </p:txBody>
      </p:sp>
      <p:sp>
        <p:nvSpPr>
          <p:cNvPr id="7" name="Slide Number Placeholder 6">
            <a:extLst>
              <a:ext uri="{FF2B5EF4-FFF2-40B4-BE49-F238E27FC236}">
                <a16:creationId xmlns:a16="http://schemas.microsoft.com/office/drawing/2014/main" id="{CA9EE3A9-1D87-D6D1-7C74-5DAF9642B80C}"/>
              </a:ext>
            </a:extLst>
          </p:cNvPr>
          <p:cNvSpPr>
            <a:spLocks noGrp="1"/>
          </p:cNvSpPr>
          <p:nvPr>
            <p:ph type="sldNum" sz="quarter" idx="12"/>
          </p:nvPr>
        </p:nvSpPr>
        <p:spPr/>
        <p:txBody>
          <a:bodyPr anchor="ctr">
            <a:normAutofit/>
          </a:bodyPr>
          <a:lstStyle/>
          <a:p>
            <a:pPr>
              <a:spcAft>
                <a:spcPts val="600"/>
              </a:spcAft>
            </a:pPr>
            <a:fld id="{27F8DDA4-3B80-4E8A-A8F5-521F73BF9127}" type="slidenum">
              <a:rPr lang="en-US" smtClean="0"/>
              <a:pPr>
                <a:spcAft>
                  <a:spcPts val="600"/>
                </a:spcAft>
              </a:pPr>
              <a:t>3</a:t>
            </a:fld>
            <a:endParaRPr lang="en-US"/>
          </a:p>
        </p:txBody>
      </p:sp>
      <p:pic>
        <p:nvPicPr>
          <p:cNvPr id="3" name="Picture 2">
            <a:extLst>
              <a:ext uri="{FF2B5EF4-FFF2-40B4-BE49-F238E27FC236}">
                <a16:creationId xmlns:a16="http://schemas.microsoft.com/office/drawing/2014/main" id="{828E9EDB-8CA2-5CD3-4E59-231CE090D2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421" y="5890865"/>
            <a:ext cx="2121201" cy="570323"/>
          </a:xfrm>
          <a:prstGeom prst="rect">
            <a:avLst/>
          </a:prstGeom>
        </p:spPr>
      </p:pic>
      <p:sp>
        <p:nvSpPr>
          <p:cNvPr id="2" name="Title 1">
            <a:extLst>
              <a:ext uri="{FF2B5EF4-FFF2-40B4-BE49-F238E27FC236}">
                <a16:creationId xmlns:a16="http://schemas.microsoft.com/office/drawing/2014/main" id="{78D2FCB8-8776-1129-377C-B8D30BBEC1C0}"/>
              </a:ext>
            </a:extLst>
          </p:cNvPr>
          <p:cNvSpPr>
            <a:spLocks noGrp="1"/>
          </p:cNvSpPr>
          <p:nvPr>
            <p:ph type="title"/>
          </p:nvPr>
        </p:nvSpPr>
        <p:spPr/>
        <p:txBody>
          <a:bodyPr anchor="b">
            <a:normAutofit/>
          </a:bodyPr>
          <a:lstStyle/>
          <a:p>
            <a:r>
              <a:rPr lang="en-US" dirty="0">
                <a:solidFill>
                  <a:srgbClr val="2E54A3"/>
                </a:solidFill>
              </a:rPr>
              <a:t>America’s largest building envelope restoration contractor</a:t>
            </a:r>
          </a:p>
        </p:txBody>
      </p:sp>
      <p:pic>
        <p:nvPicPr>
          <p:cNvPr id="10" name="Picture 9">
            <a:extLst>
              <a:ext uri="{FF2B5EF4-FFF2-40B4-BE49-F238E27FC236}">
                <a16:creationId xmlns:a16="http://schemas.microsoft.com/office/drawing/2014/main" id="{EFFC8FAF-9B53-F2C5-21B8-5C98C2C376FF}"/>
              </a:ext>
            </a:extLst>
          </p:cNvPr>
          <p:cNvPicPr>
            <a:picLocks noChangeAspect="1"/>
          </p:cNvPicPr>
          <p:nvPr/>
        </p:nvPicPr>
        <p:blipFill rotWithShape="1">
          <a:blip r:embed="rId4">
            <a:extLst>
              <a:ext uri="{28A0092B-C50C-407E-A947-70E740481C1C}">
                <a14:useLocalDpi xmlns:a14="http://schemas.microsoft.com/office/drawing/2010/main" val="0"/>
              </a:ext>
            </a:extLst>
          </a:blip>
          <a:srcRect l="-3294" r="-3294"/>
          <a:stretch>
            <a:fillRect/>
          </a:stretch>
        </p:blipFill>
        <p:spPr>
          <a:xfrm>
            <a:off x="362277" y="1676400"/>
            <a:ext cx="6248400" cy="3780539"/>
          </a:xfrm>
          <a:prstGeom prst="rect">
            <a:avLst/>
          </a:prstGeom>
        </p:spPr>
      </p:pic>
    </p:spTree>
    <p:extLst>
      <p:ext uri="{BB962C8B-B14F-4D97-AF65-F5344CB8AC3E}">
        <p14:creationId xmlns:p14="http://schemas.microsoft.com/office/powerpoint/2010/main" val="33258153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2EB73-5847-C55C-3A7F-4E4723E83D3B}"/>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806EFDBE-4CBC-4601-F087-A8CF2B86B887}"/>
              </a:ext>
            </a:extLst>
          </p:cNvPr>
          <p:cNvSpPr txBox="1"/>
          <p:nvPr/>
        </p:nvSpPr>
        <p:spPr>
          <a:xfrm>
            <a:off x="762000" y="5744204"/>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Scaling</a:t>
            </a:r>
          </a:p>
        </p:txBody>
      </p:sp>
      <p:sp>
        <p:nvSpPr>
          <p:cNvPr id="15" name="TextBox 14">
            <a:extLst>
              <a:ext uri="{FF2B5EF4-FFF2-40B4-BE49-F238E27FC236}">
                <a16:creationId xmlns:a16="http://schemas.microsoft.com/office/drawing/2014/main" id="{E38961DD-D05D-958B-0424-7CD139AFF919}"/>
              </a:ext>
            </a:extLst>
          </p:cNvPr>
          <p:cNvSpPr txBox="1"/>
          <p:nvPr/>
        </p:nvSpPr>
        <p:spPr>
          <a:xfrm>
            <a:off x="4644838" y="5744204"/>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Leaching</a:t>
            </a:r>
          </a:p>
        </p:txBody>
      </p:sp>
      <p:sp>
        <p:nvSpPr>
          <p:cNvPr id="24" name="TextBox 23">
            <a:extLst>
              <a:ext uri="{FF2B5EF4-FFF2-40B4-BE49-F238E27FC236}">
                <a16:creationId xmlns:a16="http://schemas.microsoft.com/office/drawing/2014/main" id="{9CAAD8BE-3D24-8E61-4E45-743686B0BA61}"/>
              </a:ext>
            </a:extLst>
          </p:cNvPr>
          <p:cNvSpPr txBox="1"/>
          <p:nvPr/>
        </p:nvSpPr>
        <p:spPr>
          <a:xfrm>
            <a:off x="8438160" y="5728554"/>
            <a:ext cx="2928215"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Deck Coat Peeling</a:t>
            </a:r>
          </a:p>
        </p:txBody>
      </p:sp>
      <p:sp>
        <p:nvSpPr>
          <p:cNvPr id="21" name="Title 1">
            <a:extLst>
              <a:ext uri="{FF2B5EF4-FFF2-40B4-BE49-F238E27FC236}">
                <a16:creationId xmlns:a16="http://schemas.microsoft.com/office/drawing/2014/main" id="{766E72FF-9150-A979-5F6A-E8B30F286BA8}"/>
              </a:ext>
            </a:extLst>
          </p:cNvPr>
          <p:cNvSpPr>
            <a:spLocks noGrp="1"/>
          </p:cNvSpPr>
          <p:nvPr>
            <p:ph type="title"/>
          </p:nvPr>
        </p:nvSpPr>
        <p:spPr>
          <a:xfrm>
            <a:off x="1830173" y="294882"/>
            <a:ext cx="8531654" cy="1098867"/>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p>
            <a:pPr algn="ctr"/>
            <a:r>
              <a:rPr lang="en-US" sz="4000" b="1" cap="all" dirty="0">
                <a:solidFill>
                  <a:sysClr val="window" lastClr="FFFFFF"/>
                </a:solidFill>
                <a:latin typeface="Oswald SemiBold" panose="00000700000000000000" pitchFamily="2" charset="0"/>
                <a:ea typeface="Verdana" panose="020B0604030504040204" pitchFamily="34" charset="0"/>
              </a:rPr>
              <a:t>In-House Inspections</a:t>
            </a:r>
          </a:p>
        </p:txBody>
      </p:sp>
      <p:pic>
        <p:nvPicPr>
          <p:cNvPr id="25" name="Picture 24" descr="Text, logo, company name&#10;&#10;Description automatically generated">
            <a:extLst>
              <a:ext uri="{FF2B5EF4-FFF2-40B4-BE49-F238E27FC236}">
                <a16:creationId xmlns:a16="http://schemas.microsoft.com/office/drawing/2014/main" id="{B6951A11-1715-FD10-754A-4443FDC6B8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1654" y="6144314"/>
            <a:ext cx="1977615" cy="531718"/>
          </a:xfrm>
          <a:prstGeom prst="rect">
            <a:avLst/>
          </a:prstGeom>
        </p:spPr>
      </p:pic>
      <p:pic>
        <p:nvPicPr>
          <p:cNvPr id="4" name="Picture 3" descr="A sandy beach&#10;&#10;Description generated with very high confidence">
            <a:extLst>
              <a:ext uri="{FF2B5EF4-FFF2-40B4-BE49-F238E27FC236}">
                <a16:creationId xmlns:a16="http://schemas.microsoft.com/office/drawing/2014/main" id="{14C71A2A-BA72-3475-88C9-A6C3BDC436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571" y="1905000"/>
            <a:ext cx="2898796" cy="3575363"/>
          </a:xfrm>
          <a:prstGeom prst="roundRect">
            <a:avLst/>
          </a:prstGeom>
        </p:spPr>
      </p:pic>
      <p:pic>
        <p:nvPicPr>
          <p:cNvPr id="7" name="Picture 2" descr="Leaching (chemistry) - Wikipedia">
            <a:extLst>
              <a:ext uri="{FF2B5EF4-FFF2-40B4-BE49-F238E27FC236}">
                <a16:creationId xmlns:a16="http://schemas.microsoft.com/office/drawing/2014/main" id="{BFCA55EE-60E9-40D1-3CD7-C7ED409923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365" y="1898583"/>
            <a:ext cx="2898796" cy="3573375"/>
          </a:xfrm>
          <a:prstGeom prst="roundRect">
            <a:avLst/>
          </a:prstGeom>
          <a:noFill/>
          <a:extLst>
            <a:ext uri="{909E8E84-426E-40DD-AFC4-6F175D3DCCD1}">
              <a14:hiddenFill xmlns:a14="http://schemas.microsoft.com/office/drawing/2010/main">
                <a:solidFill>
                  <a:srgbClr val="FFFFFF"/>
                </a:solidFill>
              </a14:hiddenFill>
            </a:ext>
          </a:extLst>
        </p:spPr>
      </p:pic>
      <p:pic>
        <p:nvPicPr>
          <p:cNvPr id="11" name="Picture 4" descr="Why Garage Floor Epoxy Peels Up and How to Prevent It | All Garage Floors">
            <a:extLst>
              <a:ext uri="{FF2B5EF4-FFF2-40B4-BE49-F238E27FC236}">
                <a16:creationId xmlns:a16="http://schemas.microsoft.com/office/drawing/2014/main" id="{A6F7B682-19B8-AC4C-B6F3-3487630E21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4633" y="1919390"/>
            <a:ext cx="2898796" cy="3573375"/>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3353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E3DF9-EA17-C1BE-01BB-44A10C7BA00D}"/>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60BA12AE-74E6-F3A7-6973-8C33297C86B3}"/>
              </a:ext>
            </a:extLst>
          </p:cNvPr>
          <p:cNvSpPr txBox="1"/>
          <p:nvPr/>
        </p:nvSpPr>
        <p:spPr>
          <a:xfrm>
            <a:off x="762000" y="5744204"/>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Expansion Joint</a:t>
            </a:r>
          </a:p>
        </p:txBody>
      </p:sp>
      <p:sp>
        <p:nvSpPr>
          <p:cNvPr id="15" name="TextBox 14">
            <a:extLst>
              <a:ext uri="{FF2B5EF4-FFF2-40B4-BE49-F238E27FC236}">
                <a16:creationId xmlns:a16="http://schemas.microsoft.com/office/drawing/2014/main" id="{385E0B34-9034-1619-C705-CAC4EEBB9A8D}"/>
              </a:ext>
            </a:extLst>
          </p:cNvPr>
          <p:cNvSpPr txBox="1"/>
          <p:nvPr/>
        </p:nvSpPr>
        <p:spPr>
          <a:xfrm>
            <a:off x="4644838" y="5744204"/>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Deteriorated Sealant</a:t>
            </a:r>
          </a:p>
        </p:txBody>
      </p:sp>
      <p:sp>
        <p:nvSpPr>
          <p:cNvPr id="24" name="TextBox 23">
            <a:extLst>
              <a:ext uri="{FF2B5EF4-FFF2-40B4-BE49-F238E27FC236}">
                <a16:creationId xmlns:a16="http://schemas.microsoft.com/office/drawing/2014/main" id="{7B505A7B-3C70-3668-E957-5B3C9240DF53}"/>
              </a:ext>
            </a:extLst>
          </p:cNvPr>
          <p:cNvSpPr txBox="1"/>
          <p:nvPr/>
        </p:nvSpPr>
        <p:spPr>
          <a:xfrm>
            <a:off x="8438160" y="5728554"/>
            <a:ext cx="2928215"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Exposed Structural Steel</a:t>
            </a:r>
          </a:p>
        </p:txBody>
      </p:sp>
      <p:sp>
        <p:nvSpPr>
          <p:cNvPr id="21" name="Title 1">
            <a:extLst>
              <a:ext uri="{FF2B5EF4-FFF2-40B4-BE49-F238E27FC236}">
                <a16:creationId xmlns:a16="http://schemas.microsoft.com/office/drawing/2014/main" id="{A9C0856E-43E1-E084-AD9A-631E3CED1E13}"/>
              </a:ext>
            </a:extLst>
          </p:cNvPr>
          <p:cNvSpPr>
            <a:spLocks noGrp="1"/>
          </p:cNvSpPr>
          <p:nvPr>
            <p:ph type="title"/>
          </p:nvPr>
        </p:nvSpPr>
        <p:spPr>
          <a:xfrm>
            <a:off x="1830173" y="294882"/>
            <a:ext cx="8531654" cy="1098867"/>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p>
            <a:pPr algn="ctr"/>
            <a:r>
              <a:rPr lang="en-US" sz="4000" b="1" cap="all" dirty="0">
                <a:solidFill>
                  <a:sysClr val="window" lastClr="FFFFFF"/>
                </a:solidFill>
                <a:latin typeface="Oswald SemiBold" panose="00000700000000000000" pitchFamily="2" charset="0"/>
                <a:ea typeface="Verdana" panose="020B0604030504040204" pitchFamily="34" charset="0"/>
              </a:rPr>
              <a:t>In-House Inspections</a:t>
            </a:r>
          </a:p>
        </p:txBody>
      </p:sp>
      <p:pic>
        <p:nvPicPr>
          <p:cNvPr id="25" name="Picture 24" descr="Text, logo, company name&#10;&#10;Description automatically generated">
            <a:extLst>
              <a:ext uri="{FF2B5EF4-FFF2-40B4-BE49-F238E27FC236}">
                <a16:creationId xmlns:a16="http://schemas.microsoft.com/office/drawing/2014/main" id="{B4337CB5-5C90-48A3-B6D2-A827BDB80A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1654" y="6144314"/>
            <a:ext cx="1977615" cy="531718"/>
          </a:xfrm>
          <a:prstGeom prst="rect">
            <a:avLst/>
          </a:prstGeom>
        </p:spPr>
      </p:pic>
      <p:pic>
        <p:nvPicPr>
          <p:cNvPr id="3" name="Picture 2" descr="A picture containing building, outdoor, cement, concrete&#10;&#10;Description automatically generated">
            <a:extLst>
              <a:ext uri="{FF2B5EF4-FFF2-40B4-BE49-F238E27FC236}">
                <a16:creationId xmlns:a16="http://schemas.microsoft.com/office/drawing/2014/main" id="{C125365A-9EEB-039F-863D-7BB64CB90B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19830" y="2171335"/>
            <a:ext cx="3917936" cy="3080467"/>
          </a:xfrm>
          <a:prstGeom prst="roundRect">
            <a:avLst/>
          </a:prstGeom>
        </p:spPr>
      </p:pic>
      <p:pic>
        <p:nvPicPr>
          <p:cNvPr id="6" name="Picture 5" descr="A picture containing building, bird, water, old&#10;&#10;Description automatically generated">
            <a:extLst>
              <a:ext uri="{FF2B5EF4-FFF2-40B4-BE49-F238E27FC236}">
                <a16:creationId xmlns:a16="http://schemas.microsoft.com/office/drawing/2014/main" id="{D03FB38C-14BB-B04F-A5FF-7AC39EB759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137030" y="2064293"/>
            <a:ext cx="3917937" cy="3294551"/>
          </a:xfrm>
          <a:prstGeom prst="roundRect">
            <a:avLst/>
          </a:prstGeom>
        </p:spPr>
      </p:pic>
      <p:pic>
        <p:nvPicPr>
          <p:cNvPr id="9" name="Picture 8" descr="A picture containing racket, person, player, cat&#10;&#10;Description automatically generated">
            <a:extLst>
              <a:ext uri="{FF2B5EF4-FFF2-40B4-BE49-F238E27FC236}">
                <a16:creationId xmlns:a16="http://schemas.microsoft.com/office/drawing/2014/main" id="{DC560C74-1C4D-DDEF-B67E-0EE03430E6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7854229" y="2159303"/>
            <a:ext cx="3917938" cy="3080467"/>
          </a:xfrm>
          <a:prstGeom prst="roundRect">
            <a:avLst/>
          </a:prstGeom>
        </p:spPr>
      </p:pic>
    </p:spTree>
    <p:extLst>
      <p:ext uri="{BB962C8B-B14F-4D97-AF65-F5344CB8AC3E}">
        <p14:creationId xmlns:p14="http://schemas.microsoft.com/office/powerpoint/2010/main" val="21001171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diagram&#10;&#10;Description automatically generated">
            <a:extLst>
              <a:ext uri="{FF2B5EF4-FFF2-40B4-BE49-F238E27FC236}">
                <a16:creationId xmlns:a16="http://schemas.microsoft.com/office/drawing/2014/main" id="{9E5CAD5A-0C6B-4BE2-A05E-773D337EA0A8}"/>
              </a:ext>
            </a:extLst>
          </p:cNvPr>
          <p:cNvPicPr>
            <a:picLocks noChangeAspect="1"/>
          </p:cNvPicPr>
          <p:nvPr/>
        </p:nvPicPr>
        <p:blipFill rotWithShape="1">
          <a:blip r:embed="rId2">
            <a:extLst>
              <a:ext uri="{28A0092B-C50C-407E-A947-70E740481C1C}">
                <a14:useLocalDpi xmlns:a14="http://schemas.microsoft.com/office/drawing/2010/main" val="0"/>
              </a:ext>
            </a:extLst>
          </a:blip>
          <a:srcRect b="55516"/>
          <a:stretch>
            <a:fillRect/>
          </a:stretch>
        </p:blipFill>
        <p:spPr>
          <a:xfrm>
            <a:off x="448" y="251"/>
            <a:ext cx="12267752" cy="2361949"/>
          </a:xfrm>
          <a:prstGeom prst="rect">
            <a:avLst/>
          </a:prstGeom>
        </p:spPr>
      </p:pic>
      <p:sp>
        <p:nvSpPr>
          <p:cNvPr id="3" name="Content Placeholder 2">
            <a:extLst>
              <a:ext uri="{FF2B5EF4-FFF2-40B4-BE49-F238E27FC236}">
                <a16:creationId xmlns:a16="http://schemas.microsoft.com/office/drawing/2014/main" id="{EAC8E423-7FDF-4C7A-9FC9-8EF2F1EF2A53}"/>
              </a:ext>
            </a:extLst>
          </p:cNvPr>
          <p:cNvSpPr>
            <a:spLocks noGrp="1"/>
          </p:cNvSpPr>
          <p:nvPr>
            <p:ph idx="1"/>
          </p:nvPr>
        </p:nvSpPr>
        <p:spPr>
          <a:xfrm>
            <a:off x="4225705" y="3912562"/>
            <a:ext cx="7484888" cy="2452515"/>
          </a:xfrm>
        </p:spPr>
        <p:txBody>
          <a:bodyPr tIns="365760" anchor="ctr">
            <a:normAutofit/>
          </a:bodyPr>
          <a:lstStyle/>
          <a:p>
            <a:r>
              <a:rPr lang="en-US" sz="1800" dirty="0">
                <a:solidFill>
                  <a:srgbClr val="3F3F3F"/>
                </a:solidFill>
                <a:latin typeface="Univers Condensed Light" panose="020B0306020202040204" pitchFamily="34" charset="0"/>
                <a:ea typeface="Verdana" panose="020B0604030504040204" pitchFamily="34" charset="0"/>
              </a:rPr>
              <a:t>Cracks allow for water to penetrate to the structural steel</a:t>
            </a:r>
          </a:p>
          <a:p>
            <a:r>
              <a:rPr lang="en-US" sz="1800" dirty="0">
                <a:solidFill>
                  <a:srgbClr val="3F3F3F"/>
                </a:solidFill>
                <a:latin typeface="Univers Condensed Light" panose="020B0306020202040204" pitchFamily="34" charset="0"/>
                <a:ea typeface="Verdana" panose="020B0604030504040204" pitchFamily="34" charset="0"/>
              </a:rPr>
              <a:t>Structural steel begins to corrode</a:t>
            </a:r>
          </a:p>
          <a:p>
            <a:r>
              <a:rPr lang="en-US" sz="1800" dirty="0">
                <a:solidFill>
                  <a:srgbClr val="3F3F3F"/>
                </a:solidFill>
                <a:latin typeface="Univers Condensed Light" panose="020B0306020202040204" pitchFamily="34" charset="0"/>
                <a:ea typeface="Verdana" panose="020B0604030504040204" pitchFamily="34" charset="0"/>
              </a:rPr>
              <a:t>Corrosion causes steel to expand</a:t>
            </a:r>
          </a:p>
          <a:p>
            <a:r>
              <a:rPr lang="en-US" sz="1800" dirty="0">
                <a:solidFill>
                  <a:srgbClr val="3F3F3F"/>
                </a:solidFill>
                <a:latin typeface="Univers Condensed Light" panose="020B0306020202040204" pitchFamily="34" charset="0"/>
                <a:ea typeface="Verdana" panose="020B0604030504040204" pitchFamily="34" charset="0"/>
              </a:rPr>
              <a:t>Concrete begins to delaminate and spall</a:t>
            </a:r>
          </a:p>
          <a:p>
            <a:r>
              <a:rPr lang="en-US" sz="1800" dirty="0">
                <a:solidFill>
                  <a:srgbClr val="3F3F3F"/>
                </a:solidFill>
                <a:latin typeface="Univers Condensed Light" panose="020B0306020202040204" pitchFamily="34" charset="0"/>
                <a:ea typeface="Verdana" panose="020B0604030504040204" pitchFamily="34" charset="0"/>
              </a:rPr>
              <a:t>Steel will continue to corrode, causing loss of strength in structural steel</a:t>
            </a:r>
          </a:p>
          <a:p>
            <a:endParaRPr lang="en-US" sz="1800" dirty="0">
              <a:solidFill>
                <a:srgbClr val="3F3F3F"/>
              </a:solidFill>
              <a:latin typeface="Verdana" panose="020B0604030504040204" pitchFamily="34" charset="0"/>
              <a:ea typeface="Verdana" panose="020B0604030504040204" pitchFamily="34" charset="0"/>
            </a:endParaRPr>
          </a:p>
        </p:txBody>
      </p:sp>
      <p:pic>
        <p:nvPicPr>
          <p:cNvPr id="8" name="Picture 7" descr="Text, logo, company name&#10;&#10;Description automatically generated">
            <a:extLst>
              <a:ext uri="{FF2B5EF4-FFF2-40B4-BE49-F238E27FC236}">
                <a16:creationId xmlns:a16="http://schemas.microsoft.com/office/drawing/2014/main" id="{E1EFD4BD-1B12-4E98-8261-885863D902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6727" y="6171282"/>
            <a:ext cx="1977615" cy="531718"/>
          </a:xfrm>
          <a:prstGeom prst="rect">
            <a:avLst/>
          </a:prstGeom>
        </p:spPr>
      </p:pic>
      <p:sp>
        <p:nvSpPr>
          <p:cNvPr id="7" name="Title 1">
            <a:extLst>
              <a:ext uri="{FF2B5EF4-FFF2-40B4-BE49-F238E27FC236}">
                <a16:creationId xmlns:a16="http://schemas.microsoft.com/office/drawing/2014/main" id="{B7C19C16-07A2-B398-6F25-4E7B4D0FB380}"/>
              </a:ext>
            </a:extLst>
          </p:cNvPr>
          <p:cNvSpPr txBox="1">
            <a:spLocks/>
          </p:cNvSpPr>
          <p:nvPr/>
        </p:nvSpPr>
        <p:spPr>
          <a:xfrm>
            <a:off x="228600" y="2286000"/>
            <a:ext cx="2743200" cy="1143000"/>
          </a:xfrm>
          <a:prstGeom prst="roundRect">
            <a:avLst/>
          </a:prstGeom>
          <a:noFill/>
          <a:ln w="12700" cap="flat" cmpd="sng" algn="ctr">
            <a:noFill/>
            <a:prstDash val="solid"/>
            <a:miter lim="800000"/>
          </a:ln>
          <a:effectLst/>
        </p:spPr>
        <p:txBody>
          <a:bodyPr vert="horz" lIns="0" tIns="182880" rIns="0" bIns="182880" rtlCol="0" anchor="t">
            <a:noAutofit/>
          </a:bodyPr>
          <a:lstStyle>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spc="20" dirty="0">
                <a:solidFill>
                  <a:srgbClr val="0F6CB6"/>
                </a:solidFill>
              </a:rPr>
              <a:t>Before Corrosion.</a:t>
            </a:r>
          </a:p>
        </p:txBody>
      </p:sp>
      <p:sp>
        <p:nvSpPr>
          <p:cNvPr id="9" name="Title 1">
            <a:extLst>
              <a:ext uri="{FF2B5EF4-FFF2-40B4-BE49-F238E27FC236}">
                <a16:creationId xmlns:a16="http://schemas.microsoft.com/office/drawing/2014/main" id="{DE36D83E-F535-EBFA-0DC9-1A8F06E3E6DE}"/>
              </a:ext>
            </a:extLst>
          </p:cNvPr>
          <p:cNvSpPr txBox="1">
            <a:spLocks/>
          </p:cNvSpPr>
          <p:nvPr/>
        </p:nvSpPr>
        <p:spPr>
          <a:xfrm>
            <a:off x="457200" y="4038601"/>
            <a:ext cx="3352800" cy="2133600"/>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fontScale="92500" lnSpcReduction="10000"/>
          </a:bodyPr>
          <a:lstStyle>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What is happening underneath the surface</a:t>
            </a:r>
          </a:p>
        </p:txBody>
      </p:sp>
      <p:sp>
        <p:nvSpPr>
          <p:cNvPr id="11" name="Title 1">
            <a:extLst>
              <a:ext uri="{FF2B5EF4-FFF2-40B4-BE49-F238E27FC236}">
                <a16:creationId xmlns:a16="http://schemas.microsoft.com/office/drawing/2014/main" id="{40DC990B-5075-A9D7-E279-9C0146890D0A}"/>
              </a:ext>
            </a:extLst>
          </p:cNvPr>
          <p:cNvSpPr txBox="1">
            <a:spLocks/>
          </p:cNvSpPr>
          <p:nvPr/>
        </p:nvSpPr>
        <p:spPr>
          <a:xfrm>
            <a:off x="6248400" y="2286000"/>
            <a:ext cx="2743200" cy="1143000"/>
          </a:xfrm>
          <a:prstGeom prst="roundRect">
            <a:avLst/>
          </a:prstGeom>
          <a:noFill/>
          <a:ln w="12700" cap="flat" cmpd="sng" algn="ctr">
            <a:noFill/>
            <a:prstDash val="solid"/>
            <a:miter lim="800000"/>
          </a:ln>
          <a:effectLst/>
        </p:spPr>
        <p:txBody>
          <a:bodyPr vert="horz" lIns="0" tIns="182880" rIns="0" bIns="182880" rtlCol="0" anchor="t">
            <a:noAutofit/>
          </a:bodyPr>
          <a:lstStyle>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spc="20" dirty="0">
                <a:solidFill>
                  <a:srgbClr val="0F6CB6"/>
                </a:solidFill>
              </a:rPr>
              <a:t>Further corrosion. Surface cracks. Stains.</a:t>
            </a:r>
          </a:p>
        </p:txBody>
      </p:sp>
      <p:sp>
        <p:nvSpPr>
          <p:cNvPr id="13" name="Title 1">
            <a:extLst>
              <a:ext uri="{FF2B5EF4-FFF2-40B4-BE49-F238E27FC236}">
                <a16:creationId xmlns:a16="http://schemas.microsoft.com/office/drawing/2014/main" id="{AFD26333-E3F1-F3C4-E7A9-E6B519FCAFBC}"/>
              </a:ext>
            </a:extLst>
          </p:cNvPr>
          <p:cNvSpPr txBox="1">
            <a:spLocks/>
          </p:cNvSpPr>
          <p:nvPr/>
        </p:nvSpPr>
        <p:spPr>
          <a:xfrm>
            <a:off x="3352352" y="2286000"/>
            <a:ext cx="2743200" cy="1143000"/>
          </a:xfrm>
          <a:prstGeom prst="roundRect">
            <a:avLst/>
          </a:prstGeom>
          <a:noFill/>
          <a:ln w="12700" cap="flat" cmpd="sng" algn="ctr">
            <a:noFill/>
            <a:prstDash val="solid"/>
            <a:miter lim="800000"/>
          </a:ln>
          <a:effectLst/>
        </p:spPr>
        <p:txBody>
          <a:bodyPr vert="horz" lIns="0" tIns="182880" rIns="0" bIns="182880" rtlCol="0" anchor="t">
            <a:noAutofit/>
          </a:bodyPr>
          <a:lstStyle>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spc="20" dirty="0">
                <a:solidFill>
                  <a:srgbClr val="0F6CB6"/>
                </a:solidFill>
              </a:rPr>
              <a:t>Build-up of corrosion products.</a:t>
            </a:r>
          </a:p>
        </p:txBody>
      </p:sp>
      <p:sp>
        <p:nvSpPr>
          <p:cNvPr id="15" name="Title 1">
            <a:extLst>
              <a:ext uri="{FF2B5EF4-FFF2-40B4-BE49-F238E27FC236}">
                <a16:creationId xmlns:a16="http://schemas.microsoft.com/office/drawing/2014/main" id="{BB97B383-66CD-D221-CF2B-7D5C2784ABC7}"/>
              </a:ext>
            </a:extLst>
          </p:cNvPr>
          <p:cNvSpPr txBox="1">
            <a:spLocks/>
          </p:cNvSpPr>
          <p:nvPr/>
        </p:nvSpPr>
        <p:spPr>
          <a:xfrm>
            <a:off x="9258300" y="2286000"/>
            <a:ext cx="2743200" cy="1143000"/>
          </a:xfrm>
          <a:prstGeom prst="roundRect">
            <a:avLst/>
          </a:prstGeom>
          <a:noFill/>
          <a:ln w="12700" cap="flat" cmpd="sng" algn="ctr">
            <a:noFill/>
            <a:prstDash val="solid"/>
            <a:miter lim="800000"/>
          </a:ln>
          <a:effectLst/>
        </p:spPr>
        <p:txBody>
          <a:bodyPr vert="horz" lIns="0" tIns="182880" rIns="0" bIns="182880" rtlCol="0" anchor="t">
            <a:noAutofit/>
          </a:bodyPr>
          <a:lstStyle>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spc="20" dirty="0">
                <a:solidFill>
                  <a:srgbClr val="0F6CB6"/>
                </a:solidFill>
              </a:rPr>
              <a:t>Eventual Spalling. Corroded Bar. Exposed.</a:t>
            </a:r>
          </a:p>
        </p:txBody>
      </p:sp>
    </p:spTree>
    <p:extLst>
      <p:ext uri="{BB962C8B-B14F-4D97-AF65-F5344CB8AC3E}">
        <p14:creationId xmlns:p14="http://schemas.microsoft.com/office/powerpoint/2010/main" val="2983266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356C4-B6EB-4E35-5D23-24EB5646CB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7083F9-C236-2433-8E8C-46051D046FD3}"/>
              </a:ext>
            </a:extLst>
          </p:cNvPr>
          <p:cNvSpPr>
            <a:spLocks noGrp="1"/>
          </p:cNvSpPr>
          <p:nvPr>
            <p:ph type="title"/>
          </p:nvPr>
        </p:nvSpPr>
        <p:spPr/>
        <p:txBody>
          <a:bodyPr anchor="b">
            <a:normAutofit/>
          </a:bodyPr>
          <a:lstStyle/>
          <a:p>
            <a:r>
              <a:rPr lang="en-US" dirty="0"/>
              <a:t>Protecting your  investment</a:t>
            </a:r>
          </a:p>
        </p:txBody>
      </p:sp>
      <p:sp>
        <p:nvSpPr>
          <p:cNvPr id="6" name="Slide Number Placeholder 5">
            <a:extLst>
              <a:ext uri="{FF2B5EF4-FFF2-40B4-BE49-F238E27FC236}">
                <a16:creationId xmlns:a16="http://schemas.microsoft.com/office/drawing/2014/main" id="{F1748FC0-4165-B6FB-92B9-C50041A7B269}"/>
              </a:ext>
            </a:extLst>
          </p:cNvPr>
          <p:cNvSpPr>
            <a:spLocks noGrp="1"/>
          </p:cNvSpPr>
          <p:nvPr>
            <p:ph type="sldNum" sz="quarter" idx="12"/>
          </p:nvPr>
        </p:nvSpPr>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7F8DDA4-3B80-4E8A-A8F5-521F73BF9127}" type="slidenum">
              <a:rPr kumimoji="0" lang="en-US" sz="900" b="0" i="0" u="none" strike="noStrike" kern="1200" cap="all" spc="0" normalizeH="0" baseline="0" noProof="0" smtClean="0">
                <a:ln>
                  <a:noFill/>
                </a:ln>
                <a:solidFill>
                  <a:prstClr val="white"/>
                </a:solidFill>
                <a:effectLst/>
                <a:uLnTx/>
                <a:uFillTx/>
                <a:latin typeface="Univers Condensed Ligh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33</a:t>
            </a:fld>
            <a:endParaRPr kumimoji="0" lang="en-US" sz="900" b="0" i="0" u="none" strike="noStrike" kern="1200" cap="all" spc="0" normalizeH="0" baseline="0" noProof="0">
              <a:ln>
                <a:noFill/>
              </a:ln>
              <a:solidFill>
                <a:prstClr val="white"/>
              </a:solidFill>
              <a:effectLst/>
              <a:uLnTx/>
              <a:uFillTx/>
              <a:latin typeface="Univers Condensed Light"/>
              <a:ea typeface="+mn-ea"/>
              <a:cs typeface="+mn-cs"/>
            </a:endParaRPr>
          </a:p>
        </p:txBody>
      </p:sp>
      <p:pic>
        <p:nvPicPr>
          <p:cNvPr id="3" name="Picture 2">
            <a:extLst>
              <a:ext uri="{FF2B5EF4-FFF2-40B4-BE49-F238E27FC236}">
                <a16:creationId xmlns:a16="http://schemas.microsoft.com/office/drawing/2014/main" id="{5C0A6557-123E-D020-E5B6-4D6A33174D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4179" y="501212"/>
            <a:ext cx="1700796" cy="457289"/>
          </a:xfrm>
          <a:prstGeom prst="rect">
            <a:avLst/>
          </a:prstGeom>
        </p:spPr>
      </p:pic>
    </p:spTree>
    <p:extLst>
      <p:ext uri="{BB962C8B-B14F-4D97-AF65-F5344CB8AC3E}">
        <p14:creationId xmlns:p14="http://schemas.microsoft.com/office/powerpoint/2010/main" val="4734277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602" y="3181"/>
            <a:ext cx="12188064" cy="6854534"/>
            <a:chOff x="5235" y="5245"/>
            <a:chExt cx="20099020" cy="11303635"/>
          </a:xfrm>
        </p:grpSpPr>
        <p:sp>
          <p:nvSpPr>
            <p:cNvPr id="3" name="object 3"/>
            <p:cNvSpPr/>
            <p:nvPr/>
          </p:nvSpPr>
          <p:spPr>
            <a:xfrm>
              <a:off x="5235" y="4984141"/>
              <a:ext cx="7764145" cy="5948045"/>
            </a:xfrm>
            <a:custGeom>
              <a:avLst/>
              <a:gdLst/>
              <a:ahLst/>
              <a:cxnLst/>
              <a:rect l="l" t="t" r="r" b="b"/>
              <a:pathLst>
                <a:path w="7764145" h="5948045">
                  <a:moveTo>
                    <a:pt x="0" y="5947462"/>
                  </a:moveTo>
                  <a:lnTo>
                    <a:pt x="7764151" y="5947462"/>
                  </a:lnTo>
                  <a:lnTo>
                    <a:pt x="7764151" y="0"/>
                  </a:lnTo>
                  <a:lnTo>
                    <a:pt x="0" y="0"/>
                  </a:lnTo>
                  <a:lnTo>
                    <a:pt x="0" y="5947462"/>
                  </a:lnTo>
                  <a:close/>
                </a:path>
              </a:pathLst>
            </a:custGeom>
            <a:solidFill>
              <a:srgbClr val="1F3D7C"/>
            </a:solidFill>
          </p:spPr>
          <p:txBody>
            <a:bodyPr wrap="square" lIns="0" tIns="0" rIns="0" bIns="0" rtlCol="0"/>
            <a:lstStyle/>
            <a:p>
              <a:pPr defTabSz="554492"/>
              <a:endParaRPr sz="1092">
                <a:solidFill>
                  <a:prstClr val="black"/>
                </a:solidFill>
                <a:latin typeface="Calibri"/>
              </a:endParaRPr>
            </a:p>
          </p:txBody>
        </p:sp>
        <p:sp>
          <p:nvSpPr>
            <p:cNvPr id="4" name="object 4"/>
            <p:cNvSpPr/>
            <p:nvPr/>
          </p:nvSpPr>
          <p:spPr>
            <a:xfrm>
              <a:off x="5232" y="10931607"/>
              <a:ext cx="7764145" cy="377190"/>
            </a:xfrm>
            <a:custGeom>
              <a:avLst/>
              <a:gdLst/>
              <a:ahLst/>
              <a:cxnLst/>
              <a:rect l="l" t="t" r="r" b="b"/>
              <a:pathLst>
                <a:path w="7764145" h="377190">
                  <a:moveTo>
                    <a:pt x="5170868" y="0"/>
                  </a:moveTo>
                  <a:lnTo>
                    <a:pt x="0" y="0"/>
                  </a:lnTo>
                  <a:lnTo>
                    <a:pt x="0" y="376948"/>
                  </a:lnTo>
                  <a:lnTo>
                    <a:pt x="5170868" y="376948"/>
                  </a:lnTo>
                  <a:lnTo>
                    <a:pt x="5170868" y="0"/>
                  </a:lnTo>
                  <a:close/>
                </a:path>
                <a:path w="7764145" h="377190">
                  <a:moveTo>
                    <a:pt x="7764145" y="0"/>
                  </a:moveTo>
                  <a:lnTo>
                    <a:pt x="7758925" y="0"/>
                  </a:lnTo>
                  <a:lnTo>
                    <a:pt x="7758925" y="376948"/>
                  </a:lnTo>
                  <a:lnTo>
                    <a:pt x="7764145" y="376948"/>
                  </a:lnTo>
                  <a:lnTo>
                    <a:pt x="7764145" y="0"/>
                  </a:lnTo>
                  <a:close/>
                </a:path>
              </a:pathLst>
            </a:custGeom>
            <a:solidFill>
              <a:srgbClr val="000000"/>
            </a:solidFill>
          </p:spPr>
          <p:txBody>
            <a:bodyPr wrap="square" lIns="0" tIns="0" rIns="0" bIns="0" rtlCol="0"/>
            <a:lstStyle/>
            <a:p>
              <a:pPr defTabSz="554492"/>
              <a:endParaRPr sz="1092">
                <a:solidFill>
                  <a:prstClr val="black"/>
                </a:solidFill>
                <a:latin typeface="Calibri"/>
              </a:endParaRPr>
            </a:p>
          </p:txBody>
        </p:sp>
        <p:sp>
          <p:nvSpPr>
            <p:cNvPr id="5" name="object 5"/>
            <p:cNvSpPr/>
            <p:nvPr/>
          </p:nvSpPr>
          <p:spPr>
            <a:xfrm>
              <a:off x="5176104" y="10931604"/>
              <a:ext cx="2588260" cy="377190"/>
            </a:xfrm>
            <a:custGeom>
              <a:avLst/>
              <a:gdLst/>
              <a:ahLst/>
              <a:cxnLst/>
              <a:rect l="l" t="t" r="r" b="b"/>
              <a:pathLst>
                <a:path w="2588259" h="377190">
                  <a:moveTo>
                    <a:pt x="2588057" y="0"/>
                  </a:moveTo>
                  <a:lnTo>
                    <a:pt x="0" y="0"/>
                  </a:lnTo>
                  <a:lnTo>
                    <a:pt x="0" y="376951"/>
                  </a:lnTo>
                  <a:lnTo>
                    <a:pt x="2588057" y="376951"/>
                  </a:lnTo>
                  <a:lnTo>
                    <a:pt x="2588057" y="0"/>
                  </a:lnTo>
                  <a:close/>
                </a:path>
              </a:pathLst>
            </a:custGeom>
            <a:solidFill>
              <a:srgbClr val="9C3727"/>
            </a:solidFill>
          </p:spPr>
          <p:txBody>
            <a:bodyPr wrap="square" lIns="0" tIns="0" rIns="0" bIns="0" rtlCol="0"/>
            <a:lstStyle/>
            <a:p>
              <a:pPr defTabSz="554492"/>
              <a:endParaRPr sz="1092">
                <a:solidFill>
                  <a:prstClr val="black"/>
                </a:solidFill>
                <a:latin typeface="Calibri"/>
              </a:endParaRPr>
            </a:p>
          </p:txBody>
        </p:sp>
        <p:sp>
          <p:nvSpPr>
            <p:cNvPr id="6" name="object 6"/>
            <p:cNvSpPr/>
            <p:nvPr/>
          </p:nvSpPr>
          <p:spPr>
            <a:xfrm>
              <a:off x="7769397" y="5245"/>
              <a:ext cx="12334702" cy="11298074"/>
            </a:xfrm>
            <a:prstGeom prst="rect">
              <a:avLst/>
            </a:prstGeom>
            <a:blipFill>
              <a:blip r:embed="rId2" cstate="print"/>
              <a:stretch>
                <a:fillRect/>
              </a:stretch>
            </a:blipFill>
          </p:spPr>
          <p:txBody>
            <a:bodyPr wrap="square" lIns="0" tIns="0" rIns="0" bIns="0" rtlCol="0"/>
            <a:lstStyle/>
            <a:p>
              <a:pPr defTabSz="554492"/>
              <a:endParaRPr sz="1092">
                <a:solidFill>
                  <a:prstClr val="black"/>
                </a:solidFill>
                <a:latin typeface="Calibri"/>
              </a:endParaRPr>
            </a:p>
          </p:txBody>
        </p:sp>
      </p:grpSp>
      <p:sp>
        <p:nvSpPr>
          <p:cNvPr id="9" name="object 9"/>
          <p:cNvSpPr txBox="1"/>
          <p:nvPr/>
        </p:nvSpPr>
        <p:spPr>
          <a:xfrm>
            <a:off x="667130" y="3519095"/>
            <a:ext cx="3773633" cy="2124012"/>
          </a:xfrm>
          <a:prstGeom prst="rect">
            <a:avLst/>
          </a:prstGeom>
        </p:spPr>
        <p:txBody>
          <a:bodyPr vert="horz" wrap="square" lIns="0" tIns="81249" rIns="0" bIns="0" rtlCol="0">
            <a:spAutoFit/>
          </a:bodyPr>
          <a:lstStyle/>
          <a:p>
            <a:pPr defTabSz="554492">
              <a:spcBef>
                <a:spcPts val="640"/>
              </a:spcBef>
            </a:pPr>
            <a:r>
              <a:rPr sz="1698" b="1" spc="42" dirty="0">
                <a:solidFill>
                  <a:srgbClr val="B7D1EC"/>
                </a:solidFill>
                <a:latin typeface="Univers Condensed Light" panose="020B0306020202040204" pitchFamily="34" charset="0"/>
                <a:cs typeface="Museo Sans 900"/>
              </a:rPr>
              <a:t>Why</a:t>
            </a:r>
            <a:endParaRPr sz="1698" dirty="0">
              <a:solidFill>
                <a:prstClr val="black"/>
              </a:solidFill>
              <a:latin typeface="Univers Condensed Light" panose="020B0306020202040204" pitchFamily="34" charset="0"/>
              <a:cs typeface="Museo Sans 900"/>
            </a:endParaRPr>
          </a:p>
          <a:p>
            <a:pPr marL="222182" marR="3081" defTabSz="554492">
              <a:lnSpc>
                <a:spcPct val="123400"/>
              </a:lnSpc>
              <a:spcBef>
                <a:spcPts val="106"/>
              </a:spcBef>
            </a:pPr>
            <a:r>
              <a:rPr sz="1486" spc="-39" dirty="0">
                <a:solidFill>
                  <a:srgbClr val="C5C5C5"/>
                </a:solidFill>
                <a:latin typeface="Univers Condensed Light" panose="020B0306020202040204" pitchFamily="34" charset="0"/>
                <a:cs typeface="Museo Sans 500"/>
              </a:rPr>
              <a:t>To </a:t>
            </a:r>
            <a:r>
              <a:rPr sz="1486" spc="36" dirty="0">
                <a:solidFill>
                  <a:srgbClr val="C5C5C5"/>
                </a:solidFill>
                <a:latin typeface="Univers Condensed Light" panose="020B0306020202040204" pitchFamily="34" charset="0"/>
                <a:cs typeface="Museo Sans 500"/>
              </a:rPr>
              <a:t>Protect Concrete, </a:t>
            </a:r>
            <a:r>
              <a:rPr sz="1486" spc="39" dirty="0">
                <a:solidFill>
                  <a:srgbClr val="C5C5C5"/>
                </a:solidFill>
                <a:latin typeface="Univers Condensed Light" panose="020B0306020202040204" pitchFamily="34" charset="0"/>
                <a:cs typeface="Museo Sans 500"/>
              </a:rPr>
              <a:t>Particularly </a:t>
            </a:r>
            <a:r>
              <a:rPr sz="1486" spc="42" dirty="0">
                <a:solidFill>
                  <a:srgbClr val="C5C5C5"/>
                </a:solidFill>
                <a:latin typeface="Univers Condensed Light" panose="020B0306020202040204" pitchFamily="34" charset="0"/>
                <a:cs typeface="Museo Sans 500"/>
              </a:rPr>
              <a:t>After  Repairs</a:t>
            </a:r>
            <a:endParaRPr sz="1486" dirty="0">
              <a:solidFill>
                <a:prstClr val="black"/>
              </a:solidFill>
              <a:latin typeface="Univers Condensed Light" panose="020B0306020202040204" pitchFamily="34" charset="0"/>
              <a:cs typeface="Museo Sans 500"/>
            </a:endParaRPr>
          </a:p>
          <a:p>
            <a:pPr defTabSz="554492">
              <a:spcBef>
                <a:spcPts val="30"/>
              </a:spcBef>
            </a:pPr>
            <a:endParaRPr sz="2395" dirty="0">
              <a:solidFill>
                <a:prstClr val="black"/>
              </a:solidFill>
              <a:latin typeface="Univers Condensed Light" panose="020B0306020202040204" pitchFamily="34" charset="0"/>
              <a:cs typeface="Museo Sans 500"/>
            </a:endParaRPr>
          </a:p>
          <a:p>
            <a:pPr defTabSz="554492"/>
            <a:r>
              <a:rPr sz="1698" b="1" spc="42" dirty="0">
                <a:solidFill>
                  <a:srgbClr val="B7D1EC"/>
                </a:solidFill>
                <a:latin typeface="Univers Condensed Light" panose="020B0306020202040204" pitchFamily="34" charset="0"/>
                <a:cs typeface="Museo Sans 900"/>
              </a:rPr>
              <a:t>Application</a:t>
            </a:r>
            <a:endParaRPr sz="1698" dirty="0">
              <a:solidFill>
                <a:prstClr val="black"/>
              </a:solidFill>
              <a:latin typeface="Univers Condensed Light" panose="020B0306020202040204" pitchFamily="34" charset="0"/>
              <a:cs typeface="Museo Sans 900"/>
            </a:endParaRPr>
          </a:p>
          <a:p>
            <a:pPr marL="222182" defTabSz="554492">
              <a:spcBef>
                <a:spcPts val="525"/>
              </a:spcBef>
            </a:pPr>
            <a:r>
              <a:rPr sz="1486" spc="33" dirty="0">
                <a:solidFill>
                  <a:srgbClr val="C5C5C5"/>
                </a:solidFill>
                <a:latin typeface="Univers Condensed Light" panose="020B0306020202040204" pitchFamily="34" charset="0"/>
                <a:cs typeface="Museo Sans 500"/>
              </a:rPr>
              <a:t>New </a:t>
            </a:r>
            <a:r>
              <a:rPr sz="1486" spc="36" dirty="0">
                <a:solidFill>
                  <a:srgbClr val="C5C5C5"/>
                </a:solidFill>
                <a:latin typeface="Univers Condensed Light" panose="020B0306020202040204" pitchFamily="34" charset="0"/>
                <a:cs typeface="Museo Sans 500"/>
              </a:rPr>
              <a:t>Concrete</a:t>
            </a:r>
            <a:r>
              <a:rPr sz="1486" spc="115" dirty="0">
                <a:solidFill>
                  <a:srgbClr val="C5C5C5"/>
                </a:solidFill>
                <a:latin typeface="Univers Condensed Light" panose="020B0306020202040204" pitchFamily="34" charset="0"/>
                <a:cs typeface="Museo Sans 500"/>
              </a:rPr>
              <a:t> </a:t>
            </a:r>
            <a:r>
              <a:rPr sz="1486" spc="39" dirty="0">
                <a:solidFill>
                  <a:srgbClr val="C5C5C5"/>
                </a:solidFill>
                <a:latin typeface="Univers Condensed Light" panose="020B0306020202040204" pitchFamily="34" charset="0"/>
                <a:cs typeface="Museo Sans 500"/>
              </a:rPr>
              <a:t>Areas</a:t>
            </a:r>
            <a:endParaRPr sz="1486" dirty="0">
              <a:solidFill>
                <a:prstClr val="black"/>
              </a:solidFill>
              <a:latin typeface="Univers Condensed Light" panose="020B0306020202040204" pitchFamily="34" charset="0"/>
              <a:cs typeface="Museo Sans 500"/>
            </a:endParaRPr>
          </a:p>
          <a:p>
            <a:pPr marL="222182" marR="290723" defTabSz="554492">
              <a:lnSpc>
                <a:spcPct val="123400"/>
              </a:lnSpc>
              <a:spcBef>
                <a:spcPts val="152"/>
              </a:spcBef>
            </a:pPr>
            <a:r>
              <a:rPr sz="1486" spc="36" dirty="0">
                <a:solidFill>
                  <a:srgbClr val="C5C5C5"/>
                </a:solidFill>
                <a:latin typeface="Univers Condensed Light" panose="020B0306020202040204" pitchFamily="34" charset="0"/>
                <a:cs typeface="Museo Sans 500"/>
              </a:rPr>
              <a:t>Repair </a:t>
            </a:r>
            <a:r>
              <a:rPr sz="1486" spc="30" dirty="0">
                <a:solidFill>
                  <a:srgbClr val="C5C5C5"/>
                </a:solidFill>
                <a:latin typeface="Univers Condensed Light" panose="020B0306020202040204" pitchFamily="34" charset="0"/>
                <a:cs typeface="Museo Sans 500"/>
              </a:rPr>
              <a:t>and </a:t>
            </a:r>
            <a:r>
              <a:rPr sz="1486" spc="39" dirty="0">
                <a:solidFill>
                  <a:srgbClr val="C5C5C5"/>
                </a:solidFill>
                <a:latin typeface="Univers Condensed Light" panose="020B0306020202040204" pitchFamily="34" charset="0"/>
                <a:cs typeface="Museo Sans 500"/>
              </a:rPr>
              <a:t>Maintenance </a:t>
            </a:r>
            <a:r>
              <a:rPr sz="1486" spc="21" dirty="0">
                <a:solidFill>
                  <a:srgbClr val="C5C5C5"/>
                </a:solidFill>
                <a:latin typeface="Univers Condensed Light" panose="020B0306020202040204" pitchFamily="34" charset="0"/>
                <a:cs typeface="Museo Sans 500"/>
              </a:rPr>
              <a:t>of </a:t>
            </a:r>
            <a:r>
              <a:rPr sz="1486" spc="42" dirty="0">
                <a:solidFill>
                  <a:srgbClr val="C5C5C5"/>
                </a:solidFill>
                <a:latin typeface="Univers Condensed Light" panose="020B0306020202040204" pitchFamily="34" charset="0"/>
                <a:cs typeface="Museo Sans 500"/>
              </a:rPr>
              <a:t>Existing  Coatings</a:t>
            </a:r>
            <a:endParaRPr sz="1486" dirty="0">
              <a:solidFill>
                <a:prstClr val="black"/>
              </a:solidFill>
              <a:latin typeface="Univers Condensed Light" panose="020B0306020202040204" pitchFamily="34" charset="0"/>
              <a:cs typeface="Museo Sans 500"/>
            </a:endParaRPr>
          </a:p>
        </p:txBody>
      </p:sp>
      <p:sp>
        <p:nvSpPr>
          <p:cNvPr id="10" name="object 10"/>
          <p:cNvSpPr/>
          <p:nvPr/>
        </p:nvSpPr>
        <p:spPr>
          <a:xfrm>
            <a:off x="9414784" y="6133670"/>
            <a:ext cx="2522805" cy="453358"/>
          </a:xfrm>
          <a:prstGeom prst="rect">
            <a:avLst/>
          </a:prstGeom>
          <a:blipFill>
            <a:blip r:embed="rId3" cstate="print"/>
            <a:stretch>
              <a:fillRect/>
            </a:stretch>
          </a:blipFill>
        </p:spPr>
        <p:txBody>
          <a:bodyPr wrap="square" lIns="0" tIns="0" rIns="0" bIns="0" rtlCol="0"/>
          <a:lstStyle/>
          <a:p>
            <a:pPr defTabSz="554492"/>
            <a:endParaRPr sz="1092">
              <a:solidFill>
                <a:prstClr val="black"/>
              </a:solidFill>
              <a:latin typeface="Calibri"/>
            </a:endParaRPr>
          </a:p>
        </p:txBody>
      </p:sp>
      <p:sp>
        <p:nvSpPr>
          <p:cNvPr id="8" name="Title 1">
            <a:extLst>
              <a:ext uri="{FF2B5EF4-FFF2-40B4-BE49-F238E27FC236}">
                <a16:creationId xmlns:a16="http://schemas.microsoft.com/office/drawing/2014/main" id="{C1E36DDB-CB63-E1A3-AA88-C3BBB9FAC604}"/>
              </a:ext>
            </a:extLst>
          </p:cNvPr>
          <p:cNvSpPr txBox="1">
            <a:spLocks/>
          </p:cNvSpPr>
          <p:nvPr/>
        </p:nvSpPr>
        <p:spPr>
          <a:xfrm>
            <a:off x="690391" y="769717"/>
            <a:ext cx="3352800" cy="1486135"/>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defPPr>
              <a:defRPr lang="en-US"/>
            </a:defPPr>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Deck Coating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602" y="3181"/>
            <a:ext cx="6092492" cy="6851454"/>
            <a:chOff x="5235" y="5245"/>
            <a:chExt cx="10046970" cy="11298555"/>
          </a:xfrm>
        </p:grpSpPr>
        <p:sp>
          <p:nvSpPr>
            <p:cNvPr id="3" name="object 3"/>
            <p:cNvSpPr/>
            <p:nvPr/>
          </p:nvSpPr>
          <p:spPr>
            <a:xfrm>
              <a:off x="5235" y="5245"/>
              <a:ext cx="4047490" cy="11298555"/>
            </a:xfrm>
            <a:custGeom>
              <a:avLst/>
              <a:gdLst/>
              <a:ahLst/>
              <a:cxnLst/>
              <a:rect l="l" t="t" r="r" b="b"/>
              <a:pathLst>
                <a:path w="4047490" h="11298555">
                  <a:moveTo>
                    <a:pt x="4046997" y="0"/>
                  </a:moveTo>
                  <a:lnTo>
                    <a:pt x="0" y="0"/>
                  </a:lnTo>
                  <a:lnTo>
                    <a:pt x="0" y="11298074"/>
                  </a:lnTo>
                  <a:lnTo>
                    <a:pt x="4046997" y="11298074"/>
                  </a:lnTo>
                  <a:lnTo>
                    <a:pt x="4046997" y="0"/>
                  </a:lnTo>
                  <a:close/>
                </a:path>
              </a:pathLst>
            </a:custGeom>
            <a:solidFill>
              <a:schemeClr val="tx2">
                <a:lumMod val="60000"/>
                <a:lumOff val="40000"/>
              </a:schemeClr>
            </a:solidFill>
          </p:spPr>
          <p:txBody>
            <a:bodyPr wrap="square" lIns="0" tIns="0" rIns="0" bIns="0" rtlCol="0"/>
            <a:lstStyle/>
            <a:p>
              <a:pPr defTabSz="554492"/>
              <a:endParaRPr sz="1092">
                <a:solidFill>
                  <a:prstClr val="black"/>
                </a:solidFill>
                <a:latin typeface="Calibri"/>
              </a:endParaRPr>
            </a:p>
          </p:txBody>
        </p:sp>
        <p:sp>
          <p:nvSpPr>
            <p:cNvPr id="4" name="object 4"/>
            <p:cNvSpPr/>
            <p:nvPr/>
          </p:nvSpPr>
          <p:spPr>
            <a:xfrm>
              <a:off x="3015615" y="1026146"/>
              <a:ext cx="7036434" cy="9256262"/>
            </a:xfrm>
            <a:prstGeom prst="rect">
              <a:avLst/>
            </a:prstGeom>
            <a:blipFill>
              <a:blip r:embed="rId2" cstate="print"/>
              <a:stretch>
                <a:fillRect/>
              </a:stretch>
            </a:blipFill>
          </p:spPr>
          <p:txBody>
            <a:bodyPr wrap="square" lIns="0" tIns="0" rIns="0" bIns="0" rtlCol="0"/>
            <a:lstStyle/>
            <a:p>
              <a:pPr defTabSz="554492"/>
              <a:endParaRPr sz="1092">
                <a:solidFill>
                  <a:prstClr val="black"/>
                </a:solidFill>
                <a:latin typeface="Calibri"/>
              </a:endParaRPr>
            </a:p>
          </p:txBody>
        </p:sp>
      </p:grpSp>
      <p:sp>
        <p:nvSpPr>
          <p:cNvPr id="5" name="object 5"/>
          <p:cNvSpPr txBox="1"/>
          <p:nvPr/>
        </p:nvSpPr>
        <p:spPr>
          <a:xfrm>
            <a:off x="632825" y="2307597"/>
            <a:ext cx="577081" cy="2242616"/>
          </a:xfrm>
          <a:prstGeom prst="rect">
            <a:avLst/>
          </a:prstGeom>
        </p:spPr>
        <p:txBody>
          <a:bodyPr vert="vert270" wrap="square" lIns="0" tIns="0" rIns="0" bIns="0" rtlCol="0">
            <a:spAutoFit/>
          </a:bodyPr>
          <a:lstStyle/>
          <a:p>
            <a:pPr marL="7701" defTabSz="554492">
              <a:lnSpc>
                <a:spcPts val="4533"/>
              </a:lnSpc>
            </a:pPr>
            <a:r>
              <a:rPr sz="4002" b="1" spc="324" dirty="0">
                <a:solidFill>
                  <a:schemeClr val="bg1"/>
                </a:solidFill>
                <a:latin typeface="Museo Sans 900"/>
                <a:cs typeface="Museo Sans 900"/>
              </a:rPr>
              <a:t>BEFORE</a:t>
            </a:r>
            <a:endParaRPr sz="4002" dirty="0">
              <a:solidFill>
                <a:schemeClr val="bg1"/>
              </a:solidFill>
              <a:latin typeface="Museo Sans 900"/>
              <a:cs typeface="Museo Sans 900"/>
            </a:endParaRPr>
          </a:p>
        </p:txBody>
      </p:sp>
      <p:grpSp>
        <p:nvGrpSpPr>
          <p:cNvPr id="6" name="object 6"/>
          <p:cNvGrpSpPr/>
          <p:nvPr/>
        </p:nvGrpSpPr>
        <p:grpSpPr>
          <a:xfrm>
            <a:off x="6096000" y="3181"/>
            <a:ext cx="6092492" cy="6851454"/>
            <a:chOff x="10052050" y="5245"/>
            <a:chExt cx="10046970" cy="11298555"/>
          </a:xfrm>
        </p:grpSpPr>
        <p:sp>
          <p:nvSpPr>
            <p:cNvPr id="7" name="object 7"/>
            <p:cNvSpPr/>
            <p:nvPr/>
          </p:nvSpPr>
          <p:spPr>
            <a:xfrm>
              <a:off x="10052050" y="5245"/>
              <a:ext cx="4047490" cy="11298555"/>
            </a:xfrm>
            <a:custGeom>
              <a:avLst/>
              <a:gdLst/>
              <a:ahLst/>
              <a:cxnLst/>
              <a:rect l="l" t="t" r="r" b="b"/>
              <a:pathLst>
                <a:path w="4047490" h="11298555">
                  <a:moveTo>
                    <a:pt x="4046997" y="0"/>
                  </a:moveTo>
                  <a:lnTo>
                    <a:pt x="0" y="0"/>
                  </a:lnTo>
                  <a:lnTo>
                    <a:pt x="0" y="11298074"/>
                  </a:lnTo>
                  <a:lnTo>
                    <a:pt x="4046997" y="11298074"/>
                  </a:lnTo>
                  <a:lnTo>
                    <a:pt x="4046997" y="0"/>
                  </a:lnTo>
                  <a:close/>
                </a:path>
              </a:pathLst>
            </a:custGeom>
            <a:solidFill>
              <a:schemeClr val="tx2">
                <a:lumMod val="75000"/>
              </a:schemeClr>
            </a:solidFill>
          </p:spPr>
          <p:txBody>
            <a:bodyPr wrap="square" lIns="0" tIns="0" rIns="0" bIns="0" rtlCol="0"/>
            <a:lstStyle/>
            <a:p>
              <a:pPr defTabSz="554492"/>
              <a:endParaRPr sz="1092">
                <a:solidFill>
                  <a:prstClr val="black"/>
                </a:solidFill>
                <a:latin typeface="Calibri"/>
              </a:endParaRPr>
            </a:p>
          </p:txBody>
        </p:sp>
        <p:sp>
          <p:nvSpPr>
            <p:cNvPr id="8" name="object 8"/>
            <p:cNvSpPr/>
            <p:nvPr/>
          </p:nvSpPr>
          <p:spPr>
            <a:xfrm>
              <a:off x="13062429" y="1026146"/>
              <a:ext cx="7036434" cy="9256262"/>
            </a:xfrm>
            <a:prstGeom prst="rect">
              <a:avLst/>
            </a:prstGeom>
            <a:blipFill>
              <a:blip r:embed="rId3" cstate="print"/>
              <a:stretch>
                <a:fillRect/>
              </a:stretch>
            </a:blipFill>
          </p:spPr>
          <p:txBody>
            <a:bodyPr wrap="square" lIns="0" tIns="0" rIns="0" bIns="0" rtlCol="0"/>
            <a:lstStyle/>
            <a:p>
              <a:pPr defTabSz="554492"/>
              <a:endParaRPr sz="1092">
                <a:solidFill>
                  <a:prstClr val="black"/>
                </a:solidFill>
                <a:latin typeface="Calibri"/>
              </a:endParaRPr>
            </a:p>
          </p:txBody>
        </p:sp>
      </p:grpSp>
      <p:sp>
        <p:nvSpPr>
          <p:cNvPr id="9" name="object 9"/>
          <p:cNvSpPr txBox="1"/>
          <p:nvPr/>
        </p:nvSpPr>
        <p:spPr>
          <a:xfrm>
            <a:off x="6725223" y="2531093"/>
            <a:ext cx="577081" cy="1795556"/>
          </a:xfrm>
          <a:prstGeom prst="rect">
            <a:avLst/>
          </a:prstGeom>
        </p:spPr>
        <p:txBody>
          <a:bodyPr vert="vert270" wrap="square" lIns="0" tIns="0" rIns="0" bIns="0" rtlCol="0">
            <a:spAutoFit/>
          </a:bodyPr>
          <a:lstStyle/>
          <a:p>
            <a:pPr marL="7701" defTabSz="554492">
              <a:lnSpc>
                <a:spcPts val="4533"/>
              </a:lnSpc>
            </a:pPr>
            <a:r>
              <a:rPr sz="4002" b="1" spc="397" dirty="0">
                <a:solidFill>
                  <a:schemeClr val="bg1"/>
                </a:solidFill>
                <a:latin typeface="Museo Sans 900"/>
                <a:cs typeface="Museo Sans 900"/>
              </a:rPr>
              <a:t>A</a:t>
            </a:r>
            <a:r>
              <a:rPr sz="4002" b="1" spc="409" dirty="0">
                <a:solidFill>
                  <a:schemeClr val="bg1"/>
                </a:solidFill>
                <a:latin typeface="Museo Sans 900"/>
                <a:cs typeface="Museo Sans 900"/>
              </a:rPr>
              <a:t>F</a:t>
            </a:r>
            <a:r>
              <a:rPr sz="4002" b="1" spc="397" dirty="0">
                <a:solidFill>
                  <a:schemeClr val="bg1"/>
                </a:solidFill>
                <a:latin typeface="Museo Sans 900"/>
                <a:cs typeface="Museo Sans 900"/>
              </a:rPr>
              <a:t>TE</a:t>
            </a:r>
            <a:r>
              <a:rPr sz="4002" b="1" dirty="0">
                <a:solidFill>
                  <a:schemeClr val="bg1"/>
                </a:solidFill>
                <a:latin typeface="Museo Sans 900"/>
                <a:cs typeface="Museo Sans 900"/>
              </a:rPr>
              <a:t>R</a:t>
            </a:r>
            <a:endParaRPr sz="4002">
              <a:solidFill>
                <a:schemeClr val="bg1"/>
              </a:solidFill>
              <a:latin typeface="Museo Sans 900"/>
              <a:cs typeface="Museo Sans 900"/>
            </a:endParaRPr>
          </a:p>
        </p:txBody>
      </p:sp>
      <p:sp>
        <p:nvSpPr>
          <p:cNvPr id="10" name="object 10"/>
          <p:cNvSpPr/>
          <p:nvPr/>
        </p:nvSpPr>
        <p:spPr>
          <a:xfrm>
            <a:off x="127419" y="6345567"/>
            <a:ext cx="2235043" cy="401646"/>
          </a:xfrm>
          <a:prstGeom prst="rect">
            <a:avLst/>
          </a:prstGeom>
          <a:blipFill>
            <a:blip r:embed="rId4" cstate="print"/>
            <a:stretch>
              <a:fillRect/>
            </a:stretch>
          </a:blipFill>
        </p:spPr>
        <p:txBody>
          <a:bodyPr wrap="square" lIns="0" tIns="0" rIns="0" bIns="0" rtlCol="0"/>
          <a:lstStyle/>
          <a:p>
            <a:pPr defTabSz="554492"/>
            <a:endParaRPr sz="1092">
              <a:solidFill>
                <a:prstClr val="black"/>
              </a:solidFill>
              <a:latin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51E05EA4-887D-49AB-85D2-3B9B140C1910}"/>
              </a:ext>
            </a:extLst>
          </p:cNvPr>
          <p:cNvGraphicFramePr>
            <a:graphicFrameLocks noGrp="1"/>
          </p:cNvGraphicFramePr>
          <p:nvPr>
            <p:ph idx="1"/>
            <p:extLst>
              <p:ext uri="{D42A27DB-BD31-4B8C-83A1-F6EECF244321}">
                <p14:modId xmlns:p14="http://schemas.microsoft.com/office/powerpoint/2010/main" val="2325962352"/>
              </p:ext>
            </p:extLst>
          </p:nvPr>
        </p:nvGraphicFramePr>
        <p:xfrm>
          <a:off x="5151229" y="763774"/>
          <a:ext cx="6541393" cy="55080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E30900C7-5D25-4F8D-AFB4-A517604D3941}"/>
              </a:ext>
            </a:extLst>
          </p:cNvPr>
          <p:cNvPicPr>
            <a:picLocks noChangeAspect="1"/>
          </p:cNvPicPr>
          <p:nvPr/>
        </p:nvPicPr>
        <p:blipFill rotWithShape="1">
          <a:blip r:embed="rId7">
            <a:extLst>
              <a:ext uri="{28A0092B-C50C-407E-A947-70E740481C1C}">
                <a14:useLocalDpi xmlns:a14="http://schemas.microsoft.com/office/drawing/2010/main" val="0"/>
              </a:ext>
            </a:extLst>
          </a:blip>
          <a:srcRect l="456" r="456"/>
          <a:stretch>
            <a:fillRect/>
          </a:stretch>
        </p:blipFill>
        <p:spPr>
          <a:xfrm>
            <a:off x="304800" y="2057400"/>
            <a:ext cx="4495800" cy="4537172"/>
          </a:xfrm>
          <a:prstGeom prst="rect">
            <a:avLst/>
          </a:prstGeom>
        </p:spPr>
      </p:pic>
      <p:sp>
        <p:nvSpPr>
          <p:cNvPr id="10" name="Title 1">
            <a:extLst>
              <a:ext uri="{FF2B5EF4-FFF2-40B4-BE49-F238E27FC236}">
                <a16:creationId xmlns:a16="http://schemas.microsoft.com/office/drawing/2014/main" id="{98882607-5334-A12A-792C-5EE3777402F0}"/>
              </a:ext>
            </a:extLst>
          </p:cNvPr>
          <p:cNvSpPr txBox="1">
            <a:spLocks/>
          </p:cNvSpPr>
          <p:nvPr/>
        </p:nvSpPr>
        <p:spPr>
          <a:xfrm>
            <a:off x="187228" y="326385"/>
            <a:ext cx="4730353" cy="1578615"/>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defPPr>
              <a:defRPr lang="en-US"/>
            </a:defPPr>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GARAGE REPAIR TIMELINE</a:t>
            </a:r>
          </a:p>
        </p:txBody>
      </p:sp>
    </p:spTree>
    <p:extLst>
      <p:ext uri="{BB962C8B-B14F-4D97-AF65-F5344CB8AC3E}">
        <p14:creationId xmlns:p14="http://schemas.microsoft.com/office/powerpoint/2010/main" val="13305569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3C0D0-AAF9-6525-086E-7E15D1650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CC2710-873D-C676-112A-0E9A8BCF523C}"/>
              </a:ext>
            </a:extLst>
          </p:cNvPr>
          <p:cNvSpPr>
            <a:spLocks noGrp="1"/>
          </p:cNvSpPr>
          <p:nvPr>
            <p:ph type="title"/>
          </p:nvPr>
        </p:nvSpPr>
        <p:spPr/>
        <p:txBody>
          <a:bodyPr anchor="b">
            <a:noAutofit/>
          </a:bodyPr>
          <a:lstStyle/>
          <a:p>
            <a:r>
              <a:rPr lang="en-US" sz="8000" dirty="0">
                <a:solidFill>
                  <a:srgbClr val="BCCFEB"/>
                </a:solidFill>
              </a:rPr>
              <a:t>Roofing Preventive Maintenance and Budgeting</a:t>
            </a:r>
            <a:endParaRPr lang="en-US" sz="8000" dirty="0"/>
          </a:p>
        </p:txBody>
      </p:sp>
      <p:sp>
        <p:nvSpPr>
          <p:cNvPr id="6" name="Slide Number Placeholder 5">
            <a:extLst>
              <a:ext uri="{FF2B5EF4-FFF2-40B4-BE49-F238E27FC236}">
                <a16:creationId xmlns:a16="http://schemas.microsoft.com/office/drawing/2014/main" id="{0F9AE05A-204C-9F15-EF6D-2739B18C781E}"/>
              </a:ext>
            </a:extLst>
          </p:cNvPr>
          <p:cNvSpPr>
            <a:spLocks noGrp="1"/>
          </p:cNvSpPr>
          <p:nvPr>
            <p:ph type="sldNum" sz="quarter" idx="12"/>
          </p:nvPr>
        </p:nvSpPr>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7F8DDA4-3B80-4E8A-A8F5-521F73BF9127}" type="slidenum">
              <a:rPr kumimoji="0" lang="en-US" sz="900" b="0" i="0" u="none" strike="noStrike" kern="1200" cap="all" spc="0" normalizeH="0" baseline="0" noProof="0" smtClean="0">
                <a:ln>
                  <a:noFill/>
                </a:ln>
                <a:solidFill>
                  <a:prstClr val="white"/>
                </a:solidFill>
                <a:effectLst/>
                <a:uLnTx/>
                <a:uFillTx/>
                <a:latin typeface="Univers Condensed Ligh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37</a:t>
            </a:fld>
            <a:endParaRPr kumimoji="0" lang="en-US" sz="900" b="0" i="0" u="none" strike="noStrike" kern="1200" cap="all" spc="0" normalizeH="0" baseline="0" noProof="0" dirty="0">
              <a:ln>
                <a:noFill/>
              </a:ln>
              <a:solidFill>
                <a:prstClr val="white"/>
              </a:solidFill>
              <a:effectLst/>
              <a:uLnTx/>
              <a:uFillTx/>
              <a:latin typeface="Univers Condensed Light"/>
              <a:ea typeface="+mn-ea"/>
              <a:cs typeface="+mn-cs"/>
            </a:endParaRPr>
          </a:p>
        </p:txBody>
      </p:sp>
      <p:pic>
        <p:nvPicPr>
          <p:cNvPr id="3" name="Picture 2">
            <a:extLst>
              <a:ext uri="{FF2B5EF4-FFF2-40B4-BE49-F238E27FC236}">
                <a16:creationId xmlns:a16="http://schemas.microsoft.com/office/drawing/2014/main" id="{55EF251C-93C8-851D-8461-B71B63B2BC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4179" y="501212"/>
            <a:ext cx="1700796" cy="457289"/>
          </a:xfrm>
          <a:prstGeom prst="rect">
            <a:avLst/>
          </a:prstGeom>
        </p:spPr>
      </p:pic>
    </p:spTree>
    <p:extLst>
      <p:ext uri="{BB962C8B-B14F-4D97-AF65-F5344CB8AC3E}">
        <p14:creationId xmlns:p14="http://schemas.microsoft.com/office/powerpoint/2010/main" val="17018888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40C873-B605-EDFA-9793-F565F56E8F80}"/>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66C0745D-6E53-39B5-FA49-A6092CFE3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 y="241"/>
            <a:ext cx="12188097" cy="68575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Rectangle 55" hidden="1">
            <a:extLst>
              <a:ext uri="{FF2B5EF4-FFF2-40B4-BE49-F238E27FC236}">
                <a16:creationId xmlns:a16="http://schemas.microsoft.com/office/drawing/2014/main" id="{D7878247-75A8-E7C6-131B-23B9A850B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 y="2207688"/>
            <a:ext cx="12191143" cy="3161924"/>
          </a:xfrm>
          <a:prstGeom prst="rect">
            <a:avLst/>
          </a:prstGeom>
          <a:gradFill flip="none" rotWithShape="1">
            <a:gsLst>
              <a:gs pos="0">
                <a:srgbClr val="000000">
                  <a:alpha val="0"/>
                </a:srgbClr>
              </a:gs>
              <a:gs pos="25000">
                <a:srgbClr val="000000">
                  <a:alpha val="10000"/>
                </a:srgbClr>
              </a:gs>
              <a:gs pos="75000">
                <a:srgbClr val="000000">
                  <a:alpha val="10000"/>
                </a:srgbClr>
              </a:gs>
              <a:gs pos="50000">
                <a:srgbClr val="000000">
                  <a:alpha val="15000"/>
                </a:srgbClr>
              </a:gs>
              <a:gs pos="100000">
                <a:srgbClr val="000000">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 name="Group 1">
            <a:extLst>
              <a:ext uri="{FF2B5EF4-FFF2-40B4-BE49-F238E27FC236}">
                <a16:creationId xmlns:a16="http://schemas.microsoft.com/office/drawing/2014/main" id="{A5E952B2-198F-8494-DF8E-54E4D81C7C86}"/>
              </a:ext>
            </a:extLst>
          </p:cNvPr>
          <p:cNvGrpSpPr/>
          <p:nvPr/>
        </p:nvGrpSpPr>
        <p:grpSpPr>
          <a:xfrm>
            <a:off x="362782" y="1510010"/>
            <a:ext cx="11642524" cy="4054554"/>
            <a:chOff x="362782" y="1120363"/>
            <a:chExt cx="11642524" cy="4055297"/>
          </a:xfrm>
        </p:grpSpPr>
        <p:sp>
          <p:nvSpPr>
            <p:cNvPr id="4" name="L-Shape 3">
              <a:extLst>
                <a:ext uri="{FF2B5EF4-FFF2-40B4-BE49-F238E27FC236}">
                  <a16:creationId xmlns:a16="http://schemas.microsoft.com/office/drawing/2014/main" id="{41E87B40-887B-C571-F370-B5BE73D4FCAE}"/>
                </a:ext>
              </a:extLst>
            </p:cNvPr>
            <p:cNvSpPr/>
            <p:nvPr/>
          </p:nvSpPr>
          <p:spPr>
            <a:xfrm rot="5400000">
              <a:off x="770473" y="2948044"/>
              <a:ext cx="1228027" cy="2043410"/>
            </a:xfrm>
            <a:prstGeom prst="corner">
              <a:avLst>
                <a:gd name="adj1" fmla="val 16120"/>
                <a:gd name="adj2" fmla="val 16110"/>
              </a:avLst>
            </a:prstGeom>
            <a:solidFill>
              <a:srgbClr val="5B9BD5">
                <a:shade val="50000"/>
                <a:hueOff val="0"/>
                <a:satOff val="0"/>
                <a:lumOff val="0"/>
                <a:alphaOff val="0"/>
              </a:srgbClr>
            </a:solidFill>
            <a:ln w="12700" cap="flat" cmpd="sng" algn="ctr">
              <a:solidFill>
                <a:srgbClr val="5B9BD5">
                  <a:shade val="50000"/>
                  <a:hueOff val="0"/>
                  <a:satOff val="0"/>
                  <a:lumOff val="0"/>
                  <a:alphaOff val="0"/>
                </a:srgb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 name="Freeform: Shape 4">
              <a:extLst>
                <a:ext uri="{FF2B5EF4-FFF2-40B4-BE49-F238E27FC236}">
                  <a16:creationId xmlns:a16="http://schemas.microsoft.com/office/drawing/2014/main" id="{46A1EB5A-4650-8130-ED18-6A873559F77C}"/>
                </a:ext>
              </a:extLst>
            </p:cNvPr>
            <p:cNvSpPr/>
            <p:nvPr/>
          </p:nvSpPr>
          <p:spPr>
            <a:xfrm>
              <a:off x="567523" y="3558583"/>
              <a:ext cx="2034798" cy="1617077"/>
            </a:xfrm>
            <a:custGeom>
              <a:avLst/>
              <a:gdLst>
                <a:gd name="connsiteX0" fmla="*/ 0 w 2034798"/>
                <a:gd name="connsiteY0" fmla="*/ 0 h 1617077"/>
                <a:gd name="connsiteX1" fmla="*/ 2034798 w 2034798"/>
                <a:gd name="connsiteY1" fmla="*/ 0 h 1617077"/>
                <a:gd name="connsiteX2" fmla="*/ 2034798 w 2034798"/>
                <a:gd name="connsiteY2" fmla="*/ 1617077 h 1617077"/>
                <a:gd name="connsiteX3" fmla="*/ 0 w 2034798"/>
                <a:gd name="connsiteY3" fmla="*/ 1617077 h 1617077"/>
                <a:gd name="connsiteX4" fmla="*/ 0 w 2034798"/>
                <a:gd name="connsiteY4" fmla="*/ 0 h 1617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798" h="1617077">
                  <a:moveTo>
                    <a:pt x="0" y="0"/>
                  </a:moveTo>
                  <a:lnTo>
                    <a:pt x="2034798" y="0"/>
                  </a:lnTo>
                  <a:lnTo>
                    <a:pt x="2034798" y="1617077"/>
                  </a:lnTo>
                  <a:lnTo>
                    <a:pt x="0" y="1617077"/>
                  </a:lnTo>
                  <a:lnTo>
                    <a:pt x="0" y="0"/>
                  </a:lnTo>
                  <a:close/>
                </a:path>
              </a:pathLst>
            </a:custGeom>
            <a:noFill/>
            <a:ln>
              <a:noFill/>
            </a:ln>
            <a:effectLst/>
          </p:spPr>
          <p:txBody>
            <a:bodyPr spcFirstLastPara="0" vert="horz" wrap="square" lIns="76200" tIns="76200" rIns="76200" bIns="76200" numCol="1" spcCol="1270" anchor="t" anchorCtr="0">
              <a:noAutofit/>
            </a:bodyPr>
            <a:lstStyle/>
            <a:p>
              <a:pPr marL="0" marR="0" lvl="0" indent="0" defTabSz="889000" eaLnBrk="1" fontAlgn="auto" latinLnBrk="0" hangingPunct="1">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Museo Sans 700" panose="02000000000000000000" pitchFamily="50" charset="0"/>
                  <a:ea typeface="+mn-ea"/>
                  <a:cs typeface="+mn-cs"/>
                </a:rPr>
                <a:t>SINGLE-PLY:</a:t>
              </a:r>
            </a:p>
            <a:p>
              <a:pPr marL="0" marR="0" lvl="0" indent="0" defTabSz="889000" eaLnBrk="1" fontAlgn="auto" latinLnBrk="0" hangingPunct="1">
                <a:lnSpc>
                  <a:spcPct val="90000"/>
                </a:lnSpc>
                <a:spcBef>
                  <a:spcPct val="0"/>
                </a:spcBef>
                <a:spcAft>
                  <a:spcPct val="3500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Museo Sans Cond 100" panose="02000000000000000000" pitchFamily="50" charset="0"/>
                  <a:ea typeface="+mn-ea"/>
                  <a:cs typeface="+mn-cs"/>
                </a:rPr>
                <a:t>Single-ply roofing can be applied to multiple types of system assemblies. Each type has unique benefits and options:</a:t>
              </a: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kern="0" cap="none" spc="0" normalizeH="0" baseline="0" noProof="0" dirty="0">
                  <a:ln>
                    <a:noFill/>
                  </a:ln>
                  <a:solidFill>
                    <a:prstClr val="black"/>
                  </a:solidFill>
                  <a:effectLst/>
                  <a:uLnTx/>
                  <a:uFillTx/>
                  <a:latin typeface="Museo Sans 500" panose="02000000000000000000" pitchFamily="50" charset="0"/>
                  <a:ea typeface="+mn-ea"/>
                  <a:cs typeface="+mn-cs"/>
                </a:rPr>
                <a:t>TPO</a:t>
              </a: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kern="0" cap="none" spc="0" normalizeH="0" baseline="0" noProof="0" dirty="0">
                  <a:ln>
                    <a:noFill/>
                  </a:ln>
                  <a:solidFill>
                    <a:prstClr val="black"/>
                  </a:solidFill>
                  <a:effectLst/>
                  <a:uLnTx/>
                  <a:uFillTx/>
                  <a:latin typeface="Museo Sans 500" panose="02000000000000000000" pitchFamily="50" charset="0"/>
                  <a:ea typeface="+mn-ea"/>
                  <a:cs typeface="+mn-cs"/>
                </a:rPr>
                <a:t>PVC</a:t>
              </a: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kern="0" cap="none" spc="0" normalizeH="0" baseline="0" noProof="0" dirty="0">
                  <a:ln>
                    <a:noFill/>
                  </a:ln>
                  <a:solidFill>
                    <a:prstClr val="black"/>
                  </a:solidFill>
                  <a:effectLst/>
                  <a:uLnTx/>
                  <a:uFillTx/>
                  <a:latin typeface="Museo Sans 500" panose="02000000000000000000" pitchFamily="50" charset="0"/>
                  <a:ea typeface="+mn-ea"/>
                  <a:cs typeface="+mn-cs"/>
                </a:rPr>
                <a:t>EPDM</a:t>
              </a:r>
            </a:p>
          </p:txBody>
        </p:sp>
        <p:sp>
          <p:nvSpPr>
            <p:cNvPr id="9" name="Isosceles Triangle 8">
              <a:extLst>
                <a:ext uri="{FF2B5EF4-FFF2-40B4-BE49-F238E27FC236}">
                  <a16:creationId xmlns:a16="http://schemas.microsoft.com/office/drawing/2014/main" id="{46C72546-F7CC-8F6C-0E0C-D8E37FAC5AB6}"/>
                </a:ext>
              </a:extLst>
            </p:cNvPr>
            <p:cNvSpPr/>
            <p:nvPr/>
          </p:nvSpPr>
          <p:spPr>
            <a:xfrm>
              <a:off x="2062211" y="2797606"/>
              <a:ext cx="348075" cy="348075"/>
            </a:xfrm>
            <a:prstGeom prst="triangle">
              <a:avLst>
                <a:gd name="adj" fmla="val 100000"/>
              </a:avLst>
            </a:prstGeom>
            <a:solidFill>
              <a:srgbClr val="5B9BD5">
                <a:shade val="50000"/>
                <a:hueOff val="74280"/>
                <a:satOff val="1990"/>
                <a:lumOff val="8767"/>
                <a:alphaOff val="0"/>
              </a:srgbClr>
            </a:solidFill>
            <a:ln w="12700" cap="flat" cmpd="sng" algn="ctr">
              <a:solidFill>
                <a:srgbClr val="5B9BD5">
                  <a:shade val="50000"/>
                  <a:hueOff val="74280"/>
                  <a:satOff val="1990"/>
                  <a:lumOff val="8767"/>
                  <a:alphaOff val="0"/>
                </a:srgb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 name="L-Shape 9">
              <a:extLst>
                <a:ext uri="{FF2B5EF4-FFF2-40B4-BE49-F238E27FC236}">
                  <a16:creationId xmlns:a16="http://schemas.microsoft.com/office/drawing/2014/main" id="{D6B1324A-4061-C369-AF59-BE43431E0D7F}"/>
                </a:ext>
              </a:extLst>
            </p:cNvPr>
            <p:cNvSpPr/>
            <p:nvPr/>
          </p:nvSpPr>
          <p:spPr>
            <a:xfrm rot="5400000">
              <a:off x="3123869" y="2389201"/>
              <a:ext cx="1228027" cy="2043410"/>
            </a:xfrm>
            <a:prstGeom prst="corner">
              <a:avLst>
                <a:gd name="adj1" fmla="val 16120"/>
                <a:gd name="adj2" fmla="val 16110"/>
              </a:avLst>
            </a:prstGeom>
            <a:solidFill>
              <a:srgbClr val="5B9BD5">
                <a:shade val="50000"/>
                <a:hueOff val="148559"/>
                <a:satOff val="3980"/>
                <a:lumOff val="17535"/>
                <a:alphaOff val="0"/>
              </a:srgbClr>
            </a:solidFill>
            <a:ln w="12700" cap="flat" cmpd="sng" algn="ctr">
              <a:solidFill>
                <a:srgbClr val="5B9BD5">
                  <a:shade val="50000"/>
                  <a:hueOff val="148559"/>
                  <a:satOff val="3980"/>
                  <a:lumOff val="17535"/>
                  <a:alphaOff val="0"/>
                </a:srgb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 name="Freeform: Shape 10">
              <a:extLst>
                <a:ext uri="{FF2B5EF4-FFF2-40B4-BE49-F238E27FC236}">
                  <a16:creationId xmlns:a16="http://schemas.microsoft.com/office/drawing/2014/main" id="{370E6EF5-5524-9B14-E4FA-999E4E1236A0}"/>
                </a:ext>
              </a:extLst>
            </p:cNvPr>
            <p:cNvSpPr/>
            <p:nvPr/>
          </p:nvSpPr>
          <p:spPr>
            <a:xfrm>
              <a:off x="2918881" y="2999740"/>
              <a:ext cx="1844802" cy="1617077"/>
            </a:xfrm>
            <a:custGeom>
              <a:avLst/>
              <a:gdLst>
                <a:gd name="connsiteX0" fmla="*/ 0 w 1844802"/>
                <a:gd name="connsiteY0" fmla="*/ 0 h 1617077"/>
                <a:gd name="connsiteX1" fmla="*/ 1844802 w 1844802"/>
                <a:gd name="connsiteY1" fmla="*/ 0 h 1617077"/>
                <a:gd name="connsiteX2" fmla="*/ 1844802 w 1844802"/>
                <a:gd name="connsiteY2" fmla="*/ 1617077 h 1617077"/>
                <a:gd name="connsiteX3" fmla="*/ 0 w 1844802"/>
                <a:gd name="connsiteY3" fmla="*/ 1617077 h 1617077"/>
                <a:gd name="connsiteX4" fmla="*/ 0 w 1844802"/>
                <a:gd name="connsiteY4" fmla="*/ 0 h 1617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4802" h="1617077">
                  <a:moveTo>
                    <a:pt x="0" y="0"/>
                  </a:moveTo>
                  <a:lnTo>
                    <a:pt x="1844802" y="0"/>
                  </a:lnTo>
                  <a:lnTo>
                    <a:pt x="1844802" y="1617077"/>
                  </a:lnTo>
                  <a:lnTo>
                    <a:pt x="0" y="1617077"/>
                  </a:lnTo>
                  <a:lnTo>
                    <a:pt x="0" y="0"/>
                  </a:lnTo>
                  <a:close/>
                </a:path>
              </a:pathLst>
            </a:custGeom>
            <a:noFill/>
            <a:ln>
              <a:noFill/>
            </a:ln>
            <a:effectLst/>
          </p:spPr>
          <p:txBody>
            <a:bodyPr spcFirstLastPara="0" vert="horz" wrap="square" lIns="76200" tIns="76200" rIns="76200" bIns="76200" numCol="1" spcCol="1270" anchor="t" anchorCtr="0">
              <a:noAutofit/>
            </a:bodyPr>
            <a:lstStyle/>
            <a:p>
              <a:pPr marL="0" marR="0" lvl="0" indent="0" defTabSz="889000" eaLnBrk="1" fontAlgn="auto" latinLnBrk="0" hangingPunct="1">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Museo Sans 700" panose="02000000000000000000" pitchFamily="50" charset="0"/>
                  <a:ea typeface="+mn-ea"/>
                  <a:cs typeface="+mn-cs"/>
                </a:rPr>
                <a:t>BUILT-UP ROOF (BUR) SYSTEM:</a:t>
              </a:r>
            </a:p>
            <a:p>
              <a:pPr marL="0" marR="0" lvl="0" indent="0" defTabSz="889000" eaLnBrk="1" fontAlgn="auto" latinLnBrk="0" hangingPunct="1">
                <a:lnSpc>
                  <a:spcPct val="90000"/>
                </a:lnSpc>
                <a:spcBef>
                  <a:spcPct val="0"/>
                </a:spcBef>
                <a:spcAft>
                  <a:spcPct val="3500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Museo Sans Cond 100" panose="02000000000000000000" pitchFamily="50" charset="0"/>
                  <a:ea typeface="+mn-ea"/>
                  <a:cs typeface="+mn-cs"/>
                </a:rPr>
                <a:t>Multiple layers of asphalt get applied between ply sheets (or felts) over the roof deck and insulation.</a:t>
              </a:r>
              <a:endParaRPr kumimoji="0" lang="en-US" sz="2000" b="0" i="0" u="none" strike="noStrike" kern="0" cap="none" spc="0" normalizeH="0" baseline="0" noProof="0" dirty="0">
                <a:ln>
                  <a:noFill/>
                </a:ln>
                <a:solidFill>
                  <a:prstClr val="black"/>
                </a:solidFill>
                <a:effectLst/>
                <a:uLnTx/>
                <a:uFillTx/>
                <a:latin typeface="Museo Sans Cond 100" panose="02000000000000000000" pitchFamily="50" charset="0"/>
                <a:ea typeface="+mn-ea"/>
                <a:cs typeface="+mn-cs"/>
              </a:endParaRPr>
            </a:p>
          </p:txBody>
        </p:sp>
        <p:sp>
          <p:nvSpPr>
            <p:cNvPr id="12" name="Isosceles Triangle 11">
              <a:extLst>
                <a:ext uri="{FF2B5EF4-FFF2-40B4-BE49-F238E27FC236}">
                  <a16:creationId xmlns:a16="http://schemas.microsoft.com/office/drawing/2014/main" id="{83AE3862-E2EB-62E2-23C4-B6E7AC978306}"/>
                </a:ext>
              </a:extLst>
            </p:cNvPr>
            <p:cNvSpPr/>
            <p:nvPr/>
          </p:nvSpPr>
          <p:spPr>
            <a:xfrm>
              <a:off x="4415607" y="2238763"/>
              <a:ext cx="348075" cy="348075"/>
            </a:xfrm>
            <a:prstGeom prst="triangle">
              <a:avLst>
                <a:gd name="adj" fmla="val 100000"/>
              </a:avLst>
            </a:prstGeom>
            <a:solidFill>
              <a:srgbClr val="5B9BD5">
                <a:shade val="50000"/>
                <a:hueOff val="222839"/>
                <a:satOff val="5970"/>
                <a:lumOff val="26302"/>
                <a:alphaOff val="0"/>
              </a:srgbClr>
            </a:solidFill>
            <a:ln w="12700" cap="flat" cmpd="sng" algn="ctr">
              <a:solidFill>
                <a:srgbClr val="5B9BD5">
                  <a:shade val="50000"/>
                  <a:hueOff val="222839"/>
                  <a:satOff val="5970"/>
                  <a:lumOff val="26302"/>
                  <a:alphaOff val="0"/>
                </a:srgb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3" name="L-Shape 12">
              <a:extLst>
                <a:ext uri="{FF2B5EF4-FFF2-40B4-BE49-F238E27FC236}">
                  <a16:creationId xmlns:a16="http://schemas.microsoft.com/office/drawing/2014/main" id="{4815C4BF-A796-C713-8F2F-5035A66D2B7E}"/>
                </a:ext>
              </a:extLst>
            </p:cNvPr>
            <p:cNvSpPr/>
            <p:nvPr/>
          </p:nvSpPr>
          <p:spPr>
            <a:xfrm rot="5400000">
              <a:off x="5477265" y="1830358"/>
              <a:ext cx="1228027" cy="2043410"/>
            </a:xfrm>
            <a:prstGeom prst="corner">
              <a:avLst>
                <a:gd name="adj1" fmla="val 16120"/>
                <a:gd name="adj2" fmla="val 16110"/>
              </a:avLst>
            </a:prstGeom>
            <a:solidFill>
              <a:srgbClr val="5B9BD5">
                <a:shade val="50000"/>
                <a:hueOff val="297118"/>
                <a:satOff val="7960"/>
                <a:lumOff val="35069"/>
                <a:alphaOff val="0"/>
              </a:srgbClr>
            </a:solidFill>
            <a:ln w="12700" cap="flat" cmpd="sng" algn="ctr">
              <a:solidFill>
                <a:srgbClr val="5B9BD5">
                  <a:shade val="50000"/>
                  <a:hueOff val="297118"/>
                  <a:satOff val="7960"/>
                  <a:lumOff val="35069"/>
                  <a:alphaOff val="0"/>
                </a:srgb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4A7B8F42-15A4-A48F-3DD9-A75982575349}"/>
                </a:ext>
              </a:extLst>
            </p:cNvPr>
            <p:cNvSpPr/>
            <p:nvPr/>
          </p:nvSpPr>
          <p:spPr>
            <a:xfrm>
              <a:off x="5280514" y="2440897"/>
              <a:ext cx="1946345" cy="1617077"/>
            </a:xfrm>
            <a:custGeom>
              <a:avLst/>
              <a:gdLst>
                <a:gd name="connsiteX0" fmla="*/ 0 w 2196661"/>
                <a:gd name="connsiteY0" fmla="*/ 0 h 1617077"/>
                <a:gd name="connsiteX1" fmla="*/ 2196661 w 2196661"/>
                <a:gd name="connsiteY1" fmla="*/ 0 h 1617077"/>
                <a:gd name="connsiteX2" fmla="*/ 2196661 w 2196661"/>
                <a:gd name="connsiteY2" fmla="*/ 1617077 h 1617077"/>
                <a:gd name="connsiteX3" fmla="*/ 0 w 2196661"/>
                <a:gd name="connsiteY3" fmla="*/ 1617077 h 1617077"/>
                <a:gd name="connsiteX4" fmla="*/ 0 w 2196661"/>
                <a:gd name="connsiteY4" fmla="*/ 0 h 1617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6661" h="1617077">
                  <a:moveTo>
                    <a:pt x="0" y="0"/>
                  </a:moveTo>
                  <a:lnTo>
                    <a:pt x="2196661" y="0"/>
                  </a:lnTo>
                  <a:lnTo>
                    <a:pt x="2196661" y="1617077"/>
                  </a:lnTo>
                  <a:lnTo>
                    <a:pt x="0" y="1617077"/>
                  </a:lnTo>
                  <a:lnTo>
                    <a:pt x="0" y="0"/>
                  </a:lnTo>
                  <a:close/>
                </a:path>
              </a:pathLst>
            </a:custGeom>
            <a:noFill/>
            <a:ln>
              <a:noFill/>
            </a:ln>
            <a:effectLst/>
          </p:spPr>
          <p:txBody>
            <a:bodyPr spcFirstLastPara="0" vert="horz" wrap="square" lIns="76200" tIns="76200" rIns="76200" bIns="76200" numCol="1" spcCol="1270" anchor="t" anchorCtr="0">
              <a:noAutofit/>
            </a:bodyPr>
            <a:lstStyle/>
            <a:p>
              <a:pPr marL="0" marR="0" lvl="0" indent="0" defTabSz="889000" eaLnBrk="1" fontAlgn="auto" latinLnBrk="0" hangingPunct="1">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Museo Sans 700" panose="02000000000000000000" pitchFamily="50" charset="0"/>
                  <a:ea typeface="+mn-ea"/>
                  <a:cs typeface="+mn-cs"/>
                </a:rPr>
                <a:t>MODIFIED BITUMEN:</a:t>
              </a:r>
            </a:p>
            <a:p>
              <a:pPr marL="0" marR="0" lvl="0" indent="0" defTabSz="889000" eaLnBrk="1" fontAlgn="auto" latinLnBrk="0" hangingPunct="1">
                <a:lnSpc>
                  <a:spcPct val="90000"/>
                </a:lnSpc>
                <a:spcBef>
                  <a:spcPct val="0"/>
                </a:spcBef>
                <a:spcAft>
                  <a:spcPct val="3500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Museo Sans Cond 100" panose="02000000000000000000" pitchFamily="50" charset="0"/>
                  <a:ea typeface="+mn-ea"/>
                  <a:cs typeface="+mn-cs"/>
                </a:rPr>
                <a:t>Modified bitumen roofing systems are made by mixing asphalt with polymers and reinforcing it with fabric mats in the factory.</a:t>
              </a:r>
              <a:endParaRPr kumimoji="0" lang="en-US" sz="2000" b="0" i="0" u="none" strike="noStrike" kern="0" cap="none" spc="0" normalizeH="0" baseline="0" noProof="0" dirty="0">
                <a:ln>
                  <a:noFill/>
                </a:ln>
                <a:solidFill>
                  <a:prstClr val="black"/>
                </a:solidFill>
                <a:effectLst/>
                <a:uLnTx/>
                <a:uFillTx/>
                <a:latin typeface="Museo Sans Cond 100" panose="02000000000000000000" pitchFamily="50" charset="0"/>
                <a:ea typeface="+mn-ea"/>
                <a:cs typeface="+mn-cs"/>
              </a:endParaRP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kern="0" cap="none" spc="0" normalizeH="0" baseline="0" noProof="0" dirty="0">
                  <a:ln>
                    <a:noFill/>
                  </a:ln>
                  <a:solidFill>
                    <a:prstClr val="black"/>
                  </a:solidFill>
                  <a:effectLst/>
                  <a:uLnTx/>
                  <a:uFillTx/>
                  <a:latin typeface="Museo Sans 500" panose="02000000000000000000" pitchFamily="50" charset="0"/>
                  <a:ea typeface="+mn-ea"/>
                  <a:cs typeface="+mn-cs"/>
                </a:rPr>
                <a:t>APP</a:t>
              </a: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kern="0" cap="none" spc="0" normalizeH="0" baseline="0" noProof="0" dirty="0">
                  <a:ln>
                    <a:noFill/>
                  </a:ln>
                  <a:solidFill>
                    <a:prstClr val="black"/>
                  </a:solidFill>
                  <a:effectLst/>
                  <a:uLnTx/>
                  <a:uFillTx/>
                  <a:latin typeface="Museo Sans 500" panose="02000000000000000000" pitchFamily="50" charset="0"/>
                  <a:ea typeface="+mn-ea"/>
                  <a:cs typeface="+mn-cs"/>
                </a:rPr>
                <a:t>SBS</a:t>
              </a:r>
            </a:p>
          </p:txBody>
        </p:sp>
        <p:sp>
          <p:nvSpPr>
            <p:cNvPr id="15" name="Isosceles Triangle 14">
              <a:extLst>
                <a:ext uri="{FF2B5EF4-FFF2-40B4-BE49-F238E27FC236}">
                  <a16:creationId xmlns:a16="http://schemas.microsoft.com/office/drawing/2014/main" id="{4342912A-3CB1-73A0-96AA-C2716CA6CF11}"/>
                </a:ext>
              </a:extLst>
            </p:cNvPr>
            <p:cNvSpPr/>
            <p:nvPr/>
          </p:nvSpPr>
          <p:spPr>
            <a:xfrm>
              <a:off x="6769003" y="1679920"/>
              <a:ext cx="348075" cy="348075"/>
            </a:xfrm>
            <a:prstGeom prst="triangle">
              <a:avLst>
                <a:gd name="adj" fmla="val 100000"/>
              </a:avLst>
            </a:prstGeom>
            <a:solidFill>
              <a:srgbClr val="5B9BD5">
                <a:shade val="50000"/>
                <a:hueOff val="297118"/>
                <a:satOff val="7960"/>
                <a:lumOff val="35069"/>
                <a:alphaOff val="0"/>
              </a:srgbClr>
            </a:solidFill>
            <a:ln w="12700" cap="flat" cmpd="sng" algn="ctr">
              <a:solidFill>
                <a:srgbClr val="5B9BD5">
                  <a:shade val="50000"/>
                  <a:hueOff val="297118"/>
                  <a:satOff val="7960"/>
                  <a:lumOff val="35069"/>
                  <a:alphaOff val="0"/>
                </a:srgb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L-Shape 15">
              <a:extLst>
                <a:ext uri="{FF2B5EF4-FFF2-40B4-BE49-F238E27FC236}">
                  <a16:creationId xmlns:a16="http://schemas.microsoft.com/office/drawing/2014/main" id="{56D77461-787B-352E-A3C0-AB3888451E09}"/>
                </a:ext>
              </a:extLst>
            </p:cNvPr>
            <p:cNvSpPr/>
            <p:nvPr/>
          </p:nvSpPr>
          <p:spPr>
            <a:xfrm rot="5400000">
              <a:off x="7830662" y="1271515"/>
              <a:ext cx="1228027" cy="2043410"/>
            </a:xfrm>
            <a:prstGeom prst="corner">
              <a:avLst>
                <a:gd name="adj1" fmla="val 16120"/>
                <a:gd name="adj2" fmla="val 16110"/>
              </a:avLst>
            </a:prstGeom>
            <a:solidFill>
              <a:srgbClr val="5B9BD5">
                <a:shade val="50000"/>
                <a:hueOff val="222839"/>
                <a:satOff val="5970"/>
                <a:lumOff val="26302"/>
                <a:alphaOff val="0"/>
              </a:srgbClr>
            </a:solidFill>
            <a:ln w="12700" cap="flat" cmpd="sng" algn="ctr">
              <a:solidFill>
                <a:srgbClr val="5B9BD5">
                  <a:shade val="50000"/>
                  <a:hueOff val="222839"/>
                  <a:satOff val="5970"/>
                  <a:lumOff val="26302"/>
                  <a:alphaOff val="0"/>
                </a:srgb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2C964B77-049A-B8AC-0ED5-DCDD1D652984}"/>
                </a:ext>
              </a:extLst>
            </p:cNvPr>
            <p:cNvSpPr/>
            <p:nvPr/>
          </p:nvSpPr>
          <p:spPr>
            <a:xfrm>
              <a:off x="7636253" y="1882055"/>
              <a:ext cx="2026238" cy="1617077"/>
            </a:xfrm>
            <a:custGeom>
              <a:avLst/>
              <a:gdLst>
                <a:gd name="connsiteX0" fmla="*/ 0 w 2026238"/>
                <a:gd name="connsiteY0" fmla="*/ 0 h 1617077"/>
                <a:gd name="connsiteX1" fmla="*/ 2026238 w 2026238"/>
                <a:gd name="connsiteY1" fmla="*/ 0 h 1617077"/>
                <a:gd name="connsiteX2" fmla="*/ 2026238 w 2026238"/>
                <a:gd name="connsiteY2" fmla="*/ 1617077 h 1617077"/>
                <a:gd name="connsiteX3" fmla="*/ 0 w 2026238"/>
                <a:gd name="connsiteY3" fmla="*/ 1617077 h 1617077"/>
                <a:gd name="connsiteX4" fmla="*/ 0 w 2026238"/>
                <a:gd name="connsiteY4" fmla="*/ 0 h 1617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238" h="1617077">
                  <a:moveTo>
                    <a:pt x="0" y="0"/>
                  </a:moveTo>
                  <a:lnTo>
                    <a:pt x="2026238" y="0"/>
                  </a:lnTo>
                  <a:lnTo>
                    <a:pt x="2026238" y="1617077"/>
                  </a:lnTo>
                  <a:lnTo>
                    <a:pt x="0" y="1617077"/>
                  </a:lnTo>
                  <a:lnTo>
                    <a:pt x="0" y="0"/>
                  </a:lnTo>
                  <a:close/>
                </a:path>
              </a:pathLst>
            </a:custGeom>
            <a:noFill/>
            <a:ln>
              <a:noFill/>
            </a:ln>
            <a:effectLst/>
          </p:spPr>
          <p:txBody>
            <a:bodyPr spcFirstLastPara="0" vert="horz" wrap="square" lIns="76200" tIns="76200" rIns="76200" bIns="76200" numCol="1" spcCol="1270" anchor="t" anchorCtr="0">
              <a:noAutofit/>
            </a:bodyPr>
            <a:lstStyle/>
            <a:p>
              <a:pPr marL="0" marR="0" lvl="0" indent="0" defTabSz="889000" eaLnBrk="1" fontAlgn="auto" latinLnBrk="0" hangingPunct="1">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Museo Sans 700" panose="02000000000000000000" pitchFamily="50" charset="0"/>
                  <a:ea typeface="+mn-ea"/>
                  <a:cs typeface="+mn-cs"/>
                </a:rPr>
                <a:t>GREEN ROOFING:</a:t>
              </a:r>
            </a:p>
            <a:p>
              <a:pPr marL="0" marR="0" lvl="0" indent="0" defTabSz="889000" eaLnBrk="1" fontAlgn="auto" latinLnBrk="0" hangingPunct="1">
                <a:lnSpc>
                  <a:spcPct val="90000"/>
                </a:lnSpc>
                <a:spcBef>
                  <a:spcPct val="0"/>
                </a:spcBef>
                <a:spcAft>
                  <a:spcPct val="3500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Museo Sans Cond 100" panose="02000000000000000000" pitchFamily="50" charset="0"/>
                  <a:ea typeface="+mn-ea"/>
                  <a:cs typeface="+mn-cs"/>
                </a:rPr>
                <a:t>Applied over multiple types of approved roof assemblies, green roofs can help with stormwater management and sustainability. </a:t>
              </a:r>
              <a:endParaRPr kumimoji="0" lang="en-US" sz="2000" b="0" i="0" u="none" strike="noStrike" kern="0" cap="none" spc="0" normalizeH="0" baseline="0" noProof="0" dirty="0">
                <a:ln>
                  <a:noFill/>
                </a:ln>
                <a:solidFill>
                  <a:prstClr val="black"/>
                </a:solidFill>
                <a:effectLst/>
                <a:uLnTx/>
                <a:uFillTx/>
                <a:latin typeface="Museo Sans Cond 100" panose="02000000000000000000" pitchFamily="50" charset="0"/>
                <a:ea typeface="+mn-ea"/>
                <a:cs typeface="+mn-cs"/>
              </a:endParaRPr>
            </a:p>
          </p:txBody>
        </p:sp>
        <p:sp>
          <p:nvSpPr>
            <p:cNvPr id="18" name="Isosceles Triangle 17">
              <a:extLst>
                <a:ext uri="{FF2B5EF4-FFF2-40B4-BE49-F238E27FC236}">
                  <a16:creationId xmlns:a16="http://schemas.microsoft.com/office/drawing/2014/main" id="{FA4E4A85-1F8D-BC41-3D77-9E235408FC02}"/>
                </a:ext>
              </a:extLst>
            </p:cNvPr>
            <p:cNvSpPr/>
            <p:nvPr/>
          </p:nvSpPr>
          <p:spPr>
            <a:xfrm>
              <a:off x="9122400" y="1121077"/>
              <a:ext cx="348075" cy="348075"/>
            </a:xfrm>
            <a:prstGeom prst="triangle">
              <a:avLst>
                <a:gd name="adj" fmla="val 100000"/>
              </a:avLst>
            </a:prstGeom>
            <a:solidFill>
              <a:srgbClr val="5B9BD5">
                <a:shade val="50000"/>
                <a:hueOff val="148559"/>
                <a:satOff val="3980"/>
                <a:lumOff val="17535"/>
                <a:alphaOff val="0"/>
              </a:srgbClr>
            </a:solidFill>
            <a:ln w="12700" cap="flat" cmpd="sng" algn="ctr">
              <a:solidFill>
                <a:srgbClr val="5B9BD5">
                  <a:shade val="50000"/>
                  <a:hueOff val="148559"/>
                  <a:satOff val="3980"/>
                  <a:lumOff val="17535"/>
                  <a:alphaOff val="0"/>
                </a:srgb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9" name="L-Shape 18">
              <a:extLst>
                <a:ext uri="{FF2B5EF4-FFF2-40B4-BE49-F238E27FC236}">
                  <a16:creationId xmlns:a16="http://schemas.microsoft.com/office/drawing/2014/main" id="{10F6CE32-03BA-1516-98A3-B842449ACA0B}"/>
                </a:ext>
              </a:extLst>
            </p:cNvPr>
            <p:cNvSpPr/>
            <p:nvPr/>
          </p:nvSpPr>
          <p:spPr>
            <a:xfrm rot="5400000">
              <a:off x="10184058" y="712672"/>
              <a:ext cx="1228027" cy="2043410"/>
            </a:xfrm>
            <a:prstGeom prst="corner">
              <a:avLst>
                <a:gd name="adj1" fmla="val 16120"/>
                <a:gd name="adj2" fmla="val 16110"/>
              </a:avLst>
            </a:prstGeom>
            <a:solidFill>
              <a:srgbClr val="5B9BD5">
                <a:shade val="50000"/>
                <a:hueOff val="74280"/>
                <a:satOff val="1990"/>
                <a:lumOff val="8767"/>
                <a:alphaOff val="0"/>
              </a:srgbClr>
            </a:solidFill>
            <a:ln w="12700" cap="flat" cmpd="sng" algn="ctr">
              <a:solidFill>
                <a:srgbClr val="5B9BD5">
                  <a:shade val="50000"/>
                  <a:hueOff val="74280"/>
                  <a:satOff val="1990"/>
                  <a:lumOff val="8767"/>
                  <a:alphaOff val="0"/>
                </a:srgb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Freeform: Shape 19">
              <a:extLst>
                <a:ext uri="{FF2B5EF4-FFF2-40B4-BE49-F238E27FC236}">
                  <a16:creationId xmlns:a16="http://schemas.microsoft.com/office/drawing/2014/main" id="{0D39AB63-53B6-60F3-D84F-3954CCEFDF8D}"/>
                </a:ext>
              </a:extLst>
            </p:cNvPr>
            <p:cNvSpPr/>
            <p:nvPr/>
          </p:nvSpPr>
          <p:spPr>
            <a:xfrm>
              <a:off x="9979069" y="1323212"/>
              <a:ext cx="2026237" cy="1617077"/>
            </a:xfrm>
            <a:custGeom>
              <a:avLst/>
              <a:gdLst>
                <a:gd name="connsiteX0" fmla="*/ 0 w 1844802"/>
                <a:gd name="connsiteY0" fmla="*/ 0 h 1617077"/>
                <a:gd name="connsiteX1" fmla="*/ 1844802 w 1844802"/>
                <a:gd name="connsiteY1" fmla="*/ 0 h 1617077"/>
                <a:gd name="connsiteX2" fmla="*/ 1844802 w 1844802"/>
                <a:gd name="connsiteY2" fmla="*/ 1617077 h 1617077"/>
                <a:gd name="connsiteX3" fmla="*/ 0 w 1844802"/>
                <a:gd name="connsiteY3" fmla="*/ 1617077 h 1617077"/>
                <a:gd name="connsiteX4" fmla="*/ 0 w 1844802"/>
                <a:gd name="connsiteY4" fmla="*/ 0 h 1617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4802" h="1617077">
                  <a:moveTo>
                    <a:pt x="0" y="0"/>
                  </a:moveTo>
                  <a:lnTo>
                    <a:pt x="1844802" y="0"/>
                  </a:lnTo>
                  <a:lnTo>
                    <a:pt x="1844802" y="1617077"/>
                  </a:lnTo>
                  <a:lnTo>
                    <a:pt x="0" y="1617077"/>
                  </a:lnTo>
                  <a:lnTo>
                    <a:pt x="0" y="0"/>
                  </a:lnTo>
                  <a:close/>
                </a:path>
              </a:pathLst>
            </a:custGeom>
            <a:noFill/>
            <a:ln>
              <a:noFill/>
            </a:ln>
            <a:effectLst/>
          </p:spPr>
          <p:txBody>
            <a:bodyPr spcFirstLastPara="0" vert="horz" wrap="square" lIns="76200" tIns="76200" rIns="76200" bIns="76200" numCol="1" spcCol="1270" anchor="t" anchorCtr="0">
              <a:noAutofit/>
            </a:bodyPr>
            <a:lstStyle/>
            <a:p>
              <a:pPr marL="0" marR="0" lvl="0" indent="0" defTabSz="889000" eaLnBrk="1" fontAlgn="auto" latinLnBrk="0" hangingPunct="1">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Museo Sans 700" panose="02000000000000000000" pitchFamily="50" charset="0"/>
                  <a:ea typeface="+mn-ea"/>
                  <a:cs typeface="+mn-cs"/>
                </a:rPr>
                <a:t>LIQUID APPLIED:</a:t>
              </a:r>
            </a:p>
            <a:p>
              <a:pPr marL="0" marR="0" lvl="0" indent="0" defTabSz="889000" eaLnBrk="1" fontAlgn="auto" latinLnBrk="0" hangingPunct="1">
                <a:lnSpc>
                  <a:spcPct val="90000"/>
                </a:lnSpc>
                <a:spcBef>
                  <a:spcPct val="0"/>
                </a:spcBef>
                <a:spcAft>
                  <a:spcPct val="3500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Museo Sans Cond 100" panose="02000000000000000000" pitchFamily="50" charset="0"/>
                  <a:ea typeface="+mn-ea"/>
                  <a:cs typeface="+mn-cs"/>
                </a:rPr>
                <a:t>Liquid-applied systems can be used to repair a damaged roof but also can be used to restore and increase the life span of an old roof. </a:t>
              </a:r>
            </a:p>
          </p:txBody>
        </p:sp>
      </p:grpSp>
      <p:sp>
        <p:nvSpPr>
          <p:cNvPr id="22" name="Title 1">
            <a:extLst>
              <a:ext uri="{FF2B5EF4-FFF2-40B4-BE49-F238E27FC236}">
                <a16:creationId xmlns:a16="http://schemas.microsoft.com/office/drawing/2014/main" id="{7EFF6FE1-5CE4-BBC4-EB51-C8491096C611}"/>
              </a:ext>
            </a:extLst>
          </p:cNvPr>
          <p:cNvSpPr txBox="1">
            <a:spLocks/>
          </p:cNvSpPr>
          <p:nvPr/>
        </p:nvSpPr>
        <p:spPr>
          <a:xfrm>
            <a:off x="348791" y="228600"/>
            <a:ext cx="4538948" cy="1784136"/>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defPPr>
              <a:defRPr lang="en-US"/>
            </a:defPPr>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COMMON TYPES OF ROOF SYSTEMS</a:t>
            </a:r>
          </a:p>
        </p:txBody>
      </p:sp>
      <p:pic>
        <p:nvPicPr>
          <p:cNvPr id="24" name="Picture 2" descr="13,800+ Paper Roll Icon Stock Illustrations, Royalty-Free ...">
            <a:extLst>
              <a:ext uri="{FF2B5EF4-FFF2-40B4-BE49-F238E27FC236}">
                <a16:creationId xmlns:a16="http://schemas.microsoft.com/office/drawing/2014/main" id="{95874AC2-F8FD-8F5B-ACC2-4C27708DB790}"/>
              </a:ext>
            </a:extLst>
          </p:cNvPr>
          <p:cNvPicPr>
            <a:picLocks noChangeAspect="1" noChangeArrowheads="1"/>
          </p:cNvPicPr>
          <p:nvPr/>
        </p:nvPicPr>
        <p:blipFill rotWithShape="1">
          <a:blip r:embed="rId2"/>
          <a:srcRect l="-1876"/>
          <a:stretch/>
        </p:blipFill>
        <p:spPr bwMode="auto">
          <a:xfrm>
            <a:off x="735483" y="2802210"/>
            <a:ext cx="1108977" cy="83319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Multiple Layers Icons - Free SVG &amp; PNG Multiple Layers ...">
            <a:extLst>
              <a:ext uri="{FF2B5EF4-FFF2-40B4-BE49-F238E27FC236}">
                <a16:creationId xmlns:a16="http://schemas.microsoft.com/office/drawing/2014/main" id="{67D7F211-1D7C-5848-8A66-CB3D7584199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90193" y="2308412"/>
            <a:ext cx="833198" cy="83319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20707160-CF43-1DC5-85C6-234DD64C365F}"/>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406785" y="1742735"/>
            <a:ext cx="1108977" cy="840134"/>
          </a:xfrm>
          <a:prstGeom prst="rect">
            <a:avLst/>
          </a:prstGeom>
        </p:spPr>
      </p:pic>
      <p:pic>
        <p:nvPicPr>
          <p:cNvPr id="30" name="Picture 8" descr="Tree Plant icon SVG Vector &amp; PNG Free Download | UXWing">
            <a:extLst>
              <a:ext uri="{FF2B5EF4-FFF2-40B4-BE49-F238E27FC236}">
                <a16:creationId xmlns:a16="http://schemas.microsoft.com/office/drawing/2014/main" id="{A28E565B-EFBE-2811-44FA-7E90E23CE8FB}"/>
              </a:ext>
            </a:extLst>
          </p:cNvPr>
          <p:cNvPicPr>
            <a:picLocks noChangeAspect="1" noChangeArrowheads="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99156" y="1323583"/>
            <a:ext cx="704198" cy="61069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id="{EA7ADB72-4199-0384-B848-711155F3AED3}"/>
              </a:ext>
            </a:extLst>
          </p:cNvPr>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9986748" y="374344"/>
            <a:ext cx="1234703" cy="1106001"/>
          </a:xfrm>
          <a:prstGeom prst="rect">
            <a:avLst/>
          </a:prstGeom>
        </p:spPr>
      </p:pic>
    </p:spTree>
    <p:extLst>
      <p:ext uri="{BB962C8B-B14F-4D97-AF65-F5344CB8AC3E}">
        <p14:creationId xmlns:p14="http://schemas.microsoft.com/office/powerpoint/2010/main" val="17484765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9A6B8D-FFAF-D38B-6266-EEAC9BA3C43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7E4337F-9ABE-2811-4098-C4DBA051BB2E}"/>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4285" b="-15900"/>
          <a:stretch/>
        </p:blipFill>
        <p:spPr bwMode="auto">
          <a:xfrm>
            <a:off x="624192" y="1576977"/>
            <a:ext cx="3047269" cy="209973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3153686-0EF3-231C-2B64-EA564E8A3517}"/>
              </a:ext>
            </a:extLst>
          </p:cNvPr>
          <p:cNvSpPr txBox="1"/>
          <p:nvPr/>
        </p:nvSpPr>
        <p:spPr>
          <a:xfrm>
            <a:off x="696664" y="3429000"/>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Single-Ply TPO &amp; PVC</a:t>
            </a:r>
          </a:p>
        </p:txBody>
      </p:sp>
      <p:pic>
        <p:nvPicPr>
          <p:cNvPr id="13" name="Picture 4">
            <a:extLst>
              <a:ext uri="{FF2B5EF4-FFF2-40B4-BE49-F238E27FC236}">
                <a16:creationId xmlns:a16="http://schemas.microsoft.com/office/drawing/2014/main" id="{3CC1DFC0-2806-8F92-D4A8-8030889A4C9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702" b="-6451"/>
          <a:stretch/>
        </p:blipFill>
        <p:spPr bwMode="auto">
          <a:xfrm>
            <a:off x="4615897" y="1576977"/>
            <a:ext cx="2974797" cy="197795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6CC2E66-0CEE-2A4A-A871-237072D15EE4}"/>
              </a:ext>
            </a:extLst>
          </p:cNvPr>
          <p:cNvSpPr txBox="1"/>
          <p:nvPr/>
        </p:nvSpPr>
        <p:spPr>
          <a:xfrm>
            <a:off x="4652133" y="3476655"/>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Single-Ply </a:t>
            </a:r>
            <a:r>
              <a:rPr lang="en-US" sz="2000" dirty="0">
                <a:solidFill>
                  <a:srgbClr val="3F3F3F"/>
                </a:solidFill>
                <a:latin typeface="Univers Condensed Light" panose="020B0306020202040204" pitchFamily="34" charset="0"/>
                <a:ea typeface="Verdana" panose="020B0604030504040204" pitchFamily="34" charset="0"/>
              </a:rPr>
              <a:t>EPDM</a:t>
            </a:r>
            <a:endPar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endParaRPr>
          </a:p>
        </p:txBody>
      </p:sp>
      <p:pic>
        <p:nvPicPr>
          <p:cNvPr id="17" name="Picture 16">
            <a:extLst>
              <a:ext uri="{FF2B5EF4-FFF2-40B4-BE49-F238E27FC236}">
                <a16:creationId xmlns:a16="http://schemas.microsoft.com/office/drawing/2014/main" id="{020B6DD1-DF0C-1847-EA22-65CD4B3C0474}"/>
              </a:ext>
            </a:extLst>
          </p:cNvPr>
          <p:cNvPicPr>
            <a:picLocks noChangeAspect="1"/>
          </p:cNvPicPr>
          <p:nvPr/>
        </p:nvPicPr>
        <p:blipFill>
          <a:blip r:embed="rId4" cstate="screen">
            <a:extLst>
              <a:ext uri="{28A0092B-C50C-407E-A947-70E740481C1C}">
                <a14:useLocalDpi xmlns:a14="http://schemas.microsoft.com/office/drawing/2010/main"/>
              </a:ext>
            </a:extLst>
          </a:blip>
          <a:srcRect l="-3553"/>
          <a:stretch/>
        </p:blipFill>
        <p:spPr>
          <a:xfrm>
            <a:off x="8535130" y="1576977"/>
            <a:ext cx="3199669" cy="1828800"/>
          </a:xfrm>
          <a:prstGeom prst="rect">
            <a:avLst/>
          </a:prstGeom>
        </p:spPr>
      </p:pic>
      <p:sp>
        <p:nvSpPr>
          <p:cNvPr id="19" name="TextBox 18">
            <a:extLst>
              <a:ext uri="{FF2B5EF4-FFF2-40B4-BE49-F238E27FC236}">
                <a16:creationId xmlns:a16="http://schemas.microsoft.com/office/drawing/2014/main" id="{F896E464-DA7B-0C70-7C98-BAA4EF32DB19}"/>
              </a:ext>
            </a:extLst>
          </p:cNvPr>
          <p:cNvSpPr txBox="1"/>
          <p:nvPr/>
        </p:nvSpPr>
        <p:spPr>
          <a:xfrm>
            <a:off x="8683802" y="3429000"/>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Built-up Roof (BUR)</a:t>
            </a:r>
          </a:p>
        </p:txBody>
      </p:sp>
      <p:pic>
        <p:nvPicPr>
          <p:cNvPr id="21" name="Picture 4">
            <a:extLst>
              <a:ext uri="{FF2B5EF4-FFF2-40B4-BE49-F238E27FC236}">
                <a16:creationId xmlns:a16="http://schemas.microsoft.com/office/drawing/2014/main" id="{C404E5EE-434D-EB3E-506C-896FB48973DA}"/>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tretch/>
        </p:blipFill>
        <p:spPr bwMode="auto">
          <a:xfrm>
            <a:off x="769137" y="4167298"/>
            <a:ext cx="2902324" cy="182915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057E5EC3-6E52-4179-156B-A71C174A96E6}"/>
              </a:ext>
            </a:extLst>
          </p:cNvPr>
          <p:cNvSpPr txBox="1"/>
          <p:nvPr/>
        </p:nvSpPr>
        <p:spPr>
          <a:xfrm>
            <a:off x="696663" y="5996449"/>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Modified Bitumen</a:t>
            </a:r>
          </a:p>
        </p:txBody>
      </p:sp>
      <p:pic>
        <p:nvPicPr>
          <p:cNvPr id="25" name="Picture 24" descr="A green garden with plants in the background&#10;&#10;Description automatically generated">
            <a:extLst>
              <a:ext uri="{FF2B5EF4-FFF2-40B4-BE49-F238E27FC236}">
                <a16:creationId xmlns:a16="http://schemas.microsoft.com/office/drawing/2014/main" id="{0283D4BD-3615-3088-1217-0561C7D53D63}"/>
              </a:ext>
            </a:extLst>
          </p:cNvPr>
          <p:cNvPicPr>
            <a:picLocks noChangeAspect="1"/>
          </p:cNvPicPr>
          <p:nvPr/>
        </p:nvPicPr>
        <p:blipFill>
          <a:blip r:embed="rId6" cstate="screen">
            <a:extLst>
              <a:ext uri="{28A0092B-C50C-407E-A947-70E740481C1C}">
                <a14:useLocalDpi xmlns:a14="http://schemas.microsoft.com/office/drawing/2010/main"/>
              </a:ext>
            </a:extLst>
          </a:blip>
          <a:srcRect l="-2756" b="-9914"/>
          <a:stretch/>
        </p:blipFill>
        <p:spPr>
          <a:xfrm>
            <a:off x="4563207" y="4218547"/>
            <a:ext cx="3065586" cy="1977957"/>
          </a:xfrm>
          <a:prstGeom prst="rect">
            <a:avLst/>
          </a:prstGeom>
        </p:spPr>
      </p:pic>
      <p:sp>
        <p:nvSpPr>
          <p:cNvPr id="27" name="TextBox 26">
            <a:extLst>
              <a:ext uri="{FF2B5EF4-FFF2-40B4-BE49-F238E27FC236}">
                <a16:creationId xmlns:a16="http://schemas.microsoft.com/office/drawing/2014/main" id="{7A0170BF-2BC4-B087-1611-73AE90066CCC}"/>
              </a:ext>
            </a:extLst>
          </p:cNvPr>
          <p:cNvSpPr txBox="1"/>
          <p:nvPr/>
        </p:nvSpPr>
        <p:spPr>
          <a:xfrm>
            <a:off x="4644838" y="5996449"/>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Green Roof</a:t>
            </a:r>
          </a:p>
        </p:txBody>
      </p:sp>
      <p:pic>
        <p:nvPicPr>
          <p:cNvPr id="29" name="Picture 28" descr="Several buckets on a roof&#10;&#10;Description automatically generated">
            <a:extLst>
              <a:ext uri="{FF2B5EF4-FFF2-40B4-BE49-F238E27FC236}">
                <a16:creationId xmlns:a16="http://schemas.microsoft.com/office/drawing/2014/main" id="{F1B03DB0-53AC-9C3B-746D-47E356A232B1}"/>
              </a:ext>
            </a:extLst>
          </p:cNvPr>
          <p:cNvPicPr>
            <a:picLocks noChangeAspect="1"/>
          </p:cNvPicPr>
          <p:nvPr/>
        </p:nvPicPr>
        <p:blipFill>
          <a:blip r:embed="rId7" cstate="screen">
            <a:extLst>
              <a:ext uri="{28A0092B-C50C-407E-A947-70E740481C1C}">
                <a14:useLocalDpi xmlns:a14="http://schemas.microsoft.com/office/drawing/2010/main"/>
              </a:ext>
            </a:extLst>
          </a:blip>
          <a:srcRect r="-1"/>
          <a:stretch/>
        </p:blipFill>
        <p:spPr>
          <a:xfrm>
            <a:off x="8647564" y="4218547"/>
            <a:ext cx="2974797" cy="1777902"/>
          </a:xfrm>
          <a:prstGeom prst="rect">
            <a:avLst/>
          </a:prstGeom>
        </p:spPr>
      </p:pic>
      <p:sp>
        <p:nvSpPr>
          <p:cNvPr id="31" name="TextBox 30">
            <a:extLst>
              <a:ext uri="{FF2B5EF4-FFF2-40B4-BE49-F238E27FC236}">
                <a16:creationId xmlns:a16="http://schemas.microsoft.com/office/drawing/2014/main" id="{EDC32084-9D02-7D67-86A8-EFCCB21B1DF4}"/>
              </a:ext>
            </a:extLst>
          </p:cNvPr>
          <p:cNvSpPr txBox="1"/>
          <p:nvPr/>
        </p:nvSpPr>
        <p:spPr>
          <a:xfrm>
            <a:off x="8692946" y="5985776"/>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Liquid Applied</a:t>
            </a:r>
          </a:p>
        </p:txBody>
      </p:sp>
      <p:sp>
        <p:nvSpPr>
          <p:cNvPr id="33" name="Title 1">
            <a:extLst>
              <a:ext uri="{FF2B5EF4-FFF2-40B4-BE49-F238E27FC236}">
                <a16:creationId xmlns:a16="http://schemas.microsoft.com/office/drawing/2014/main" id="{B91558E1-F1D5-088F-8340-D73A65BA2795}"/>
              </a:ext>
            </a:extLst>
          </p:cNvPr>
          <p:cNvSpPr txBox="1">
            <a:spLocks/>
          </p:cNvSpPr>
          <p:nvPr/>
        </p:nvSpPr>
        <p:spPr>
          <a:xfrm>
            <a:off x="4045894" y="228600"/>
            <a:ext cx="4114800" cy="1026546"/>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defPPr>
              <a:defRPr lang="en-US"/>
            </a:defPPr>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ROOFING SYSTEMS</a:t>
            </a:r>
          </a:p>
        </p:txBody>
      </p:sp>
    </p:spTree>
    <p:extLst>
      <p:ext uri="{BB962C8B-B14F-4D97-AF65-F5344CB8AC3E}">
        <p14:creationId xmlns:p14="http://schemas.microsoft.com/office/powerpoint/2010/main" val="4219553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46C93A5-E6E2-24C6-F3F9-CDD3FFF37D32}"/>
              </a:ext>
            </a:extLst>
          </p:cNvPr>
          <p:cNvSpPr>
            <a:spLocks noGrp="1"/>
          </p:cNvSpPr>
          <p:nvPr>
            <p:ph type="ftr" sz="quarter" idx="11"/>
          </p:nvPr>
        </p:nvSpPr>
        <p:spPr/>
        <p:txBody>
          <a:bodyPr anchor="ctr">
            <a:normAutofit/>
          </a:bodyPr>
          <a:lstStyle/>
          <a:p>
            <a:pPr>
              <a:spcAft>
                <a:spcPts val="600"/>
              </a:spcAft>
            </a:pPr>
            <a:r>
              <a:rPr lang="en-US"/>
              <a:t>Sample Footer Text</a:t>
            </a:r>
          </a:p>
        </p:txBody>
      </p:sp>
      <p:sp>
        <p:nvSpPr>
          <p:cNvPr id="7" name="Slide Number Placeholder 6">
            <a:extLst>
              <a:ext uri="{FF2B5EF4-FFF2-40B4-BE49-F238E27FC236}">
                <a16:creationId xmlns:a16="http://schemas.microsoft.com/office/drawing/2014/main" id="{9D7256DC-D19F-A754-1FFD-47DB919BAA60}"/>
              </a:ext>
            </a:extLst>
          </p:cNvPr>
          <p:cNvSpPr>
            <a:spLocks noGrp="1"/>
          </p:cNvSpPr>
          <p:nvPr>
            <p:ph type="sldNum" sz="quarter" idx="12"/>
          </p:nvPr>
        </p:nvSpPr>
        <p:spPr/>
        <p:txBody>
          <a:bodyPr anchor="ctr">
            <a:normAutofit/>
          </a:bodyPr>
          <a:lstStyle/>
          <a:p>
            <a:pPr>
              <a:spcAft>
                <a:spcPts val="600"/>
              </a:spcAft>
            </a:pPr>
            <a:fld id="{27F8DDA4-3B80-4E8A-A8F5-521F73BF9127}" type="slidenum">
              <a:rPr lang="en-US" smtClean="0"/>
              <a:pPr>
                <a:spcAft>
                  <a:spcPts val="600"/>
                </a:spcAft>
              </a:pPr>
              <a:t>4</a:t>
            </a:fld>
            <a:endParaRPr lang="en-US"/>
          </a:p>
        </p:txBody>
      </p:sp>
      <p:pic>
        <p:nvPicPr>
          <p:cNvPr id="3" name="Picture 2">
            <a:extLst>
              <a:ext uri="{FF2B5EF4-FFF2-40B4-BE49-F238E27FC236}">
                <a16:creationId xmlns:a16="http://schemas.microsoft.com/office/drawing/2014/main" id="{18A9441D-9BE0-D51B-3FF1-0075A6C068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301" y="5912589"/>
            <a:ext cx="2121201" cy="570323"/>
          </a:xfrm>
          <a:prstGeom prst="rect">
            <a:avLst/>
          </a:prstGeom>
        </p:spPr>
      </p:pic>
      <p:sp>
        <p:nvSpPr>
          <p:cNvPr id="9" name="object 5">
            <a:extLst>
              <a:ext uri="{FF2B5EF4-FFF2-40B4-BE49-F238E27FC236}">
                <a16:creationId xmlns:a16="http://schemas.microsoft.com/office/drawing/2014/main" id="{F966744D-B9BB-7282-E3E4-56E753B36DD6}"/>
              </a:ext>
            </a:extLst>
          </p:cNvPr>
          <p:cNvSpPr/>
          <p:nvPr/>
        </p:nvSpPr>
        <p:spPr>
          <a:xfrm>
            <a:off x="28083" y="-1"/>
            <a:ext cx="5915517" cy="3962401"/>
          </a:xfrm>
          <a:prstGeom prst="rect">
            <a:avLst/>
          </a:prstGeom>
          <a:blipFill>
            <a:blip r:embed="rId4">
              <a:extLst>
                <a:ext uri="{28A0092B-C50C-407E-A947-70E740481C1C}">
                  <a14:useLocalDpi xmlns:a14="http://schemas.microsoft.com/office/drawing/2010/main" val="0"/>
                </a:ext>
              </a:extLst>
            </a:blip>
            <a:srcRect/>
            <a:stretch>
              <a:fillRect l="-8204" r="-10878"/>
            </a:stretch>
          </a:blipFill>
        </p:spPr>
        <p:txBody>
          <a:bodyPr wrap="square" lIns="0" tIns="0" rIns="0" bIns="0" rtlCol="0"/>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endParaRPr sz="662" dirty="0"/>
          </a:p>
        </p:txBody>
      </p:sp>
      <p:sp>
        <p:nvSpPr>
          <p:cNvPr id="12" name="Title 1">
            <a:extLst>
              <a:ext uri="{FF2B5EF4-FFF2-40B4-BE49-F238E27FC236}">
                <a16:creationId xmlns:a16="http://schemas.microsoft.com/office/drawing/2014/main" id="{A6DF49F2-A596-6C1A-96BF-0DDCA39818CA}"/>
              </a:ext>
            </a:extLst>
          </p:cNvPr>
          <p:cNvSpPr txBox="1">
            <a:spLocks/>
          </p:cNvSpPr>
          <p:nvPr/>
        </p:nvSpPr>
        <p:spPr>
          <a:xfrm>
            <a:off x="958963" y="3288291"/>
            <a:ext cx="4385481" cy="1796124"/>
          </a:xfrm>
          <a:prstGeom prst="rect">
            <a:avLst/>
          </a:prstGeom>
          <a:solidFill>
            <a:schemeClr val="bg1"/>
          </a:solidFill>
        </p:spPr>
        <p:txBody>
          <a:bodyPr vert="horz" lIns="137160" tIns="137160" rIns="91440" bIns="137160" rtlCol="0" anchor="b">
            <a:normAutofit/>
          </a:bodyPr>
          <a:lstStyle>
            <a:lvl1pPr marL="0" algn="l" defTabSz="914400" rtl="0" eaLnBrk="1" latinLnBrk="0" hangingPunct="1">
              <a:lnSpc>
                <a:spcPct val="100000"/>
              </a:lnSpc>
              <a:spcBef>
                <a:spcPct val="0"/>
              </a:spcBef>
              <a:spcAft>
                <a:spcPts val="0"/>
              </a:spcAft>
              <a:buNone/>
              <a:defRPr sz="2800" kern="1200" cap="all" baseline="0">
                <a:solidFill>
                  <a:schemeClr val="accent5"/>
                </a:solidFill>
                <a:latin typeface="+mj-lt"/>
                <a:ea typeface="+mj-ea"/>
                <a:cs typeface="+mj-cs"/>
              </a:defRPr>
            </a:lvl1pPr>
          </a:lstStyle>
          <a:p>
            <a:r>
              <a:rPr lang="en-US" dirty="0">
                <a:solidFill>
                  <a:srgbClr val="2E54A3"/>
                </a:solidFill>
              </a:rPr>
              <a:t>Western’s Core Services for Parking Decks and Buildings</a:t>
            </a:r>
          </a:p>
        </p:txBody>
      </p:sp>
      <p:sp>
        <p:nvSpPr>
          <p:cNvPr id="18" name="Content Placeholder 17">
            <a:extLst>
              <a:ext uri="{FF2B5EF4-FFF2-40B4-BE49-F238E27FC236}">
                <a16:creationId xmlns:a16="http://schemas.microsoft.com/office/drawing/2014/main" id="{174E4540-DA9D-A2DA-DAD8-B5BE98BB4F15}"/>
              </a:ext>
            </a:extLst>
          </p:cNvPr>
          <p:cNvSpPr>
            <a:spLocks noGrp="1"/>
          </p:cNvSpPr>
          <p:nvPr>
            <p:ph idx="1"/>
          </p:nvPr>
        </p:nvSpPr>
        <p:spPr>
          <a:xfrm>
            <a:off x="6248399" y="1013543"/>
            <a:ext cx="5915517" cy="5204983"/>
          </a:xfrm>
        </p:spPr>
        <p:txBody>
          <a:bodyPr>
            <a:normAutofit/>
          </a:bodyPr>
          <a:lstStyle/>
          <a:p>
            <a:pPr marL="0" indent="0">
              <a:lnSpc>
                <a:spcPct val="150000"/>
              </a:lnSpc>
              <a:spcBef>
                <a:spcPts val="73"/>
              </a:spcBef>
              <a:buNone/>
            </a:pPr>
            <a:r>
              <a:rPr lang="en-US" sz="1800" spc="36" dirty="0">
                <a:solidFill>
                  <a:schemeClr val="tx1"/>
                </a:solidFill>
                <a:cs typeface="Museo Sans 500"/>
              </a:rPr>
              <a:t>Concrete, </a:t>
            </a:r>
            <a:r>
              <a:rPr lang="en-US" sz="1800" spc="33" dirty="0">
                <a:solidFill>
                  <a:schemeClr val="tx1"/>
                </a:solidFill>
                <a:cs typeface="Museo Sans 500"/>
              </a:rPr>
              <a:t>Facade </a:t>
            </a:r>
            <a:r>
              <a:rPr lang="en-US" sz="1800" spc="30" dirty="0">
                <a:solidFill>
                  <a:schemeClr val="tx1"/>
                </a:solidFill>
                <a:cs typeface="Museo Sans 500"/>
              </a:rPr>
              <a:t>and</a:t>
            </a:r>
            <a:r>
              <a:rPr lang="en-US" sz="1800" spc="152" dirty="0">
                <a:solidFill>
                  <a:schemeClr val="tx1"/>
                </a:solidFill>
                <a:cs typeface="Museo Sans 500"/>
              </a:rPr>
              <a:t> </a:t>
            </a:r>
            <a:r>
              <a:rPr lang="en-US" sz="1800" spc="39" dirty="0">
                <a:solidFill>
                  <a:schemeClr val="tx1"/>
                </a:solidFill>
                <a:cs typeface="Museo Sans 500"/>
              </a:rPr>
              <a:t>Masonry</a:t>
            </a:r>
            <a:r>
              <a:rPr lang="en-US" sz="1800" dirty="0">
                <a:solidFill>
                  <a:schemeClr val="tx1"/>
                </a:solidFill>
                <a:cs typeface="Museo Sans 500"/>
              </a:rPr>
              <a:t> </a:t>
            </a:r>
            <a:r>
              <a:rPr lang="en-US" sz="1800" spc="42" dirty="0">
                <a:solidFill>
                  <a:schemeClr val="tx1"/>
                </a:solidFill>
                <a:cs typeface="Museo Sans 500"/>
              </a:rPr>
              <a:t>Restoration</a:t>
            </a:r>
          </a:p>
          <a:p>
            <a:pPr marL="0" indent="0">
              <a:lnSpc>
                <a:spcPct val="150000"/>
              </a:lnSpc>
              <a:spcBef>
                <a:spcPts val="73"/>
              </a:spcBef>
              <a:buNone/>
            </a:pPr>
            <a:r>
              <a:rPr lang="en-US" sz="1800" spc="42" dirty="0">
                <a:solidFill>
                  <a:schemeClr val="tx1"/>
                </a:solidFill>
                <a:cs typeface="Museo Sans 500"/>
              </a:rPr>
              <a:t>Caulking/Sealing/Tuckpointing</a:t>
            </a:r>
            <a:endParaRPr lang="en-US" sz="1800" dirty="0">
              <a:solidFill>
                <a:schemeClr val="tx1"/>
              </a:solidFill>
              <a:cs typeface="Museo Sans 500"/>
            </a:endParaRPr>
          </a:p>
          <a:p>
            <a:pPr marL="0" marR="3081" indent="0">
              <a:lnSpc>
                <a:spcPct val="150000"/>
              </a:lnSpc>
              <a:spcBef>
                <a:spcPts val="594"/>
              </a:spcBef>
              <a:buNone/>
            </a:pPr>
            <a:r>
              <a:rPr lang="en-US" sz="1800" spc="39" dirty="0">
                <a:solidFill>
                  <a:schemeClr val="tx1"/>
                </a:solidFill>
                <a:cs typeface="Museo Sans 500"/>
              </a:rPr>
              <a:t>Expansion </a:t>
            </a:r>
            <a:r>
              <a:rPr lang="en-US" sz="1800" spc="33" dirty="0">
                <a:solidFill>
                  <a:schemeClr val="tx1"/>
                </a:solidFill>
                <a:cs typeface="Museo Sans 500"/>
              </a:rPr>
              <a:t>Joint</a:t>
            </a:r>
            <a:r>
              <a:rPr lang="en-US" sz="1800" spc="106" dirty="0">
                <a:solidFill>
                  <a:schemeClr val="tx1"/>
                </a:solidFill>
                <a:cs typeface="Museo Sans 500"/>
              </a:rPr>
              <a:t> </a:t>
            </a:r>
            <a:r>
              <a:rPr lang="en-US" sz="1800" spc="42" dirty="0">
                <a:solidFill>
                  <a:schemeClr val="tx1"/>
                </a:solidFill>
                <a:cs typeface="Museo Sans 500"/>
              </a:rPr>
              <a:t>Systems</a:t>
            </a:r>
          </a:p>
          <a:p>
            <a:pPr marL="0" marR="3081" indent="0">
              <a:lnSpc>
                <a:spcPct val="150000"/>
              </a:lnSpc>
              <a:spcBef>
                <a:spcPts val="594"/>
              </a:spcBef>
              <a:buNone/>
            </a:pPr>
            <a:r>
              <a:rPr lang="en-US" sz="1800" spc="42" dirty="0">
                <a:solidFill>
                  <a:schemeClr val="tx1"/>
                </a:solidFill>
                <a:cs typeface="Museo Sans 500"/>
              </a:rPr>
              <a:t>Exterior Wall Coatings</a:t>
            </a:r>
          </a:p>
          <a:p>
            <a:pPr marL="0" marR="3081" indent="0">
              <a:lnSpc>
                <a:spcPct val="150000"/>
              </a:lnSpc>
              <a:spcBef>
                <a:spcPts val="594"/>
              </a:spcBef>
              <a:buNone/>
            </a:pPr>
            <a:r>
              <a:rPr lang="en-US" sz="1800" spc="42" dirty="0">
                <a:solidFill>
                  <a:schemeClr val="tx1"/>
                </a:solidFill>
                <a:cs typeface="Museo Sans 500"/>
              </a:rPr>
              <a:t>Parking &amp; Plaza Deck Restoration</a:t>
            </a:r>
          </a:p>
          <a:p>
            <a:pPr marL="0" marR="3081" indent="0">
              <a:lnSpc>
                <a:spcPct val="150000"/>
              </a:lnSpc>
              <a:spcBef>
                <a:spcPts val="594"/>
              </a:spcBef>
              <a:buNone/>
            </a:pPr>
            <a:r>
              <a:rPr lang="en-US" sz="1800" spc="39" dirty="0">
                <a:solidFill>
                  <a:schemeClr val="tx1"/>
                </a:solidFill>
                <a:cs typeface="Museo Sans 500"/>
              </a:rPr>
              <a:t>Roofing Repairs and Restoration</a:t>
            </a:r>
          </a:p>
          <a:p>
            <a:pPr marL="0" marR="3081" indent="0">
              <a:lnSpc>
                <a:spcPct val="150000"/>
              </a:lnSpc>
              <a:spcBef>
                <a:spcPts val="594"/>
              </a:spcBef>
              <a:buNone/>
            </a:pPr>
            <a:r>
              <a:rPr lang="en-US" sz="1800" spc="42" dirty="0">
                <a:solidFill>
                  <a:schemeClr val="tx1"/>
                </a:solidFill>
                <a:cs typeface="Museo Sans 500"/>
              </a:rPr>
              <a:t>Waterproofing</a:t>
            </a:r>
          </a:p>
          <a:p>
            <a:pPr marL="0" marR="3081" indent="0">
              <a:lnSpc>
                <a:spcPct val="150000"/>
              </a:lnSpc>
              <a:spcBef>
                <a:spcPts val="594"/>
              </a:spcBef>
              <a:buNone/>
            </a:pPr>
            <a:r>
              <a:rPr lang="en-US" sz="1800" spc="42" dirty="0">
                <a:solidFill>
                  <a:schemeClr val="tx1"/>
                </a:solidFill>
                <a:cs typeface="Museo Sans 500"/>
              </a:rPr>
              <a:t>Historic Restoration</a:t>
            </a:r>
          </a:p>
          <a:p>
            <a:pPr marL="0" indent="0">
              <a:buNone/>
            </a:pPr>
            <a:endParaRPr lang="en-US" sz="2400" dirty="0"/>
          </a:p>
        </p:txBody>
      </p:sp>
    </p:spTree>
    <p:extLst>
      <p:ext uri="{BB962C8B-B14F-4D97-AF65-F5344CB8AC3E}">
        <p14:creationId xmlns:p14="http://schemas.microsoft.com/office/powerpoint/2010/main" val="2100278666"/>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7820C-BD9D-7572-E11D-CE053932B408}"/>
            </a:ext>
          </a:extLst>
        </p:cNvPr>
        <p:cNvGrpSpPr/>
        <p:nvPr/>
      </p:nvGrpSpPr>
      <p:grpSpPr>
        <a:xfrm>
          <a:off x="0" y="0"/>
          <a:ext cx="0" cy="0"/>
          <a:chOff x="0" y="0"/>
          <a:chExt cx="0" cy="0"/>
        </a:xfrm>
      </p:grpSpPr>
      <p:sp>
        <p:nvSpPr>
          <p:cNvPr id="2" name="Rounded Rectangle 3">
            <a:extLst>
              <a:ext uri="{FF2B5EF4-FFF2-40B4-BE49-F238E27FC236}">
                <a16:creationId xmlns:a16="http://schemas.microsoft.com/office/drawing/2014/main" id="{6A6393C8-A2BF-2C83-A699-822554E9DF87}"/>
              </a:ext>
            </a:extLst>
          </p:cNvPr>
          <p:cNvSpPr/>
          <p:nvPr/>
        </p:nvSpPr>
        <p:spPr>
          <a:xfrm>
            <a:off x="5289858" y="403951"/>
            <a:ext cx="6534845" cy="5431536"/>
          </a:xfrm>
          <a:prstGeom prst="roundRect">
            <a:avLst/>
          </a:prstGeom>
          <a:solidFill>
            <a:schemeClr val="accent5">
              <a:lumMod val="20000"/>
              <a:lumOff val="80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C1107CC0-45B3-CE4E-0BF6-294638E466C6}"/>
              </a:ext>
            </a:extLst>
          </p:cNvPr>
          <p:cNvPicPr>
            <a:picLocks noChangeAspect="1"/>
          </p:cNvPicPr>
          <p:nvPr/>
        </p:nvPicPr>
        <p:blipFill rotWithShape="1">
          <a:blip r:embed="rId2" cstate="screen">
            <a:clrChange>
              <a:clrFrom>
                <a:srgbClr val="CCCDC8"/>
              </a:clrFrom>
              <a:clrTo>
                <a:srgbClr val="CCCDC8">
                  <a:alpha val="0"/>
                </a:srgbClr>
              </a:clrTo>
            </a:clrChange>
            <a:extLst>
              <a:ext uri="{28A0092B-C50C-407E-A947-70E740481C1C}">
                <a14:useLocalDpi xmlns:a14="http://schemas.microsoft.com/office/drawing/2010/main"/>
              </a:ext>
            </a:extLst>
          </a:blip>
          <a:srcRect/>
          <a:stretch/>
        </p:blipFill>
        <p:spPr>
          <a:xfrm>
            <a:off x="6109119" y="1581637"/>
            <a:ext cx="5000878" cy="3540230"/>
          </a:xfrm>
          <a:prstGeom prst="rect">
            <a:avLst/>
          </a:prstGeom>
        </p:spPr>
      </p:pic>
      <p:sp>
        <p:nvSpPr>
          <p:cNvPr id="4" name="Rectangle 3">
            <a:extLst>
              <a:ext uri="{FF2B5EF4-FFF2-40B4-BE49-F238E27FC236}">
                <a16:creationId xmlns:a16="http://schemas.microsoft.com/office/drawing/2014/main" id="{771550AB-FA33-19C6-3950-637538AC8257}"/>
              </a:ext>
            </a:extLst>
          </p:cNvPr>
          <p:cNvSpPr/>
          <p:nvPr/>
        </p:nvSpPr>
        <p:spPr>
          <a:xfrm>
            <a:off x="5567938" y="1629280"/>
            <a:ext cx="1056123" cy="307777"/>
          </a:xfrm>
          <a:prstGeom prst="rect">
            <a:avLst/>
          </a:prstGeom>
          <a:noFill/>
        </p:spPr>
        <p:txBody>
          <a:bodyPr wrap="non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w="0"/>
                <a:solidFill>
                  <a:srgbClr val="5B9BD5">
                    <a:lumMod val="50000"/>
                  </a:srgbClr>
                </a:solidFill>
                <a:effectLst>
                  <a:outerShdw blurRad="38100" dist="25400" dir="5400000" algn="ctr" rotWithShape="0">
                    <a:srgbClr val="6E747A">
                      <a:alpha val="43000"/>
                    </a:srgbClr>
                  </a:outerShdw>
                </a:effectLst>
                <a:uLnTx/>
                <a:uFillTx/>
                <a:latin typeface="Museo Sans Cond 500" panose="02000000000000000000" pitchFamily="50" charset="0"/>
                <a:ea typeface="+mn-ea"/>
                <a:cs typeface="+mn-cs"/>
              </a:rPr>
              <a:t>Wall Flashing</a:t>
            </a:r>
          </a:p>
        </p:txBody>
      </p:sp>
      <p:sp>
        <p:nvSpPr>
          <p:cNvPr id="5" name="Rectangle 4">
            <a:extLst>
              <a:ext uri="{FF2B5EF4-FFF2-40B4-BE49-F238E27FC236}">
                <a16:creationId xmlns:a16="http://schemas.microsoft.com/office/drawing/2014/main" id="{B7B8BBD3-E154-1C63-32AA-FC04CD3A5F4E}"/>
              </a:ext>
            </a:extLst>
          </p:cNvPr>
          <p:cNvSpPr/>
          <p:nvPr/>
        </p:nvSpPr>
        <p:spPr>
          <a:xfrm>
            <a:off x="10220735" y="4760185"/>
            <a:ext cx="1509859" cy="307777"/>
          </a:xfrm>
          <a:prstGeom prst="rect">
            <a:avLst/>
          </a:prstGeom>
          <a:noFill/>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w="0"/>
                <a:solidFill>
                  <a:srgbClr val="5B9BD5">
                    <a:lumMod val="50000"/>
                  </a:srgbClr>
                </a:solidFill>
                <a:effectLst>
                  <a:outerShdw blurRad="38100" dist="25400" dir="5400000" algn="ctr" rotWithShape="0">
                    <a:srgbClr val="6E747A">
                      <a:alpha val="43000"/>
                    </a:srgbClr>
                  </a:outerShdw>
                </a:effectLst>
                <a:uLnTx/>
                <a:uFillTx/>
                <a:latin typeface="Museo Sans Cond 500" panose="02000000000000000000" pitchFamily="50" charset="0"/>
                <a:ea typeface="+mn-ea"/>
                <a:cs typeface="+mn-cs"/>
              </a:rPr>
              <a:t>Roof Drain / Debris</a:t>
            </a:r>
          </a:p>
        </p:txBody>
      </p:sp>
      <p:sp>
        <p:nvSpPr>
          <p:cNvPr id="6" name="Rectangle 5">
            <a:extLst>
              <a:ext uri="{FF2B5EF4-FFF2-40B4-BE49-F238E27FC236}">
                <a16:creationId xmlns:a16="http://schemas.microsoft.com/office/drawing/2014/main" id="{F41C0AE0-65C2-AF4A-73D5-B1EE9BE89DCD}"/>
              </a:ext>
            </a:extLst>
          </p:cNvPr>
          <p:cNvSpPr/>
          <p:nvPr/>
        </p:nvSpPr>
        <p:spPr>
          <a:xfrm>
            <a:off x="5528362" y="3991778"/>
            <a:ext cx="1373453" cy="307777"/>
          </a:xfrm>
          <a:prstGeom prst="rect">
            <a:avLst/>
          </a:prstGeom>
          <a:noFill/>
        </p:spPr>
        <p:txBody>
          <a:bodyPr wrap="non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w="0"/>
                <a:solidFill>
                  <a:srgbClr val="5B9BD5">
                    <a:lumMod val="50000"/>
                  </a:srgbClr>
                </a:solidFill>
                <a:effectLst>
                  <a:outerShdw blurRad="38100" dist="25400" dir="5400000" algn="ctr" rotWithShape="0">
                    <a:srgbClr val="6E747A">
                      <a:alpha val="43000"/>
                    </a:srgbClr>
                  </a:outerShdw>
                </a:effectLst>
                <a:uLnTx/>
                <a:uFillTx/>
                <a:latin typeface="Museo Sans Cond 500" panose="02000000000000000000" pitchFamily="50" charset="0"/>
                <a:ea typeface="+mn-ea"/>
                <a:cs typeface="+mn-cs"/>
              </a:rPr>
              <a:t>Roof Penetrations</a:t>
            </a:r>
          </a:p>
        </p:txBody>
      </p:sp>
      <p:sp>
        <p:nvSpPr>
          <p:cNvPr id="7" name="Rectangle 6">
            <a:extLst>
              <a:ext uri="{FF2B5EF4-FFF2-40B4-BE49-F238E27FC236}">
                <a16:creationId xmlns:a16="http://schemas.microsoft.com/office/drawing/2014/main" id="{56D2FF0E-9479-62EA-F3CA-608060BB6461}"/>
              </a:ext>
            </a:extLst>
          </p:cNvPr>
          <p:cNvSpPr/>
          <p:nvPr/>
        </p:nvSpPr>
        <p:spPr>
          <a:xfrm>
            <a:off x="5426653" y="4299555"/>
            <a:ext cx="1835439" cy="307777"/>
          </a:xfrm>
          <a:prstGeom prst="rect">
            <a:avLst/>
          </a:prstGeom>
          <a:noFill/>
        </p:spPr>
        <p:txBody>
          <a:bodyPr wrap="non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w="0"/>
                <a:solidFill>
                  <a:srgbClr val="5B9BD5">
                    <a:lumMod val="50000"/>
                  </a:srgbClr>
                </a:solidFill>
                <a:effectLst>
                  <a:outerShdw blurRad="38100" dist="25400" dir="5400000" algn="ctr" rotWithShape="0">
                    <a:srgbClr val="6E747A">
                      <a:alpha val="43000"/>
                    </a:srgbClr>
                  </a:outerShdw>
                </a:effectLst>
                <a:uLnTx/>
                <a:uFillTx/>
                <a:latin typeface="Museo Sans Cond 500" panose="02000000000000000000" pitchFamily="50" charset="0"/>
                <a:ea typeface="+mn-ea"/>
                <a:cs typeface="+mn-cs"/>
              </a:rPr>
              <a:t>Roof Covering Condition</a:t>
            </a:r>
          </a:p>
        </p:txBody>
      </p:sp>
      <p:sp>
        <p:nvSpPr>
          <p:cNvPr id="8" name="Rectangle 7">
            <a:extLst>
              <a:ext uri="{FF2B5EF4-FFF2-40B4-BE49-F238E27FC236}">
                <a16:creationId xmlns:a16="http://schemas.microsoft.com/office/drawing/2014/main" id="{047C747D-B8D5-ABC5-0AD9-9D88D6BD11B6}"/>
              </a:ext>
            </a:extLst>
          </p:cNvPr>
          <p:cNvSpPr/>
          <p:nvPr/>
        </p:nvSpPr>
        <p:spPr>
          <a:xfrm>
            <a:off x="5345991" y="4627120"/>
            <a:ext cx="2854564" cy="307777"/>
          </a:xfrm>
          <a:prstGeom prst="rect">
            <a:avLst/>
          </a:prstGeom>
          <a:noFill/>
        </p:spPr>
        <p:txBody>
          <a:bodyPr wrap="non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w="0"/>
                <a:solidFill>
                  <a:srgbClr val="5B9BD5">
                    <a:lumMod val="50000"/>
                  </a:srgbClr>
                </a:solidFill>
                <a:effectLst>
                  <a:outerShdw blurRad="38100" dist="25400" dir="5400000" algn="ctr" rotWithShape="0">
                    <a:srgbClr val="6E747A">
                      <a:alpha val="43000"/>
                    </a:srgbClr>
                  </a:outerShdw>
                </a:effectLst>
                <a:uLnTx/>
                <a:uFillTx/>
                <a:latin typeface="Museo Sans Cond 500" panose="02000000000000000000" pitchFamily="50" charset="0"/>
                <a:ea typeface="+mn-ea"/>
                <a:cs typeface="+mn-cs"/>
              </a:rPr>
              <a:t>Evidence of standing water or “ponding”</a:t>
            </a:r>
          </a:p>
        </p:txBody>
      </p:sp>
      <p:sp>
        <p:nvSpPr>
          <p:cNvPr id="9" name="Oval 8">
            <a:extLst>
              <a:ext uri="{FF2B5EF4-FFF2-40B4-BE49-F238E27FC236}">
                <a16:creationId xmlns:a16="http://schemas.microsoft.com/office/drawing/2014/main" id="{4571D91A-F45F-FE89-5A11-485226487A69}"/>
              </a:ext>
            </a:extLst>
          </p:cNvPr>
          <p:cNvSpPr/>
          <p:nvPr/>
        </p:nvSpPr>
        <p:spPr>
          <a:xfrm>
            <a:off x="7267091" y="2063597"/>
            <a:ext cx="43478" cy="43478"/>
          </a:xfrm>
          <a:prstGeom prst="ellipse">
            <a:avLst/>
          </a:prstGeom>
          <a:solidFill>
            <a:srgbClr val="2C3D6B"/>
          </a:solid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a:extLst>
              <a:ext uri="{FF2B5EF4-FFF2-40B4-BE49-F238E27FC236}">
                <a16:creationId xmlns:a16="http://schemas.microsoft.com/office/drawing/2014/main" id="{ECC9B6DA-EC19-52C3-24E4-58914204754B}"/>
              </a:ext>
            </a:extLst>
          </p:cNvPr>
          <p:cNvSpPr/>
          <p:nvPr/>
        </p:nvSpPr>
        <p:spPr>
          <a:xfrm>
            <a:off x="8979376" y="2153634"/>
            <a:ext cx="43478" cy="43478"/>
          </a:xfrm>
          <a:prstGeom prst="ellipse">
            <a:avLst/>
          </a:prstGeom>
          <a:solidFill>
            <a:srgbClr val="2C3D6B"/>
          </a:solid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Freeform 57">
            <a:extLst>
              <a:ext uri="{FF2B5EF4-FFF2-40B4-BE49-F238E27FC236}">
                <a16:creationId xmlns:a16="http://schemas.microsoft.com/office/drawing/2014/main" id="{B27C9C29-48A5-DC19-FFA7-722B9A838857}"/>
              </a:ext>
            </a:extLst>
          </p:cNvPr>
          <p:cNvSpPr/>
          <p:nvPr/>
        </p:nvSpPr>
        <p:spPr>
          <a:xfrm>
            <a:off x="10021455" y="3568863"/>
            <a:ext cx="398560" cy="1352688"/>
          </a:xfrm>
          <a:custGeom>
            <a:avLst/>
            <a:gdLst>
              <a:gd name="connsiteX0" fmla="*/ 254000 w 419100"/>
              <a:gd name="connsiteY0" fmla="*/ 1422400 h 1422400"/>
              <a:gd name="connsiteX1" fmla="*/ 0 w 419100"/>
              <a:gd name="connsiteY1" fmla="*/ 1422400 h 1422400"/>
              <a:gd name="connsiteX2" fmla="*/ 419100 w 419100"/>
              <a:gd name="connsiteY2" fmla="*/ 0 h 1422400"/>
            </a:gdLst>
            <a:ahLst/>
            <a:cxnLst>
              <a:cxn ang="0">
                <a:pos x="connsiteX0" y="connsiteY0"/>
              </a:cxn>
              <a:cxn ang="0">
                <a:pos x="connsiteX1" y="connsiteY1"/>
              </a:cxn>
              <a:cxn ang="0">
                <a:pos x="connsiteX2" y="connsiteY2"/>
              </a:cxn>
            </a:cxnLst>
            <a:rect l="l" t="t" r="r" b="b"/>
            <a:pathLst>
              <a:path w="419100" h="1422400">
                <a:moveTo>
                  <a:pt x="254000" y="1422400"/>
                </a:moveTo>
                <a:lnTo>
                  <a:pt x="0" y="1422400"/>
                </a:lnTo>
                <a:lnTo>
                  <a:pt x="419100" y="0"/>
                </a:lnTo>
              </a:path>
            </a:pathLst>
          </a:custGeom>
          <a:noFill/>
          <a:ln w="12700">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a:extLst>
              <a:ext uri="{FF2B5EF4-FFF2-40B4-BE49-F238E27FC236}">
                <a16:creationId xmlns:a16="http://schemas.microsoft.com/office/drawing/2014/main" id="{ADBD6E76-EAD1-B0D3-B43B-4D9150232128}"/>
              </a:ext>
            </a:extLst>
          </p:cNvPr>
          <p:cNvSpPr/>
          <p:nvPr/>
        </p:nvSpPr>
        <p:spPr>
          <a:xfrm>
            <a:off x="10393367" y="3568863"/>
            <a:ext cx="43478" cy="43478"/>
          </a:xfrm>
          <a:prstGeom prst="ellipse">
            <a:avLst/>
          </a:prstGeom>
          <a:solidFill>
            <a:srgbClr val="2C3D6B"/>
          </a:solid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8891DD48-564B-802F-DA1A-8C23E6562EAD}"/>
              </a:ext>
            </a:extLst>
          </p:cNvPr>
          <p:cNvSpPr/>
          <p:nvPr/>
        </p:nvSpPr>
        <p:spPr>
          <a:xfrm>
            <a:off x="10462966" y="1363064"/>
            <a:ext cx="732893" cy="307777"/>
          </a:xfrm>
          <a:prstGeom prst="rect">
            <a:avLst/>
          </a:prstGeom>
          <a:noFill/>
        </p:spPr>
        <p:txBody>
          <a:bodyPr wrap="non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w="0"/>
                <a:solidFill>
                  <a:srgbClr val="5B9BD5">
                    <a:lumMod val="50000"/>
                  </a:srgbClr>
                </a:solidFill>
                <a:effectLst>
                  <a:outerShdw blurRad="38100" dist="25400" dir="5400000" algn="ctr" rotWithShape="0">
                    <a:srgbClr val="6E747A">
                      <a:alpha val="43000"/>
                    </a:srgbClr>
                  </a:outerShdw>
                </a:effectLst>
                <a:uLnTx/>
                <a:uFillTx/>
                <a:latin typeface="Museo Sans Cond 500" panose="02000000000000000000" pitchFamily="50" charset="0"/>
                <a:ea typeface="+mn-ea"/>
                <a:cs typeface="+mn-cs"/>
              </a:rPr>
              <a:t>Scupper</a:t>
            </a:r>
          </a:p>
        </p:txBody>
      </p:sp>
      <p:sp>
        <p:nvSpPr>
          <p:cNvPr id="16" name="Freeform 60">
            <a:extLst>
              <a:ext uri="{FF2B5EF4-FFF2-40B4-BE49-F238E27FC236}">
                <a16:creationId xmlns:a16="http://schemas.microsoft.com/office/drawing/2014/main" id="{BD4B42E5-9BF2-8F0C-24C4-DF1A6B8AC43B}"/>
              </a:ext>
            </a:extLst>
          </p:cNvPr>
          <p:cNvSpPr/>
          <p:nvPr/>
        </p:nvSpPr>
        <p:spPr>
          <a:xfrm>
            <a:off x="9015393" y="1512052"/>
            <a:ext cx="1421453" cy="652189"/>
          </a:xfrm>
          <a:custGeom>
            <a:avLst/>
            <a:gdLst>
              <a:gd name="connsiteX0" fmla="*/ 1684020 w 1684020"/>
              <a:gd name="connsiteY0" fmla="*/ 0 h 685800"/>
              <a:gd name="connsiteX1" fmla="*/ 1234440 w 1684020"/>
              <a:gd name="connsiteY1" fmla="*/ 0 h 685800"/>
              <a:gd name="connsiteX2" fmla="*/ 0 w 1684020"/>
              <a:gd name="connsiteY2" fmla="*/ 685800 h 685800"/>
            </a:gdLst>
            <a:ahLst/>
            <a:cxnLst>
              <a:cxn ang="0">
                <a:pos x="connsiteX0" y="connsiteY0"/>
              </a:cxn>
              <a:cxn ang="0">
                <a:pos x="connsiteX1" y="connsiteY1"/>
              </a:cxn>
              <a:cxn ang="0">
                <a:pos x="connsiteX2" y="connsiteY2"/>
              </a:cxn>
            </a:cxnLst>
            <a:rect l="l" t="t" r="r" b="b"/>
            <a:pathLst>
              <a:path w="1684020" h="685800">
                <a:moveTo>
                  <a:pt x="1684020" y="0"/>
                </a:moveTo>
                <a:lnTo>
                  <a:pt x="1234440" y="0"/>
                </a:lnTo>
                <a:lnTo>
                  <a:pt x="0" y="685800"/>
                </a:lnTo>
              </a:path>
            </a:pathLst>
          </a:custGeom>
          <a:no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Freeform 61">
            <a:extLst>
              <a:ext uri="{FF2B5EF4-FFF2-40B4-BE49-F238E27FC236}">
                <a16:creationId xmlns:a16="http://schemas.microsoft.com/office/drawing/2014/main" id="{828827D0-1FBA-7C3F-34CA-EB42C3BDB862}"/>
              </a:ext>
            </a:extLst>
          </p:cNvPr>
          <p:cNvSpPr/>
          <p:nvPr/>
        </p:nvSpPr>
        <p:spPr>
          <a:xfrm>
            <a:off x="6558211" y="1775715"/>
            <a:ext cx="740369" cy="313523"/>
          </a:xfrm>
          <a:custGeom>
            <a:avLst/>
            <a:gdLst>
              <a:gd name="connsiteX0" fmla="*/ 0 w 527050"/>
              <a:gd name="connsiteY0" fmla="*/ 0 h 676275"/>
              <a:gd name="connsiteX1" fmla="*/ 276225 w 527050"/>
              <a:gd name="connsiteY1" fmla="*/ 0 h 676275"/>
              <a:gd name="connsiteX2" fmla="*/ 527050 w 527050"/>
              <a:gd name="connsiteY2" fmla="*/ 676275 h 676275"/>
            </a:gdLst>
            <a:ahLst/>
            <a:cxnLst>
              <a:cxn ang="0">
                <a:pos x="connsiteX0" y="connsiteY0"/>
              </a:cxn>
              <a:cxn ang="0">
                <a:pos x="connsiteX1" y="connsiteY1"/>
              </a:cxn>
              <a:cxn ang="0">
                <a:pos x="connsiteX2" y="connsiteY2"/>
              </a:cxn>
            </a:cxnLst>
            <a:rect l="l" t="t" r="r" b="b"/>
            <a:pathLst>
              <a:path w="527050" h="676275">
                <a:moveTo>
                  <a:pt x="0" y="0"/>
                </a:moveTo>
                <a:lnTo>
                  <a:pt x="276225" y="0"/>
                </a:lnTo>
                <a:lnTo>
                  <a:pt x="527050" y="676275"/>
                </a:lnTo>
              </a:path>
            </a:pathLst>
          </a:custGeom>
          <a:no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6A91F76D-8EB5-1748-48F9-95E81C99BDC6}"/>
              </a:ext>
            </a:extLst>
          </p:cNvPr>
          <p:cNvSpPr/>
          <p:nvPr/>
        </p:nvSpPr>
        <p:spPr>
          <a:xfrm>
            <a:off x="10385156" y="1662972"/>
            <a:ext cx="1330429" cy="307777"/>
          </a:xfrm>
          <a:prstGeom prst="rect">
            <a:avLst/>
          </a:prstGeom>
          <a:noFill/>
        </p:spPr>
        <p:txBody>
          <a:bodyPr wrap="non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w="0"/>
                <a:solidFill>
                  <a:srgbClr val="5B9BD5">
                    <a:lumMod val="50000"/>
                  </a:srgbClr>
                </a:solidFill>
                <a:effectLst>
                  <a:outerShdw blurRad="38100" dist="25400" dir="5400000" algn="ctr" rotWithShape="0">
                    <a:srgbClr val="6E747A">
                      <a:alpha val="43000"/>
                    </a:srgbClr>
                  </a:outerShdw>
                </a:effectLst>
                <a:uLnTx/>
                <a:uFillTx/>
                <a:latin typeface="Museo Sans Cond 500" panose="02000000000000000000" pitchFamily="50" charset="0"/>
                <a:ea typeface="+mn-ea"/>
                <a:cs typeface="+mn-cs"/>
              </a:rPr>
              <a:t>Equipment Curbs</a:t>
            </a:r>
          </a:p>
        </p:txBody>
      </p:sp>
      <p:sp>
        <p:nvSpPr>
          <p:cNvPr id="19" name="Rectangle 18">
            <a:extLst>
              <a:ext uri="{FF2B5EF4-FFF2-40B4-BE49-F238E27FC236}">
                <a16:creationId xmlns:a16="http://schemas.microsoft.com/office/drawing/2014/main" id="{08A7E07D-7AC9-2D46-090F-9930FADCD030}"/>
              </a:ext>
            </a:extLst>
          </p:cNvPr>
          <p:cNvSpPr/>
          <p:nvPr/>
        </p:nvSpPr>
        <p:spPr>
          <a:xfrm>
            <a:off x="5650054" y="1910690"/>
            <a:ext cx="782587" cy="307777"/>
          </a:xfrm>
          <a:prstGeom prst="rect">
            <a:avLst/>
          </a:prstGeom>
          <a:noFill/>
        </p:spPr>
        <p:txBody>
          <a:bodyPr wrap="non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w="0"/>
                <a:solidFill>
                  <a:srgbClr val="5B9BD5">
                    <a:lumMod val="50000"/>
                  </a:srgbClr>
                </a:solidFill>
                <a:effectLst>
                  <a:outerShdw blurRad="38100" dist="25400" dir="5400000" algn="ctr" rotWithShape="0">
                    <a:srgbClr val="6E747A">
                      <a:alpha val="43000"/>
                    </a:srgbClr>
                  </a:outerShdw>
                </a:effectLst>
                <a:uLnTx/>
                <a:uFillTx/>
                <a:latin typeface="Museo Sans Cond 500" panose="02000000000000000000" pitchFamily="50" charset="0"/>
                <a:ea typeface="+mn-ea"/>
                <a:cs typeface="+mn-cs"/>
              </a:rPr>
              <a:t>Skylights</a:t>
            </a:r>
          </a:p>
        </p:txBody>
      </p:sp>
      <p:sp>
        <p:nvSpPr>
          <p:cNvPr id="20" name="Freeform 64">
            <a:extLst>
              <a:ext uri="{FF2B5EF4-FFF2-40B4-BE49-F238E27FC236}">
                <a16:creationId xmlns:a16="http://schemas.microsoft.com/office/drawing/2014/main" id="{25310798-45C6-5783-8E4E-86635F828B87}"/>
              </a:ext>
            </a:extLst>
          </p:cNvPr>
          <p:cNvSpPr/>
          <p:nvPr/>
        </p:nvSpPr>
        <p:spPr>
          <a:xfrm>
            <a:off x="9308878" y="1801156"/>
            <a:ext cx="1127967" cy="846550"/>
          </a:xfrm>
          <a:custGeom>
            <a:avLst/>
            <a:gdLst>
              <a:gd name="connsiteX0" fmla="*/ 1684020 w 1684020"/>
              <a:gd name="connsiteY0" fmla="*/ 0 h 685800"/>
              <a:gd name="connsiteX1" fmla="*/ 1234440 w 1684020"/>
              <a:gd name="connsiteY1" fmla="*/ 0 h 685800"/>
              <a:gd name="connsiteX2" fmla="*/ 0 w 1684020"/>
              <a:gd name="connsiteY2" fmla="*/ 685800 h 685800"/>
            </a:gdLst>
            <a:ahLst/>
            <a:cxnLst>
              <a:cxn ang="0">
                <a:pos x="connsiteX0" y="connsiteY0"/>
              </a:cxn>
              <a:cxn ang="0">
                <a:pos x="connsiteX1" y="connsiteY1"/>
              </a:cxn>
              <a:cxn ang="0">
                <a:pos x="connsiteX2" y="connsiteY2"/>
              </a:cxn>
            </a:cxnLst>
            <a:rect l="l" t="t" r="r" b="b"/>
            <a:pathLst>
              <a:path w="1684020" h="685800">
                <a:moveTo>
                  <a:pt x="1684020" y="0"/>
                </a:moveTo>
                <a:lnTo>
                  <a:pt x="1234440" y="0"/>
                </a:lnTo>
                <a:lnTo>
                  <a:pt x="0" y="685800"/>
                </a:lnTo>
              </a:path>
            </a:pathLst>
          </a:custGeom>
          <a:no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a:extLst>
              <a:ext uri="{FF2B5EF4-FFF2-40B4-BE49-F238E27FC236}">
                <a16:creationId xmlns:a16="http://schemas.microsoft.com/office/drawing/2014/main" id="{62EBD4E0-93E9-66EF-6300-54D4CEBDCFEB}"/>
              </a:ext>
            </a:extLst>
          </p:cNvPr>
          <p:cNvSpPr/>
          <p:nvPr/>
        </p:nvSpPr>
        <p:spPr>
          <a:xfrm>
            <a:off x="9289617" y="2622396"/>
            <a:ext cx="43478" cy="43478"/>
          </a:xfrm>
          <a:prstGeom prst="ellipse">
            <a:avLst/>
          </a:prstGeom>
          <a:solidFill>
            <a:srgbClr val="2C3D6B"/>
          </a:solid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Freeform 67">
            <a:extLst>
              <a:ext uri="{FF2B5EF4-FFF2-40B4-BE49-F238E27FC236}">
                <a16:creationId xmlns:a16="http://schemas.microsoft.com/office/drawing/2014/main" id="{8D2A0C38-8B03-8D48-6284-072924A9443A}"/>
              </a:ext>
            </a:extLst>
          </p:cNvPr>
          <p:cNvSpPr/>
          <p:nvPr/>
        </p:nvSpPr>
        <p:spPr>
          <a:xfrm>
            <a:off x="6435441" y="1496752"/>
            <a:ext cx="1325043" cy="425309"/>
          </a:xfrm>
          <a:custGeom>
            <a:avLst/>
            <a:gdLst>
              <a:gd name="connsiteX0" fmla="*/ 0 w 527050"/>
              <a:gd name="connsiteY0" fmla="*/ 0 h 676275"/>
              <a:gd name="connsiteX1" fmla="*/ 276225 w 527050"/>
              <a:gd name="connsiteY1" fmla="*/ 0 h 676275"/>
              <a:gd name="connsiteX2" fmla="*/ 527050 w 527050"/>
              <a:gd name="connsiteY2" fmla="*/ 676275 h 676275"/>
            </a:gdLst>
            <a:ahLst/>
            <a:cxnLst>
              <a:cxn ang="0">
                <a:pos x="connsiteX0" y="connsiteY0"/>
              </a:cxn>
              <a:cxn ang="0">
                <a:pos x="connsiteX1" y="connsiteY1"/>
              </a:cxn>
              <a:cxn ang="0">
                <a:pos x="connsiteX2" y="connsiteY2"/>
              </a:cxn>
            </a:cxnLst>
            <a:rect l="l" t="t" r="r" b="b"/>
            <a:pathLst>
              <a:path w="527050" h="676275">
                <a:moveTo>
                  <a:pt x="0" y="0"/>
                </a:moveTo>
                <a:lnTo>
                  <a:pt x="276225" y="0"/>
                </a:lnTo>
                <a:lnTo>
                  <a:pt x="527050" y="676275"/>
                </a:lnTo>
              </a:path>
            </a:pathLst>
          </a:custGeom>
          <a:no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a:extLst>
              <a:ext uri="{FF2B5EF4-FFF2-40B4-BE49-F238E27FC236}">
                <a16:creationId xmlns:a16="http://schemas.microsoft.com/office/drawing/2014/main" id="{DB5698BB-6452-00B4-A161-6A55385FBFED}"/>
              </a:ext>
            </a:extLst>
          </p:cNvPr>
          <p:cNvSpPr/>
          <p:nvPr/>
        </p:nvSpPr>
        <p:spPr>
          <a:xfrm>
            <a:off x="7758498" y="1914136"/>
            <a:ext cx="43478" cy="43478"/>
          </a:xfrm>
          <a:prstGeom prst="ellipse">
            <a:avLst/>
          </a:prstGeom>
          <a:solidFill>
            <a:srgbClr val="2C3D6B"/>
          </a:solid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Freeform 69">
            <a:extLst>
              <a:ext uri="{FF2B5EF4-FFF2-40B4-BE49-F238E27FC236}">
                <a16:creationId xmlns:a16="http://schemas.microsoft.com/office/drawing/2014/main" id="{71645A5C-9883-9347-2F00-9FCA046F537D}"/>
              </a:ext>
            </a:extLst>
          </p:cNvPr>
          <p:cNvSpPr/>
          <p:nvPr/>
        </p:nvSpPr>
        <p:spPr>
          <a:xfrm>
            <a:off x="6365085" y="2074275"/>
            <a:ext cx="650867" cy="354710"/>
          </a:xfrm>
          <a:custGeom>
            <a:avLst/>
            <a:gdLst>
              <a:gd name="connsiteX0" fmla="*/ 0 w 527050"/>
              <a:gd name="connsiteY0" fmla="*/ 0 h 676275"/>
              <a:gd name="connsiteX1" fmla="*/ 276225 w 527050"/>
              <a:gd name="connsiteY1" fmla="*/ 0 h 676275"/>
              <a:gd name="connsiteX2" fmla="*/ 527050 w 527050"/>
              <a:gd name="connsiteY2" fmla="*/ 676275 h 676275"/>
            </a:gdLst>
            <a:ahLst/>
            <a:cxnLst>
              <a:cxn ang="0">
                <a:pos x="connsiteX0" y="connsiteY0"/>
              </a:cxn>
              <a:cxn ang="0">
                <a:pos x="connsiteX1" y="connsiteY1"/>
              </a:cxn>
              <a:cxn ang="0">
                <a:pos x="connsiteX2" y="connsiteY2"/>
              </a:cxn>
            </a:cxnLst>
            <a:rect l="l" t="t" r="r" b="b"/>
            <a:pathLst>
              <a:path w="527050" h="676275">
                <a:moveTo>
                  <a:pt x="0" y="0"/>
                </a:moveTo>
                <a:lnTo>
                  <a:pt x="276225" y="0"/>
                </a:lnTo>
                <a:lnTo>
                  <a:pt x="527050" y="676275"/>
                </a:lnTo>
              </a:path>
            </a:pathLst>
          </a:custGeom>
          <a:no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a:extLst>
              <a:ext uri="{FF2B5EF4-FFF2-40B4-BE49-F238E27FC236}">
                <a16:creationId xmlns:a16="http://schemas.microsoft.com/office/drawing/2014/main" id="{FFA63FCC-9EFE-B157-7207-6BC7C8D1882E}"/>
              </a:ext>
            </a:extLst>
          </p:cNvPr>
          <p:cNvSpPr/>
          <p:nvPr/>
        </p:nvSpPr>
        <p:spPr>
          <a:xfrm>
            <a:off x="7001005" y="2419569"/>
            <a:ext cx="43478" cy="43478"/>
          </a:xfrm>
          <a:prstGeom prst="ellipse">
            <a:avLst/>
          </a:prstGeom>
          <a:solidFill>
            <a:srgbClr val="2C3D6B"/>
          </a:solid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Freeform 71">
            <a:extLst>
              <a:ext uri="{FF2B5EF4-FFF2-40B4-BE49-F238E27FC236}">
                <a16:creationId xmlns:a16="http://schemas.microsoft.com/office/drawing/2014/main" id="{F70C44B2-7A88-A027-82C5-036B3AA110F6}"/>
              </a:ext>
            </a:extLst>
          </p:cNvPr>
          <p:cNvSpPr/>
          <p:nvPr/>
        </p:nvSpPr>
        <p:spPr>
          <a:xfrm>
            <a:off x="6817879" y="2356785"/>
            <a:ext cx="892313" cy="1794821"/>
          </a:xfrm>
          <a:custGeom>
            <a:avLst/>
            <a:gdLst>
              <a:gd name="connsiteX0" fmla="*/ 0 w 966788"/>
              <a:gd name="connsiteY0" fmla="*/ 1952625 h 1952625"/>
              <a:gd name="connsiteX1" fmla="*/ 219075 w 966788"/>
              <a:gd name="connsiteY1" fmla="*/ 1952625 h 1952625"/>
              <a:gd name="connsiteX2" fmla="*/ 966788 w 966788"/>
              <a:gd name="connsiteY2" fmla="*/ 0 h 1952625"/>
            </a:gdLst>
            <a:ahLst/>
            <a:cxnLst>
              <a:cxn ang="0">
                <a:pos x="connsiteX0" y="connsiteY0"/>
              </a:cxn>
              <a:cxn ang="0">
                <a:pos x="connsiteX1" y="connsiteY1"/>
              </a:cxn>
              <a:cxn ang="0">
                <a:pos x="connsiteX2" y="connsiteY2"/>
              </a:cxn>
            </a:cxnLst>
            <a:rect l="l" t="t" r="r" b="b"/>
            <a:pathLst>
              <a:path w="966788" h="1952625">
                <a:moveTo>
                  <a:pt x="0" y="1952625"/>
                </a:moveTo>
                <a:lnTo>
                  <a:pt x="219075" y="1952625"/>
                </a:lnTo>
                <a:lnTo>
                  <a:pt x="966788" y="0"/>
                </a:lnTo>
              </a:path>
            </a:pathLst>
          </a:custGeom>
          <a:no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a:extLst>
              <a:ext uri="{FF2B5EF4-FFF2-40B4-BE49-F238E27FC236}">
                <a16:creationId xmlns:a16="http://schemas.microsoft.com/office/drawing/2014/main" id="{A6CBFF9D-A527-92D2-1A59-9D44B53097F7}"/>
              </a:ext>
            </a:extLst>
          </p:cNvPr>
          <p:cNvSpPr/>
          <p:nvPr/>
        </p:nvSpPr>
        <p:spPr>
          <a:xfrm>
            <a:off x="7696493" y="2306992"/>
            <a:ext cx="43478" cy="43478"/>
          </a:xfrm>
          <a:prstGeom prst="ellipse">
            <a:avLst/>
          </a:prstGeom>
          <a:solidFill>
            <a:srgbClr val="2C3D6B"/>
          </a:solid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Freeform 73">
            <a:extLst>
              <a:ext uri="{FF2B5EF4-FFF2-40B4-BE49-F238E27FC236}">
                <a16:creationId xmlns:a16="http://schemas.microsoft.com/office/drawing/2014/main" id="{C48DE7CD-D509-36BB-DA21-E68782D932A1}"/>
              </a:ext>
            </a:extLst>
          </p:cNvPr>
          <p:cNvSpPr/>
          <p:nvPr/>
        </p:nvSpPr>
        <p:spPr>
          <a:xfrm>
            <a:off x="7181441" y="2504734"/>
            <a:ext cx="1108405" cy="1935417"/>
          </a:xfrm>
          <a:custGeom>
            <a:avLst/>
            <a:gdLst>
              <a:gd name="connsiteX0" fmla="*/ 0 w 966788"/>
              <a:gd name="connsiteY0" fmla="*/ 1952625 h 1952625"/>
              <a:gd name="connsiteX1" fmla="*/ 219075 w 966788"/>
              <a:gd name="connsiteY1" fmla="*/ 1952625 h 1952625"/>
              <a:gd name="connsiteX2" fmla="*/ 966788 w 966788"/>
              <a:gd name="connsiteY2" fmla="*/ 0 h 1952625"/>
            </a:gdLst>
            <a:ahLst/>
            <a:cxnLst>
              <a:cxn ang="0">
                <a:pos x="connsiteX0" y="connsiteY0"/>
              </a:cxn>
              <a:cxn ang="0">
                <a:pos x="connsiteX1" y="connsiteY1"/>
              </a:cxn>
              <a:cxn ang="0">
                <a:pos x="connsiteX2" y="connsiteY2"/>
              </a:cxn>
            </a:cxnLst>
            <a:rect l="l" t="t" r="r" b="b"/>
            <a:pathLst>
              <a:path w="966788" h="1952625">
                <a:moveTo>
                  <a:pt x="0" y="1952625"/>
                </a:moveTo>
                <a:lnTo>
                  <a:pt x="219075" y="1952625"/>
                </a:lnTo>
                <a:lnTo>
                  <a:pt x="966788" y="0"/>
                </a:lnTo>
              </a:path>
            </a:pathLst>
          </a:custGeom>
          <a:no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Freeform 74">
            <a:extLst>
              <a:ext uri="{FF2B5EF4-FFF2-40B4-BE49-F238E27FC236}">
                <a16:creationId xmlns:a16="http://schemas.microsoft.com/office/drawing/2014/main" id="{A034C4FC-9F9B-EB4F-F5B0-63EF60885058}"/>
              </a:ext>
            </a:extLst>
          </p:cNvPr>
          <p:cNvSpPr/>
          <p:nvPr/>
        </p:nvSpPr>
        <p:spPr>
          <a:xfrm>
            <a:off x="8445332" y="2786072"/>
            <a:ext cx="582743" cy="417444"/>
          </a:xfrm>
          <a:custGeom>
            <a:avLst/>
            <a:gdLst>
              <a:gd name="connsiteX0" fmla="*/ 450850 w 612775"/>
              <a:gd name="connsiteY0" fmla="*/ 42082 h 438957"/>
              <a:gd name="connsiteX1" fmla="*/ 434975 w 612775"/>
              <a:gd name="connsiteY1" fmla="*/ 38907 h 438957"/>
              <a:gd name="connsiteX2" fmla="*/ 415925 w 612775"/>
              <a:gd name="connsiteY2" fmla="*/ 29382 h 438957"/>
              <a:gd name="connsiteX3" fmla="*/ 390525 w 612775"/>
              <a:gd name="connsiteY3" fmla="*/ 23032 h 438957"/>
              <a:gd name="connsiteX4" fmla="*/ 352425 w 612775"/>
              <a:gd name="connsiteY4" fmla="*/ 16682 h 438957"/>
              <a:gd name="connsiteX5" fmla="*/ 327025 w 612775"/>
              <a:gd name="connsiteY5" fmla="*/ 10332 h 438957"/>
              <a:gd name="connsiteX6" fmla="*/ 317500 w 612775"/>
              <a:gd name="connsiteY6" fmla="*/ 7157 h 438957"/>
              <a:gd name="connsiteX7" fmla="*/ 279400 w 612775"/>
              <a:gd name="connsiteY7" fmla="*/ 3982 h 438957"/>
              <a:gd name="connsiteX8" fmla="*/ 222250 w 612775"/>
              <a:gd name="connsiteY8" fmla="*/ 3982 h 438957"/>
              <a:gd name="connsiteX9" fmla="*/ 184150 w 612775"/>
              <a:gd name="connsiteY9" fmla="*/ 7157 h 438957"/>
              <a:gd name="connsiteX10" fmla="*/ 158750 w 612775"/>
              <a:gd name="connsiteY10" fmla="*/ 16682 h 438957"/>
              <a:gd name="connsiteX11" fmla="*/ 149225 w 612775"/>
              <a:gd name="connsiteY11" fmla="*/ 19857 h 438957"/>
              <a:gd name="connsiteX12" fmla="*/ 136525 w 612775"/>
              <a:gd name="connsiteY12" fmla="*/ 29382 h 438957"/>
              <a:gd name="connsiteX13" fmla="*/ 123825 w 612775"/>
              <a:gd name="connsiteY13" fmla="*/ 32557 h 438957"/>
              <a:gd name="connsiteX14" fmla="*/ 114300 w 612775"/>
              <a:gd name="connsiteY14" fmla="*/ 38907 h 438957"/>
              <a:gd name="connsiteX15" fmla="*/ 104775 w 612775"/>
              <a:gd name="connsiteY15" fmla="*/ 42082 h 438957"/>
              <a:gd name="connsiteX16" fmla="*/ 85725 w 612775"/>
              <a:gd name="connsiteY16" fmla="*/ 54782 h 438957"/>
              <a:gd name="connsiteX17" fmla="*/ 76200 w 612775"/>
              <a:gd name="connsiteY17" fmla="*/ 57957 h 438957"/>
              <a:gd name="connsiteX18" fmla="*/ 57150 w 612775"/>
              <a:gd name="connsiteY18" fmla="*/ 67482 h 438957"/>
              <a:gd name="connsiteX19" fmla="*/ 38100 w 612775"/>
              <a:gd name="connsiteY19" fmla="*/ 86532 h 438957"/>
              <a:gd name="connsiteX20" fmla="*/ 15875 w 612775"/>
              <a:gd name="connsiteY20" fmla="*/ 115107 h 438957"/>
              <a:gd name="connsiteX21" fmla="*/ 12700 w 612775"/>
              <a:gd name="connsiteY21" fmla="*/ 127807 h 438957"/>
              <a:gd name="connsiteX22" fmla="*/ 9525 w 612775"/>
              <a:gd name="connsiteY22" fmla="*/ 143682 h 438957"/>
              <a:gd name="connsiteX23" fmla="*/ 3175 w 612775"/>
              <a:gd name="connsiteY23" fmla="*/ 162732 h 438957"/>
              <a:gd name="connsiteX24" fmla="*/ 0 w 612775"/>
              <a:gd name="connsiteY24" fmla="*/ 175432 h 438957"/>
              <a:gd name="connsiteX25" fmla="*/ 3175 w 612775"/>
              <a:gd name="connsiteY25" fmla="*/ 229407 h 438957"/>
              <a:gd name="connsiteX26" fmla="*/ 6350 w 612775"/>
              <a:gd name="connsiteY26" fmla="*/ 242107 h 438957"/>
              <a:gd name="connsiteX27" fmla="*/ 22225 w 612775"/>
              <a:gd name="connsiteY27" fmla="*/ 257982 h 438957"/>
              <a:gd name="connsiteX28" fmla="*/ 31750 w 612775"/>
              <a:gd name="connsiteY28" fmla="*/ 267507 h 438957"/>
              <a:gd name="connsiteX29" fmla="*/ 41275 w 612775"/>
              <a:gd name="connsiteY29" fmla="*/ 273857 h 438957"/>
              <a:gd name="connsiteX30" fmla="*/ 60325 w 612775"/>
              <a:gd name="connsiteY30" fmla="*/ 289732 h 438957"/>
              <a:gd name="connsiteX31" fmla="*/ 69850 w 612775"/>
              <a:gd name="connsiteY31" fmla="*/ 292907 h 438957"/>
              <a:gd name="connsiteX32" fmla="*/ 79375 w 612775"/>
              <a:gd name="connsiteY32" fmla="*/ 299257 h 438957"/>
              <a:gd name="connsiteX33" fmla="*/ 92075 w 612775"/>
              <a:gd name="connsiteY33" fmla="*/ 305607 h 438957"/>
              <a:gd name="connsiteX34" fmla="*/ 117475 w 612775"/>
              <a:gd name="connsiteY34" fmla="*/ 321482 h 438957"/>
              <a:gd name="connsiteX35" fmla="*/ 130175 w 612775"/>
              <a:gd name="connsiteY35" fmla="*/ 331007 h 438957"/>
              <a:gd name="connsiteX36" fmla="*/ 149225 w 612775"/>
              <a:gd name="connsiteY36" fmla="*/ 337357 h 438957"/>
              <a:gd name="connsiteX37" fmla="*/ 168275 w 612775"/>
              <a:gd name="connsiteY37" fmla="*/ 346882 h 438957"/>
              <a:gd name="connsiteX38" fmla="*/ 180975 w 612775"/>
              <a:gd name="connsiteY38" fmla="*/ 356407 h 438957"/>
              <a:gd name="connsiteX39" fmla="*/ 193675 w 612775"/>
              <a:gd name="connsiteY39" fmla="*/ 359582 h 438957"/>
              <a:gd name="connsiteX40" fmla="*/ 203200 w 612775"/>
              <a:gd name="connsiteY40" fmla="*/ 365932 h 438957"/>
              <a:gd name="connsiteX41" fmla="*/ 212725 w 612775"/>
              <a:gd name="connsiteY41" fmla="*/ 369107 h 438957"/>
              <a:gd name="connsiteX42" fmla="*/ 231775 w 612775"/>
              <a:gd name="connsiteY42" fmla="*/ 381807 h 438957"/>
              <a:gd name="connsiteX43" fmla="*/ 273050 w 612775"/>
              <a:gd name="connsiteY43" fmla="*/ 397682 h 438957"/>
              <a:gd name="connsiteX44" fmla="*/ 285750 w 612775"/>
              <a:gd name="connsiteY44" fmla="*/ 407207 h 438957"/>
              <a:gd name="connsiteX45" fmla="*/ 307975 w 612775"/>
              <a:gd name="connsiteY45" fmla="*/ 413557 h 438957"/>
              <a:gd name="connsiteX46" fmla="*/ 327025 w 612775"/>
              <a:gd name="connsiteY46" fmla="*/ 419907 h 438957"/>
              <a:gd name="connsiteX47" fmla="*/ 336550 w 612775"/>
              <a:gd name="connsiteY47" fmla="*/ 423082 h 438957"/>
              <a:gd name="connsiteX48" fmla="*/ 361950 w 612775"/>
              <a:gd name="connsiteY48" fmla="*/ 429432 h 438957"/>
              <a:gd name="connsiteX49" fmla="*/ 374650 w 612775"/>
              <a:gd name="connsiteY49" fmla="*/ 432607 h 438957"/>
              <a:gd name="connsiteX50" fmla="*/ 422275 w 612775"/>
              <a:gd name="connsiteY50" fmla="*/ 438957 h 438957"/>
              <a:gd name="connsiteX51" fmla="*/ 441325 w 612775"/>
              <a:gd name="connsiteY51" fmla="*/ 432607 h 438957"/>
              <a:gd name="connsiteX52" fmla="*/ 450850 w 612775"/>
              <a:gd name="connsiteY52" fmla="*/ 426257 h 438957"/>
              <a:gd name="connsiteX53" fmla="*/ 460375 w 612775"/>
              <a:gd name="connsiteY53" fmla="*/ 423082 h 438957"/>
              <a:gd name="connsiteX54" fmla="*/ 469900 w 612775"/>
              <a:gd name="connsiteY54" fmla="*/ 416732 h 438957"/>
              <a:gd name="connsiteX55" fmla="*/ 479425 w 612775"/>
              <a:gd name="connsiteY55" fmla="*/ 413557 h 438957"/>
              <a:gd name="connsiteX56" fmla="*/ 498475 w 612775"/>
              <a:gd name="connsiteY56" fmla="*/ 400857 h 438957"/>
              <a:gd name="connsiteX57" fmla="*/ 517525 w 612775"/>
              <a:gd name="connsiteY57" fmla="*/ 391332 h 438957"/>
              <a:gd name="connsiteX58" fmla="*/ 533400 w 612775"/>
              <a:gd name="connsiteY58" fmla="*/ 372282 h 438957"/>
              <a:gd name="connsiteX59" fmla="*/ 542925 w 612775"/>
              <a:gd name="connsiteY59" fmla="*/ 369107 h 438957"/>
              <a:gd name="connsiteX60" fmla="*/ 552450 w 612775"/>
              <a:gd name="connsiteY60" fmla="*/ 362757 h 438957"/>
              <a:gd name="connsiteX61" fmla="*/ 571500 w 612775"/>
              <a:gd name="connsiteY61" fmla="*/ 353232 h 438957"/>
              <a:gd name="connsiteX62" fmla="*/ 590550 w 612775"/>
              <a:gd name="connsiteY62" fmla="*/ 334182 h 438957"/>
              <a:gd name="connsiteX63" fmla="*/ 603250 w 612775"/>
              <a:gd name="connsiteY63" fmla="*/ 311957 h 438957"/>
              <a:gd name="connsiteX64" fmla="*/ 609600 w 612775"/>
              <a:gd name="connsiteY64" fmla="*/ 292907 h 438957"/>
              <a:gd name="connsiteX65" fmla="*/ 612775 w 612775"/>
              <a:gd name="connsiteY65" fmla="*/ 283382 h 438957"/>
              <a:gd name="connsiteX66" fmla="*/ 603250 w 612775"/>
              <a:gd name="connsiteY66" fmla="*/ 210357 h 438957"/>
              <a:gd name="connsiteX67" fmla="*/ 596900 w 612775"/>
              <a:gd name="connsiteY67" fmla="*/ 197657 h 438957"/>
              <a:gd name="connsiteX68" fmla="*/ 587375 w 612775"/>
              <a:gd name="connsiteY68" fmla="*/ 191307 h 438957"/>
              <a:gd name="connsiteX69" fmla="*/ 574675 w 612775"/>
              <a:gd name="connsiteY69" fmla="*/ 181782 h 438957"/>
              <a:gd name="connsiteX70" fmla="*/ 565150 w 612775"/>
              <a:gd name="connsiteY70" fmla="*/ 172257 h 438957"/>
              <a:gd name="connsiteX71" fmla="*/ 546100 w 612775"/>
              <a:gd name="connsiteY71" fmla="*/ 159557 h 438957"/>
              <a:gd name="connsiteX72" fmla="*/ 536575 w 612775"/>
              <a:gd name="connsiteY72" fmla="*/ 153207 h 438957"/>
              <a:gd name="connsiteX73" fmla="*/ 517525 w 612775"/>
              <a:gd name="connsiteY73" fmla="*/ 137332 h 438957"/>
              <a:gd name="connsiteX74" fmla="*/ 501650 w 612775"/>
              <a:gd name="connsiteY74" fmla="*/ 118282 h 438957"/>
              <a:gd name="connsiteX75" fmla="*/ 492125 w 612775"/>
              <a:gd name="connsiteY75" fmla="*/ 111932 h 438957"/>
              <a:gd name="connsiteX76" fmla="*/ 485775 w 612775"/>
              <a:gd name="connsiteY76" fmla="*/ 102407 h 438957"/>
              <a:gd name="connsiteX77" fmla="*/ 479425 w 612775"/>
              <a:gd name="connsiteY77" fmla="*/ 73832 h 438957"/>
              <a:gd name="connsiteX78" fmla="*/ 473075 w 612775"/>
              <a:gd name="connsiteY78" fmla="*/ 54782 h 438957"/>
              <a:gd name="connsiteX79" fmla="*/ 450850 w 612775"/>
              <a:gd name="connsiteY79" fmla="*/ 42082 h 438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12775" h="438957">
                <a:moveTo>
                  <a:pt x="450850" y="42082"/>
                </a:moveTo>
                <a:cubicBezTo>
                  <a:pt x="445558" y="41024"/>
                  <a:pt x="440028" y="40802"/>
                  <a:pt x="434975" y="38907"/>
                </a:cubicBezTo>
                <a:cubicBezTo>
                  <a:pt x="396442" y="24457"/>
                  <a:pt x="452070" y="39240"/>
                  <a:pt x="415925" y="29382"/>
                </a:cubicBezTo>
                <a:cubicBezTo>
                  <a:pt x="407505" y="27086"/>
                  <a:pt x="399133" y="24467"/>
                  <a:pt x="390525" y="23032"/>
                </a:cubicBezTo>
                <a:cubicBezTo>
                  <a:pt x="377825" y="20915"/>
                  <a:pt x="364639" y="20753"/>
                  <a:pt x="352425" y="16682"/>
                </a:cubicBezTo>
                <a:cubicBezTo>
                  <a:pt x="330652" y="9424"/>
                  <a:pt x="357676" y="17995"/>
                  <a:pt x="327025" y="10332"/>
                </a:cubicBezTo>
                <a:cubicBezTo>
                  <a:pt x="323778" y="9520"/>
                  <a:pt x="320817" y="7599"/>
                  <a:pt x="317500" y="7157"/>
                </a:cubicBezTo>
                <a:cubicBezTo>
                  <a:pt x="304868" y="5473"/>
                  <a:pt x="292100" y="5040"/>
                  <a:pt x="279400" y="3982"/>
                </a:cubicBezTo>
                <a:cubicBezTo>
                  <a:pt x="252530" y="-2735"/>
                  <a:pt x="270232" y="291"/>
                  <a:pt x="222250" y="3982"/>
                </a:cubicBezTo>
                <a:lnTo>
                  <a:pt x="184150" y="7157"/>
                </a:lnTo>
                <a:cubicBezTo>
                  <a:pt x="162530" y="14364"/>
                  <a:pt x="189122" y="5293"/>
                  <a:pt x="158750" y="16682"/>
                </a:cubicBezTo>
                <a:cubicBezTo>
                  <a:pt x="155616" y="17857"/>
                  <a:pt x="152400" y="18799"/>
                  <a:pt x="149225" y="19857"/>
                </a:cubicBezTo>
                <a:cubicBezTo>
                  <a:pt x="144992" y="23032"/>
                  <a:pt x="141258" y="27015"/>
                  <a:pt x="136525" y="29382"/>
                </a:cubicBezTo>
                <a:cubicBezTo>
                  <a:pt x="132622" y="31333"/>
                  <a:pt x="127836" y="30838"/>
                  <a:pt x="123825" y="32557"/>
                </a:cubicBezTo>
                <a:cubicBezTo>
                  <a:pt x="120318" y="34060"/>
                  <a:pt x="117713" y="37200"/>
                  <a:pt x="114300" y="38907"/>
                </a:cubicBezTo>
                <a:cubicBezTo>
                  <a:pt x="111307" y="40404"/>
                  <a:pt x="107701" y="40457"/>
                  <a:pt x="104775" y="42082"/>
                </a:cubicBezTo>
                <a:cubicBezTo>
                  <a:pt x="98104" y="45788"/>
                  <a:pt x="92965" y="52369"/>
                  <a:pt x="85725" y="54782"/>
                </a:cubicBezTo>
                <a:cubicBezTo>
                  <a:pt x="82550" y="55840"/>
                  <a:pt x="79193" y="56460"/>
                  <a:pt x="76200" y="57957"/>
                </a:cubicBezTo>
                <a:cubicBezTo>
                  <a:pt x="51581" y="70267"/>
                  <a:pt x="81091" y="59502"/>
                  <a:pt x="57150" y="67482"/>
                </a:cubicBezTo>
                <a:cubicBezTo>
                  <a:pt x="50800" y="73832"/>
                  <a:pt x="43081" y="79060"/>
                  <a:pt x="38100" y="86532"/>
                </a:cubicBezTo>
                <a:cubicBezTo>
                  <a:pt x="22909" y="109318"/>
                  <a:pt x="30796" y="100186"/>
                  <a:pt x="15875" y="115107"/>
                </a:cubicBezTo>
                <a:cubicBezTo>
                  <a:pt x="14817" y="119340"/>
                  <a:pt x="13647" y="123547"/>
                  <a:pt x="12700" y="127807"/>
                </a:cubicBezTo>
                <a:cubicBezTo>
                  <a:pt x="11529" y="133075"/>
                  <a:pt x="10945" y="138476"/>
                  <a:pt x="9525" y="143682"/>
                </a:cubicBezTo>
                <a:cubicBezTo>
                  <a:pt x="7764" y="150140"/>
                  <a:pt x="5292" y="156382"/>
                  <a:pt x="3175" y="162732"/>
                </a:cubicBezTo>
                <a:cubicBezTo>
                  <a:pt x="1795" y="166872"/>
                  <a:pt x="1058" y="171199"/>
                  <a:pt x="0" y="175432"/>
                </a:cubicBezTo>
                <a:cubicBezTo>
                  <a:pt x="1058" y="193424"/>
                  <a:pt x="1466" y="211465"/>
                  <a:pt x="3175" y="229407"/>
                </a:cubicBezTo>
                <a:cubicBezTo>
                  <a:pt x="3589" y="233751"/>
                  <a:pt x="4631" y="238096"/>
                  <a:pt x="6350" y="242107"/>
                </a:cubicBezTo>
                <a:cubicBezTo>
                  <a:pt x="11524" y="254180"/>
                  <a:pt x="12818" y="250142"/>
                  <a:pt x="22225" y="257982"/>
                </a:cubicBezTo>
                <a:cubicBezTo>
                  <a:pt x="25674" y="260857"/>
                  <a:pt x="28301" y="264632"/>
                  <a:pt x="31750" y="267507"/>
                </a:cubicBezTo>
                <a:cubicBezTo>
                  <a:pt x="34681" y="269950"/>
                  <a:pt x="38344" y="271414"/>
                  <a:pt x="41275" y="273857"/>
                </a:cubicBezTo>
                <a:cubicBezTo>
                  <a:pt x="51808" y="282634"/>
                  <a:pt x="48501" y="283820"/>
                  <a:pt x="60325" y="289732"/>
                </a:cubicBezTo>
                <a:cubicBezTo>
                  <a:pt x="63318" y="291229"/>
                  <a:pt x="66857" y="291410"/>
                  <a:pt x="69850" y="292907"/>
                </a:cubicBezTo>
                <a:cubicBezTo>
                  <a:pt x="73263" y="294614"/>
                  <a:pt x="76062" y="297364"/>
                  <a:pt x="79375" y="299257"/>
                </a:cubicBezTo>
                <a:cubicBezTo>
                  <a:pt x="83484" y="301605"/>
                  <a:pt x="87987" y="303222"/>
                  <a:pt x="92075" y="305607"/>
                </a:cubicBezTo>
                <a:cubicBezTo>
                  <a:pt x="100699" y="310638"/>
                  <a:pt x="109488" y="315491"/>
                  <a:pt x="117475" y="321482"/>
                </a:cubicBezTo>
                <a:cubicBezTo>
                  <a:pt x="121708" y="324657"/>
                  <a:pt x="125442" y="328640"/>
                  <a:pt x="130175" y="331007"/>
                </a:cubicBezTo>
                <a:cubicBezTo>
                  <a:pt x="136162" y="334000"/>
                  <a:pt x="143656" y="333644"/>
                  <a:pt x="149225" y="337357"/>
                </a:cubicBezTo>
                <a:cubicBezTo>
                  <a:pt x="161535" y="345563"/>
                  <a:pt x="155130" y="342500"/>
                  <a:pt x="168275" y="346882"/>
                </a:cubicBezTo>
                <a:cubicBezTo>
                  <a:pt x="172508" y="350057"/>
                  <a:pt x="176242" y="354040"/>
                  <a:pt x="180975" y="356407"/>
                </a:cubicBezTo>
                <a:cubicBezTo>
                  <a:pt x="184878" y="358358"/>
                  <a:pt x="189664" y="357863"/>
                  <a:pt x="193675" y="359582"/>
                </a:cubicBezTo>
                <a:cubicBezTo>
                  <a:pt x="197182" y="361085"/>
                  <a:pt x="199787" y="364225"/>
                  <a:pt x="203200" y="365932"/>
                </a:cubicBezTo>
                <a:cubicBezTo>
                  <a:pt x="206193" y="367429"/>
                  <a:pt x="209799" y="367482"/>
                  <a:pt x="212725" y="369107"/>
                </a:cubicBezTo>
                <a:cubicBezTo>
                  <a:pt x="219396" y="372813"/>
                  <a:pt x="224535" y="379394"/>
                  <a:pt x="231775" y="381807"/>
                </a:cubicBezTo>
                <a:cubicBezTo>
                  <a:pt x="245486" y="386377"/>
                  <a:pt x="260309" y="390732"/>
                  <a:pt x="273050" y="397682"/>
                </a:cubicBezTo>
                <a:cubicBezTo>
                  <a:pt x="277696" y="400216"/>
                  <a:pt x="281156" y="404582"/>
                  <a:pt x="285750" y="407207"/>
                </a:cubicBezTo>
                <a:cubicBezTo>
                  <a:pt x="289681" y="409453"/>
                  <a:pt x="304719" y="412580"/>
                  <a:pt x="307975" y="413557"/>
                </a:cubicBezTo>
                <a:cubicBezTo>
                  <a:pt x="314386" y="415480"/>
                  <a:pt x="320675" y="417790"/>
                  <a:pt x="327025" y="419907"/>
                </a:cubicBezTo>
                <a:cubicBezTo>
                  <a:pt x="330200" y="420965"/>
                  <a:pt x="333303" y="422270"/>
                  <a:pt x="336550" y="423082"/>
                </a:cubicBezTo>
                <a:lnTo>
                  <a:pt x="361950" y="429432"/>
                </a:lnTo>
                <a:cubicBezTo>
                  <a:pt x="366183" y="430490"/>
                  <a:pt x="370330" y="431990"/>
                  <a:pt x="374650" y="432607"/>
                </a:cubicBezTo>
                <a:cubicBezTo>
                  <a:pt x="405322" y="436989"/>
                  <a:pt x="389449" y="434854"/>
                  <a:pt x="422275" y="438957"/>
                </a:cubicBezTo>
                <a:cubicBezTo>
                  <a:pt x="428625" y="436840"/>
                  <a:pt x="435756" y="436320"/>
                  <a:pt x="441325" y="432607"/>
                </a:cubicBezTo>
                <a:cubicBezTo>
                  <a:pt x="444500" y="430490"/>
                  <a:pt x="447437" y="427964"/>
                  <a:pt x="450850" y="426257"/>
                </a:cubicBezTo>
                <a:cubicBezTo>
                  <a:pt x="453843" y="424760"/>
                  <a:pt x="457382" y="424579"/>
                  <a:pt x="460375" y="423082"/>
                </a:cubicBezTo>
                <a:cubicBezTo>
                  <a:pt x="463788" y="421375"/>
                  <a:pt x="466487" y="418439"/>
                  <a:pt x="469900" y="416732"/>
                </a:cubicBezTo>
                <a:cubicBezTo>
                  <a:pt x="472893" y="415235"/>
                  <a:pt x="476499" y="415182"/>
                  <a:pt x="479425" y="413557"/>
                </a:cubicBezTo>
                <a:cubicBezTo>
                  <a:pt x="486096" y="409851"/>
                  <a:pt x="491235" y="403270"/>
                  <a:pt x="498475" y="400857"/>
                </a:cubicBezTo>
                <a:cubicBezTo>
                  <a:pt x="511620" y="396475"/>
                  <a:pt x="505215" y="399538"/>
                  <a:pt x="517525" y="391332"/>
                </a:cubicBezTo>
                <a:cubicBezTo>
                  <a:pt x="522211" y="384304"/>
                  <a:pt x="526066" y="377171"/>
                  <a:pt x="533400" y="372282"/>
                </a:cubicBezTo>
                <a:cubicBezTo>
                  <a:pt x="536185" y="370426"/>
                  <a:pt x="539932" y="370604"/>
                  <a:pt x="542925" y="369107"/>
                </a:cubicBezTo>
                <a:cubicBezTo>
                  <a:pt x="546338" y="367400"/>
                  <a:pt x="549037" y="364464"/>
                  <a:pt x="552450" y="362757"/>
                </a:cubicBezTo>
                <a:cubicBezTo>
                  <a:pt x="565059" y="356452"/>
                  <a:pt x="559801" y="363631"/>
                  <a:pt x="571500" y="353232"/>
                </a:cubicBezTo>
                <a:cubicBezTo>
                  <a:pt x="578212" y="347266"/>
                  <a:pt x="590550" y="334182"/>
                  <a:pt x="590550" y="334182"/>
                </a:cubicBezTo>
                <a:cubicBezTo>
                  <a:pt x="600261" y="305049"/>
                  <a:pt x="584028" y="350400"/>
                  <a:pt x="603250" y="311957"/>
                </a:cubicBezTo>
                <a:cubicBezTo>
                  <a:pt x="606243" y="305970"/>
                  <a:pt x="607483" y="299257"/>
                  <a:pt x="609600" y="292907"/>
                </a:cubicBezTo>
                <a:lnTo>
                  <a:pt x="612775" y="283382"/>
                </a:lnTo>
                <a:cubicBezTo>
                  <a:pt x="611883" y="269998"/>
                  <a:pt x="611888" y="227633"/>
                  <a:pt x="603250" y="210357"/>
                </a:cubicBezTo>
                <a:cubicBezTo>
                  <a:pt x="601133" y="206124"/>
                  <a:pt x="599930" y="201293"/>
                  <a:pt x="596900" y="197657"/>
                </a:cubicBezTo>
                <a:cubicBezTo>
                  <a:pt x="594457" y="194726"/>
                  <a:pt x="590480" y="193525"/>
                  <a:pt x="587375" y="191307"/>
                </a:cubicBezTo>
                <a:cubicBezTo>
                  <a:pt x="583069" y="188231"/>
                  <a:pt x="578693" y="185226"/>
                  <a:pt x="574675" y="181782"/>
                </a:cubicBezTo>
                <a:cubicBezTo>
                  <a:pt x="571266" y="178860"/>
                  <a:pt x="568694" y="175014"/>
                  <a:pt x="565150" y="172257"/>
                </a:cubicBezTo>
                <a:cubicBezTo>
                  <a:pt x="559126" y="167572"/>
                  <a:pt x="552450" y="163790"/>
                  <a:pt x="546100" y="159557"/>
                </a:cubicBezTo>
                <a:cubicBezTo>
                  <a:pt x="542925" y="157440"/>
                  <a:pt x="539273" y="155905"/>
                  <a:pt x="536575" y="153207"/>
                </a:cubicBezTo>
                <a:cubicBezTo>
                  <a:pt x="508748" y="125380"/>
                  <a:pt x="544047" y="159434"/>
                  <a:pt x="517525" y="137332"/>
                </a:cubicBezTo>
                <a:cubicBezTo>
                  <a:pt x="486317" y="111325"/>
                  <a:pt x="526625" y="143257"/>
                  <a:pt x="501650" y="118282"/>
                </a:cubicBezTo>
                <a:cubicBezTo>
                  <a:pt x="498952" y="115584"/>
                  <a:pt x="495300" y="114049"/>
                  <a:pt x="492125" y="111932"/>
                </a:cubicBezTo>
                <a:cubicBezTo>
                  <a:pt x="490008" y="108757"/>
                  <a:pt x="487482" y="105820"/>
                  <a:pt x="485775" y="102407"/>
                </a:cubicBezTo>
                <a:cubicBezTo>
                  <a:pt x="481233" y="93323"/>
                  <a:pt x="481864" y="83587"/>
                  <a:pt x="479425" y="73832"/>
                </a:cubicBezTo>
                <a:cubicBezTo>
                  <a:pt x="477802" y="67338"/>
                  <a:pt x="479425" y="56899"/>
                  <a:pt x="473075" y="54782"/>
                </a:cubicBezTo>
                <a:lnTo>
                  <a:pt x="450850" y="42082"/>
                </a:lnTo>
                <a:close/>
              </a:path>
            </a:pathLst>
          </a:custGeom>
          <a:gradFill>
            <a:gsLst>
              <a:gs pos="0">
                <a:schemeClr val="accent1">
                  <a:lumMod val="5000"/>
                  <a:lumOff val="95000"/>
                </a:schemeClr>
              </a:gs>
              <a:gs pos="59000">
                <a:schemeClr val="accent1">
                  <a:lumMod val="45000"/>
                  <a:lumOff val="55000"/>
                </a:schemeClr>
              </a:gs>
              <a:gs pos="76000">
                <a:schemeClr val="accent1">
                  <a:lumMod val="45000"/>
                  <a:lumOff val="55000"/>
                </a:schemeClr>
              </a:gs>
              <a:gs pos="100000">
                <a:schemeClr val="accent1">
                  <a:lumMod val="30000"/>
                  <a:lumOff val="70000"/>
                </a:schemeClr>
              </a:gs>
            </a:gsLst>
            <a:lin ang="5400000" scaled="1"/>
          </a:gra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Freeform 75">
            <a:extLst>
              <a:ext uri="{FF2B5EF4-FFF2-40B4-BE49-F238E27FC236}">
                <a16:creationId xmlns:a16="http://schemas.microsoft.com/office/drawing/2014/main" id="{94BDF79F-8DA9-BD48-423B-64379F888038}"/>
              </a:ext>
            </a:extLst>
          </p:cNvPr>
          <p:cNvSpPr/>
          <p:nvPr/>
        </p:nvSpPr>
        <p:spPr>
          <a:xfrm>
            <a:off x="8106604" y="3120785"/>
            <a:ext cx="671019" cy="1639400"/>
          </a:xfrm>
          <a:custGeom>
            <a:avLst/>
            <a:gdLst>
              <a:gd name="connsiteX0" fmla="*/ 0 w 966788"/>
              <a:gd name="connsiteY0" fmla="*/ 1952625 h 1952625"/>
              <a:gd name="connsiteX1" fmla="*/ 219075 w 966788"/>
              <a:gd name="connsiteY1" fmla="*/ 1952625 h 1952625"/>
              <a:gd name="connsiteX2" fmla="*/ 966788 w 966788"/>
              <a:gd name="connsiteY2" fmla="*/ 0 h 1952625"/>
            </a:gdLst>
            <a:ahLst/>
            <a:cxnLst>
              <a:cxn ang="0">
                <a:pos x="connsiteX0" y="connsiteY0"/>
              </a:cxn>
              <a:cxn ang="0">
                <a:pos x="connsiteX1" y="connsiteY1"/>
              </a:cxn>
              <a:cxn ang="0">
                <a:pos x="connsiteX2" y="connsiteY2"/>
              </a:cxn>
            </a:cxnLst>
            <a:rect l="l" t="t" r="r" b="b"/>
            <a:pathLst>
              <a:path w="966788" h="1952625">
                <a:moveTo>
                  <a:pt x="0" y="1952625"/>
                </a:moveTo>
                <a:lnTo>
                  <a:pt x="219075" y="1952625"/>
                </a:lnTo>
                <a:lnTo>
                  <a:pt x="966788" y="0"/>
                </a:lnTo>
              </a:path>
            </a:pathLst>
          </a:custGeom>
          <a:no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Oval 30">
            <a:extLst>
              <a:ext uri="{FF2B5EF4-FFF2-40B4-BE49-F238E27FC236}">
                <a16:creationId xmlns:a16="http://schemas.microsoft.com/office/drawing/2014/main" id="{4D2CA730-16FB-98BF-FB95-763546FA889E}"/>
              </a:ext>
            </a:extLst>
          </p:cNvPr>
          <p:cNvSpPr/>
          <p:nvPr/>
        </p:nvSpPr>
        <p:spPr>
          <a:xfrm>
            <a:off x="8274356" y="2474483"/>
            <a:ext cx="43478" cy="43478"/>
          </a:xfrm>
          <a:prstGeom prst="ellipse">
            <a:avLst/>
          </a:prstGeom>
          <a:solidFill>
            <a:srgbClr val="2C3D6B"/>
          </a:solid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Oval 31">
            <a:extLst>
              <a:ext uri="{FF2B5EF4-FFF2-40B4-BE49-F238E27FC236}">
                <a16:creationId xmlns:a16="http://schemas.microsoft.com/office/drawing/2014/main" id="{1DB38902-17C6-6B6F-FE4F-40E7C5BCE29F}"/>
              </a:ext>
            </a:extLst>
          </p:cNvPr>
          <p:cNvSpPr/>
          <p:nvPr/>
        </p:nvSpPr>
        <p:spPr>
          <a:xfrm>
            <a:off x="8755575" y="3099045"/>
            <a:ext cx="43478" cy="43478"/>
          </a:xfrm>
          <a:prstGeom prst="ellipse">
            <a:avLst/>
          </a:prstGeom>
          <a:solidFill>
            <a:srgbClr val="2C3D6B"/>
          </a:solid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Rectangle 32">
            <a:extLst>
              <a:ext uri="{FF2B5EF4-FFF2-40B4-BE49-F238E27FC236}">
                <a16:creationId xmlns:a16="http://schemas.microsoft.com/office/drawing/2014/main" id="{0B0E5FA4-57C0-60AF-DFB7-730D4AE39574}"/>
              </a:ext>
            </a:extLst>
          </p:cNvPr>
          <p:cNvSpPr/>
          <p:nvPr/>
        </p:nvSpPr>
        <p:spPr>
          <a:xfrm>
            <a:off x="5601093" y="1321184"/>
            <a:ext cx="905569" cy="307777"/>
          </a:xfrm>
          <a:prstGeom prst="rect">
            <a:avLst/>
          </a:prstGeom>
          <a:noFill/>
        </p:spPr>
        <p:txBody>
          <a:bodyPr wrap="non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w="0"/>
                <a:solidFill>
                  <a:srgbClr val="5B9BD5">
                    <a:lumMod val="50000"/>
                  </a:srgbClr>
                </a:solidFill>
                <a:effectLst>
                  <a:outerShdw blurRad="38100" dist="25400" dir="5400000" algn="ctr" rotWithShape="0">
                    <a:srgbClr val="6E747A">
                      <a:alpha val="43000"/>
                    </a:srgbClr>
                  </a:outerShdw>
                </a:effectLst>
                <a:uLnTx/>
                <a:uFillTx/>
                <a:latin typeface="Museo Sans Cond 500" panose="02000000000000000000" pitchFamily="50" charset="0"/>
                <a:ea typeface="+mn-ea"/>
                <a:cs typeface="+mn-cs"/>
              </a:rPr>
              <a:t>Roof Slope</a:t>
            </a:r>
          </a:p>
        </p:txBody>
      </p:sp>
      <p:sp>
        <p:nvSpPr>
          <p:cNvPr id="36" name="Rectangle 35">
            <a:extLst>
              <a:ext uri="{FF2B5EF4-FFF2-40B4-BE49-F238E27FC236}">
                <a16:creationId xmlns:a16="http://schemas.microsoft.com/office/drawing/2014/main" id="{B898D452-0FC6-5D13-41CD-C875772C490D}"/>
              </a:ext>
            </a:extLst>
          </p:cNvPr>
          <p:cNvSpPr/>
          <p:nvPr/>
        </p:nvSpPr>
        <p:spPr>
          <a:xfrm>
            <a:off x="4711110" y="853331"/>
            <a:ext cx="155857" cy="4888599"/>
          </a:xfrm>
          <a:prstGeom prst="rect">
            <a:avLst/>
          </a:prstGeom>
          <a:solidFill>
            <a:srgbClr val="1748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7" name="Oval 36">
            <a:extLst>
              <a:ext uri="{FF2B5EF4-FFF2-40B4-BE49-F238E27FC236}">
                <a16:creationId xmlns:a16="http://schemas.microsoft.com/office/drawing/2014/main" id="{C67112DD-7782-1607-5903-49DD73B8AB36}"/>
              </a:ext>
            </a:extLst>
          </p:cNvPr>
          <p:cNvSpPr/>
          <p:nvPr/>
        </p:nvSpPr>
        <p:spPr>
          <a:xfrm>
            <a:off x="8542675" y="1994759"/>
            <a:ext cx="43478" cy="43478"/>
          </a:xfrm>
          <a:prstGeom prst="ellipse">
            <a:avLst/>
          </a:prstGeom>
          <a:solidFill>
            <a:srgbClr val="2C3D6B"/>
          </a:solid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37">
            <a:extLst>
              <a:ext uri="{FF2B5EF4-FFF2-40B4-BE49-F238E27FC236}">
                <a16:creationId xmlns:a16="http://schemas.microsoft.com/office/drawing/2014/main" id="{172FCFBE-33BF-7F9B-DA97-F7F98A53EA34}"/>
              </a:ext>
            </a:extLst>
          </p:cNvPr>
          <p:cNvSpPr/>
          <p:nvPr/>
        </p:nvSpPr>
        <p:spPr>
          <a:xfrm>
            <a:off x="10436845" y="1060843"/>
            <a:ext cx="1136850" cy="307777"/>
          </a:xfrm>
          <a:prstGeom prst="rect">
            <a:avLst/>
          </a:prstGeom>
          <a:noFill/>
        </p:spPr>
        <p:txBody>
          <a:bodyPr wrap="non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w="0"/>
                <a:solidFill>
                  <a:srgbClr val="5B9BD5">
                    <a:lumMod val="50000"/>
                  </a:srgbClr>
                </a:solidFill>
                <a:effectLst>
                  <a:outerShdw blurRad="38100" dist="25400" dir="5400000" algn="ctr" rotWithShape="0">
                    <a:srgbClr val="6E747A">
                      <a:alpha val="43000"/>
                    </a:srgbClr>
                  </a:outerShdw>
                </a:effectLst>
                <a:uLnTx/>
                <a:uFillTx/>
                <a:latin typeface="Museo Sans Cond 500" panose="02000000000000000000" pitchFamily="50" charset="0"/>
                <a:ea typeface="+mn-ea"/>
                <a:cs typeface="+mn-cs"/>
              </a:rPr>
              <a:t>Metal Flashing</a:t>
            </a:r>
          </a:p>
        </p:txBody>
      </p:sp>
      <p:sp>
        <p:nvSpPr>
          <p:cNvPr id="39" name="Freeform 60">
            <a:extLst>
              <a:ext uri="{FF2B5EF4-FFF2-40B4-BE49-F238E27FC236}">
                <a16:creationId xmlns:a16="http://schemas.microsoft.com/office/drawing/2014/main" id="{82D6997D-6914-3598-CED5-5592D7B88860}"/>
              </a:ext>
            </a:extLst>
          </p:cNvPr>
          <p:cNvSpPr/>
          <p:nvPr/>
        </p:nvSpPr>
        <p:spPr>
          <a:xfrm>
            <a:off x="8579745" y="1202928"/>
            <a:ext cx="1857101" cy="807274"/>
          </a:xfrm>
          <a:custGeom>
            <a:avLst/>
            <a:gdLst>
              <a:gd name="connsiteX0" fmla="*/ 1684020 w 1684020"/>
              <a:gd name="connsiteY0" fmla="*/ 0 h 685800"/>
              <a:gd name="connsiteX1" fmla="*/ 1234440 w 1684020"/>
              <a:gd name="connsiteY1" fmla="*/ 0 h 685800"/>
              <a:gd name="connsiteX2" fmla="*/ 0 w 1684020"/>
              <a:gd name="connsiteY2" fmla="*/ 685800 h 685800"/>
            </a:gdLst>
            <a:ahLst/>
            <a:cxnLst>
              <a:cxn ang="0">
                <a:pos x="connsiteX0" y="connsiteY0"/>
              </a:cxn>
              <a:cxn ang="0">
                <a:pos x="connsiteX1" y="connsiteY1"/>
              </a:cxn>
              <a:cxn ang="0">
                <a:pos x="connsiteX2" y="connsiteY2"/>
              </a:cxn>
            </a:cxnLst>
            <a:rect l="l" t="t" r="r" b="b"/>
            <a:pathLst>
              <a:path w="1684020" h="685800">
                <a:moveTo>
                  <a:pt x="1684020" y="0"/>
                </a:moveTo>
                <a:lnTo>
                  <a:pt x="1234440" y="0"/>
                </a:lnTo>
                <a:lnTo>
                  <a:pt x="0" y="685800"/>
                </a:lnTo>
              </a:path>
            </a:pathLst>
          </a:custGeom>
          <a:noFill/>
          <a:ln>
            <a:solidFill>
              <a:srgbClr val="2C3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0" name="Picture 39" descr="Text, logo, company name&#10;&#10;Description automatically generated">
            <a:extLst>
              <a:ext uri="{FF2B5EF4-FFF2-40B4-BE49-F238E27FC236}">
                <a16:creationId xmlns:a16="http://schemas.microsoft.com/office/drawing/2014/main" id="{9A7EB89B-406F-70E5-999D-1538BB8AE2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06" y="6183858"/>
            <a:ext cx="1977615" cy="531718"/>
          </a:xfrm>
          <a:prstGeom prst="rect">
            <a:avLst/>
          </a:prstGeom>
        </p:spPr>
      </p:pic>
      <p:sp>
        <p:nvSpPr>
          <p:cNvPr id="42" name="Title 1">
            <a:extLst>
              <a:ext uri="{FF2B5EF4-FFF2-40B4-BE49-F238E27FC236}">
                <a16:creationId xmlns:a16="http://schemas.microsoft.com/office/drawing/2014/main" id="{14975822-183F-54A5-3A9D-855EEBB496E2}"/>
              </a:ext>
            </a:extLst>
          </p:cNvPr>
          <p:cNvSpPr txBox="1">
            <a:spLocks/>
          </p:cNvSpPr>
          <p:nvPr/>
        </p:nvSpPr>
        <p:spPr>
          <a:xfrm>
            <a:off x="387325" y="2748196"/>
            <a:ext cx="4114800" cy="1098867"/>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defPPr>
              <a:defRPr lang="en-US"/>
            </a:defPPr>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ROOFING TERMS</a:t>
            </a:r>
          </a:p>
        </p:txBody>
      </p:sp>
    </p:spTree>
    <p:extLst>
      <p:ext uri="{BB962C8B-B14F-4D97-AF65-F5344CB8AC3E}">
        <p14:creationId xmlns:p14="http://schemas.microsoft.com/office/powerpoint/2010/main" val="29189209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5CC31-DE52-10FD-A030-EF08A4D71F12}"/>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E37D3E0A-3865-404A-E3D1-6DF0BF178061}"/>
              </a:ext>
            </a:extLst>
          </p:cNvPr>
          <p:cNvSpPr txBox="1"/>
          <p:nvPr/>
        </p:nvSpPr>
        <p:spPr>
          <a:xfrm>
            <a:off x="758628" y="3638489"/>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Ponding Water</a:t>
            </a:r>
          </a:p>
        </p:txBody>
      </p:sp>
      <p:sp>
        <p:nvSpPr>
          <p:cNvPr id="15" name="TextBox 14">
            <a:extLst>
              <a:ext uri="{FF2B5EF4-FFF2-40B4-BE49-F238E27FC236}">
                <a16:creationId xmlns:a16="http://schemas.microsoft.com/office/drawing/2014/main" id="{2EC90C16-CBFE-B827-0DBD-045A5BD10994}"/>
              </a:ext>
            </a:extLst>
          </p:cNvPr>
          <p:cNvSpPr txBox="1"/>
          <p:nvPr/>
        </p:nvSpPr>
        <p:spPr>
          <a:xfrm>
            <a:off x="4644835" y="3640109"/>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Seam Failures</a:t>
            </a:r>
          </a:p>
        </p:txBody>
      </p:sp>
      <p:sp>
        <p:nvSpPr>
          <p:cNvPr id="24" name="TextBox 23">
            <a:extLst>
              <a:ext uri="{FF2B5EF4-FFF2-40B4-BE49-F238E27FC236}">
                <a16:creationId xmlns:a16="http://schemas.microsoft.com/office/drawing/2014/main" id="{16E6FE24-50AC-0F2B-8416-7568107C6E2E}"/>
              </a:ext>
            </a:extLst>
          </p:cNvPr>
          <p:cNvSpPr txBox="1"/>
          <p:nvPr/>
        </p:nvSpPr>
        <p:spPr>
          <a:xfrm>
            <a:off x="8577546" y="3638489"/>
            <a:ext cx="2928215"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lang="en-US" sz="2000" dirty="0">
                <a:solidFill>
                  <a:srgbClr val="3F3F3F"/>
                </a:solidFill>
                <a:latin typeface="Univers Condensed Light" panose="020B0306020202040204" pitchFamily="34" charset="0"/>
                <a:ea typeface="Verdana" panose="020B0604030504040204" pitchFamily="34" charset="0"/>
              </a:rPr>
              <a:t>Blistering</a:t>
            </a:r>
            <a:endPar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endParaRPr>
          </a:p>
        </p:txBody>
      </p:sp>
      <p:sp>
        <p:nvSpPr>
          <p:cNvPr id="21" name="Title 1">
            <a:extLst>
              <a:ext uri="{FF2B5EF4-FFF2-40B4-BE49-F238E27FC236}">
                <a16:creationId xmlns:a16="http://schemas.microsoft.com/office/drawing/2014/main" id="{6DDE1694-C500-09CA-894E-57EBEC684A4C}"/>
              </a:ext>
            </a:extLst>
          </p:cNvPr>
          <p:cNvSpPr>
            <a:spLocks noGrp="1"/>
          </p:cNvSpPr>
          <p:nvPr>
            <p:ph type="title"/>
          </p:nvPr>
        </p:nvSpPr>
        <p:spPr>
          <a:xfrm>
            <a:off x="1830173" y="294882"/>
            <a:ext cx="8531654" cy="1098867"/>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p>
            <a:pPr algn="ctr"/>
            <a:r>
              <a:rPr lang="en-US" sz="4000" b="1" cap="all" dirty="0">
                <a:solidFill>
                  <a:sysClr val="window" lastClr="FFFFFF"/>
                </a:solidFill>
                <a:latin typeface="Oswald SemiBold" panose="00000700000000000000" pitchFamily="2" charset="0"/>
                <a:ea typeface="Verdana" panose="020B0604030504040204" pitchFamily="34" charset="0"/>
              </a:rPr>
              <a:t>COMMON ROOF FAILURES</a:t>
            </a:r>
          </a:p>
        </p:txBody>
      </p:sp>
      <p:pic>
        <p:nvPicPr>
          <p:cNvPr id="3" name="Picture 2" descr="A roof of a building with trees and a cloudy sky&#10;&#10;Description automatically generated">
            <a:extLst>
              <a:ext uri="{FF2B5EF4-FFF2-40B4-BE49-F238E27FC236}">
                <a16:creationId xmlns:a16="http://schemas.microsoft.com/office/drawing/2014/main" id="{0BAF1DD7-597A-47A4-FA9C-62A53627A374}"/>
              </a:ext>
            </a:extLst>
          </p:cNvPr>
          <p:cNvPicPr>
            <a:picLocks noChangeAspect="1"/>
          </p:cNvPicPr>
          <p:nvPr/>
        </p:nvPicPr>
        <p:blipFill>
          <a:blip r:embed="rId2" cstate="screen">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b="-7401"/>
          <a:stretch/>
        </p:blipFill>
        <p:spPr>
          <a:xfrm>
            <a:off x="457200" y="1648766"/>
            <a:ext cx="3505180" cy="2134816"/>
          </a:xfrm>
          <a:prstGeom prst="rect">
            <a:avLst/>
          </a:prstGeom>
        </p:spPr>
      </p:pic>
      <p:pic>
        <p:nvPicPr>
          <p:cNvPr id="6" name="image24.png" title="Image">
            <a:extLst>
              <a:ext uri="{FF2B5EF4-FFF2-40B4-BE49-F238E27FC236}">
                <a16:creationId xmlns:a16="http://schemas.microsoft.com/office/drawing/2014/main" id="{A5E6016F-1A0C-90B2-0F25-1002BF2DF89D}"/>
              </a:ext>
            </a:extLst>
          </p:cNvPr>
          <p:cNvPicPr preferRelativeResize="0"/>
          <p:nvPr/>
        </p:nvPicPr>
        <p:blipFill>
          <a:blip r:embed="rId4" cstate="print"/>
          <a:stretch>
            <a:fillRect/>
          </a:stretch>
        </p:blipFill>
        <p:spPr>
          <a:xfrm>
            <a:off x="4343407" y="1648766"/>
            <a:ext cx="3505180" cy="1981200"/>
          </a:xfrm>
          <a:prstGeom prst="rect">
            <a:avLst/>
          </a:prstGeom>
          <a:noFill/>
        </p:spPr>
      </p:pic>
      <p:pic>
        <p:nvPicPr>
          <p:cNvPr id="9" name="Picture 8" descr="A roof with a large vent and trees in the background&#10;&#10;Description automatically generated">
            <a:extLst>
              <a:ext uri="{FF2B5EF4-FFF2-40B4-BE49-F238E27FC236}">
                <a16:creationId xmlns:a16="http://schemas.microsoft.com/office/drawing/2014/main" id="{8E8C26B7-3E1C-D60D-CB02-7A22B749EAC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232980" y="1648766"/>
            <a:ext cx="3501820" cy="1981200"/>
          </a:xfrm>
          <a:prstGeom prst="rect">
            <a:avLst/>
          </a:prstGeom>
        </p:spPr>
      </p:pic>
      <p:pic>
        <p:nvPicPr>
          <p:cNvPr id="13" name="image35.png" title="Image">
            <a:extLst>
              <a:ext uri="{FF2B5EF4-FFF2-40B4-BE49-F238E27FC236}">
                <a16:creationId xmlns:a16="http://schemas.microsoft.com/office/drawing/2014/main" id="{BFCFE151-4FAF-5F86-3312-175EA642A576}"/>
              </a:ext>
            </a:extLst>
          </p:cNvPr>
          <p:cNvPicPr preferRelativeResize="0"/>
          <p:nvPr/>
        </p:nvPicPr>
        <p:blipFill>
          <a:blip r:embed="rId6" cstate="print"/>
          <a:stretch>
            <a:fillRect/>
          </a:stretch>
        </p:blipFill>
        <p:spPr>
          <a:xfrm>
            <a:off x="460560" y="4131377"/>
            <a:ext cx="3501820" cy="1981200"/>
          </a:xfrm>
          <a:prstGeom prst="rect">
            <a:avLst/>
          </a:prstGeom>
          <a:noFill/>
        </p:spPr>
      </p:pic>
      <p:sp>
        <p:nvSpPr>
          <p:cNvPr id="16" name="TextBox 15">
            <a:extLst>
              <a:ext uri="{FF2B5EF4-FFF2-40B4-BE49-F238E27FC236}">
                <a16:creationId xmlns:a16="http://schemas.microsoft.com/office/drawing/2014/main" id="{8C51303F-5F8F-5087-E604-B112D899EE37}"/>
              </a:ext>
            </a:extLst>
          </p:cNvPr>
          <p:cNvSpPr txBox="1"/>
          <p:nvPr/>
        </p:nvSpPr>
        <p:spPr>
          <a:xfrm>
            <a:off x="609619" y="6156214"/>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Improper Repairs</a:t>
            </a:r>
          </a:p>
        </p:txBody>
      </p:sp>
      <p:pic>
        <p:nvPicPr>
          <p:cNvPr id="18" name="Picture 17" descr="A close-up of a roof&#10;&#10;Description automatically generated">
            <a:extLst>
              <a:ext uri="{FF2B5EF4-FFF2-40B4-BE49-F238E27FC236}">
                <a16:creationId xmlns:a16="http://schemas.microsoft.com/office/drawing/2014/main" id="{2FDCFA9E-8E11-C0EA-85D6-E0D21D02A2BD}"/>
              </a:ext>
            </a:extLst>
          </p:cNvPr>
          <p:cNvPicPr>
            <a:picLocks noChangeAspect="1"/>
          </p:cNvPicPr>
          <p:nvPr/>
        </p:nvPicPr>
        <p:blipFill>
          <a:blip r:embed="rId7" cstate="screen">
            <a:extLst>
              <a:ext uri="{28A0092B-C50C-407E-A947-70E740481C1C}">
                <a14:useLocalDpi xmlns:a14="http://schemas.microsoft.com/office/drawing/2010/main"/>
              </a:ext>
            </a:extLst>
          </a:blip>
          <a:srcRect r="-1" b="17891"/>
          <a:stretch>
            <a:fillRect/>
          </a:stretch>
        </p:blipFill>
        <p:spPr>
          <a:xfrm>
            <a:off x="4346767" y="4218634"/>
            <a:ext cx="3501820" cy="1981200"/>
          </a:xfrm>
          <a:prstGeom prst="rect">
            <a:avLst/>
          </a:prstGeom>
        </p:spPr>
      </p:pic>
      <p:sp>
        <p:nvSpPr>
          <p:cNvPr id="20" name="TextBox 19">
            <a:extLst>
              <a:ext uri="{FF2B5EF4-FFF2-40B4-BE49-F238E27FC236}">
                <a16:creationId xmlns:a16="http://schemas.microsoft.com/office/drawing/2014/main" id="{BB4A5D3A-F988-C3E6-3DC7-49CD48879B40}"/>
              </a:ext>
            </a:extLst>
          </p:cNvPr>
          <p:cNvSpPr txBox="1"/>
          <p:nvPr/>
        </p:nvSpPr>
        <p:spPr>
          <a:xfrm>
            <a:off x="4644835" y="6163008"/>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Tenting </a:t>
            </a:r>
          </a:p>
        </p:txBody>
      </p:sp>
      <p:pic>
        <p:nvPicPr>
          <p:cNvPr id="23" name="Picture 2" descr="Roof Housekeeping | Prevent Unnecessary Damage - Western Specialty  Contractors">
            <a:extLst>
              <a:ext uri="{FF2B5EF4-FFF2-40B4-BE49-F238E27FC236}">
                <a16:creationId xmlns:a16="http://schemas.microsoft.com/office/drawing/2014/main" id="{0DB49F7A-1771-6C6A-F6A0-C9DC6BF0B879}"/>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290742" y="4181808"/>
            <a:ext cx="3501821" cy="198120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E863EFEA-D856-2830-5346-27A7CE68A323}"/>
              </a:ext>
            </a:extLst>
          </p:cNvPr>
          <p:cNvSpPr txBox="1"/>
          <p:nvPr/>
        </p:nvSpPr>
        <p:spPr>
          <a:xfrm>
            <a:off x="8680058" y="6237599"/>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Roof Debris</a:t>
            </a:r>
          </a:p>
        </p:txBody>
      </p:sp>
    </p:spTree>
    <p:extLst>
      <p:ext uri="{BB962C8B-B14F-4D97-AF65-F5344CB8AC3E}">
        <p14:creationId xmlns:p14="http://schemas.microsoft.com/office/powerpoint/2010/main" val="7940542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F21D7-3ACF-8D6B-5B2F-2F66B165D0D9}"/>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146565C2-B599-396B-163E-BF5A747802E4}"/>
              </a:ext>
            </a:extLst>
          </p:cNvPr>
          <p:cNvSpPr txBox="1"/>
          <p:nvPr/>
        </p:nvSpPr>
        <p:spPr>
          <a:xfrm>
            <a:off x="943158" y="5664308"/>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Blistering</a:t>
            </a:r>
          </a:p>
        </p:txBody>
      </p:sp>
      <p:sp>
        <p:nvSpPr>
          <p:cNvPr id="15" name="TextBox 14">
            <a:extLst>
              <a:ext uri="{FF2B5EF4-FFF2-40B4-BE49-F238E27FC236}">
                <a16:creationId xmlns:a16="http://schemas.microsoft.com/office/drawing/2014/main" id="{ECCA4F00-6D93-D65F-19FF-7AC8E9DD81F9}"/>
              </a:ext>
            </a:extLst>
          </p:cNvPr>
          <p:cNvSpPr txBox="1"/>
          <p:nvPr/>
        </p:nvSpPr>
        <p:spPr>
          <a:xfrm>
            <a:off x="4644836" y="5713984"/>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Ridges and Wrinkles</a:t>
            </a:r>
          </a:p>
        </p:txBody>
      </p:sp>
      <p:sp>
        <p:nvSpPr>
          <p:cNvPr id="24" name="TextBox 23">
            <a:extLst>
              <a:ext uri="{FF2B5EF4-FFF2-40B4-BE49-F238E27FC236}">
                <a16:creationId xmlns:a16="http://schemas.microsoft.com/office/drawing/2014/main" id="{4B5DE57D-C448-3920-47D9-22247A45D295}"/>
              </a:ext>
            </a:extLst>
          </p:cNvPr>
          <p:cNvSpPr txBox="1"/>
          <p:nvPr/>
        </p:nvSpPr>
        <p:spPr>
          <a:xfrm>
            <a:off x="8346514" y="5664308"/>
            <a:ext cx="2928215"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lang="en-US" sz="2000" dirty="0" err="1">
                <a:solidFill>
                  <a:srgbClr val="3F3F3F"/>
                </a:solidFill>
                <a:latin typeface="Univers Condensed Light" panose="020B0306020202040204" pitchFamily="34" charset="0"/>
                <a:ea typeface="Verdana" panose="020B0604030504040204" pitchFamily="34" charset="0"/>
              </a:rPr>
              <a:t>Alligatoring</a:t>
            </a:r>
            <a:endPar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endParaRPr>
          </a:p>
        </p:txBody>
      </p:sp>
      <p:sp>
        <p:nvSpPr>
          <p:cNvPr id="21" name="Title 1">
            <a:extLst>
              <a:ext uri="{FF2B5EF4-FFF2-40B4-BE49-F238E27FC236}">
                <a16:creationId xmlns:a16="http://schemas.microsoft.com/office/drawing/2014/main" id="{2201497F-A93F-57D2-817D-656C98AA8F74}"/>
              </a:ext>
            </a:extLst>
          </p:cNvPr>
          <p:cNvSpPr>
            <a:spLocks noGrp="1"/>
          </p:cNvSpPr>
          <p:nvPr>
            <p:ph type="title"/>
          </p:nvPr>
        </p:nvSpPr>
        <p:spPr>
          <a:xfrm>
            <a:off x="1830173" y="294882"/>
            <a:ext cx="8531654" cy="1098867"/>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p>
            <a:pPr algn="ctr"/>
            <a:r>
              <a:rPr lang="en-US" sz="4000" b="1" cap="all" dirty="0">
                <a:solidFill>
                  <a:sysClr val="window" lastClr="FFFFFF"/>
                </a:solidFill>
                <a:latin typeface="Oswald SemiBold" panose="00000700000000000000" pitchFamily="2" charset="0"/>
                <a:ea typeface="Verdana" panose="020B0604030504040204" pitchFamily="34" charset="0"/>
              </a:rPr>
              <a:t>Common Roof Failures</a:t>
            </a:r>
          </a:p>
        </p:txBody>
      </p:sp>
      <p:pic>
        <p:nvPicPr>
          <p:cNvPr id="25" name="Picture 24" descr="Text, logo, company name&#10;&#10;Description automatically generated">
            <a:extLst>
              <a:ext uri="{FF2B5EF4-FFF2-40B4-BE49-F238E27FC236}">
                <a16:creationId xmlns:a16="http://schemas.microsoft.com/office/drawing/2014/main" id="{FC38FC09-CA3B-AED0-EFAD-8B10CDC209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1654" y="6144314"/>
            <a:ext cx="1977615" cy="531718"/>
          </a:xfrm>
          <a:prstGeom prst="rect">
            <a:avLst/>
          </a:prstGeom>
        </p:spPr>
      </p:pic>
      <p:pic>
        <p:nvPicPr>
          <p:cNvPr id="4" name="Picture 3" descr="A roof with a flat roof&#10;&#10;Description automatically generated">
            <a:extLst>
              <a:ext uri="{FF2B5EF4-FFF2-40B4-BE49-F238E27FC236}">
                <a16:creationId xmlns:a16="http://schemas.microsoft.com/office/drawing/2014/main" id="{CE8ADF10-9ABB-8CFF-6DC3-6007BA8DEEF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38570" y="1682456"/>
            <a:ext cx="3111501" cy="3810000"/>
          </a:xfrm>
          <a:prstGeom prst="rect">
            <a:avLst/>
          </a:prstGeom>
        </p:spPr>
      </p:pic>
      <p:pic>
        <p:nvPicPr>
          <p:cNvPr id="7" name="Picture 6">
            <a:extLst>
              <a:ext uri="{FF2B5EF4-FFF2-40B4-BE49-F238E27FC236}">
                <a16:creationId xmlns:a16="http://schemas.microsoft.com/office/drawing/2014/main" id="{384CEF01-8C84-A445-0815-059AD8F41B0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540248" y="1682456"/>
            <a:ext cx="3111501" cy="3810000"/>
          </a:xfrm>
          <a:prstGeom prst="rect">
            <a:avLst/>
          </a:prstGeom>
        </p:spPr>
      </p:pic>
      <p:pic>
        <p:nvPicPr>
          <p:cNvPr id="11" name="Picture 10" descr="A knife on the ground&#10;&#10;Description automatically generated">
            <a:extLst>
              <a:ext uri="{FF2B5EF4-FFF2-40B4-BE49-F238E27FC236}">
                <a16:creationId xmlns:a16="http://schemas.microsoft.com/office/drawing/2014/main" id="{E2B08444-4D02-5BA6-937A-A15C060D3CBD}"/>
              </a:ext>
            </a:extLst>
          </p:cNvPr>
          <p:cNvPicPr>
            <a:picLocks noChangeAspect="1"/>
          </p:cNvPicPr>
          <p:nvPr/>
        </p:nvPicPr>
        <p:blipFill>
          <a:blip r:embed="rId5" cstate="screen">
            <a:extLst>
              <a:ext uri="{28A0092B-C50C-407E-A947-70E740481C1C}">
                <a14:useLocalDpi xmlns:a14="http://schemas.microsoft.com/office/drawing/2010/main"/>
              </a:ext>
            </a:extLst>
          </a:blip>
          <a:srcRect b="-1"/>
          <a:stretch/>
        </p:blipFill>
        <p:spPr>
          <a:xfrm>
            <a:off x="8241926" y="1669816"/>
            <a:ext cx="3110649" cy="3822640"/>
          </a:xfrm>
          <a:prstGeom prst="rect">
            <a:avLst/>
          </a:prstGeom>
        </p:spPr>
      </p:pic>
    </p:spTree>
    <p:extLst>
      <p:ext uri="{BB962C8B-B14F-4D97-AF65-F5344CB8AC3E}">
        <p14:creationId xmlns:p14="http://schemas.microsoft.com/office/powerpoint/2010/main" val="8135693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03083-7DF5-8A92-0442-9D61271BDA2D}"/>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3005F945-8785-DA8D-0559-EF39BE22373E}"/>
              </a:ext>
            </a:extLst>
          </p:cNvPr>
          <p:cNvSpPr txBox="1"/>
          <p:nvPr/>
        </p:nvSpPr>
        <p:spPr>
          <a:xfrm>
            <a:off x="840356" y="4724400"/>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Contamination</a:t>
            </a:r>
          </a:p>
        </p:txBody>
      </p:sp>
      <p:sp>
        <p:nvSpPr>
          <p:cNvPr id="21" name="Title 1">
            <a:extLst>
              <a:ext uri="{FF2B5EF4-FFF2-40B4-BE49-F238E27FC236}">
                <a16:creationId xmlns:a16="http://schemas.microsoft.com/office/drawing/2014/main" id="{FE326E02-C52C-2A3D-8959-FF6DE626F7AC}"/>
              </a:ext>
            </a:extLst>
          </p:cNvPr>
          <p:cNvSpPr>
            <a:spLocks noGrp="1"/>
          </p:cNvSpPr>
          <p:nvPr>
            <p:ph type="title"/>
          </p:nvPr>
        </p:nvSpPr>
        <p:spPr>
          <a:xfrm>
            <a:off x="1830173" y="294882"/>
            <a:ext cx="8531654" cy="1098867"/>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p>
            <a:pPr algn="ctr"/>
            <a:r>
              <a:rPr lang="en-US" sz="4000" b="1" cap="all" dirty="0">
                <a:solidFill>
                  <a:sysClr val="window" lastClr="FFFFFF"/>
                </a:solidFill>
                <a:latin typeface="Oswald SemiBold" panose="00000700000000000000" pitchFamily="2" charset="0"/>
                <a:ea typeface="Verdana" panose="020B0604030504040204" pitchFamily="34" charset="0"/>
              </a:rPr>
              <a:t>Common Roof Failures</a:t>
            </a:r>
          </a:p>
        </p:txBody>
      </p:sp>
      <p:pic>
        <p:nvPicPr>
          <p:cNvPr id="7" name="Picture 6">
            <a:extLst>
              <a:ext uri="{FF2B5EF4-FFF2-40B4-BE49-F238E27FC236}">
                <a16:creationId xmlns:a16="http://schemas.microsoft.com/office/drawing/2014/main" id="{00F48579-64AB-641E-67F5-D000466A62C3}"/>
              </a:ext>
            </a:extLst>
          </p:cNvPr>
          <p:cNvPicPr>
            <a:picLocks noChangeAspect="1"/>
          </p:cNvPicPr>
          <p:nvPr/>
        </p:nvPicPr>
        <p:blipFill>
          <a:blip r:embed="rId3"/>
          <a:srcRect l="25375" t="4299" r="12596" b="18889"/>
          <a:stretch>
            <a:fillRect/>
          </a:stretch>
        </p:blipFill>
        <p:spPr>
          <a:xfrm>
            <a:off x="533398" y="2514600"/>
            <a:ext cx="3516237" cy="2209800"/>
          </a:xfrm>
          <a:prstGeom prst="rect">
            <a:avLst/>
          </a:prstGeom>
        </p:spPr>
      </p:pic>
      <p:sp>
        <p:nvSpPr>
          <p:cNvPr id="14" name="TextBox 13">
            <a:extLst>
              <a:ext uri="{FF2B5EF4-FFF2-40B4-BE49-F238E27FC236}">
                <a16:creationId xmlns:a16="http://schemas.microsoft.com/office/drawing/2014/main" id="{9654BC54-A98B-C83F-64B0-F86CC5AC37F6}"/>
              </a:ext>
            </a:extLst>
          </p:cNvPr>
          <p:cNvSpPr txBox="1"/>
          <p:nvPr/>
        </p:nvSpPr>
        <p:spPr>
          <a:xfrm>
            <a:off x="4644837" y="4724400"/>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Failed Flashing</a:t>
            </a:r>
          </a:p>
        </p:txBody>
      </p:sp>
      <p:pic>
        <p:nvPicPr>
          <p:cNvPr id="17" name="Picture 16" descr="Final Flat Roof (FFR) - Common Mistakes Regarding your Flat Roof">
            <a:extLst>
              <a:ext uri="{FF2B5EF4-FFF2-40B4-BE49-F238E27FC236}">
                <a16:creationId xmlns:a16="http://schemas.microsoft.com/office/drawing/2014/main" id="{3E434E21-2649-DCBE-5FC9-932B554EB2F4}"/>
              </a:ext>
            </a:extLst>
          </p:cNvPr>
          <p:cNvPicPr>
            <a:picLocks noChangeAspect="1"/>
          </p:cNvPicPr>
          <p:nvPr/>
        </p:nvPicPr>
        <p:blipFill>
          <a:blip r:embed="rId4"/>
          <a:stretch>
            <a:fillRect/>
          </a:stretch>
        </p:blipFill>
        <p:spPr>
          <a:xfrm>
            <a:off x="8382000" y="2514600"/>
            <a:ext cx="3516237" cy="2209800"/>
          </a:xfrm>
          <a:prstGeom prst="rect">
            <a:avLst/>
          </a:prstGeom>
        </p:spPr>
      </p:pic>
      <p:sp>
        <p:nvSpPr>
          <p:cNvPr id="22" name="TextBox 21">
            <a:extLst>
              <a:ext uri="{FF2B5EF4-FFF2-40B4-BE49-F238E27FC236}">
                <a16:creationId xmlns:a16="http://schemas.microsoft.com/office/drawing/2014/main" id="{8FEE53BC-4049-105A-F0EB-091FC032BC78}"/>
              </a:ext>
            </a:extLst>
          </p:cNvPr>
          <p:cNvSpPr txBox="1"/>
          <p:nvPr/>
        </p:nvSpPr>
        <p:spPr>
          <a:xfrm>
            <a:off x="8688956" y="4724400"/>
            <a:ext cx="2902323" cy="400110"/>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Failed Coatings</a:t>
            </a:r>
          </a:p>
        </p:txBody>
      </p:sp>
      <p:pic>
        <p:nvPicPr>
          <p:cNvPr id="25" name="Picture 24" descr="r/Roofing - Flashing metal needed on both sides of parapet?">
            <a:extLst>
              <a:ext uri="{FF2B5EF4-FFF2-40B4-BE49-F238E27FC236}">
                <a16:creationId xmlns:a16="http://schemas.microsoft.com/office/drawing/2014/main" id="{276B74BD-1CD1-305D-C883-4B610B4C57A2}"/>
              </a:ext>
            </a:extLst>
          </p:cNvPr>
          <p:cNvPicPr>
            <a:picLocks noChangeAspect="1"/>
          </p:cNvPicPr>
          <p:nvPr/>
        </p:nvPicPr>
        <p:blipFill>
          <a:blip r:embed="rId5"/>
          <a:srcRect t="39630" b="7036"/>
          <a:stretch>
            <a:fillRect/>
          </a:stretch>
        </p:blipFill>
        <p:spPr>
          <a:xfrm>
            <a:off x="4457699" y="2514600"/>
            <a:ext cx="3516237" cy="2209800"/>
          </a:xfrm>
          <a:prstGeom prst="rect">
            <a:avLst/>
          </a:prstGeom>
        </p:spPr>
      </p:pic>
    </p:spTree>
    <p:extLst>
      <p:ext uri="{BB962C8B-B14F-4D97-AF65-F5344CB8AC3E}">
        <p14:creationId xmlns:p14="http://schemas.microsoft.com/office/powerpoint/2010/main" val="38265691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2845C-FB1A-3396-8538-94F8B65A9DB7}"/>
            </a:ext>
          </a:extLst>
        </p:cNvPr>
        <p:cNvGrpSpPr/>
        <p:nvPr/>
      </p:nvGrpSpPr>
      <p:grpSpPr>
        <a:xfrm>
          <a:off x="0" y="0"/>
          <a:ext cx="0" cy="0"/>
          <a:chOff x="0" y="0"/>
          <a:chExt cx="0" cy="0"/>
        </a:xfrm>
      </p:grpSpPr>
      <p:sp>
        <p:nvSpPr>
          <p:cNvPr id="21" name="Title 1">
            <a:extLst>
              <a:ext uri="{FF2B5EF4-FFF2-40B4-BE49-F238E27FC236}">
                <a16:creationId xmlns:a16="http://schemas.microsoft.com/office/drawing/2014/main" id="{25008D0F-835D-736F-05DB-609AA4594DD1}"/>
              </a:ext>
            </a:extLst>
          </p:cNvPr>
          <p:cNvSpPr txBox="1">
            <a:spLocks/>
          </p:cNvSpPr>
          <p:nvPr/>
        </p:nvSpPr>
        <p:spPr>
          <a:xfrm>
            <a:off x="838200" y="243752"/>
            <a:ext cx="10515600" cy="687387"/>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Oswald SemiBold" panose="00000700000000000000" pitchFamily="2" charset="0"/>
              </a:rPr>
              <a:t>Typical Life Cycle = 20 Years</a:t>
            </a:r>
          </a:p>
        </p:txBody>
      </p:sp>
      <p:graphicFrame>
        <p:nvGraphicFramePr>
          <p:cNvPr id="4" name="Diagram 3">
            <a:extLst>
              <a:ext uri="{FF2B5EF4-FFF2-40B4-BE49-F238E27FC236}">
                <a16:creationId xmlns:a16="http://schemas.microsoft.com/office/drawing/2014/main" id="{4723B39F-0050-8719-8351-C6E4042DD3CF}"/>
              </a:ext>
            </a:extLst>
          </p:cNvPr>
          <p:cNvGraphicFramePr/>
          <p:nvPr>
            <p:extLst>
              <p:ext uri="{D42A27DB-BD31-4B8C-83A1-F6EECF244321}">
                <p14:modId xmlns:p14="http://schemas.microsoft.com/office/powerpoint/2010/main" val="1259486796"/>
              </p:ext>
            </p:extLst>
          </p:nvPr>
        </p:nvGraphicFramePr>
        <p:xfrm>
          <a:off x="245097" y="998212"/>
          <a:ext cx="11698664" cy="50537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Text, logo, company name&#10;&#10;Description automatically generated">
            <a:extLst>
              <a:ext uri="{FF2B5EF4-FFF2-40B4-BE49-F238E27FC236}">
                <a16:creationId xmlns:a16="http://schemas.microsoft.com/office/drawing/2014/main" id="{E5C6E78C-8994-AB4B-C23B-2D971EA8BDD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106" y="6183858"/>
            <a:ext cx="1977615" cy="531718"/>
          </a:xfrm>
          <a:prstGeom prst="rect">
            <a:avLst/>
          </a:prstGeom>
        </p:spPr>
      </p:pic>
    </p:spTree>
    <p:extLst>
      <p:ext uri="{BB962C8B-B14F-4D97-AF65-F5344CB8AC3E}">
        <p14:creationId xmlns:p14="http://schemas.microsoft.com/office/powerpoint/2010/main" val="20811272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D29F6-BF8B-5221-1A0C-6F918C6F1BFD}"/>
            </a:ext>
          </a:extLst>
        </p:cNvPr>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D3655F05-9F75-2FA1-E939-4620F0B03589}"/>
              </a:ext>
            </a:extLst>
          </p:cNvPr>
          <p:cNvGraphicFramePr>
            <a:graphicFrameLocks noGrp="1"/>
          </p:cNvGraphicFramePr>
          <p:nvPr>
            <p:ph idx="1"/>
            <p:extLst>
              <p:ext uri="{D42A27DB-BD31-4B8C-83A1-F6EECF244321}">
                <p14:modId xmlns:p14="http://schemas.microsoft.com/office/powerpoint/2010/main" val="32548726"/>
              </p:ext>
            </p:extLst>
          </p:nvPr>
        </p:nvGraphicFramePr>
        <p:xfrm>
          <a:off x="5151229" y="763774"/>
          <a:ext cx="6541393" cy="55080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itle 1">
            <a:extLst>
              <a:ext uri="{FF2B5EF4-FFF2-40B4-BE49-F238E27FC236}">
                <a16:creationId xmlns:a16="http://schemas.microsoft.com/office/drawing/2014/main" id="{D53EFB75-EDE7-D99E-723A-8B6E9E78C58E}"/>
              </a:ext>
            </a:extLst>
          </p:cNvPr>
          <p:cNvSpPr txBox="1">
            <a:spLocks/>
          </p:cNvSpPr>
          <p:nvPr/>
        </p:nvSpPr>
        <p:spPr>
          <a:xfrm>
            <a:off x="187228" y="326385"/>
            <a:ext cx="4730353" cy="1578615"/>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ROOF REPAIR TIMELINE</a:t>
            </a:r>
          </a:p>
        </p:txBody>
      </p:sp>
      <p:pic>
        <p:nvPicPr>
          <p:cNvPr id="5" name="Picture 4" descr="Roofing IMG_3654 - DURING 2025-04-25 4032 x 3024 72 x 72.jpg">
            <a:extLst>
              <a:ext uri="{FF2B5EF4-FFF2-40B4-BE49-F238E27FC236}">
                <a16:creationId xmlns:a16="http://schemas.microsoft.com/office/drawing/2014/main" id="{5CFB683E-0D7E-85F8-60C4-FBCD31F052E1}"/>
              </a:ext>
            </a:extLst>
          </p:cNvPr>
          <p:cNvPicPr>
            <a:picLocks noChangeAspect="1"/>
          </p:cNvPicPr>
          <p:nvPr/>
        </p:nvPicPr>
        <p:blipFill>
          <a:blip r:embed="rId7"/>
          <a:stretch>
            <a:fillRect/>
          </a:stretch>
        </p:blipFill>
        <p:spPr>
          <a:xfrm>
            <a:off x="499378" y="2362200"/>
            <a:ext cx="4267200" cy="3200400"/>
          </a:xfrm>
          <a:prstGeom prst="rect">
            <a:avLst/>
          </a:prstGeom>
        </p:spPr>
      </p:pic>
    </p:spTree>
    <p:extLst>
      <p:ext uri="{BB962C8B-B14F-4D97-AF65-F5344CB8AC3E}">
        <p14:creationId xmlns:p14="http://schemas.microsoft.com/office/powerpoint/2010/main" val="41079376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18076D-663A-A2EC-86F7-7D92FF1415B8}"/>
            </a:ext>
          </a:extLst>
        </p:cNvPr>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B43B9CA2-4B31-4ACD-9A9F-B8E6C64203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descr="A roof of a building with flags&#10;&#10;Description automatically generated">
            <a:extLst>
              <a:ext uri="{FF2B5EF4-FFF2-40B4-BE49-F238E27FC236}">
                <a16:creationId xmlns:a16="http://schemas.microsoft.com/office/drawing/2014/main" id="{10474462-A799-EBD7-9433-4BA214258F6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pic>
        <p:nvPicPr>
          <p:cNvPr id="14" name="Picture 13" descr="A roof of a building&#10;&#10;Description automatically generated">
            <a:extLst>
              <a:ext uri="{FF2B5EF4-FFF2-40B4-BE49-F238E27FC236}">
                <a16:creationId xmlns:a16="http://schemas.microsoft.com/office/drawing/2014/main" id="{5EB411B2-9C02-DA87-7261-74C2CA663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5" name="Picture 4" descr="Several buckets on a roof&#10;&#10;Description automatically generated">
            <a:extLst>
              <a:ext uri="{FF2B5EF4-FFF2-40B4-BE49-F238E27FC236}">
                <a16:creationId xmlns:a16="http://schemas.microsoft.com/office/drawing/2014/main" id="{239C0BD4-1DEC-7505-9DDB-CD608E558693}"/>
              </a:ext>
            </a:extLst>
          </p:cNvPr>
          <p:cNvPicPr>
            <a:picLocks noChangeAspect="1"/>
          </p:cNvPicPr>
          <p:nvPr/>
        </p:nvPicPr>
        <p:blipFill>
          <a:blip r:embed="rId4" cstate="screen">
            <a:extLst>
              <a:ext uri="{28A0092B-C50C-407E-A947-70E740481C1C}">
                <a14:useLocalDpi xmlns:a14="http://schemas.microsoft.com/office/drawing/2010/main"/>
              </a:ext>
            </a:extLst>
          </a:blip>
          <a:srcRect r="-1"/>
          <a:stretch/>
        </p:blipFill>
        <p:spPr>
          <a:xfrm>
            <a:off x="5168353" y="3456432"/>
            <a:ext cx="7023646" cy="3401568"/>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p:spPr>
      </p:pic>
      <p:sp useBgFill="1">
        <p:nvSpPr>
          <p:cNvPr id="44" name="Freeform: Shape 43">
            <a:extLst>
              <a:ext uri="{FF2B5EF4-FFF2-40B4-BE49-F238E27FC236}">
                <a16:creationId xmlns:a16="http://schemas.microsoft.com/office/drawing/2014/main" id="{33F94DB1-BC5D-454D-845C-7BA3A1F46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32965" cy="6858000"/>
          </a:xfrm>
          <a:custGeom>
            <a:avLst/>
            <a:gdLst>
              <a:gd name="connsiteX0" fmla="*/ 0 w 5932965"/>
              <a:gd name="connsiteY0" fmla="*/ 0 h 6858000"/>
              <a:gd name="connsiteX1" fmla="*/ 5140363 w 5932965"/>
              <a:gd name="connsiteY1" fmla="*/ 0 h 6858000"/>
              <a:gd name="connsiteX2" fmla="*/ 5152943 w 5932965"/>
              <a:gd name="connsiteY2" fmla="*/ 23550 h 6858000"/>
              <a:gd name="connsiteX3" fmla="*/ 5932965 w 5932965"/>
              <a:gd name="connsiteY3" fmla="*/ 3479505 h 6858000"/>
              <a:gd name="connsiteX4" fmla="*/ 5262410 w 5932965"/>
              <a:gd name="connsiteY4" fmla="*/ 6708999 h 6858000"/>
              <a:gd name="connsiteX5" fmla="*/ 5190385 w 5932965"/>
              <a:gd name="connsiteY5" fmla="*/ 6858000 h 6858000"/>
              <a:gd name="connsiteX6" fmla="*/ 0 w 593296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2965" h="6858000">
                <a:moveTo>
                  <a:pt x="0" y="0"/>
                </a:moveTo>
                <a:lnTo>
                  <a:pt x="5140363" y="0"/>
                </a:lnTo>
                <a:lnTo>
                  <a:pt x="5152943" y="23550"/>
                </a:lnTo>
                <a:cubicBezTo>
                  <a:pt x="5642847" y="987256"/>
                  <a:pt x="5932965" y="2183538"/>
                  <a:pt x="5932965" y="3479505"/>
                </a:cubicBezTo>
                <a:cubicBezTo>
                  <a:pt x="5932965" y="4675783"/>
                  <a:pt x="5685764" y="5787121"/>
                  <a:pt x="5262410" y="6708999"/>
                </a:cubicBezTo>
                <a:lnTo>
                  <a:pt x="5190385"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5" name="Freeform: Shape 44">
            <a:extLst>
              <a:ext uri="{FF2B5EF4-FFF2-40B4-BE49-F238E27FC236}">
                <a16:creationId xmlns:a16="http://schemas.microsoft.com/office/drawing/2014/main" id="{5676B86F-860B-4586-BCAA-C0650C09B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2333" cy="6858000"/>
          </a:xfrm>
          <a:custGeom>
            <a:avLst/>
            <a:gdLst>
              <a:gd name="connsiteX0" fmla="*/ 0 w 5922333"/>
              <a:gd name="connsiteY0" fmla="*/ 0 h 6858000"/>
              <a:gd name="connsiteX1" fmla="*/ 5129731 w 5922333"/>
              <a:gd name="connsiteY1" fmla="*/ 0 h 6858000"/>
              <a:gd name="connsiteX2" fmla="*/ 5142311 w 5922333"/>
              <a:gd name="connsiteY2" fmla="*/ 23550 h 6858000"/>
              <a:gd name="connsiteX3" fmla="*/ 5922333 w 5922333"/>
              <a:gd name="connsiteY3" fmla="*/ 3479505 h 6858000"/>
              <a:gd name="connsiteX4" fmla="*/ 5251778 w 5922333"/>
              <a:gd name="connsiteY4" fmla="*/ 6708999 h 6858000"/>
              <a:gd name="connsiteX5" fmla="*/ 5179753 w 5922333"/>
              <a:gd name="connsiteY5" fmla="*/ 6858000 h 6858000"/>
              <a:gd name="connsiteX6" fmla="*/ 0 w 592233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2333" h="6858000">
                <a:moveTo>
                  <a:pt x="0" y="0"/>
                </a:moveTo>
                <a:lnTo>
                  <a:pt x="5129731" y="0"/>
                </a:lnTo>
                <a:lnTo>
                  <a:pt x="5142311" y="23550"/>
                </a:lnTo>
                <a:cubicBezTo>
                  <a:pt x="5632215" y="987256"/>
                  <a:pt x="5922333" y="2183538"/>
                  <a:pt x="5922333" y="3479505"/>
                </a:cubicBezTo>
                <a:cubicBezTo>
                  <a:pt x="5922333" y="4675783"/>
                  <a:pt x="5675132" y="5787121"/>
                  <a:pt x="5251778" y="6708999"/>
                </a:cubicBezTo>
                <a:lnTo>
                  <a:pt x="5179753"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8C818ED5-2F56-4171-9445-3AA4F4462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DE74FCE8-866C-4AFA-B45C-FACE2A609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1" y="2089941"/>
            <a:ext cx="4970439"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2">
            <a:extLst>
              <a:ext uri="{FF2B5EF4-FFF2-40B4-BE49-F238E27FC236}">
                <a16:creationId xmlns:a16="http://schemas.microsoft.com/office/drawing/2014/main" id="{E40E8BC8-2D26-5242-1831-22E5BEE1AEB0}"/>
              </a:ext>
            </a:extLst>
          </p:cNvPr>
          <p:cNvSpPr>
            <a:spLocks noGrp="1"/>
          </p:cNvSpPr>
          <p:nvPr>
            <p:ph idx="1"/>
          </p:nvPr>
        </p:nvSpPr>
        <p:spPr>
          <a:xfrm>
            <a:off x="438911" y="2201996"/>
            <a:ext cx="4922338" cy="3992328"/>
          </a:xfrm>
        </p:spPr>
        <p:txBody>
          <a:bodyPr vert="horz" lIns="91440" tIns="45720" rIns="91440" bIns="45720" rtlCol="0">
            <a:normAutofit/>
          </a:bodyPr>
          <a:lstStyle/>
          <a:p>
            <a:pPr marL="0" lvl="1" indent="0">
              <a:buNone/>
            </a:pPr>
            <a:r>
              <a:rPr lang="en-US" sz="2000" dirty="0">
                <a:solidFill>
                  <a:srgbClr val="00529D"/>
                </a:solidFill>
                <a:latin typeface="Univers Condensed Light" panose="020B0306020202040204" pitchFamily="34" charset="0"/>
              </a:rPr>
              <a:t>All systems are monolithic and can be locally or fully reinforced.</a:t>
            </a:r>
          </a:p>
          <a:p>
            <a:pPr marL="0" lvl="1" indent="0">
              <a:buNone/>
            </a:pPr>
            <a:r>
              <a:rPr lang="en-US" sz="2000" dirty="0">
                <a:solidFill>
                  <a:srgbClr val="00529D"/>
                </a:solidFill>
                <a:latin typeface="Univers Condensed Light" panose="020B0306020202040204" pitchFamily="34" charset="0"/>
              </a:rPr>
              <a:t>Liquid membranes conform to complicated details and penetrations with ease and little to no waste.</a:t>
            </a:r>
          </a:p>
          <a:p>
            <a:pPr marL="0" lvl="1" indent="0">
              <a:buNone/>
            </a:pPr>
            <a:endParaRPr lang="en-US" sz="2000" dirty="0">
              <a:latin typeface="Avenir Next LT Pro" panose="020B0504020202020204" pitchFamily="34" charset="0"/>
            </a:endParaRPr>
          </a:p>
          <a:p>
            <a:pPr marL="631825" lvl="1" indent="-349250"/>
            <a:r>
              <a:rPr lang="en-US" sz="2000" dirty="0">
                <a:latin typeface="Univers Condensed Light" panose="020B0306020202040204" pitchFamily="34" charset="0"/>
              </a:rPr>
              <a:t>Increases useful life of existing roof</a:t>
            </a:r>
          </a:p>
          <a:p>
            <a:pPr marL="631825" lvl="1" indent="-349250"/>
            <a:r>
              <a:rPr lang="en-US" sz="2000" dirty="0">
                <a:latin typeface="Univers Condensed Light" panose="020B0306020202040204" pitchFamily="34" charset="0"/>
              </a:rPr>
              <a:t>Cost efficient</a:t>
            </a:r>
          </a:p>
          <a:p>
            <a:pPr marL="631825" lvl="1" indent="-349250"/>
            <a:r>
              <a:rPr lang="en-US" sz="2000" dirty="0">
                <a:latin typeface="Univers Condensed Light" panose="020B0306020202040204" pitchFamily="34" charset="0"/>
              </a:rPr>
              <a:t>Eco-friendly</a:t>
            </a:r>
          </a:p>
          <a:p>
            <a:pPr marL="631825" lvl="1" indent="-349250"/>
            <a:r>
              <a:rPr lang="en-US" sz="2000" dirty="0">
                <a:latin typeface="Univers Condensed Light" panose="020B0306020202040204" pitchFamily="34" charset="0"/>
              </a:rPr>
              <a:t>Additional insulation not required</a:t>
            </a:r>
          </a:p>
          <a:p>
            <a:pPr marL="631825" lvl="1" indent="-349250"/>
            <a:r>
              <a:rPr lang="en-US" sz="2000" dirty="0">
                <a:latin typeface="Univers Condensed Light" panose="020B0306020202040204" pitchFamily="34" charset="0"/>
              </a:rPr>
              <a:t>Is not considered a roof layer</a:t>
            </a:r>
          </a:p>
        </p:txBody>
      </p:sp>
      <p:sp>
        <p:nvSpPr>
          <p:cNvPr id="2" name="Rectangle 1">
            <a:extLst>
              <a:ext uri="{FF2B5EF4-FFF2-40B4-BE49-F238E27FC236}">
                <a16:creationId xmlns:a16="http://schemas.microsoft.com/office/drawing/2014/main" id="{03FC190C-AACE-4F78-1D37-75540467C600}"/>
              </a:ext>
            </a:extLst>
          </p:cNvPr>
          <p:cNvSpPr/>
          <p:nvPr/>
        </p:nvSpPr>
        <p:spPr>
          <a:xfrm>
            <a:off x="0" y="914400"/>
            <a:ext cx="128016" cy="816077"/>
          </a:xfrm>
          <a:prstGeom prst="rect">
            <a:avLst/>
          </a:prstGeom>
          <a:solidFill>
            <a:srgbClr val="0052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itle 1">
            <a:extLst>
              <a:ext uri="{FF2B5EF4-FFF2-40B4-BE49-F238E27FC236}">
                <a16:creationId xmlns:a16="http://schemas.microsoft.com/office/drawing/2014/main" id="{AD2F8D40-DC28-C207-78AC-C8F3DC718E33}"/>
              </a:ext>
            </a:extLst>
          </p:cNvPr>
          <p:cNvSpPr txBox="1">
            <a:spLocks/>
          </p:cNvSpPr>
          <p:nvPr/>
        </p:nvSpPr>
        <p:spPr>
          <a:xfrm>
            <a:off x="187228" y="326385"/>
            <a:ext cx="4730353" cy="1578615"/>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defPPr>
              <a:defRPr lang="en-US"/>
            </a:defPPr>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Roof Restoration Liquid Applied</a:t>
            </a:r>
          </a:p>
        </p:txBody>
      </p:sp>
    </p:spTree>
    <p:extLst>
      <p:ext uri="{BB962C8B-B14F-4D97-AF65-F5344CB8AC3E}">
        <p14:creationId xmlns:p14="http://schemas.microsoft.com/office/powerpoint/2010/main" val="832245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48299-1E32-2584-75E9-E183AF52D2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A54048-167D-3EDA-C6F2-8914569EB041}"/>
              </a:ext>
            </a:extLst>
          </p:cNvPr>
          <p:cNvSpPr>
            <a:spLocks noGrp="1"/>
          </p:cNvSpPr>
          <p:nvPr>
            <p:ph type="title"/>
          </p:nvPr>
        </p:nvSpPr>
        <p:spPr/>
        <p:txBody>
          <a:bodyPr anchor="b">
            <a:noAutofit/>
          </a:bodyPr>
          <a:lstStyle/>
          <a:p>
            <a:r>
              <a:rPr lang="en-US" sz="10000" dirty="0"/>
              <a:t>Choosing the right contractor and material </a:t>
            </a:r>
          </a:p>
        </p:txBody>
      </p:sp>
      <p:sp>
        <p:nvSpPr>
          <p:cNvPr id="6" name="Slide Number Placeholder 5">
            <a:extLst>
              <a:ext uri="{FF2B5EF4-FFF2-40B4-BE49-F238E27FC236}">
                <a16:creationId xmlns:a16="http://schemas.microsoft.com/office/drawing/2014/main" id="{B32A3659-7271-3AA5-A63F-9029BB73A319}"/>
              </a:ext>
            </a:extLst>
          </p:cNvPr>
          <p:cNvSpPr>
            <a:spLocks noGrp="1"/>
          </p:cNvSpPr>
          <p:nvPr>
            <p:ph type="sldNum" sz="quarter" idx="12"/>
          </p:nvPr>
        </p:nvSpPr>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7F8DDA4-3B80-4E8A-A8F5-521F73BF9127}" type="slidenum">
              <a:rPr kumimoji="0" lang="en-US" sz="900" b="0" i="0" u="none" strike="noStrike" kern="1200" cap="all" spc="0" normalizeH="0" baseline="0" noProof="0" smtClean="0">
                <a:ln>
                  <a:noFill/>
                </a:ln>
                <a:solidFill>
                  <a:prstClr val="white"/>
                </a:solidFill>
                <a:effectLst/>
                <a:uLnTx/>
                <a:uFillTx/>
                <a:latin typeface="Univers Condensed Ligh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47</a:t>
            </a:fld>
            <a:endParaRPr kumimoji="0" lang="en-US" sz="900" b="0" i="0" u="none" strike="noStrike" kern="1200" cap="all" spc="0" normalizeH="0" baseline="0" noProof="0">
              <a:ln>
                <a:noFill/>
              </a:ln>
              <a:solidFill>
                <a:prstClr val="white"/>
              </a:solidFill>
              <a:effectLst/>
              <a:uLnTx/>
              <a:uFillTx/>
              <a:latin typeface="Univers Condensed Light"/>
              <a:ea typeface="+mn-ea"/>
              <a:cs typeface="+mn-cs"/>
            </a:endParaRPr>
          </a:p>
        </p:txBody>
      </p:sp>
      <p:pic>
        <p:nvPicPr>
          <p:cNvPr id="3" name="Picture 2">
            <a:extLst>
              <a:ext uri="{FF2B5EF4-FFF2-40B4-BE49-F238E27FC236}">
                <a16:creationId xmlns:a16="http://schemas.microsoft.com/office/drawing/2014/main" id="{2FDE90A7-D98D-338F-9288-7D53BE6256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4179" y="501212"/>
            <a:ext cx="1700796" cy="457289"/>
          </a:xfrm>
          <a:prstGeom prst="rect">
            <a:avLst/>
          </a:prstGeom>
        </p:spPr>
      </p:pic>
    </p:spTree>
    <p:extLst>
      <p:ext uri="{BB962C8B-B14F-4D97-AF65-F5344CB8AC3E}">
        <p14:creationId xmlns:p14="http://schemas.microsoft.com/office/powerpoint/2010/main" val="10283195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29383-F93B-AC8B-AD14-2BCD94439ACD}"/>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4131E6C-C1AB-4244-CDA7-A9B47C08376E}"/>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463008"/>
            <a:ext cx="6934200" cy="5427776"/>
          </a:xfrm>
        </p:spPr>
        <p:txBody>
          <a:bodyPr>
            <a:normAutofit/>
          </a:bodyPr>
          <a:lstStyle/>
          <a:p>
            <a:pPr marL="0" indent="0">
              <a:spcBef>
                <a:spcPts val="0"/>
              </a:spcBef>
              <a:buFont typeface="Arial" panose="020B0604020202020204" pitchFamily="34" charset="0"/>
              <a:buNone/>
            </a:pPr>
            <a:endParaRPr lang="en-US" sz="1050" dirty="0">
              <a:latin typeface="Segoe UI" panose="020B0502040204020203" pitchFamily="34" charset="0"/>
            </a:endParaRPr>
          </a:p>
          <a:p>
            <a:pPr marL="0" indent="0">
              <a:spcBef>
                <a:spcPts val="0"/>
              </a:spcBef>
              <a:buFont typeface="Arial" panose="020B0604020202020204" pitchFamily="34" charset="0"/>
              <a:buNone/>
            </a:pPr>
            <a:endParaRPr lang="en-US" sz="1050" dirty="0">
              <a:latin typeface="Segoe UI" panose="020B0502040204020203" pitchFamily="34" charset="0"/>
            </a:endParaRPr>
          </a:p>
          <a:p>
            <a:pPr marL="0" indent="0">
              <a:lnSpc>
                <a:spcPct val="110000"/>
              </a:lnSpc>
              <a:spcBef>
                <a:spcPts val="0"/>
              </a:spcBef>
              <a:buNone/>
            </a:pPr>
            <a:r>
              <a:rPr lang="en-US" b="1" dirty="0">
                <a:solidFill>
                  <a:schemeClr val="accent1"/>
                </a:solidFill>
              </a:rPr>
              <a:t>Maximizes Service Life</a:t>
            </a:r>
          </a:p>
          <a:p>
            <a:pPr marL="0" indent="0">
              <a:spcBef>
                <a:spcPts val="0"/>
              </a:spcBef>
              <a:buFont typeface="Arial" panose="020B0604020202020204" pitchFamily="34" charset="0"/>
              <a:buNone/>
            </a:pPr>
            <a:r>
              <a:rPr lang="en-US" sz="1050" dirty="0">
                <a:latin typeface="Segoe UI" panose="020B0502040204020203" pitchFamily="34" charset="0"/>
              </a:rPr>
              <a:t>Materials selected for the specific environment and exposure conditions last longer and perform better over time.</a:t>
            </a:r>
          </a:p>
          <a:p>
            <a:pPr marL="0" indent="0">
              <a:spcBef>
                <a:spcPts val="0"/>
              </a:spcBef>
              <a:buFont typeface="Arial" panose="020B0604020202020204" pitchFamily="34" charset="0"/>
              <a:buNone/>
            </a:pPr>
            <a:endParaRPr lang="en-US" sz="1050" dirty="0">
              <a:latin typeface="Segoe UI" panose="020B0502040204020203" pitchFamily="34" charset="0"/>
            </a:endParaRPr>
          </a:p>
          <a:p>
            <a:pPr marL="0" indent="0">
              <a:lnSpc>
                <a:spcPct val="110000"/>
              </a:lnSpc>
              <a:spcBef>
                <a:spcPts val="0"/>
              </a:spcBef>
              <a:buNone/>
            </a:pPr>
            <a:r>
              <a:rPr lang="en-US" b="1" dirty="0">
                <a:solidFill>
                  <a:schemeClr val="accent1"/>
                </a:solidFill>
              </a:rPr>
              <a:t>Reduces lifecycle costs</a:t>
            </a:r>
          </a:p>
          <a:p>
            <a:pPr marL="0" indent="0">
              <a:spcBef>
                <a:spcPts val="0"/>
              </a:spcBef>
              <a:buFont typeface="Arial" panose="020B0604020202020204" pitchFamily="34" charset="0"/>
              <a:buNone/>
            </a:pPr>
            <a:r>
              <a:rPr lang="en-US" sz="1050" dirty="0">
                <a:latin typeface="Segoe UI" panose="020B0502040204020203" pitchFamily="34" charset="0"/>
              </a:rPr>
              <a:t>The right material minimizes premature failures, maintenance expenses, and future replacement costs.</a:t>
            </a:r>
          </a:p>
          <a:p>
            <a:pPr marL="0" indent="0">
              <a:spcBef>
                <a:spcPts val="0"/>
              </a:spcBef>
              <a:buFont typeface="Arial" panose="020B0604020202020204" pitchFamily="34" charset="0"/>
              <a:buNone/>
            </a:pPr>
            <a:endParaRPr lang="en-US" sz="1050" dirty="0">
              <a:latin typeface="Segoe UI" panose="020B0502040204020203" pitchFamily="34" charset="0"/>
            </a:endParaRPr>
          </a:p>
          <a:p>
            <a:pPr marL="0" indent="0">
              <a:lnSpc>
                <a:spcPct val="110000"/>
              </a:lnSpc>
              <a:spcBef>
                <a:spcPts val="0"/>
              </a:spcBef>
              <a:buNone/>
            </a:pPr>
            <a:r>
              <a:rPr lang="en-US" b="1" dirty="0">
                <a:solidFill>
                  <a:schemeClr val="accent1"/>
                </a:solidFill>
              </a:rPr>
              <a:t>Supports warranty and system compatibility</a:t>
            </a:r>
          </a:p>
          <a:p>
            <a:pPr marL="0" indent="0">
              <a:spcBef>
                <a:spcPts val="0"/>
              </a:spcBef>
              <a:buFont typeface="Arial" panose="020B0604020202020204" pitchFamily="34" charset="0"/>
              <a:buNone/>
            </a:pPr>
            <a:r>
              <a:rPr lang="en-US" sz="1050" dirty="0">
                <a:latin typeface="Segoe UI" panose="020B0502040204020203" pitchFamily="34" charset="0"/>
              </a:rPr>
              <a:t>Using compatible products within a complete system helps ensure manufacturer warranties remain valid.</a:t>
            </a:r>
          </a:p>
          <a:p>
            <a:pPr marL="0" indent="0">
              <a:spcBef>
                <a:spcPts val="0"/>
              </a:spcBef>
              <a:buFont typeface="Arial" panose="020B0604020202020204" pitchFamily="34" charset="0"/>
              <a:buNone/>
            </a:pPr>
            <a:endParaRPr lang="en-US" sz="1050" dirty="0">
              <a:latin typeface="Segoe UI" panose="020B0502040204020203" pitchFamily="34" charset="0"/>
            </a:endParaRPr>
          </a:p>
          <a:p>
            <a:pPr marL="0" indent="0">
              <a:lnSpc>
                <a:spcPct val="110000"/>
              </a:lnSpc>
              <a:spcBef>
                <a:spcPts val="0"/>
              </a:spcBef>
              <a:buNone/>
            </a:pPr>
            <a:r>
              <a:rPr lang="en-US" b="1" dirty="0">
                <a:solidFill>
                  <a:schemeClr val="accent1"/>
                </a:solidFill>
              </a:rPr>
              <a:t>Protects owner’s investment</a:t>
            </a:r>
          </a:p>
          <a:p>
            <a:pPr marL="0" indent="0">
              <a:spcBef>
                <a:spcPts val="0"/>
              </a:spcBef>
              <a:buNone/>
            </a:pPr>
            <a:r>
              <a:rPr lang="en-US" sz="1050" dirty="0">
                <a:latin typeface="Segoe UI" panose="020B0502040204020203" pitchFamily="34" charset="0"/>
              </a:rPr>
              <a:t>Quality materials preserve asset value and help avoid costly emergency repairs.</a:t>
            </a:r>
          </a:p>
          <a:p>
            <a:pPr marL="0" indent="0">
              <a:spcBef>
                <a:spcPts val="0"/>
              </a:spcBef>
              <a:buNone/>
            </a:pPr>
            <a:endParaRPr lang="en-US" sz="1050" dirty="0">
              <a:latin typeface="Segoe UI" panose="020B0502040204020203" pitchFamily="34" charset="0"/>
            </a:endParaRPr>
          </a:p>
          <a:p>
            <a:pPr marL="0" indent="0">
              <a:lnSpc>
                <a:spcPct val="110000"/>
              </a:lnSpc>
              <a:spcBef>
                <a:spcPts val="0"/>
              </a:spcBef>
              <a:buNone/>
            </a:pPr>
            <a:r>
              <a:rPr lang="en-US" b="1" dirty="0">
                <a:solidFill>
                  <a:schemeClr val="accent1"/>
                </a:solidFill>
              </a:rPr>
              <a:t>Material Options</a:t>
            </a:r>
          </a:p>
          <a:p>
            <a:pPr marL="0" indent="0">
              <a:spcBef>
                <a:spcPts val="0"/>
              </a:spcBef>
              <a:buNone/>
            </a:pPr>
            <a:r>
              <a:rPr lang="en-US" sz="1050" dirty="0">
                <a:latin typeface="Segoe UI" panose="020B0502040204020203" pitchFamily="34" charset="0"/>
              </a:rPr>
              <a:t>When working with an engineer or consultant, encourage them to specify multiple approved material manufacturers and products rather than a single product</a:t>
            </a:r>
          </a:p>
          <a:p>
            <a:pPr lvl="1">
              <a:spcBef>
                <a:spcPts val="0"/>
              </a:spcBef>
            </a:pPr>
            <a:r>
              <a:rPr lang="en-US" sz="1050" dirty="0">
                <a:latin typeface="Segoe UI" panose="020B0502040204020203" pitchFamily="34" charset="0"/>
              </a:rPr>
              <a:t>Encourages competitive pricing</a:t>
            </a:r>
          </a:p>
          <a:p>
            <a:pPr lvl="1">
              <a:spcBef>
                <a:spcPts val="0"/>
              </a:spcBef>
            </a:pPr>
            <a:r>
              <a:rPr lang="en-US" sz="1050" dirty="0">
                <a:latin typeface="Segoe UI" panose="020B0502040204020203" pitchFamily="34" charset="0"/>
              </a:rPr>
              <a:t>Provides flexibility for material availability and lead times</a:t>
            </a:r>
          </a:p>
          <a:p>
            <a:pPr lvl="1">
              <a:spcBef>
                <a:spcPts val="0"/>
              </a:spcBef>
            </a:pPr>
            <a:r>
              <a:rPr lang="en-US" sz="1050" dirty="0">
                <a:latin typeface="Segoe UI" panose="020B0502040204020203" pitchFamily="34" charset="0"/>
              </a:rPr>
              <a:t>Allows contractor to recommend the best fit</a:t>
            </a:r>
          </a:p>
          <a:p>
            <a:pPr marL="0" indent="0">
              <a:spcBef>
                <a:spcPts val="0"/>
              </a:spcBef>
              <a:buNone/>
            </a:pPr>
            <a:endParaRPr lang="en-US" sz="1050" dirty="0">
              <a:latin typeface="Segoe UI" panose="020B0502040204020203" pitchFamily="34" charset="0"/>
            </a:endParaRPr>
          </a:p>
          <a:p>
            <a:pPr marL="0" indent="0">
              <a:spcBef>
                <a:spcPts val="0"/>
              </a:spcBef>
              <a:buNone/>
            </a:pPr>
            <a:endParaRPr lang="en-US" sz="1050" dirty="0">
              <a:latin typeface="Segoe UI" panose="020B0502040204020203" pitchFamily="34" charset="0"/>
            </a:endParaRPr>
          </a:p>
          <a:p>
            <a:pPr marL="0" indent="0">
              <a:spcBef>
                <a:spcPts val="0"/>
              </a:spcBef>
              <a:buFont typeface="Arial" panose="020B0604020202020204" pitchFamily="34" charset="0"/>
              <a:buNone/>
            </a:pPr>
            <a:endParaRPr lang="en-US" sz="1050" dirty="0">
              <a:latin typeface="Segoe UI" panose="020B0502040204020203" pitchFamily="34" charset="0"/>
            </a:endParaRPr>
          </a:p>
          <a:p>
            <a:pPr marL="0" lvl="1" indent="0">
              <a:spcBef>
                <a:spcPts val="0"/>
              </a:spcBef>
              <a:buFont typeface="Arial" panose="020B0604020202020204" pitchFamily="34" charset="0"/>
              <a:buNone/>
            </a:pPr>
            <a:endParaRPr lang="en-US" dirty="0"/>
          </a:p>
        </p:txBody>
      </p:sp>
      <p:sp>
        <p:nvSpPr>
          <p:cNvPr id="5" name="Footer Placeholder 4">
            <a:extLst>
              <a:ext uri="{FF2B5EF4-FFF2-40B4-BE49-F238E27FC236}">
                <a16:creationId xmlns:a16="http://schemas.microsoft.com/office/drawing/2014/main" id="{C9A1CE0F-224A-936D-BBE4-53DB27DFF953}"/>
              </a:ext>
            </a:extLst>
          </p:cNvPr>
          <p:cNvSpPr>
            <a:spLocks noGrp="1"/>
          </p:cNvSpPr>
          <p:nvPr>
            <p:ph type="ftr" sz="quarter" idx="11"/>
          </p:nvPr>
        </p:nvSpPr>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1" i="0" u="none" strike="noStrike" kern="1200" cap="all" spc="60" normalizeH="0" baseline="0" noProof="0">
                <a:ln>
                  <a:noFill/>
                </a:ln>
                <a:solidFill>
                  <a:srgbClr val="444742"/>
                </a:solidFill>
                <a:effectLst/>
                <a:uLnTx/>
                <a:uFillTx/>
                <a:latin typeface="Univers Condensed Light"/>
                <a:ea typeface="+mn-ea"/>
                <a:cs typeface="+mn-cs"/>
              </a:rPr>
              <a:t>Sample Footer Text</a:t>
            </a:r>
          </a:p>
        </p:txBody>
      </p:sp>
      <p:sp>
        <p:nvSpPr>
          <p:cNvPr id="7" name="Slide Number Placeholder 6">
            <a:extLst>
              <a:ext uri="{FF2B5EF4-FFF2-40B4-BE49-F238E27FC236}">
                <a16:creationId xmlns:a16="http://schemas.microsoft.com/office/drawing/2014/main" id="{283A03ED-6E88-471A-F9B9-6039B12A4D60}"/>
              </a:ext>
            </a:extLst>
          </p:cNvPr>
          <p:cNvSpPr>
            <a:spLocks noGrp="1"/>
          </p:cNvSpPr>
          <p:nvPr>
            <p:ph type="sldNum" sz="quarter" idx="12"/>
          </p:nvPr>
        </p:nvSpPr>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7F8DDA4-3B80-4E8A-A8F5-521F73BF9127}" type="slidenum">
              <a:rPr kumimoji="0" lang="en-US" sz="900" b="0" i="0" u="none" strike="noStrike" kern="1200" cap="all" spc="0" normalizeH="0" baseline="0" noProof="0" smtClean="0">
                <a:ln>
                  <a:noFill/>
                </a:ln>
                <a:solidFill>
                  <a:srgbClr val="444742"/>
                </a:solidFill>
                <a:effectLst/>
                <a:uLnTx/>
                <a:uFillTx/>
                <a:latin typeface="Univers Condensed Ligh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48</a:t>
            </a:fld>
            <a:endParaRPr kumimoji="0" lang="en-US" sz="900" b="0" i="0" u="none" strike="noStrike" kern="1200" cap="all" spc="0" normalizeH="0" baseline="0" noProof="0">
              <a:ln>
                <a:noFill/>
              </a:ln>
              <a:solidFill>
                <a:srgbClr val="444742"/>
              </a:solidFill>
              <a:effectLst/>
              <a:uLnTx/>
              <a:uFillTx/>
              <a:latin typeface="Univers Condensed Light"/>
              <a:ea typeface="+mn-ea"/>
              <a:cs typeface="+mn-cs"/>
            </a:endParaRPr>
          </a:p>
        </p:txBody>
      </p:sp>
      <p:pic>
        <p:nvPicPr>
          <p:cNvPr id="3" name="Picture 2">
            <a:extLst>
              <a:ext uri="{FF2B5EF4-FFF2-40B4-BE49-F238E27FC236}">
                <a16:creationId xmlns:a16="http://schemas.microsoft.com/office/drawing/2014/main" id="{66C0B4BD-BC6A-B158-94D2-8A46C2824D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301" y="5912589"/>
            <a:ext cx="2121201" cy="570323"/>
          </a:xfrm>
          <a:prstGeom prst="rect">
            <a:avLst/>
          </a:prstGeom>
        </p:spPr>
      </p:pic>
      <p:pic>
        <p:nvPicPr>
          <p:cNvPr id="13" name="Picture Placeholder 12">
            <a:extLst>
              <a:ext uri="{FF2B5EF4-FFF2-40B4-BE49-F238E27FC236}">
                <a16:creationId xmlns:a16="http://schemas.microsoft.com/office/drawing/2014/main" id="{C1853F1C-E460-7EC2-D2E0-8FBF706E569C}"/>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3803" r="23803"/>
          <a:stretch>
            <a:fillRect/>
          </a:stretch>
        </p:blipFill>
        <p:spPr/>
      </p:pic>
      <p:sp>
        <p:nvSpPr>
          <p:cNvPr id="17" name="Title 1">
            <a:extLst>
              <a:ext uri="{FF2B5EF4-FFF2-40B4-BE49-F238E27FC236}">
                <a16:creationId xmlns:a16="http://schemas.microsoft.com/office/drawing/2014/main" id="{A85A86EA-FA24-7F3E-C215-E8C6D451E3E7}"/>
              </a:ext>
            </a:extLst>
          </p:cNvPr>
          <p:cNvSpPr>
            <a:spLocks noGrp="1"/>
          </p:cNvSpPr>
          <p:nvPr>
            <p:ph type="title"/>
          </p:nvPr>
        </p:nvSpPr>
        <p:spPr>
          <a:xfrm>
            <a:off x="1001713" y="4373563"/>
            <a:ext cx="3898900" cy="1381125"/>
          </a:xfrm>
        </p:spPr>
        <p:txBody>
          <a:bodyPr anchor="t">
            <a:normAutofit fontScale="90000"/>
          </a:bodyPr>
          <a:lstStyle/>
          <a:p>
            <a:r>
              <a:rPr lang="en-US" dirty="0">
                <a:solidFill>
                  <a:srgbClr val="2E54A3"/>
                </a:solidFill>
              </a:rPr>
              <a:t>Importance of utilizing proper material</a:t>
            </a:r>
          </a:p>
        </p:txBody>
      </p:sp>
    </p:spTree>
    <p:extLst>
      <p:ext uri="{BB962C8B-B14F-4D97-AF65-F5344CB8AC3E}">
        <p14:creationId xmlns:p14="http://schemas.microsoft.com/office/powerpoint/2010/main" val="18287924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2A7B1-1E1E-B85C-75BA-B161826A1E7B}"/>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326FC9B-EB2A-6CB2-8F28-1DC77853C122}"/>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463008"/>
            <a:ext cx="6934200" cy="5427776"/>
          </a:xfrm>
        </p:spPr>
        <p:txBody>
          <a:bodyPr>
            <a:normAutofit lnSpcReduction="10000"/>
          </a:bodyPr>
          <a:lstStyle/>
          <a:p>
            <a:pPr marL="0" indent="0">
              <a:spcBef>
                <a:spcPts val="0"/>
              </a:spcBef>
              <a:buNone/>
            </a:pPr>
            <a:r>
              <a:rPr lang="en-US" b="1" dirty="0">
                <a:solidFill>
                  <a:schemeClr val="accent1"/>
                </a:solidFill>
              </a:rPr>
              <a:t>Protects your investment </a:t>
            </a:r>
          </a:p>
          <a:p>
            <a:pPr marL="0" indent="0">
              <a:spcBef>
                <a:spcPts val="0"/>
              </a:spcBef>
              <a:buFont typeface="Arial" panose="020B0604020202020204" pitchFamily="34" charset="0"/>
              <a:buNone/>
            </a:pPr>
            <a:r>
              <a:rPr lang="en-US" sz="1050" dirty="0">
                <a:latin typeface="Segoe UI" panose="020B0502040204020203" pitchFamily="34" charset="0"/>
              </a:rPr>
              <a:t>The right contractor focuses on long-term building performance, not just completing the immediate repair. Proper repairs help maximize the useful life of building assets.</a:t>
            </a:r>
          </a:p>
          <a:p>
            <a:pPr marL="0" indent="0">
              <a:spcBef>
                <a:spcPts val="0"/>
              </a:spcBef>
              <a:buFont typeface="Arial" panose="020B0604020202020204" pitchFamily="34" charset="0"/>
              <a:buNone/>
            </a:pPr>
            <a:endParaRPr lang="en-US" sz="1050" dirty="0">
              <a:latin typeface="Segoe UI" panose="020B0502040204020203" pitchFamily="34" charset="0"/>
            </a:endParaRPr>
          </a:p>
          <a:p>
            <a:pPr marL="0" indent="0">
              <a:spcBef>
                <a:spcPts val="0"/>
              </a:spcBef>
              <a:buNone/>
            </a:pPr>
            <a:r>
              <a:rPr lang="en-US" b="1" dirty="0">
                <a:solidFill>
                  <a:schemeClr val="accent1"/>
                </a:solidFill>
              </a:rPr>
              <a:t>Reduces total cost of ownership</a:t>
            </a:r>
          </a:p>
          <a:p>
            <a:pPr marL="0" indent="0">
              <a:spcBef>
                <a:spcPts val="0"/>
              </a:spcBef>
              <a:buFont typeface="Arial" panose="020B0604020202020204" pitchFamily="34" charset="0"/>
              <a:buNone/>
            </a:pPr>
            <a:r>
              <a:rPr lang="en-US" sz="1050" dirty="0">
                <a:latin typeface="Segoe UI" panose="020B0502040204020203" pitchFamily="34" charset="0"/>
              </a:rPr>
              <a:t>Quality workmanship and appropriate repair methods minimize recurring issues, repeat repairs, and costly callbacks.</a:t>
            </a:r>
          </a:p>
          <a:p>
            <a:pPr marL="0" indent="0">
              <a:spcBef>
                <a:spcPts val="0"/>
              </a:spcBef>
              <a:buFont typeface="Arial" panose="020B0604020202020204" pitchFamily="34" charset="0"/>
              <a:buNone/>
            </a:pPr>
            <a:endParaRPr lang="en-US" sz="1050" dirty="0">
              <a:latin typeface="Segoe UI" panose="020B0502040204020203" pitchFamily="34" charset="0"/>
            </a:endParaRPr>
          </a:p>
          <a:p>
            <a:pPr marL="0" indent="0">
              <a:spcBef>
                <a:spcPts val="0"/>
              </a:spcBef>
              <a:buNone/>
            </a:pPr>
            <a:r>
              <a:rPr lang="en-US" b="1" dirty="0">
                <a:solidFill>
                  <a:schemeClr val="accent1"/>
                </a:solidFill>
              </a:rPr>
              <a:t>Partners in asset management</a:t>
            </a:r>
          </a:p>
          <a:p>
            <a:pPr marL="0" indent="0">
              <a:spcBef>
                <a:spcPts val="0"/>
              </a:spcBef>
              <a:buFont typeface="Arial" panose="020B0604020202020204" pitchFamily="34" charset="0"/>
              <a:buNone/>
            </a:pPr>
            <a:r>
              <a:rPr lang="en-US" sz="1050" dirty="0">
                <a:latin typeface="Segoe UI" panose="020B0502040204020203" pitchFamily="34" charset="0"/>
              </a:rPr>
              <a:t>The best contractors act as trusted advisors, providing assessments, maintenance recommendations, repair prioritization, and lifecycle planning. </a:t>
            </a:r>
          </a:p>
          <a:p>
            <a:pPr marL="0" indent="0">
              <a:spcBef>
                <a:spcPts val="0"/>
              </a:spcBef>
              <a:buFont typeface="Arial" panose="020B0604020202020204" pitchFamily="34" charset="0"/>
              <a:buNone/>
            </a:pPr>
            <a:endParaRPr lang="en-US" sz="1050" dirty="0">
              <a:latin typeface="Segoe UI" panose="020B0502040204020203" pitchFamily="34" charset="0"/>
            </a:endParaRPr>
          </a:p>
          <a:p>
            <a:pPr marL="0" indent="0">
              <a:spcBef>
                <a:spcPts val="0"/>
              </a:spcBef>
              <a:buNone/>
            </a:pPr>
            <a:r>
              <a:rPr lang="en-US" b="1" dirty="0">
                <a:solidFill>
                  <a:schemeClr val="accent1"/>
                </a:solidFill>
              </a:rPr>
              <a:t>Provides reliable warranties and accountability</a:t>
            </a:r>
          </a:p>
          <a:p>
            <a:pPr marL="0" indent="0">
              <a:spcBef>
                <a:spcPts val="0"/>
              </a:spcBef>
              <a:buFont typeface="Arial" panose="020B0604020202020204" pitchFamily="34" charset="0"/>
              <a:buNone/>
            </a:pPr>
            <a:r>
              <a:rPr lang="en-US" sz="1050" dirty="0">
                <a:latin typeface="Segoe UI" panose="020B0502040204020203" pitchFamily="34" charset="0"/>
              </a:rPr>
              <a:t>Reputable contractors stand behind their work and provide meaningful warranty support when issues arise</a:t>
            </a:r>
          </a:p>
          <a:p>
            <a:pPr marL="0" indent="0">
              <a:spcBef>
                <a:spcPts val="0"/>
              </a:spcBef>
              <a:buFont typeface="Arial" panose="020B0604020202020204" pitchFamily="34" charset="0"/>
              <a:buNone/>
            </a:pPr>
            <a:endParaRPr lang="en-US" sz="1050" dirty="0">
              <a:latin typeface="Segoe UI" panose="020B0502040204020203" pitchFamily="34" charset="0"/>
            </a:endParaRPr>
          </a:p>
          <a:p>
            <a:pPr marL="0" indent="0">
              <a:spcBef>
                <a:spcPts val="0"/>
              </a:spcBef>
              <a:buNone/>
            </a:pPr>
            <a:r>
              <a:rPr lang="en-US" b="1" dirty="0">
                <a:solidFill>
                  <a:schemeClr val="accent1"/>
                </a:solidFill>
              </a:rPr>
              <a:t>Minimizes disruption to tenants</a:t>
            </a:r>
          </a:p>
          <a:p>
            <a:pPr marL="0" indent="0">
              <a:spcBef>
                <a:spcPts val="0"/>
              </a:spcBef>
              <a:buNone/>
            </a:pPr>
            <a:r>
              <a:rPr lang="en-US" sz="1050" dirty="0">
                <a:latin typeface="Segoe UI" panose="020B0502040204020203" pitchFamily="34" charset="0"/>
              </a:rPr>
              <a:t>Experienced contractors can plan repairs strategically to reduce downtime, tenant inconvenience, and interruptions to daily business operations.</a:t>
            </a:r>
          </a:p>
          <a:p>
            <a:pPr marL="0" indent="0">
              <a:spcBef>
                <a:spcPts val="0"/>
              </a:spcBef>
              <a:buNone/>
            </a:pPr>
            <a:endParaRPr lang="en-US" sz="1050" dirty="0">
              <a:latin typeface="Segoe UI" panose="020B0502040204020203" pitchFamily="34" charset="0"/>
            </a:endParaRPr>
          </a:p>
          <a:p>
            <a:pPr marL="0" indent="0">
              <a:spcBef>
                <a:spcPts val="0"/>
              </a:spcBef>
              <a:buNone/>
            </a:pPr>
            <a:r>
              <a:rPr lang="en-US" b="1" dirty="0">
                <a:solidFill>
                  <a:schemeClr val="accent1"/>
                </a:solidFill>
              </a:rPr>
              <a:t>Delivers appropriate repair solution</a:t>
            </a:r>
          </a:p>
          <a:p>
            <a:pPr marL="0" indent="0">
              <a:spcBef>
                <a:spcPts val="0"/>
              </a:spcBef>
              <a:buNone/>
            </a:pPr>
            <a:r>
              <a:rPr lang="en-US" sz="1050" dirty="0">
                <a:latin typeface="Segoe UI" panose="020B0502040204020203" pitchFamily="34" charset="0"/>
              </a:rPr>
              <a:t>Not all repairs are equal. Experienced contractors understand building systems and recommend solutions that address root causes, not just symptoms.</a:t>
            </a:r>
          </a:p>
          <a:p>
            <a:pPr marL="0" indent="0">
              <a:spcBef>
                <a:spcPts val="0"/>
              </a:spcBef>
              <a:buNone/>
            </a:pPr>
            <a:endParaRPr lang="en-US" sz="1050" dirty="0">
              <a:latin typeface="Segoe UI" panose="020B0502040204020203" pitchFamily="34" charset="0"/>
            </a:endParaRPr>
          </a:p>
          <a:p>
            <a:pPr marL="0" indent="0">
              <a:spcBef>
                <a:spcPts val="0"/>
              </a:spcBef>
              <a:buNone/>
            </a:pPr>
            <a:r>
              <a:rPr lang="en-US" b="1" dirty="0">
                <a:solidFill>
                  <a:schemeClr val="accent1"/>
                </a:solidFill>
              </a:rPr>
              <a:t>Provides accurate scope and pricing</a:t>
            </a:r>
          </a:p>
          <a:p>
            <a:pPr marL="0" indent="0">
              <a:spcBef>
                <a:spcPts val="0"/>
              </a:spcBef>
              <a:buNone/>
            </a:pPr>
            <a:r>
              <a:rPr lang="en-US" sz="1050" dirty="0">
                <a:latin typeface="Segoe UI" panose="020B0502040204020203" pitchFamily="34" charset="0"/>
              </a:rPr>
              <a:t>The right contractor helps ensure repairs are properly quantified, specified, and priced, allowing facility managers to make informed decisions when comparing proposals.</a:t>
            </a:r>
          </a:p>
          <a:p>
            <a:pPr marL="0" indent="0">
              <a:spcBef>
                <a:spcPts val="0"/>
              </a:spcBef>
              <a:buNone/>
            </a:pPr>
            <a:endParaRPr lang="en-US" sz="1050" dirty="0">
              <a:latin typeface="Segoe UI" panose="020B0502040204020203" pitchFamily="34" charset="0"/>
            </a:endParaRPr>
          </a:p>
          <a:p>
            <a:pPr marL="0" indent="0">
              <a:spcBef>
                <a:spcPts val="0"/>
              </a:spcBef>
              <a:buFont typeface="Arial" panose="020B0604020202020204" pitchFamily="34" charset="0"/>
              <a:buNone/>
            </a:pPr>
            <a:endParaRPr lang="en-US" sz="1050" dirty="0">
              <a:latin typeface="Segoe UI" panose="020B0502040204020203" pitchFamily="34" charset="0"/>
            </a:endParaRPr>
          </a:p>
          <a:p>
            <a:pPr marL="0" lvl="1" indent="0">
              <a:spcBef>
                <a:spcPts val="0"/>
              </a:spcBef>
              <a:buFont typeface="Arial" panose="020B0604020202020204" pitchFamily="34" charset="0"/>
              <a:buNone/>
            </a:pPr>
            <a:endParaRPr lang="en-US" dirty="0"/>
          </a:p>
        </p:txBody>
      </p:sp>
      <p:sp>
        <p:nvSpPr>
          <p:cNvPr id="5" name="Footer Placeholder 4">
            <a:extLst>
              <a:ext uri="{FF2B5EF4-FFF2-40B4-BE49-F238E27FC236}">
                <a16:creationId xmlns:a16="http://schemas.microsoft.com/office/drawing/2014/main" id="{B2FE06BB-4020-B24A-6460-AEAA61ED3731}"/>
              </a:ext>
            </a:extLst>
          </p:cNvPr>
          <p:cNvSpPr>
            <a:spLocks noGrp="1"/>
          </p:cNvSpPr>
          <p:nvPr>
            <p:ph type="ftr" sz="quarter" idx="11"/>
          </p:nvPr>
        </p:nvSpPr>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1" i="0" u="none" strike="noStrike" kern="1200" cap="all" spc="60" normalizeH="0" baseline="0" noProof="0">
                <a:ln>
                  <a:noFill/>
                </a:ln>
                <a:solidFill>
                  <a:srgbClr val="444742"/>
                </a:solidFill>
                <a:effectLst/>
                <a:uLnTx/>
                <a:uFillTx/>
                <a:latin typeface="Univers Condensed Light"/>
                <a:ea typeface="+mn-ea"/>
                <a:cs typeface="+mn-cs"/>
              </a:rPr>
              <a:t>Sample Footer Text</a:t>
            </a:r>
          </a:p>
        </p:txBody>
      </p:sp>
      <p:sp>
        <p:nvSpPr>
          <p:cNvPr id="7" name="Slide Number Placeholder 6">
            <a:extLst>
              <a:ext uri="{FF2B5EF4-FFF2-40B4-BE49-F238E27FC236}">
                <a16:creationId xmlns:a16="http://schemas.microsoft.com/office/drawing/2014/main" id="{43488C77-E401-8872-C4F0-27CDEEB33AB4}"/>
              </a:ext>
            </a:extLst>
          </p:cNvPr>
          <p:cNvSpPr>
            <a:spLocks noGrp="1"/>
          </p:cNvSpPr>
          <p:nvPr>
            <p:ph type="sldNum" sz="quarter" idx="12"/>
          </p:nvPr>
        </p:nvSpPr>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7F8DDA4-3B80-4E8A-A8F5-521F73BF9127}" type="slidenum">
              <a:rPr kumimoji="0" lang="en-US" sz="900" b="0" i="0" u="none" strike="noStrike" kern="1200" cap="all" spc="0" normalizeH="0" baseline="0" noProof="0" smtClean="0">
                <a:ln>
                  <a:noFill/>
                </a:ln>
                <a:solidFill>
                  <a:srgbClr val="444742"/>
                </a:solidFill>
                <a:effectLst/>
                <a:uLnTx/>
                <a:uFillTx/>
                <a:latin typeface="Univers Condensed Ligh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49</a:t>
            </a:fld>
            <a:endParaRPr kumimoji="0" lang="en-US" sz="900" b="0" i="0" u="none" strike="noStrike" kern="1200" cap="all" spc="0" normalizeH="0" baseline="0" noProof="0">
              <a:ln>
                <a:noFill/>
              </a:ln>
              <a:solidFill>
                <a:srgbClr val="444742"/>
              </a:solidFill>
              <a:effectLst/>
              <a:uLnTx/>
              <a:uFillTx/>
              <a:latin typeface="Univers Condensed Light"/>
              <a:ea typeface="+mn-ea"/>
              <a:cs typeface="+mn-cs"/>
            </a:endParaRPr>
          </a:p>
        </p:txBody>
      </p:sp>
      <p:pic>
        <p:nvPicPr>
          <p:cNvPr id="3" name="Picture 2">
            <a:extLst>
              <a:ext uri="{FF2B5EF4-FFF2-40B4-BE49-F238E27FC236}">
                <a16:creationId xmlns:a16="http://schemas.microsoft.com/office/drawing/2014/main" id="{87FC07A7-5BEE-AB29-FAA0-7C8B9A86CB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301" y="5912589"/>
            <a:ext cx="2121201" cy="570323"/>
          </a:xfrm>
          <a:prstGeom prst="rect">
            <a:avLst/>
          </a:prstGeom>
        </p:spPr>
      </p:pic>
      <p:pic>
        <p:nvPicPr>
          <p:cNvPr id="11" name="Picture Placeholder 10">
            <a:extLst>
              <a:ext uri="{FF2B5EF4-FFF2-40B4-BE49-F238E27FC236}">
                <a16:creationId xmlns:a16="http://schemas.microsoft.com/office/drawing/2014/main" id="{3B7E7868-34BE-AC7F-4FC0-DA205DA5573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5327" r="15327"/>
          <a:stretch>
            <a:fillRect/>
          </a:stretch>
        </p:blipFill>
        <p:spPr/>
      </p:pic>
      <p:pic>
        <p:nvPicPr>
          <p:cNvPr id="15" name="Picture 14">
            <a:extLst>
              <a:ext uri="{FF2B5EF4-FFF2-40B4-BE49-F238E27FC236}">
                <a16:creationId xmlns:a16="http://schemas.microsoft.com/office/drawing/2014/main" id="{985968C5-062F-BAF4-3CD6-44E81F7BF436}"/>
              </a:ext>
            </a:extLst>
          </p:cNvPr>
          <p:cNvPicPr>
            <a:picLocks noChangeAspect="1"/>
          </p:cNvPicPr>
          <p:nvPr/>
        </p:nvPicPr>
        <p:blipFill>
          <a:blip r:embed="rId6"/>
          <a:stretch>
            <a:fillRect/>
          </a:stretch>
        </p:blipFill>
        <p:spPr>
          <a:xfrm>
            <a:off x="1066457" y="4344797"/>
            <a:ext cx="3962743" cy="1383912"/>
          </a:xfrm>
          <a:prstGeom prst="rect">
            <a:avLst/>
          </a:prstGeom>
        </p:spPr>
      </p:pic>
    </p:spTree>
    <p:extLst>
      <p:ext uri="{BB962C8B-B14F-4D97-AF65-F5344CB8AC3E}">
        <p14:creationId xmlns:p14="http://schemas.microsoft.com/office/powerpoint/2010/main" val="31800092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FEDD2-7946-B621-316B-C278B66112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EF080C-5333-5434-3ABB-DB9233085BC0}"/>
              </a:ext>
            </a:extLst>
          </p:cNvPr>
          <p:cNvSpPr>
            <a:spLocks noGrp="1"/>
          </p:cNvSpPr>
          <p:nvPr>
            <p:ph type="title"/>
          </p:nvPr>
        </p:nvSpPr>
        <p:spPr/>
        <p:txBody>
          <a:bodyPr anchor="b">
            <a:noAutofit/>
          </a:bodyPr>
          <a:lstStyle/>
          <a:p>
            <a:r>
              <a:rPr lang="en-US" sz="8000" dirty="0"/>
              <a:t>Importance of building envelope</a:t>
            </a:r>
            <a:br>
              <a:rPr lang="en-US" sz="8000" dirty="0"/>
            </a:br>
            <a:r>
              <a:rPr lang="en-US" sz="8000" dirty="0"/>
              <a:t>Preventive maintenance</a:t>
            </a:r>
            <a:br>
              <a:rPr lang="en-US" sz="8000" dirty="0"/>
            </a:br>
            <a:endParaRPr lang="en-US" sz="8000" dirty="0"/>
          </a:p>
        </p:txBody>
      </p:sp>
      <p:sp>
        <p:nvSpPr>
          <p:cNvPr id="6" name="Slide Number Placeholder 5">
            <a:extLst>
              <a:ext uri="{FF2B5EF4-FFF2-40B4-BE49-F238E27FC236}">
                <a16:creationId xmlns:a16="http://schemas.microsoft.com/office/drawing/2014/main" id="{2672685B-B1A8-01CF-A342-5A3F0EC85EF1}"/>
              </a:ext>
            </a:extLst>
          </p:cNvPr>
          <p:cNvSpPr>
            <a:spLocks noGrp="1"/>
          </p:cNvSpPr>
          <p:nvPr>
            <p:ph type="sldNum" sz="quarter" idx="12"/>
          </p:nvPr>
        </p:nvSpPr>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7F8DDA4-3B80-4E8A-A8F5-521F73BF9127}" type="slidenum">
              <a:rPr kumimoji="0" lang="en-US" sz="900" b="0" i="0" u="none" strike="noStrike" kern="1200" cap="all" spc="0" normalizeH="0" baseline="0" noProof="0" smtClean="0">
                <a:ln>
                  <a:noFill/>
                </a:ln>
                <a:solidFill>
                  <a:prstClr val="white"/>
                </a:solidFill>
                <a:effectLst/>
                <a:uLnTx/>
                <a:uFillTx/>
                <a:latin typeface="Univers Condensed Ligh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900" b="0" i="0" u="none" strike="noStrike" kern="1200" cap="all" spc="0" normalizeH="0" baseline="0" noProof="0">
              <a:ln>
                <a:noFill/>
              </a:ln>
              <a:solidFill>
                <a:prstClr val="white"/>
              </a:solidFill>
              <a:effectLst/>
              <a:uLnTx/>
              <a:uFillTx/>
              <a:latin typeface="Univers Condensed Light"/>
              <a:ea typeface="+mn-ea"/>
              <a:cs typeface="+mn-cs"/>
            </a:endParaRPr>
          </a:p>
        </p:txBody>
      </p:sp>
      <p:pic>
        <p:nvPicPr>
          <p:cNvPr id="3" name="Picture 2">
            <a:extLst>
              <a:ext uri="{FF2B5EF4-FFF2-40B4-BE49-F238E27FC236}">
                <a16:creationId xmlns:a16="http://schemas.microsoft.com/office/drawing/2014/main" id="{5E235966-68F8-BFBA-4B3D-06D953CF3E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4179" y="501212"/>
            <a:ext cx="1700796" cy="457289"/>
          </a:xfrm>
          <a:prstGeom prst="rect">
            <a:avLst/>
          </a:prstGeom>
        </p:spPr>
      </p:pic>
    </p:spTree>
    <p:extLst>
      <p:ext uri="{BB962C8B-B14F-4D97-AF65-F5344CB8AC3E}">
        <p14:creationId xmlns:p14="http://schemas.microsoft.com/office/powerpoint/2010/main" val="19405191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18417AE-F40C-4B71-9FDA-AA192DC14E3B}"/>
              </a:ext>
            </a:extLst>
          </p:cNvPr>
          <p:cNvSpPr txBox="1">
            <a:spLocks/>
          </p:cNvSpPr>
          <p:nvPr/>
        </p:nvSpPr>
        <p:spPr>
          <a:xfrm>
            <a:off x="557327" y="620590"/>
            <a:ext cx="3757221" cy="1910173"/>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defPPr>
              <a:defRPr lang="en-US"/>
            </a:defPPr>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Dissection of a Proposal</a:t>
            </a:r>
          </a:p>
        </p:txBody>
      </p:sp>
      <p:sp>
        <p:nvSpPr>
          <p:cNvPr id="14" name="Rectangle 13">
            <a:extLst>
              <a:ext uri="{FF2B5EF4-FFF2-40B4-BE49-F238E27FC236}">
                <a16:creationId xmlns:a16="http://schemas.microsoft.com/office/drawing/2014/main" id="{5D84EFE8-C53A-44C4-B289-D1B42CF690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32943" y="-6032274"/>
            <a:ext cx="126115" cy="12191144"/>
          </a:xfrm>
          <a:prstGeom prst="rect">
            <a:avLst/>
          </a:prstGeom>
          <a:solidFill>
            <a:srgbClr val="4472C4"/>
          </a:solidFill>
          <a:ln w="12700" cap="flat" cmpd="sng" algn="ctr">
            <a:noFill/>
            <a:prstDash val="solid"/>
            <a:miter lim="800000"/>
          </a:ln>
          <a:effectLst/>
        </p:spPr>
        <p:txBody>
          <a:bodyPr rtlCol="0" anchor="ctr"/>
          <a:lstStyle/>
          <a:p>
            <a:pPr algn="ctr" defTabSz="914358">
              <a:defRPr/>
            </a:pPr>
            <a:endParaRPr lang="en-US" kern="0" dirty="0">
              <a:solidFill>
                <a:prstClr val="white"/>
              </a:solidFill>
              <a:latin typeface="Calibri" panose="020F0502020204030204"/>
            </a:endParaRPr>
          </a:p>
        </p:txBody>
      </p:sp>
      <p:graphicFrame>
        <p:nvGraphicFramePr>
          <p:cNvPr id="11" name="Content Placeholder 2">
            <a:extLst>
              <a:ext uri="{FF2B5EF4-FFF2-40B4-BE49-F238E27FC236}">
                <a16:creationId xmlns:a16="http://schemas.microsoft.com/office/drawing/2014/main" id="{7E962ABF-6E82-4200-853A-3C55460F40CC}"/>
              </a:ext>
            </a:extLst>
          </p:cNvPr>
          <p:cNvGraphicFramePr>
            <a:graphicFrameLocks noGrp="1"/>
          </p:cNvGraphicFramePr>
          <p:nvPr>
            <p:ph idx="1"/>
            <p:extLst>
              <p:ext uri="{D42A27DB-BD31-4B8C-83A1-F6EECF244321}">
                <p14:modId xmlns:p14="http://schemas.microsoft.com/office/powerpoint/2010/main" val="1525528698"/>
              </p:ext>
            </p:extLst>
          </p:nvPr>
        </p:nvGraphicFramePr>
        <p:xfrm>
          <a:off x="5448047" y="1246447"/>
          <a:ext cx="6395987" cy="5257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Picture 12" descr="Text, logo, company name&#10;&#10;Description automatically generated">
            <a:extLst>
              <a:ext uri="{FF2B5EF4-FFF2-40B4-BE49-F238E27FC236}">
                <a16:creationId xmlns:a16="http://schemas.microsoft.com/office/drawing/2014/main" id="{88A8CB8B-33D4-46DB-9CA8-27691590346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7967" y="6124891"/>
            <a:ext cx="1977615" cy="531718"/>
          </a:xfrm>
          <a:prstGeom prst="rect">
            <a:avLst/>
          </a:prstGeom>
        </p:spPr>
      </p:pic>
      <p:pic>
        <p:nvPicPr>
          <p:cNvPr id="1026" name="Picture 2" descr="Conflict Management &amp; Resolution - Michael Lipiner">
            <a:extLst>
              <a:ext uri="{FF2B5EF4-FFF2-40B4-BE49-F238E27FC236}">
                <a16:creationId xmlns:a16="http://schemas.microsoft.com/office/drawing/2014/main" id="{571DB0AC-AAFA-406B-BF51-CAA83DE39A7B}"/>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70455" y="3077105"/>
            <a:ext cx="4762166" cy="3047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16648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AF3B0-52F8-600B-8AEB-A99C7892126D}"/>
            </a:ext>
          </a:extLst>
        </p:cNvPr>
        <p:cNvGrpSpPr/>
        <p:nvPr/>
      </p:nvGrpSpPr>
      <p:grpSpPr>
        <a:xfrm>
          <a:off x="0" y="0"/>
          <a:ext cx="0" cy="0"/>
          <a:chOff x="0" y="0"/>
          <a:chExt cx="0" cy="0"/>
        </a:xfrm>
      </p:grpSpPr>
      <p:pic>
        <p:nvPicPr>
          <p:cNvPr id="14" name="Picture 13" descr="Text, logo, company name&#10;&#10;Description automatically generated">
            <a:extLst>
              <a:ext uri="{FF2B5EF4-FFF2-40B4-BE49-F238E27FC236}">
                <a16:creationId xmlns:a16="http://schemas.microsoft.com/office/drawing/2014/main" id="{1B40E928-C2FA-C2EA-CAB2-31F160740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4130" y="6252300"/>
            <a:ext cx="1977615" cy="531718"/>
          </a:xfrm>
          <a:prstGeom prst="rect">
            <a:avLst/>
          </a:prstGeom>
        </p:spPr>
      </p:pic>
      <p:pic>
        <p:nvPicPr>
          <p:cNvPr id="8" name="Picture 2" descr="A picture containing table&#10;&#10;Description automatically generated">
            <a:extLst>
              <a:ext uri="{FF2B5EF4-FFF2-40B4-BE49-F238E27FC236}">
                <a16:creationId xmlns:a16="http://schemas.microsoft.com/office/drawing/2014/main" id="{BDD9670E-ABEB-391A-D458-68BE50AFF5BE}"/>
              </a:ext>
            </a:extLst>
          </p:cNvPr>
          <p:cNvPicPr>
            <a:picLocks noChangeAspect="1"/>
          </p:cNvPicPr>
          <p:nvPr/>
        </p:nvPicPr>
        <p:blipFill>
          <a:blip r:embed="rId3"/>
          <a:stretch>
            <a:fillRect/>
          </a:stretch>
        </p:blipFill>
        <p:spPr>
          <a:xfrm>
            <a:off x="4572000" y="1174576"/>
            <a:ext cx="6780224" cy="4508847"/>
          </a:xfrm>
          <a:prstGeom prst="rect">
            <a:avLst/>
          </a:prstGeom>
        </p:spPr>
      </p:pic>
      <p:sp>
        <p:nvSpPr>
          <p:cNvPr id="12" name="Title 1">
            <a:extLst>
              <a:ext uri="{FF2B5EF4-FFF2-40B4-BE49-F238E27FC236}">
                <a16:creationId xmlns:a16="http://schemas.microsoft.com/office/drawing/2014/main" id="{BA38B605-EC6D-87F7-D1A4-4E79C0F1534A}"/>
              </a:ext>
            </a:extLst>
          </p:cNvPr>
          <p:cNvSpPr txBox="1">
            <a:spLocks/>
          </p:cNvSpPr>
          <p:nvPr/>
        </p:nvSpPr>
        <p:spPr>
          <a:xfrm>
            <a:off x="739269" y="2895600"/>
            <a:ext cx="3224952" cy="1208425"/>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lnSpcReduction="10000"/>
          </a:bodyPr>
          <a:lstStyle>
            <a:defPPr>
              <a:defRPr lang="en-US"/>
            </a:defPPr>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High Risk Proposal</a:t>
            </a:r>
          </a:p>
        </p:txBody>
      </p:sp>
    </p:spTree>
    <p:extLst>
      <p:ext uri="{BB962C8B-B14F-4D97-AF65-F5344CB8AC3E}">
        <p14:creationId xmlns:p14="http://schemas.microsoft.com/office/powerpoint/2010/main" val="12450563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D8667C7-4A07-40B2-9F82-BF6095900E98}"/>
              </a:ext>
            </a:extLst>
          </p:cNvPr>
          <p:cNvSpPr txBox="1">
            <a:spLocks/>
          </p:cNvSpPr>
          <p:nvPr/>
        </p:nvSpPr>
        <p:spPr>
          <a:xfrm>
            <a:off x="7667303" y="339842"/>
            <a:ext cx="3224952" cy="1208425"/>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lnSpcReduction="10000"/>
          </a:bodyPr>
          <a:lstStyle>
            <a:defPPr>
              <a:defRPr lang="en-US"/>
            </a:defPPr>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Strong Proposal</a:t>
            </a:r>
          </a:p>
        </p:txBody>
      </p:sp>
      <p:pic>
        <p:nvPicPr>
          <p:cNvPr id="14" name="Picture 13" descr="Text, logo, company name&#10;&#10;Description automatically generated">
            <a:extLst>
              <a:ext uri="{FF2B5EF4-FFF2-40B4-BE49-F238E27FC236}">
                <a16:creationId xmlns:a16="http://schemas.microsoft.com/office/drawing/2014/main" id="{F625DF6E-D599-481C-BCE3-3ED5321BCB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4130" y="6252300"/>
            <a:ext cx="1977615" cy="531718"/>
          </a:xfrm>
          <a:prstGeom prst="rect">
            <a:avLst/>
          </a:prstGeom>
        </p:spPr>
      </p:pic>
      <p:pic>
        <p:nvPicPr>
          <p:cNvPr id="4" name="Picture 2" descr="Graphical user interface, text, application&#10;&#10;Description automatically generated">
            <a:extLst>
              <a:ext uri="{FF2B5EF4-FFF2-40B4-BE49-F238E27FC236}">
                <a16:creationId xmlns:a16="http://schemas.microsoft.com/office/drawing/2014/main" id="{33E24520-8386-4452-B8F5-02084E4C5CA9}"/>
              </a:ext>
            </a:extLst>
          </p:cNvPr>
          <p:cNvPicPr>
            <a:picLocks noChangeAspect="1"/>
          </p:cNvPicPr>
          <p:nvPr/>
        </p:nvPicPr>
        <p:blipFill>
          <a:blip r:embed="rId3"/>
          <a:stretch>
            <a:fillRect/>
          </a:stretch>
        </p:blipFill>
        <p:spPr>
          <a:xfrm>
            <a:off x="626100" y="339841"/>
            <a:ext cx="6212658" cy="3479019"/>
          </a:xfrm>
          <a:prstGeom prst="rect">
            <a:avLst/>
          </a:prstGeom>
        </p:spPr>
      </p:pic>
      <p:pic>
        <p:nvPicPr>
          <p:cNvPr id="5" name="Picture 3" descr="A picture containing text, indoor, screenshot&#10;&#10;Description automatically generated">
            <a:extLst>
              <a:ext uri="{FF2B5EF4-FFF2-40B4-BE49-F238E27FC236}">
                <a16:creationId xmlns:a16="http://schemas.microsoft.com/office/drawing/2014/main" id="{77A275D9-4483-48C2-9645-6D9F166B65C7}"/>
              </a:ext>
            </a:extLst>
          </p:cNvPr>
          <p:cNvPicPr>
            <a:picLocks noChangeAspect="1"/>
          </p:cNvPicPr>
          <p:nvPr/>
        </p:nvPicPr>
        <p:blipFill>
          <a:blip r:embed="rId4"/>
          <a:stretch>
            <a:fillRect/>
          </a:stretch>
        </p:blipFill>
        <p:spPr>
          <a:xfrm>
            <a:off x="461095" y="3899963"/>
            <a:ext cx="6037059" cy="2175186"/>
          </a:xfrm>
          <a:prstGeom prst="rect">
            <a:avLst/>
          </a:prstGeom>
        </p:spPr>
      </p:pic>
      <p:pic>
        <p:nvPicPr>
          <p:cNvPr id="6" name="Picture 4">
            <a:extLst>
              <a:ext uri="{FF2B5EF4-FFF2-40B4-BE49-F238E27FC236}">
                <a16:creationId xmlns:a16="http://schemas.microsoft.com/office/drawing/2014/main" id="{13534188-9850-4B8D-B712-780961E80AB5}"/>
              </a:ext>
            </a:extLst>
          </p:cNvPr>
          <p:cNvPicPr>
            <a:picLocks noChangeAspect="1"/>
          </p:cNvPicPr>
          <p:nvPr/>
        </p:nvPicPr>
        <p:blipFill>
          <a:blip r:embed="rId5"/>
          <a:stretch>
            <a:fillRect/>
          </a:stretch>
        </p:blipFill>
        <p:spPr>
          <a:xfrm>
            <a:off x="6915494" y="1626375"/>
            <a:ext cx="4497187" cy="532320"/>
          </a:xfrm>
          <a:prstGeom prst="rect">
            <a:avLst/>
          </a:prstGeom>
        </p:spPr>
      </p:pic>
      <p:pic>
        <p:nvPicPr>
          <p:cNvPr id="7" name="Picture 5" descr="Graphical user interface, text, application, chat or text message&#10;&#10;Description automatically generated">
            <a:extLst>
              <a:ext uri="{FF2B5EF4-FFF2-40B4-BE49-F238E27FC236}">
                <a16:creationId xmlns:a16="http://schemas.microsoft.com/office/drawing/2014/main" id="{249EC14A-3645-4222-A274-29F425D816D4}"/>
              </a:ext>
            </a:extLst>
          </p:cNvPr>
          <p:cNvPicPr>
            <a:picLocks noChangeAspect="1"/>
          </p:cNvPicPr>
          <p:nvPr/>
        </p:nvPicPr>
        <p:blipFill>
          <a:blip r:embed="rId6"/>
          <a:stretch>
            <a:fillRect/>
          </a:stretch>
        </p:blipFill>
        <p:spPr>
          <a:xfrm>
            <a:off x="6979285" y="2328619"/>
            <a:ext cx="4937750" cy="1186694"/>
          </a:xfrm>
          <a:prstGeom prst="rect">
            <a:avLst/>
          </a:prstGeom>
        </p:spPr>
      </p:pic>
      <p:pic>
        <p:nvPicPr>
          <p:cNvPr id="3" name="Picture 2">
            <a:extLst>
              <a:ext uri="{FF2B5EF4-FFF2-40B4-BE49-F238E27FC236}">
                <a16:creationId xmlns:a16="http://schemas.microsoft.com/office/drawing/2014/main" id="{62516C4F-283F-4F17-A314-4C130E4306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06969" y="4170692"/>
            <a:ext cx="4105713" cy="1904457"/>
          </a:xfrm>
          <a:prstGeom prst="rect">
            <a:avLst/>
          </a:prstGeom>
        </p:spPr>
      </p:pic>
    </p:spTree>
    <p:extLst>
      <p:ext uri="{BB962C8B-B14F-4D97-AF65-F5344CB8AC3E}">
        <p14:creationId xmlns:p14="http://schemas.microsoft.com/office/powerpoint/2010/main" val="30265896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767B5-92D1-FB92-1B96-820733DFD66D}"/>
              </a:ext>
            </a:extLst>
          </p:cNvPr>
          <p:cNvSpPr>
            <a:spLocks noGrp="1"/>
          </p:cNvSpPr>
          <p:nvPr>
            <p:ph type="title"/>
          </p:nvPr>
        </p:nvSpPr>
        <p:spPr/>
        <p:txBody>
          <a:bodyPr anchor="b">
            <a:normAutofit/>
          </a:bodyPr>
          <a:lstStyle/>
          <a:p>
            <a:r>
              <a:rPr lang="en-US"/>
              <a:t>Conclusion</a:t>
            </a:r>
          </a:p>
        </p:txBody>
      </p:sp>
      <p:sp>
        <p:nvSpPr>
          <p:cNvPr id="6" name="Slide Number Placeholder 5">
            <a:extLst>
              <a:ext uri="{FF2B5EF4-FFF2-40B4-BE49-F238E27FC236}">
                <a16:creationId xmlns:a16="http://schemas.microsoft.com/office/drawing/2014/main" id="{D7B92BEE-ED7F-208E-6836-428C85BB472B}"/>
              </a:ext>
            </a:extLst>
          </p:cNvPr>
          <p:cNvSpPr>
            <a:spLocks noGrp="1"/>
          </p:cNvSpPr>
          <p:nvPr>
            <p:ph type="sldNum" sz="quarter" idx="12"/>
          </p:nvPr>
        </p:nvSpPr>
        <p:spPr/>
        <p:txBody>
          <a:bodyPr anchor="ctr">
            <a:normAutofit/>
          </a:bodyPr>
          <a:lstStyle/>
          <a:p>
            <a:pPr>
              <a:spcAft>
                <a:spcPts val="600"/>
              </a:spcAft>
            </a:pPr>
            <a:fld id="{27F8DDA4-3B80-4E8A-A8F5-521F73BF9127}" type="slidenum">
              <a:rPr lang="en-US" smtClean="0"/>
              <a:pPr>
                <a:spcAft>
                  <a:spcPts val="600"/>
                </a:spcAft>
              </a:pPr>
              <a:t>53</a:t>
            </a:fld>
            <a:endParaRPr lang="en-US"/>
          </a:p>
        </p:txBody>
      </p:sp>
      <p:pic>
        <p:nvPicPr>
          <p:cNvPr id="3" name="Picture 2">
            <a:extLst>
              <a:ext uri="{FF2B5EF4-FFF2-40B4-BE49-F238E27FC236}">
                <a16:creationId xmlns:a16="http://schemas.microsoft.com/office/drawing/2014/main" id="{CE9A70B4-2E42-40C0-649C-AC8E18B36C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4179" y="501212"/>
            <a:ext cx="1700796" cy="457289"/>
          </a:xfrm>
          <a:prstGeom prst="rect">
            <a:avLst/>
          </a:prstGeom>
        </p:spPr>
      </p:pic>
    </p:spTree>
    <p:extLst>
      <p:ext uri="{BB962C8B-B14F-4D97-AF65-F5344CB8AC3E}">
        <p14:creationId xmlns:p14="http://schemas.microsoft.com/office/powerpoint/2010/main" val="20911698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8">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 y="241"/>
            <a:ext cx="12188097" cy="68575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en-US">
              <a:solidFill>
                <a:prstClr val="white"/>
              </a:solidFill>
              <a:latin typeface="Calibri"/>
            </a:endParaRPr>
          </a:p>
        </p:txBody>
      </p:sp>
      <p:sp>
        <p:nvSpPr>
          <p:cNvPr id="13" name="Title 1">
            <a:extLst>
              <a:ext uri="{FF2B5EF4-FFF2-40B4-BE49-F238E27FC236}">
                <a16:creationId xmlns:a16="http://schemas.microsoft.com/office/drawing/2014/main" id="{601CB0C8-7C8B-4268-BDE4-BE126633E64B}"/>
              </a:ext>
            </a:extLst>
          </p:cNvPr>
          <p:cNvSpPr txBox="1">
            <a:spLocks/>
          </p:cNvSpPr>
          <p:nvPr/>
        </p:nvSpPr>
        <p:spPr>
          <a:xfrm>
            <a:off x="838569" y="557197"/>
            <a:ext cx="10514862" cy="1133614"/>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defPPr>
              <a:defRPr lang="en-US"/>
            </a:defPPr>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Budgeting</a:t>
            </a:r>
          </a:p>
        </p:txBody>
      </p:sp>
      <p:graphicFrame>
        <p:nvGraphicFramePr>
          <p:cNvPr id="29" name="Content Placeholder 2">
            <a:extLst>
              <a:ext uri="{FF2B5EF4-FFF2-40B4-BE49-F238E27FC236}">
                <a16:creationId xmlns:a16="http://schemas.microsoft.com/office/drawing/2014/main" id="{D36CA64C-1F28-4379-9E85-5DD8B2CFA16E}"/>
              </a:ext>
            </a:extLst>
          </p:cNvPr>
          <p:cNvGraphicFramePr>
            <a:graphicFrameLocks noGrp="1"/>
          </p:cNvGraphicFramePr>
          <p:nvPr>
            <p:ph idx="1"/>
            <p:extLst>
              <p:ext uri="{D42A27DB-BD31-4B8C-83A1-F6EECF244321}">
                <p14:modId xmlns:p14="http://schemas.microsoft.com/office/powerpoint/2010/main" val="3953074219"/>
              </p:ext>
            </p:extLst>
          </p:nvPr>
        </p:nvGraphicFramePr>
        <p:xfrm>
          <a:off x="838569" y="1825737"/>
          <a:ext cx="10514862" cy="43510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5" name="Picture 34" descr="Text, logo, company name&#10;&#10;Description automatically generated">
            <a:extLst>
              <a:ext uri="{FF2B5EF4-FFF2-40B4-BE49-F238E27FC236}">
                <a16:creationId xmlns:a16="http://schemas.microsoft.com/office/drawing/2014/main" id="{FC91B4B7-D094-4E49-9F75-93360BCB15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19317" y="6176770"/>
            <a:ext cx="1977615" cy="531718"/>
          </a:xfrm>
          <a:prstGeom prst="rect">
            <a:avLst/>
          </a:prstGeom>
        </p:spPr>
      </p:pic>
    </p:spTree>
    <p:extLst>
      <p:ext uri="{BB962C8B-B14F-4D97-AF65-F5344CB8AC3E}">
        <p14:creationId xmlns:p14="http://schemas.microsoft.com/office/powerpoint/2010/main" val="32936017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solar panel installation team">
            <a:extLst>
              <a:ext uri="{FF2B5EF4-FFF2-40B4-BE49-F238E27FC236}">
                <a16:creationId xmlns:a16="http://schemas.microsoft.com/office/drawing/2014/main" id="{BDD53CFE-041F-47B3-A626-5B11CCF10376}"/>
              </a:ext>
            </a:extLst>
          </p:cNvPr>
          <p:cNvPicPr>
            <a:picLocks noGrp="1" noChangeAspect="1"/>
          </p:cNvPicPr>
          <p:nvPr>
            <p:ph type="pic" sz="quarter" idx="13"/>
          </p:nvPr>
        </p:nvPicPr>
        <p:blipFill>
          <a:blip r:embed="rId3"/>
          <a:srcRect l="16780" r="16780"/>
          <a:stretch>
            <a:fillRect/>
          </a:stretch>
        </p:blipFill>
        <p:spPr/>
      </p:pic>
      <p:sp>
        <p:nvSpPr>
          <p:cNvPr id="2" name="Title 1">
            <a:extLst>
              <a:ext uri="{FF2B5EF4-FFF2-40B4-BE49-F238E27FC236}">
                <a16:creationId xmlns:a16="http://schemas.microsoft.com/office/drawing/2014/main" id="{F5D79F82-7F56-2308-893B-9D5DAE120385}"/>
              </a:ext>
            </a:extLst>
          </p:cNvPr>
          <p:cNvSpPr>
            <a:spLocks noGrp="1"/>
          </p:cNvSpPr>
          <p:nvPr>
            <p:ph type="title"/>
          </p:nvPr>
        </p:nvSpPr>
        <p:spPr/>
        <p:txBody>
          <a:bodyPr anchor="t">
            <a:normAutofit/>
          </a:bodyPr>
          <a:lstStyle/>
          <a:p>
            <a:r>
              <a:rPr lang="en-US" dirty="0">
                <a:solidFill>
                  <a:srgbClr val="2E54A3"/>
                </a:solidFill>
              </a:rPr>
              <a:t>Key Takeaways</a:t>
            </a:r>
          </a:p>
        </p:txBody>
      </p:sp>
      <p:sp>
        <p:nvSpPr>
          <p:cNvPr id="4" name="Content Placeholder 3">
            <a:extLst>
              <a:ext uri="{FF2B5EF4-FFF2-40B4-BE49-F238E27FC236}">
                <a16:creationId xmlns:a16="http://schemas.microsoft.com/office/drawing/2014/main" id="{10FED69F-06B7-F289-A3FB-748BEDBE10B1}"/>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410200" y="1219200"/>
            <a:ext cx="5430884" cy="4414628"/>
          </a:xfrm>
        </p:spPr>
        <p:txBody>
          <a:bodyPr>
            <a:normAutofit/>
          </a:bodyPr>
          <a:lstStyle/>
          <a:p>
            <a:pPr marL="0" indent="0">
              <a:lnSpc>
                <a:spcPct val="110000"/>
              </a:lnSpc>
              <a:spcBef>
                <a:spcPts val="2400"/>
              </a:spcBef>
              <a:buNone/>
            </a:pPr>
            <a:r>
              <a:rPr lang="en-US" b="1" dirty="0">
                <a:solidFill>
                  <a:schemeClr val="accent1"/>
                </a:solidFill>
              </a:rPr>
              <a:t>Importance of Preventive Maintenance and Budgeting</a:t>
            </a:r>
          </a:p>
          <a:p>
            <a:pPr marL="0" lvl="1" indent="0">
              <a:buFont typeface="Arial" panose="020B0604020202020204" pitchFamily="34" charset="0"/>
              <a:buNone/>
            </a:pPr>
            <a:r>
              <a:rPr lang="en-US" dirty="0"/>
              <a:t>Preventive</a:t>
            </a:r>
            <a:r>
              <a:rPr dirty="0"/>
              <a:t> maintenance protects </a:t>
            </a:r>
            <a:r>
              <a:rPr lang="en-US" dirty="0"/>
              <a:t>the </a:t>
            </a:r>
            <a:r>
              <a:rPr dirty="0"/>
              <a:t>structural integrity and operational safety of </a:t>
            </a:r>
            <a:r>
              <a:rPr lang="en-US" dirty="0"/>
              <a:t>the building envelope</a:t>
            </a:r>
            <a:r>
              <a:rPr dirty="0"/>
              <a:t>.</a:t>
            </a:r>
            <a:endParaRPr lang="en-US" dirty="0"/>
          </a:p>
          <a:p>
            <a:pPr marL="0" indent="0">
              <a:lnSpc>
                <a:spcPct val="110000"/>
              </a:lnSpc>
              <a:spcBef>
                <a:spcPts val="2400"/>
              </a:spcBef>
              <a:buNone/>
            </a:pPr>
            <a:r>
              <a:rPr lang="en-US" b="1" dirty="0">
                <a:solidFill>
                  <a:schemeClr val="accent1"/>
                </a:solidFill>
              </a:rPr>
              <a:t>Early Detection Benefits</a:t>
            </a:r>
          </a:p>
          <a:p>
            <a:pPr marL="0" lvl="1" indent="0">
              <a:buFont typeface="Arial" panose="020B0604020202020204" pitchFamily="34" charset="0"/>
              <a:buNone/>
            </a:pPr>
            <a:r>
              <a:rPr dirty="0"/>
              <a:t>Early detection of damage reduces risks, prevents accidents, and extends </a:t>
            </a:r>
            <a:r>
              <a:rPr lang="en-US" dirty="0"/>
              <a:t>the lifespan of infrastructure</a:t>
            </a:r>
            <a:r>
              <a:rPr dirty="0"/>
              <a:t>.</a:t>
            </a:r>
            <a:endParaRPr lang="en-US" b="1" dirty="0"/>
          </a:p>
          <a:p>
            <a:pPr marL="0" indent="0" fontAlgn="t">
              <a:lnSpc>
                <a:spcPct val="110000"/>
              </a:lnSpc>
              <a:spcBef>
                <a:spcPts val="2400"/>
              </a:spcBef>
              <a:buNone/>
            </a:pPr>
            <a:r>
              <a:rPr lang="en-US" b="1" dirty="0">
                <a:solidFill>
                  <a:schemeClr val="accent1"/>
                </a:solidFill>
              </a:rPr>
              <a:t>Choosing the Right Material and Contractor</a:t>
            </a:r>
          </a:p>
          <a:p>
            <a:pPr marL="0" lvl="1" indent="0">
              <a:buFont typeface="Arial" panose="020B0604020202020204" pitchFamily="34" charset="0"/>
              <a:buNone/>
            </a:pPr>
            <a:r>
              <a:rPr lang="en-US" dirty="0"/>
              <a:t>Choosing the right material and contractor for your project is critical to ensuring repairs are completed safely, correctly, and cost-effectively, helping building owners maximize asset life and minimize future maintenance and repair expenses. </a:t>
            </a:r>
          </a:p>
        </p:txBody>
      </p:sp>
      <p:sp>
        <p:nvSpPr>
          <p:cNvPr id="5" name="Footer Placeholder 4">
            <a:extLst>
              <a:ext uri="{FF2B5EF4-FFF2-40B4-BE49-F238E27FC236}">
                <a16:creationId xmlns:a16="http://schemas.microsoft.com/office/drawing/2014/main" id="{06DC7925-88A1-3944-DDCA-47B8B5618D2D}"/>
              </a:ext>
            </a:extLst>
          </p:cNvPr>
          <p:cNvSpPr>
            <a:spLocks noGrp="1"/>
          </p:cNvSpPr>
          <p:nvPr>
            <p:ph type="ftr" sz="quarter" idx="11"/>
          </p:nvPr>
        </p:nvSpPr>
        <p:spPr/>
        <p:txBody>
          <a:bodyPr anchor="ctr">
            <a:normAutofit/>
          </a:bodyPr>
          <a:lstStyle/>
          <a:p>
            <a:pPr>
              <a:spcAft>
                <a:spcPts val="600"/>
              </a:spcAft>
            </a:pPr>
            <a:r>
              <a:rPr lang="en-US"/>
              <a:t>Sample Footer Text</a:t>
            </a:r>
          </a:p>
        </p:txBody>
      </p:sp>
      <p:sp>
        <p:nvSpPr>
          <p:cNvPr id="7" name="Slide Number Placeholder 6">
            <a:extLst>
              <a:ext uri="{FF2B5EF4-FFF2-40B4-BE49-F238E27FC236}">
                <a16:creationId xmlns:a16="http://schemas.microsoft.com/office/drawing/2014/main" id="{5AEE193C-5F59-6FBE-F953-D53638B40485}"/>
              </a:ext>
            </a:extLst>
          </p:cNvPr>
          <p:cNvSpPr>
            <a:spLocks noGrp="1"/>
          </p:cNvSpPr>
          <p:nvPr>
            <p:ph type="sldNum" sz="quarter" idx="12"/>
          </p:nvPr>
        </p:nvSpPr>
        <p:spPr/>
        <p:txBody>
          <a:bodyPr anchor="ctr">
            <a:normAutofit/>
          </a:bodyPr>
          <a:lstStyle/>
          <a:p>
            <a:pPr>
              <a:spcAft>
                <a:spcPts val="600"/>
              </a:spcAft>
            </a:pPr>
            <a:fld id="{27F8DDA4-3B80-4E8A-A8F5-521F73BF9127}" type="slidenum">
              <a:rPr lang="en-US" smtClean="0"/>
              <a:pPr>
                <a:spcAft>
                  <a:spcPts val="600"/>
                </a:spcAft>
              </a:pPr>
              <a:t>55</a:t>
            </a:fld>
            <a:endParaRPr lang="en-US"/>
          </a:p>
        </p:txBody>
      </p:sp>
      <p:pic>
        <p:nvPicPr>
          <p:cNvPr id="3" name="Picture 2">
            <a:extLst>
              <a:ext uri="{FF2B5EF4-FFF2-40B4-BE49-F238E27FC236}">
                <a16:creationId xmlns:a16="http://schemas.microsoft.com/office/drawing/2014/main" id="{363F5D45-31C7-2498-FCEA-00B55CAA8A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301" y="5912589"/>
            <a:ext cx="2121201" cy="570323"/>
          </a:xfrm>
          <a:prstGeom prst="rect">
            <a:avLst/>
          </a:prstGeom>
        </p:spPr>
      </p:pic>
    </p:spTree>
    <p:extLst>
      <p:ext uri="{BB962C8B-B14F-4D97-AF65-F5344CB8AC3E}">
        <p14:creationId xmlns:p14="http://schemas.microsoft.com/office/powerpoint/2010/main" val="12903261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descr="A picture containing outdoor, person&#10;&#10;Description automatically generated">
            <a:extLst>
              <a:ext uri="{FF2B5EF4-FFF2-40B4-BE49-F238E27FC236}">
                <a16:creationId xmlns:a16="http://schemas.microsoft.com/office/drawing/2014/main" id="{C25F31F6-E1CA-3871-1607-DB4834270652}"/>
              </a:ext>
            </a:extLst>
          </p:cNvPr>
          <p:cNvPicPr>
            <a:picLocks noChangeAspect="1"/>
          </p:cNvPicPr>
          <p:nvPr/>
        </p:nvPicPr>
        <p:blipFill rotWithShape="1">
          <a:blip r:embed="rId2"/>
          <a:srcRect l="6448" t="237" r="33212" b="-183"/>
          <a:stretch/>
        </p:blipFill>
        <p:spPr>
          <a:xfrm>
            <a:off x="219485" y="1"/>
            <a:ext cx="4361630" cy="4822372"/>
          </a:xfrm>
          <a:prstGeom prst="rect">
            <a:avLst/>
          </a:prstGeom>
          <a:noFill/>
        </p:spPr>
      </p:pic>
      <p:sp>
        <p:nvSpPr>
          <p:cNvPr id="3" name="Title 2">
            <a:extLst>
              <a:ext uri="{FF2B5EF4-FFF2-40B4-BE49-F238E27FC236}">
                <a16:creationId xmlns:a16="http://schemas.microsoft.com/office/drawing/2014/main" id="{DC0F42F8-BEDC-BC4F-8B2F-59796E53B5A7}"/>
              </a:ext>
            </a:extLst>
          </p:cNvPr>
          <p:cNvSpPr>
            <a:spLocks noGrp="1"/>
          </p:cNvSpPr>
          <p:nvPr>
            <p:ph type="title"/>
          </p:nvPr>
        </p:nvSpPr>
        <p:spPr>
          <a:xfrm>
            <a:off x="1002085" y="4374100"/>
            <a:ext cx="4103315" cy="1380814"/>
          </a:xfrm>
        </p:spPr>
        <p:txBody>
          <a:bodyPr anchor="t">
            <a:normAutofit/>
          </a:bodyPr>
          <a:lstStyle/>
          <a:p>
            <a:r>
              <a:rPr lang="en-US" dirty="0">
                <a:solidFill>
                  <a:srgbClr val="2E54A3"/>
                </a:solidFill>
              </a:rPr>
              <a:t>Western has your back!</a:t>
            </a:r>
          </a:p>
        </p:txBody>
      </p:sp>
      <p:sp>
        <p:nvSpPr>
          <p:cNvPr id="8" name="Content Placeholder 3">
            <a:extLst>
              <a:ext uri="{FF2B5EF4-FFF2-40B4-BE49-F238E27FC236}">
                <a16:creationId xmlns:a16="http://schemas.microsoft.com/office/drawing/2014/main" id="{578BA658-FAF9-4014-C1AA-AD07D75E0614}"/>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389516" y="685800"/>
            <a:ext cx="5430884" cy="5204983"/>
          </a:xfrm>
        </p:spPr>
        <p:txBody>
          <a:bodyPr>
            <a:normAutofit/>
          </a:bodyPr>
          <a:lstStyle/>
          <a:p>
            <a:pPr marL="0" indent="0">
              <a:lnSpc>
                <a:spcPct val="110000"/>
              </a:lnSpc>
              <a:spcBef>
                <a:spcPts val="2400"/>
              </a:spcBef>
              <a:buNone/>
            </a:pPr>
            <a:r>
              <a:rPr lang="en-US" b="1" dirty="0">
                <a:solidFill>
                  <a:schemeClr val="accent1"/>
                </a:solidFill>
              </a:rPr>
              <a:t>Masonry Restoration</a:t>
            </a:r>
          </a:p>
          <a:p>
            <a:pPr marL="0" lvl="1" indent="0">
              <a:buNone/>
            </a:pPr>
            <a:r>
              <a:rPr lang="en-US" dirty="0"/>
              <a:t>Tuckpointing, repointing, and material replacement restore brick, stone, and façade systems effectively.</a:t>
            </a:r>
          </a:p>
          <a:p>
            <a:pPr marL="0" indent="0">
              <a:lnSpc>
                <a:spcPct val="110000"/>
              </a:lnSpc>
              <a:spcBef>
                <a:spcPts val="2400"/>
              </a:spcBef>
              <a:buNone/>
            </a:pPr>
            <a:r>
              <a:rPr lang="en-US" b="1" dirty="0">
                <a:solidFill>
                  <a:schemeClr val="accent1"/>
                </a:solidFill>
              </a:rPr>
              <a:t>Structural Concrete Repair</a:t>
            </a:r>
          </a:p>
          <a:p>
            <a:pPr marL="0" lvl="1" indent="0">
              <a:buFont typeface="Arial" panose="020B0604020202020204" pitchFamily="34" charset="0"/>
              <a:buNone/>
            </a:pPr>
            <a:r>
              <a:rPr dirty="0"/>
              <a:t>Services include spall patching, form-and-place repairs, and shotcrete to restore concrete integrity.</a:t>
            </a:r>
            <a:endParaRPr lang="en-US" dirty="0"/>
          </a:p>
          <a:p>
            <a:pPr marL="0" indent="0">
              <a:lnSpc>
                <a:spcPct val="110000"/>
              </a:lnSpc>
              <a:spcBef>
                <a:spcPts val="2400"/>
              </a:spcBef>
              <a:buNone/>
            </a:pPr>
            <a:r>
              <a:rPr lang="en-US" b="1" dirty="0">
                <a:solidFill>
                  <a:schemeClr val="accent1"/>
                </a:solidFill>
              </a:rPr>
              <a:t>Waterproofing Solutions</a:t>
            </a:r>
          </a:p>
          <a:p>
            <a:pPr marL="0" lvl="1" indent="0">
              <a:buFont typeface="Arial" panose="020B0604020202020204" pitchFamily="34" charset="0"/>
              <a:buNone/>
            </a:pPr>
            <a:r>
              <a:rPr dirty="0"/>
              <a:t>Deck coatings, sealants, and joint replacements prevent moisture infiltration and protect structures.</a:t>
            </a:r>
            <a:endParaRPr lang="en-US" dirty="0"/>
          </a:p>
          <a:p>
            <a:pPr marL="0" indent="0">
              <a:lnSpc>
                <a:spcPct val="110000"/>
              </a:lnSpc>
              <a:spcBef>
                <a:spcPts val="2400"/>
              </a:spcBef>
              <a:buNone/>
            </a:pPr>
            <a:r>
              <a:rPr lang="en-US" b="1" dirty="0">
                <a:solidFill>
                  <a:schemeClr val="accent1"/>
                </a:solidFill>
              </a:rPr>
              <a:t>Roofing</a:t>
            </a:r>
          </a:p>
          <a:p>
            <a:pPr marL="0" lvl="1" indent="0">
              <a:buFont typeface="Arial" panose="020B0604020202020204" pitchFamily="34" charset="0"/>
              <a:buNone/>
            </a:pPr>
            <a:r>
              <a:rPr lang="en-US" dirty="0"/>
              <a:t>Leak investigation and repairs, restoration, overlays, replacement, and new construction installation. </a:t>
            </a:r>
          </a:p>
        </p:txBody>
      </p:sp>
      <p:sp>
        <p:nvSpPr>
          <p:cNvPr id="5" name="Footer Placeholder 4">
            <a:extLst>
              <a:ext uri="{FF2B5EF4-FFF2-40B4-BE49-F238E27FC236}">
                <a16:creationId xmlns:a16="http://schemas.microsoft.com/office/drawing/2014/main" id="{862F16A1-1225-18BE-A157-896577E9091A}"/>
              </a:ext>
            </a:extLst>
          </p:cNvPr>
          <p:cNvSpPr>
            <a:spLocks noGrp="1"/>
          </p:cNvSpPr>
          <p:nvPr>
            <p:ph type="ftr" sz="quarter" idx="11"/>
          </p:nvPr>
        </p:nvSpPr>
        <p:spPr>
          <a:xfrm>
            <a:off x="602974" y="6029867"/>
            <a:ext cx="1911096" cy="365126"/>
          </a:xfrm>
        </p:spPr>
        <p:txBody>
          <a:bodyPr anchor="ctr">
            <a:normAutofit/>
          </a:bodyPr>
          <a:lstStyle/>
          <a:p>
            <a:pPr>
              <a:spcAft>
                <a:spcPts val="600"/>
              </a:spcAft>
            </a:pPr>
            <a:r>
              <a:rPr lang="en-US"/>
              <a:t>Sample Footer Text</a:t>
            </a:r>
          </a:p>
        </p:txBody>
      </p:sp>
      <p:sp>
        <p:nvSpPr>
          <p:cNvPr id="7" name="Slide Number Placeholder 6">
            <a:extLst>
              <a:ext uri="{FF2B5EF4-FFF2-40B4-BE49-F238E27FC236}">
                <a16:creationId xmlns:a16="http://schemas.microsoft.com/office/drawing/2014/main" id="{E49D9A06-373D-E4B5-1905-23CCA5500471}"/>
              </a:ext>
            </a:extLst>
          </p:cNvPr>
          <p:cNvSpPr>
            <a:spLocks noGrp="1"/>
          </p:cNvSpPr>
          <p:nvPr>
            <p:ph type="sldNum" sz="quarter" idx="12"/>
          </p:nvPr>
        </p:nvSpPr>
        <p:spPr>
          <a:xfrm>
            <a:off x="11233434" y="6029868"/>
            <a:ext cx="429372" cy="365125"/>
          </a:xfrm>
        </p:spPr>
        <p:txBody>
          <a:bodyPr anchor="ctr">
            <a:normAutofit/>
          </a:bodyPr>
          <a:lstStyle/>
          <a:p>
            <a:pPr>
              <a:spcAft>
                <a:spcPts val="600"/>
              </a:spcAft>
            </a:pPr>
            <a:fld id="{27F8DDA4-3B80-4E8A-A8F5-521F73BF9127}" type="slidenum">
              <a:rPr lang="en-US" smtClean="0"/>
              <a:pPr>
                <a:spcAft>
                  <a:spcPts val="600"/>
                </a:spcAft>
              </a:pPr>
              <a:t>56</a:t>
            </a:fld>
            <a:endParaRPr lang="en-US"/>
          </a:p>
        </p:txBody>
      </p:sp>
      <p:pic>
        <p:nvPicPr>
          <p:cNvPr id="10" name="Picture 9">
            <a:extLst>
              <a:ext uri="{FF2B5EF4-FFF2-40B4-BE49-F238E27FC236}">
                <a16:creationId xmlns:a16="http://schemas.microsoft.com/office/drawing/2014/main" id="{99AFE68D-25EC-D056-1E11-C1D682CC11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301" y="5912589"/>
            <a:ext cx="2121201" cy="570323"/>
          </a:xfrm>
          <a:prstGeom prst="rect">
            <a:avLst/>
          </a:prstGeom>
        </p:spPr>
      </p:pic>
    </p:spTree>
    <p:extLst>
      <p:ext uri="{BB962C8B-B14F-4D97-AF65-F5344CB8AC3E}">
        <p14:creationId xmlns:p14="http://schemas.microsoft.com/office/powerpoint/2010/main" val="155222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anim calcmode="lin" valueType="num">
                                      <p:cBhvr>
                                        <p:cTn id="8" dur="250" fill="hold"/>
                                        <p:tgtEl>
                                          <p:spTgt spid="8"/>
                                        </p:tgtEl>
                                        <p:attrNameLst>
                                          <p:attrName>ppt_x</p:attrName>
                                        </p:attrNameLst>
                                      </p:cBhvr>
                                      <p:tavLst>
                                        <p:tav tm="0">
                                          <p:val>
                                            <p:strVal val="#ppt_x"/>
                                          </p:val>
                                        </p:tav>
                                        <p:tav tm="100000">
                                          <p:val>
                                            <p:strVal val="#ppt_x"/>
                                          </p:val>
                                        </p:tav>
                                      </p:tavLst>
                                    </p:anim>
                                    <p:anim calcmode="lin" valueType="num">
                                      <p:cBhvr>
                                        <p:cTn id="9" dur="25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B421337-CE09-A303-15E2-2D2E61DAB76F}"/>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98CFAAEE-A905-DA8E-DD7C-E40ED81BE669}"/>
              </a:ext>
            </a:extLst>
          </p:cNvPr>
          <p:cNvSpPr>
            <a:spLocks noGrp="1"/>
          </p:cNvSpPr>
          <p:nvPr>
            <p:ph type="sldNum" sz="quarter" idx="12"/>
          </p:nvPr>
        </p:nvSpPr>
        <p:spPr/>
        <p:txBody>
          <a:bodyPr/>
          <a:lstStyle/>
          <a:p>
            <a:fld id="{27F8DDA4-3B80-4E8A-A8F5-521F73BF9127}" type="slidenum">
              <a:rPr lang="en-US" smtClean="0"/>
              <a:t>57</a:t>
            </a:fld>
            <a:endParaRPr lang="en-US"/>
          </a:p>
        </p:txBody>
      </p:sp>
      <p:sp>
        <p:nvSpPr>
          <p:cNvPr id="9" name="Google Shape;264;p37">
            <a:extLst>
              <a:ext uri="{FF2B5EF4-FFF2-40B4-BE49-F238E27FC236}">
                <a16:creationId xmlns:a16="http://schemas.microsoft.com/office/drawing/2014/main" id="{02991BA5-5E44-7851-E8B0-ECCAB169A42E}"/>
              </a:ext>
            </a:extLst>
          </p:cNvPr>
          <p:cNvSpPr/>
          <p:nvPr/>
        </p:nvSpPr>
        <p:spPr>
          <a:xfrm>
            <a:off x="1276783" y="3124200"/>
            <a:ext cx="2662400" cy="2380000"/>
          </a:xfrm>
          <a:prstGeom prst="rect">
            <a:avLst/>
          </a:prstGeom>
          <a:solidFill>
            <a:srgbClr val="2E54A3"/>
          </a:solidFill>
          <a:ln>
            <a:noFill/>
          </a:ln>
        </p:spPr>
        <p:txBody>
          <a:bodyPr spcFirstLastPara="1" wrap="square" lIns="182867" tIns="182867" rIns="182867" bIns="182867" anchor="b" anchorCtr="0">
            <a:noAutofit/>
          </a:bodyPr>
          <a:lstStyle/>
          <a:p>
            <a:pPr algn="ctr"/>
            <a:r>
              <a:rPr lang="en-US" b="1" dirty="0">
                <a:solidFill>
                  <a:schemeClr val="lt1"/>
                </a:solidFill>
                <a:latin typeface="+mj-lt"/>
                <a:ea typeface="Work Sans"/>
                <a:cs typeface="Calibri" panose="020F0502020204030204" pitchFamily="34" charset="0"/>
                <a:sym typeface="Work Sans"/>
              </a:rPr>
              <a:t>ASSISTANCE WITH ASSET MANAGEMENT, BUDGET PLANNING, PROJECT PHASING</a:t>
            </a:r>
            <a:endParaRPr dirty="0">
              <a:solidFill>
                <a:schemeClr val="lt1"/>
              </a:solidFill>
              <a:latin typeface="+mj-lt"/>
              <a:cs typeface="Calibri" panose="020F0502020204030204" pitchFamily="34" charset="0"/>
            </a:endParaRPr>
          </a:p>
        </p:txBody>
      </p:sp>
      <p:sp>
        <p:nvSpPr>
          <p:cNvPr id="10" name="Google Shape;266;p37">
            <a:extLst>
              <a:ext uri="{FF2B5EF4-FFF2-40B4-BE49-F238E27FC236}">
                <a16:creationId xmlns:a16="http://schemas.microsoft.com/office/drawing/2014/main" id="{5B434E30-BA33-C556-DE3D-FBC959BB108B}"/>
              </a:ext>
            </a:extLst>
          </p:cNvPr>
          <p:cNvSpPr/>
          <p:nvPr/>
        </p:nvSpPr>
        <p:spPr>
          <a:xfrm>
            <a:off x="4876800" y="3124200"/>
            <a:ext cx="2662400" cy="2380000"/>
          </a:xfrm>
          <a:prstGeom prst="rect">
            <a:avLst/>
          </a:prstGeom>
          <a:solidFill>
            <a:srgbClr val="2E54A3"/>
          </a:solidFill>
          <a:ln>
            <a:noFill/>
          </a:ln>
        </p:spPr>
        <p:txBody>
          <a:bodyPr spcFirstLastPara="1" wrap="square" lIns="182867" tIns="182867" rIns="182867" bIns="182867" anchor="b" anchorCtr="0">
            <a:noAutofit/>
          </a:bodyPr>
          <a:lstStyle/>
          <a:p>
            <a:pPr algn="ctr"/>
            <a:endParaRPr lang="en-US" b="1" dirty="0">
              <a:solidFill>
                <a:schemeClr val="lt1"/>
              </a:solidFill>
              <a:latin typeface="+mj-lt"/>
              <a:ea typeface="Work Sans"/>
              <a:cs typeface="Calibri" panose="020F0502020204030204" pitchFamily="34" charset="0"/>
              <a:sym typeface="Work Sans"/>
            </a:endParaRPr>
          </a:p>
          <a:p>
            <a:pPr algn="ctr"/>
            <a:endParaRPr lang="en-US" b="1" dirty="0">
              <a:solidFill>
                <a:schemeClr val="lt1"/>
              </a:solidFill>
              <a:latin typeface="+mj-lt"/>
              <a:ea typeface="Work Sans"/>
              <a:cs typeface="Calibri" panose="020F0502020204030204" pitchFamily="34" charset="0"/>
              <a:sym typeface="Work Sans"/>
            </a:endParaRPr>
          </a:p>
          <a:p>
            <a:pPr algn="ctr"/>
            <a:endParaRPr lang="en-US" b="1" dirty="0">
              <a:solidFill>
                <a:schemeClr val="lt1"/>
              </a:solidFill>
              <a:latin typeface="+mj-lt"/>
              <a:ea typeface="Work Sans"/>
              <a:cs typeface="Calibri" panose="020F0502020204030204" pitchFamily="34" charset="0"/>
              <a:sym typeface="Work Sans"/>
            </a:endParaRPr>
          </a:p>
          <a:p>
            <a:pPr algn="ctr"/>
            <a:r>
              <a:rPr lang="en-US" b="1" dirty="0">
                <a:solidFill>
                  <a:schemeClr val="lt1"/>
                </a:solidFill>
                <a:latin typeface="+mj-lt"/>
                <a:ea typeface="Work Sans"/>
                <a:cs typeface="Calibri" panose="020F0502020204030204" pitchFamily="34" charset="0"/>
                <a:sym typeface="Work Sans"/>
              </a:rPr>
              <a:t>INDUSTRY EXPERTS PART OF YOUR MANAGEMENT TEAM </a:t>
            </a:r>
          </a:p>
          <a:p>
            <a:pPr algn="ctr"/>
            <a:endParaRPr dirty="0">
              <a:solidFill>
                <a:schemeClr val="lt1"/>
              </a:solidFill>
              <a:latin typeface="+mj-lt"/>
              <a:cs typeface="Calibri" panose="020F0502020204030204" pitchFamily="34" charset="0"/>
            </a:endParaRPr>
          </a:p>
        </p:txBody>
      </p:sp>
      <p:sp>
        <p:nvSpPr>
          <p:cNvPr id="11" name="Google Shape;268;p37">
            <a:extLst>
              <a:ext uri="{FF2B5EF4-FFF2-40B4-BE49-F238E27FC236}">
                <a16:creationId xmlns:a16="http://schemas.microsoft.com/office/drawing/2014/main" id="{56E22FDD-F2E3-625A-05AA-C392150DF44B}"/>
              </a:ext>
            </a:extLst>
          </p:cNvPr>
          <p:cNvSpPr/>
          <p:nvPr/>
        </p:nvSpPr>
        <p:spPr>
          <a:xfrm>
            <a:off x="8476817" y="3124234"/>
            <a:ext cx="2662400" cy="2380000"/>
          </a:xfrm>
          <a:prstGeom prst="rect">
            <a:avLst/>
          </a:prstGeom>
          <a:solidFill>
            <a:srgbClr val="2E54A3"/>
          </a:solidFill>
          <a:ln>
            <a:noFill/>
          </a:ln>
        </p:spPr>
        <p:txBody>
          <a:bodyPr spcFirstLastPara="1" wrap="square" lIns="182867" tIns="182867" rIns="182867" bIns="182867" anchor="b" anchorCtr="0">
            <a:noAutofit/>
          </a:bodyPr>
          <a:lstStyle/>
          <a:p>
            <a:pPr algn="ctr"/>
            <a:r>
              <a:rPr lang="en-US" b="1" dirty="0">
                <a:solidFill>
                  <a:schemeClr val="lt1"/>
                </a:solidFill>
                <a:latin typeface="+mj-lt"/>
                <a:ea typeface="Work Sans"/>
                <a:cs typeface="Calibri" panose="020F0502020204030204" pitchFamily="34" charset="0"/>
                <a:sym typeface="Work Sans"/>
              </a:rPr>
              <a:t>TRAINING &amp; EDUCATION:</a:t>
            </a:r>
            <a:endParaRPr b="1" dirty="0">
              <a:solidFill>
                <a:schemeClr val="lt1"/>
              </a:solidFill>
              <a:latin typeface="+mj-lt"/>
              <a:ea typeface="Work Sans"/>
              <a:cs typeface="Calibri" panose="020F0502020204030204" pitchFamily="34" charset="0"/>
              <a:sym typeface="Work Sans"/>
            </a:endParaRPr>
          </a:p>
          <a:p>
            <a:pPr algn="ctr">
              <a:spcBef>
                <a:spcPts val="400"/>
              </a:spcBef>
            </a:pPr>
            <a:r>
              <a:rPr lang="en" sz="1400" dirty="0">
                <a:solidFill>
                  <a:schemeClr val="lt1"/>
                </a:solidFill>
                <a:ea typeface="Work Sans"/>
                <a:cs typeface="Calibri" panose="020F0502020204030204" pitchFamily="34" charset="0"/>
                <a:sym typeface="Work Sans"/>
              </a:rPr>
              <a:t>MAINTENANCE PROGRAM, REPAIR PRIORITIZATION</a:t>
            </a:r>
            <a:endParaRPr sz="2800" dirty="0">
              <a:solidFill>
                <a:schemeClr val="lt1"/>
              </a:solidFill>
              <a:cs typeface="Calibri" panose="020F0502020204030204" pitchFamily="34" charset="0"/>
            </a:endParaRPr>
          </a:p>
        </p:txBody>
      </p:sp>
      <p:sp>
        <p:nvSpPr>
          <p:cNvPr id="12" name="Google Shape;270;p37">
            <a:extLst>
              <a:ext uri="{FF2B5EF4-FFF2-40B4-BE49-F238E27FC236}">
                <a16:creationId xmlns:a16="http://schemas.microsoft.com/office/drawing/2014/main" id="{46C1EFD1-8CDA-629D-51C1-DD09DF3F1859}"/>
              </a:ext>
            </a:extLst>
          </p:cNvPr>
          <p:cNvSpPr/>
          <p:nvPr/>
        </p:nvSpPr>
        <p:spPr>
          <a:xfrm>
            <a:off x="1276783" y="570716"/>
            <a:ext cx="2662400" cy="2380000"/>
          </a:xfrm>
          <a:prstGeom prst="rect">
            <a:avLst/>
          </a:prstGeom>
          <a:solidFill>
            <a:srgbClr val="2E54A3"/>
          </a:solidFill>
          <a:ln>
            <a:noFill/>
          </a:ln>
        </p:spPr>
        <p:txBody>
          <a:bodyPr spcFirstLastPara="1" wrap="square" lIns="182867" tIns="182867" rIns="182867" bIns="182867" anchor="b" anchorCtr="0">
            <a:noAutofit/>
          </a:bodyPr>
          <a:lstStyle/>
          <a:p>
            <a:pPr algn="ctr"/>
            <a:r>
              <a:rPr lang="en-US" b="1" dirty="0">
                <a:solidFill>
                  <a:schemeClr val="lt1"/>
                </a:solidFill>
                <a:latin typeface="+mj-lt"/>
                <a:cs typeface="Calibri" panose="020F0502020204030204" pitchFamily="34" charset="0"/>
                <a:sym typeface="Work Sans"/>
              </a:rPr>
              <a:t>NATIONAL FOOTPRINT</a:t>
            </a:r>
            <a:endParaRPr dirty="0">
              <a:solidFill>
                <a:schemeClr val="lt1"/>
              </a:solidFill>
              <a:latin typeface="+mj-lt"/>
              <a:cs typeface="Calibri" panose="020F0502020204030204" pitchFamily="34" charset="0"/>
            </a:endParaRPr>
          </a:p>
        </p:txBody>
      </p:sp>
      <p:sp>
        <p:nvSpPr>
          <p:cNvPr id="13" name="Google Shape;270;p37">
            <a:extLst>
              <a:ext uri="{FF2B5EF4-FFF2-40B4-BE49-F238E27FC236}">
                <a16:creationId xmlns:a16="http://schemas.microsoft.com/office/drawing/2014/main" id="{E6E69063-6987-2A58-9C7E-EE494C433EF2}"/>
              </a:ext>
            </a:extLst>
          </p:cNvPr>
          <p:cNvSpPr/>
          <p:nvPr/>
        </p:nvSpPr>
        <p:spPr>
          <a:xfrm>
            <a:off x="4876800" y="570716"/>
            <a:ext cx="2662400" cy="2380000"/>
          </a:xfrm>
          <a:prstGeom prst="rect">
            <a:avLst/>
          </a:prstGeom>
          <a:solidFill>
            <a:srgbClr val="2E54A3"/>
          </a:solidFill>
          <a:ln>
            <a:noFill/>
          </a:ln>
        </p:spPr>
        <p:txBody>
          <a:bodyPr spcFirstLastPara="1" wrap="square" lIns="182867" tIns="182867" rIns="182867" bIns="182867" anchor="b" anchorCtr="0">
            <a:noAutofit/>
          </a:bodyPr>
          <a:lstStyle/>
          <a:p>
            <a:pPr algn="ctr"/>
            <a:r>
              <a:rPr lang="en-US" b="1" dirty="0">
                <a:solidFill>
                  <a:schemeClr val="lt1"/>
                </a:solidFill>
                <a:latin typeface="+mj-lt"/>
                <a:ea typeface="Work Sans"/>
                <a:cs typeface="Calibri" panose="020F0502020204030204" pitchFamily="34" charset="0"/>
                <a:sym typeface="Work Sans"/>
              </a:rPr>
              <a:t>CONSISTENCY = QUALITY CONTROL PROGRAM</a:t>
            </a:r>
            <a:endParaRPr dirty="0">
              <a:solidFill>
                <a:schemeClr val="lt1"/>
              </a:solidFill>
              <a:latin typeface="+mj-lt"/>
              <a:cs typeface="Calibri" panose="020F0502020204030204" pitchFamily="34" charset="0"/>
            </a:endParaRPr>
          </a:p>
        </p:txBody>
      </p:sp>
      <p:sp>
        <p:nvSpPr>
          <p:cNvPr id="14" name="Google Shape;270;p37">
            <a:extLst>
              <a:ext uri="{FF2B5EF4-FFF2-40B4-BE49-F238E27FC236}">
                <a16:creationId xmlns:a16="http://schemas.microsoft.com/office/drawing/2014/main" id="{80DF16E2-7C12-9A07-E89F-CFBD6D9B25D6}"/>
              </a:ext>
            </a:extLst>
          </p:cNvPr>
          <p:cNvSpPr/>
          <p:nvPr/>
        </p:nvSpPr>
        <p:spPr>
          <a:xfrm>
            <a:off x="8476817" y="570716"/>
            <a:ext cx="2662400" cy="2380000"/>
          </a:xfrm>
          <a:prstGeom prst="rect">
            <a:avLst/>
          </a:prstGeom>
          <a:solidFill>
            <a:srgbClr val="2E54A3"/>
          </a:solidFill>
          <a:ln>
            <a:noFill/>
          </a:ln>
        </p:spPr>
        <p:txBody>
          <a:bodyPr spcFirstLastPara="1" wrap="square" lIns="182867" tIns="182867" rIns="182867" bIns="182867" anchor="b" anchorCtr="0">
            <a:noAutofit/>
          </a:bodyPr>
          <a:lstStyle/>
          <a:p>
            <a:pPr algn="ctr"/>
            <a:r>
              <a:rPr lang="en-US" b="1" dirty="0">
                <a:solidFill>
                  <a:schemeClr val="lt1"/>
                </a:solidFill>
                <a:latin typeface="+mj-lt"/>
                <a:ea typeface="Work Sans"/>
                <a:cs typeface="Calibri" panose="020F0502020204030204" pitchFamily="34" charset="0"/>
                <a:sym typeface="Work Sans"/>
              </a:rPr>
              <a:t>TOP RATED SAFETY PROGRAM</a:t>
            </a:r>
            <a:endParaRPr b="1" dirty="0">
              <a:solidFill>
                <a:schemeClr val="lt1"/>
              </a:solidFill>
              <a:latin typeface="+mj-lt"/>
              <a:ea typeface="Work Sans"/>
              <a:cs typeface="Calibri" panose="020F0502020204030204" pitchFamily="34" charset="0"/>
              <a:sym typeface="Work Sans"/>
            </a:endParaRPr>
          </a:p>
          <a:p>
            <a:pPr algn="ctr">
              <a:spcBef>
                <a:spcPts val="400"/>
              </a:spcBef>
            </a:pPr>
            <a:r>
              <a:rPr lang="en" sz="1400" dirty="0">
                <a:solidFill>
                  <a:schemeClr val="lt1"/>
                </a:solidFill>
                <a:ea typeface="Work Sans"/>
                <a:cs typeface="Calibri"/>
                <a:sym typeface="Work Sans"/>
              </a:rPr>
              <a:t>OSHA = 1.82</a:t>
            </a:r>
            <a:endParaRPr lang="en" sz="1400" dirty="0">
              <a:solidFill>
                <a:schemeClr val="lt1"/>
              </a:solidFill>
              <a:ea typeface="Work Sans"/>
              <a:cs typeface="Calibri" panose="020F0502020204030204" pitchFamily="34" charset="0"/>
            </a:endParaRPr>
          </a:p>
          <a:p>
            <a:pPr algn="ctr">
              <a:spcBef>
                <a:spcPts val="400"/>
              </a:spcBef>
            </a:pPr>
            <a:r>
              <a:rPr lang="en" sz="1400" dirty="0">
                <a:solidFill>
                  <a:schemeClr val="lt1"/>
                </a:solidFill>
                <a:cs typeface="Calibri"/>
                <a:sym typeface="Work Sans"/>
              </a:rPr>
              <a:t>EMR = 0.69</a:t>
            </a:r>
            <a:endParaRPr sz="2800" dirty="0">
              <a:solidFill>
                <a:schemeClr val="lt1"/>
              </a:solidFill>
              <a:cs typeface="Calibri" panose="020F0502020204030204" pitchFamily="34" charset="0"/>
            </a:endParaRPr>
          </a:p>
        </p:txBody>
      </p:sp>
      <p:pic>
        <p:nvPicPr>
          <p:cNvPr id="15" name="Graphic 14" descr="Target Audience with solid fill">
            <a:extLst>
              <a:ext uri="{FF2B5EF4-FFF2-40B4-BE49-F238E27FC236}">
                <a16:creationId xmlns:a16="http://schemas.microsoft.com/office/drawing/2014/main" id="{5AC936BA-D05C-D008-E31C-E53A34F233F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124712" y="790793"/>
            <a:ext cx="914400" cy="914400"/>
          </a:xfrm>
          <a:prstGeom prst="rect">
            <a:avLst/>
          </a:prstGeom>
        </p:spPr>
      </p:pic>
      <p:pic>
        <p:nvPicPr>
          <p:cNvPr id="16" name="Graphic 15" descr="Clipboard Badge with solid fill">
            <a:extLst>
              <a:ext uri="{FF2B5EF4-FFF2-40B4-BE49-F238E27FC236}">
                <a16:creationId xmlns:a16="http://schemas.microsoft.com/office/drawing/2014/main" id="{BE3F12D5-CE3E-71AC-710E-0884563AB7F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50667" y="789826"/>
            <a:ext cx="914400" cy="914400"/>
          </a:xfrm>
          <a:prstGeom prst="rect">
            <a:avLst/>
          </a:prstGeom>
        </p:spPr>
      </p:pic>
      <p:pic>
        <p:nvPicPr>
          <p:cNvPr id="17" name="Graphic 16" descr="Warning with solid fill">
            <a:extLst>
              <a:ext uri="{FF2B5EF4-FFF2-40B4-BE49-F238E27FC236}">
                <a16:creationId xmlns:a16="http://schemas.microsoft.com/office/drawing/2014/main" id="{83FE0D5E-DA66-3AE7-27C6-EB0E908A3B4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50817" y="727181"/>
            <a:ext cx="914400" cy="914400"/>
          </a:xfrm>
          <a:prstGeom prst="rect">
            <a:avLst/>
          </a:prstGeom>
        </p:spPr>
      </p:pic>
      <p:pic>
        <p:nvPicPr>
          <p:cNvPr id="18" name="Graphic 17" descr="Piggy Bank with solid fill">
            <a:extLst>
              <a:ext uri="{FF2B5EF4-FFF2-40B4-BE49-F238E27FC236}">
                <a16:creationId xmlns:a16="http://schemas.microsoft.com/office/drawing/2014/main" id="{71AB029D-6959-375A-55D8-3EB457E75F8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50783" y="3273461"/>
            <a:ext cx="914400" cy="914400"/>
          </a:xfrm>
          <a:prstGeom prst="rect">
            <a:avLst/>
          </a:prstGeom>
        </p:spPr>
      </p:pic>
      <p:pic>
        <p:nvPicPr>
          <p:cNvPr id="20" name="Graphic 19" descr="Classroom with solid fill">
            <a:extLst>
              <a:ext uri="{FF2B5EF4-FFF2-40B4-BE49-F238E27FC236}">
                <a16:creationId xmlns:a16="http://schemas.microsoft.com/office/drawing/2014/main" id="{0E948088-EAE2-DFCB-1649-7FF73753960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319350" y="3332668"/>
            <a:ext cx="914400" cy="914400"/>
          </a:xfrm>
          <a:prstGeom prst="rect">
            <a:avLst/>
          </a:prstGeom>
        </p:spPr>
      </p:pic>
      <p:pic>
        <p:nvPicPr>
          <p:cNvPr id="21" name="Picture 20">
            <a:extLst>
              <a:ext uri="{FF2B5EF4-FFF2-40B4-BE49-F238E27FC236}">
                <a16:creationId xmlns:a16="http://schemas.microsoft.com/office/drawing/2014/main" id="{AE36651A-F879-6493-F7F3-DD3E41F793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129" y="5946259"/>
            <a:ext cx="2121201" cy="570323"/>
          </a:xfrm>
          <a:prstGeom prst="rect">
            <a:avLst/>
          </a:prstGeom>
        </p:spPr>
      </p:pic>
      <p:pic>
        <p:nvPicPr>
          <p:cNvPr id="6" name="Graphic 5" descr="Business Growth with solid fill">
            <a:extLst>
              <a:ext uri="{FF2B5EF4-FFF2-40B4-BE49-F238E27FC236}">
                <a16:creationId xmlns:a16="http://schemas.microsoft.com/office/drawing/2014/main" id="{89486325-03D5-21FE-2C1B-0BF6F055F3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750667" y="3273461"/>
            <a:ext cx="914400" cy="914400"/>
          </a:xfrm>
          <a:prstGeom prst="rect">
            <a:avLst/>
          </a:prstGeom>
        </p:spPr>
      </p:pic>
    </p:spTree>
    <p:extLst>
      <p:ext uri="{BB962C8B-B14F-4D97-AF65-F5344CB8AC3E}">
        <p14:creationId xmlns:p14="http://schemas.microsoft.com/office/powerpoint/2010/main" val="2711226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2">
                                            <p:bg/>
                                          </p:spTgt>
                                        </p:tgtEl>
                                        <p:attrNameLst>
                                          <p:attrName>style.visibility</p:attrName>
                                        </p:attrNameLst>
                                      </p:cBhvr>
                                      <p:to>
                                        <p:strVal val="visible"/>
                                      </p:to>
                                    </p:set>
                                    <p:animEffect transition="in" filter="fade">
                                      <p:cBhvr>
                                        <p:cTn id="22" dur="1000"/>
                                        <p:tgtEl>
                                          <p:spTgt spid="12">
                                            <p:bg/>
                                          </p:spTgt>
                                        </p:tgtEl>
                                      </p:cBhvr>
                                    </p:animEffect>
                                    <p:anim calcmode="lin" valueType="num">
                                      <p:cBhvr>
                                        <p:cTn id="23" dur="1000" fill="hold"/>
                                        <p:tgtEl>
                                          <p:spTgt spid="12">
                                            <p:bg/>
                                          </p:spTgt>
                                        </p:tgtEl>
                                        <p:attrNameLst>
                                          <p:attrName>ppt_x</p:attrName>
                                        </p:attrNameLst>
                                      </p:cBhvr>
                                      <p:tavLst>
                                        <p:tav tm="0">
                                          <p:val>
                                            <p:strVal val="#ppt_x"/>
                                          </p:val>
                                        </p:tav>
                                        <p:tav tm="100000">
                                          <p:val>
                                            <p:strVal val="#ppt_x"/>
                                          </p:val>
                                        </p:tav>
                                      </p:tavLst>
                                    </p:anim>
                                    <p:anim calcmode="lin" valueType="num">
                                      <p:cBhvr>
                                        <p:cTn id="24" dur="1000" fill="hold"/>
                                        <p:tgtEl>
                                          <p:spTgt spid="12">
                                            <p:bg/>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fade">
                                      <p:cBhvr>
                                        <p:cTn id="27" dur="1000"/>
                                        <p:tgtEl>
                                          <p:spTgt spid="12">
                                            <p:txEl>
                                              <p:pRg st="0" end="0"/>
                                            </p:txEl>
                                          </p:spTgt>
                                        </p:tgtEl>
                                      </p:cBhvr>
                                    </p:animEffect>
                                    <p:anim calcmode="lin" valueType="num">
                                      <p:cBhvr>
                                        <p:cTn id="2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1000"/>
                                        <p:tgtEl>
                                          <p:spTgt spid="16"/>
                                        </p:tgtEl>
                                      </p:cBhvr>
                                    </p:animEffect>
                                    <p:anim calcmode="lin" valueType="num">
                                      <p:cBhvr>
                                        <p:cTn id="48" dur="1000" fill="hold"/>
                                        <p:tgtEl>
                                          <p:spTgt spid="16"/>
                                        </p:tgtEl>
                                        <p:attrNameLst>
                                          <p:attrName>ppt_x</p:attrName>
                                        </p:attrNameLst>
                                      </p:cBhvr>
                                      <p:tavLst>
                                        <p:tav tm="0">
                                          <p:val>
                                            <p:strVal val="#ppt_x"/>
                                          </p:val>
                                        </p:tav>
                                        <p:tav tm="100000">
                                          <p:val>
                                            <p:strVal val="#ppt_x"/>
                                          </p:val>
                                        </p:tav>
                                      </p:tavLst>
                                    </p:anim>
                                    <p:anim calcmode="lin" valueType="num">
                                      <p:cBhvr>
                                        <p:cTn id="49" dur="1000" fill="hold"/>
                                        <p:tgtEl>
                                          <p:spTgt spid="16"/>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1000"/>
                                        <p:tgtEl>
                                          <p:spTgt spid="17"/>
                                        </p:tgtEl>
                                      </p:cBhvr>
                                    </p:animEffect>
                                    <p:anim calcmode="lin" valueType="num">
                                      <p:cBhvr>
                                        <p:cTn id="53" dur="1000" fill="hold"/>
                                        <p:tgtEl>
                                          <p:spTgt spid="17"/>
                                        </p:tgtEl>
                                        <p:attrNameLst>
                                          <p:attrName>ppt_x</p:attrName>
                                        </p:attrNameLst>
                                      </p:cBhvr>
                                      <p:tavLst>
                                        <p:tav tm="0">
                                          <p:val>
                                            <p:strVal val="#ppt_x"/>
                                          </p:val>
                                        </p:tav>
                                        <p:tav tm="100000">
                                          <p:val>
                                            <p:strVal val="#ppt_x"/>
                                          </p:val>
                                        </p:tav>
                                      </p:tavLst>
                                    </p:anim>
                                    <p:anim calcmode="lin" valueType="num">
                                      <p:cBhvr>
                                        <p:cTn id="54" dur="1000" fill="hold"/>
                                        <p:tgtEl>
                                          <p:spTgt spid="17"/>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1000"/>
                                        <p:tgtEl>
                                          <p:spTgt spid="18"/>
                                        </p:tgtEl>
                                      </p:cBhvr>
                                    </p:animEffect>
                                    <p:anim calcmode="lin" valueType="num">
                                      <p:cBhvr>
                                        <p:cTn id="58" dur="1000" fill="hold"/>
                                        <p:tgtEl>
                                          <p:spTgt spid="18"/>
                                        </p:tgtEl>
                                        <p:attrNameLst>
                                          <p:attrName>ppt_x</p:attrName>
                                        </p:attrNameLst>
                                      </p:cBhvr>
                                      <p:tavLst>
                                        <p:tav tm="0">
                                          <p:val>
                                            <p:strVal val="#ppt_x"/>
                                          </p:val>
                                        </p:tav>
                                        <p:tav tm="100000">
                                          <p:val>
                                            <p:strVal val="#ppt_x"/>
                                          </p:val>
                                        </p:tav>
                                      </p:tavLst>
                                    </p:anim>
                                    <p:anim calcmode="lin" valueType="num">
                                      <p:cBhvr>
                                        <p:cTn id="59" dur="1000" fill="hold"/>
                                        <p:tgtEl>
                                          <p:spTgt spid="18"/>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1000"/>
                                        <p:tgtEl>
                                          <p:spTgt spid="20"/>
                                        </p:tgtEl>
                                      </p:cBhvr>
                                    </p:animEffect>
                                    <p:anim calcmode="lin" valueType="num">
                                      <p:cBhvr>
                                        <p:cTn id="63" dur="1000" fill="hold"/>
                                        <p:tgtEl>
                                          <p:spTgt spid="20"/>
                                        </p:tgtEl>
                                        <p:attrNameLst>
                                          <p:attrName>ppt_x</p:attrName>
                                        </p:attrNameLst>
                                      </p:cBhvr>
                                      <p:tavLst>
                                        <p:tav tm="0">
                                          <p:val>
                                            <p:strVal val="#ppt_x"/>
                                          </p:val>
                                        </p:tav>
                                        <p:tav tm="100000">
                                          <p:val>
                                            <p:strVal val="#ppt_x"/>
                                          </p:val>
                                        </p:tav>
                                      </p:tavLst>
                                    </p:anim>
                                    <p:anim calcmode="lin" valueType="num">
                                      <p:cBhvr>
                                        <p:cTn id="6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build="allAtOnce" animBg="1"/>
      <p:bldP spid="13" grpId="0" animBg="1"/>
      <p:bldP spid="1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C3EE5-2F8E-AC2B-10FA-36A786506AFE}"/>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E4E19979-05F5-52D1-4DA8-6D36788FF9D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F8DDA4-3B80-4E8A-A8F5-521F73BF9127}" type="slidenum">
              <a:rPr kumimoji="0" lang="en-US" sz="900" b="0" i="0" u="none" strike="noStrike" kern="1200" cap="all" spc="0" normalizeH="0" baseline="0" noProof="0" smtClean="0">
                <a:ln>
                  <a:noFill/>
                </a:ln>
                <a:solidFill>
                  <a:srgbClr val="444742"/>
                </a:solidFill>
                <a:effectLst/>
                <a:uLnTx/>
                <a:uFillTx/>
                <a:latin typeface="Univers Condensed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900" b="0" i="0" u="none" strike="noStrike" kern="1200" cap="all" spc="0" normalizeH="0" baseline="0" noProof="0">
              <a:ln>
                <a:noFill/>
              </a:ln>
              <a:solidFill>
                <a:srgbClr val="444742"/>
              </a:solidFill>
              <a:effectLst/>
              <a:uLnTx/>
              <a:uFillTx/>
              <a:latin typeface="Univers Condensed Light"/>
              <a:ea typeface="+mn-ea"/>
              <a:cs typeface="+mn-cs"/>
            </a:endParaRPr>
          </a:p>
        </p:txBody>
      </p:sp>
      <p:pic>
        <p:nvPicPr>
          <p:cNvPr id="17" name="Graphic 16" descr="Warning with solid fill">
            <a:extLst>
              <a:ext uri="{FF2B5EF4-FFF2-40B4-BE49-F238E27FC236}">
                <a16:creationId xmlns:a16="http://schemas.microsoft.com/office/drawing/2014/main" id="{82FB61FE-E918-6755-7E32-8B4C9FD529B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350817" y="727181"/>
            <a:ext cx="914400" cy="914400"/>
          </a:xfrm>
          <a:prstGeom prst="rect">
            <a:avLst/>
          </a:prstGeom>
        </p:spPr>
      </p:pic>
      <p:pic>
        <p:nvPicPr>
          <p:cNvPr id="18" name="Graphic 17" descr="Piggy Bank with solid fill">
            <a:extLst>
              <a:ext uri="{FF2B5EF4-FFF2-40B4-BE49-F238E27FC236}">
                <a16:creationId xmlns:a16="http://schemas.microsoft.com/office/drawing/2014/main" id="{BF63A926-ADDF-D05C-6B1D-75FEFBB1AF6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50783" y="3273461"/>
            <a:ext cx="914400" cy="914400"/>
          </a:xfrm>
          <a:prstGeom prst="rect">
            <a:avLst/>
          </a:prstGeom>
        </p:spPr>
      </p:pic>
      <p:pic>
        <p:nvPicPr>
          <p:cNvPr id="20" name="Graphic 19" descr="Classroom with solid fill">
            <a:extLst>
              <a:ext uri="{FF2B5EF4-FFF2-40B4-BE49-F238E27FC236}">
                <a16:creationId xmlns:a16="http://schemas.microsoft.com/office/drawing/2014/main" id="{2E88442E-47B3-DD54-FA00-18A9689D07C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19350" y="3332668"/>
            <a:ext cx="914400" cy="914400"/>
          </a:xfrm>
          <a:prstGeom prst="rect">
            <a:avLst/>
          </a:prstGeom>
        </p:spPr>
      </p:pic>
      <p:pic>
        <p:nvPicPr>
          <p:cNvPr id="6" name="Graphic 5" descr="Business Growth with solid fill">
            <a:extLst>
              <a:ext uri="{FF2B5EF4-FFF2-40B4-BE49-F238E27FC236}">
                <a16:creationId xmlns:a16="http://schemas.microsoft.com/office/drawing/2014/main" id="{725058DF-8173-87E9-B9BA-60FE78D7363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50667" y="3273461"/>
            <a:ext cx="914400" cy="914400"/>
          </a:xfrm>
          <a:prstGeom prst="rect">
            <a:avLst/>
          </a:prstGeom>
        </p:spPr>
      </p:pic>
      <p:pic>
        <p:nvPicPr>
          <p:cNvPr id="9" name="Picture 8">
            <a:extLst>
              <a:ext uri="{FF2B5EF4-FFF2-40B4-BE49-F238E27FC236}">
                <a16:creationId xmlns:a16="http://schemas.microsoft.com/office/drawing/2014/main" id="{7D574358-1D18-605F-59DA-7D2A5D8A3814}"/>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2954619" y="1087530"/>
            <a:ext cx="6172200" cy="4490276"/>
          </a:xfrm>
          <a:prstGeom prst="rect">
            <a:avLst/>
          </a:prstGeom>
        </p:spPr>
      </p:pic>
    </p:spTree>
    <p:extLst>
      <p:ext uri="{BB962C8B-B14F-4D97-AF65-F5344CB8AC3E}">
        <p14:creationId xmlns:p14="http://schemas.microsoft.com/office/powerpoint/2010/main" val="66058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2F40E-EE19-5F1F-3A40-D094B73026EE}"/>
              </a:ext>
            </a:extLst>
          </p:cNvPr>
          <p:cNvSpPr>
            <a:spLocks noGrp="1"/>
          </p:cNvSpPr>
          <p:nvPr>
            <p:ph type="title"/>
          </p:nvPr>
        </p:nvSpPr>
        <p:spPr>
          <a:xfrm>
            <a:off x="152400" y="3810000"/>
            <a:ext cx="12387123" cy="2938531"/>
          </a:xfrm>
        </p:spPr>
        <p:txBody>
          <a:bodyPr>
            <a:normAutofit/>
          </a:bodyPr>
          <a:lstStyle/>
          <a:p>
            <a:r>
              <a:rPr lang="en-US" sz="6000" dirty="0"/>
              <a:t>We want to help!!</a:t>
            </a:r>
            <a:br>
              <a:rPr lang="en-US" sz="6000" dirty="0"/>
            </a:br>
            <a:r>
              <a:rPr lang="en-US" sz="6000" dirty="0"/>
              <a:t>Reach out today</a:t>
            </a:r>
            <a:r>
              <a:rPr lang="en-US" sz="6000" dirty="0">
                <a:sym typeface="Wingdings" panose="05000000000000000000" pitchFamily="2" charset="2"/>
              </a:rPr>
              <a:t></a:t>
            </a:r>
            <a:endParaRPr lang="en-US" sz="6000" dirty="0"/>
          </a:p>
        </p:txBody>
      </p:sp>
      <p:sp>
        <p:nvSpPr>
          <p:cNvPr id="5" name="Slide Number Placeholder 4">
            <a:extLst>
              <a:ext uri="{FF2B5EF4-FFF2-40B4-BE49-F238E27FC236}">
                <a16:creationId xmlns:a16="http://schemas.microsoft.com/office/drawing/2014/main" id="{6196171F-2F11-4694-6F3B-FD8796B3D059}"/>
              </a:ext>
            </a:extLst>
          </p:cNvPr>
          <p:cNvSpPr>
            <a:spLocks noGrp="1"/>
          </p:cNvSpPr>
          <p:nvPr>
            <p:ph type="sldNum" sz="quarter" idx="12"/>
          </p:nvPr>
        </p:nvSpPr>
        <p:spPr/>
        <p:txBody>
          <a:bodyPr/>
          <a:lstStyle/>
          <a:p>
            <a:fld id="{27F8DDA4-3B80-4E8A-A8F5-521F73BF9127}" type="slidenum">
              <a:rPr lang="en-US" smtClean="0"/>
              <a:t>59</a:t>
            </a:fld>
            <a:endParaRPr lang="en-US"/>
          </a:p>
        </p:txBody>
      </p:sp>
      <p:pic>
        <p:nvPicPr>
          <p:cNvPr id="8" name="Picture 7">
            <a:extLst>
              <a:ext uri="{FF2B5EF4-FFF2-40B4-BE49-F238E27FC236}">
                <a16:creationId xmlns:a16="http://schemas.microsoft.com/office/drawing/2014/main" id="{01A5B6AC-3827-4B20-1941-B1611A04C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24179" y="501212"/>
            <a:ext cx="1700796" cy="457289"/>
          </a:xfrm>
          <a:prstGeom prst="rect">
            <a:avLst/>
          </a:prstGeom>
        </p:spPr>
      </p:pic>
      <p:sp>
        <p:nvSpPr>
          <p:cNvPr id="9" name="TextBox 8">
            <a:extLst>
              <a:ext uri="{FF2B5EF4-FFF2-40B4-BE49-F238E27FC236}">
                <a16:creationId xmlns:a16="http://schemas.microsoft.com/office/drawing/2014/main" id="{06A51694-89A7-255B-99D4-A0C5A46E6071}"/>
              </a:ext>
            </a:extLst>
          </p:cNvPr>
          <p:cNvSpPr txBox="1"/>
          <p:nvPr/>
        </p:nvSpPr>
        <p:spPr>
          <a:xfrm>
            <a:off x="2759198" y="3533400"/>
            <a:ext cx="1371600" cy="369332"/>
          </a:xfrm>
          <a:prstGeom prst="rect">
            <a:avLst/>
          </a:prstGeom>
          <a:noFill/>
        </p:spPr>
        <p:txBody>
          <a:bodyPr wrap="square" rtlCol="0">
            <a:spAutoFit/>
          </a:bodyPr>
          <a:lstStyle/>
          <a:p>
            <a:r>
              <a:rPr lang="en-US" b="1" dirty="0">
                <a:solidFill>
                  <a:schemeClr val="bg1"/>
                </a:solidFill>
              </a:rPr>
              <a:t>Daniele Portal</a:t>
            </a:r>
          </a:p>
        </p:txBody>
      </p:sp>
      <p:sp>
        <p:nvSpPr>
          <p:cNvPr id="10" name="TextBox 9">
            <a:extLst>
              <a:ext uri="{FF2B5EF4-FFF2-40B4-BE49-F238E27FC236}">
                <a16:creationId xmlns:a16="http://schemas.microsoft.com/office/drawing/2014/main" id="{9E1896BD-0F83-3DAF-3000-3666D112E6CD}"/>
              </a:ext>
            </a:extLst>
          </p:cNvPr>
          <p:cNvSpPr txBox="1"/>
          <p:nvPr/>
        </p:nvSpPr>
        <p:spPr>
          <a:xfrm>
            <a:off x="2723031" y="1131481"/>
            <a:ext cx="1700796" cy="369332"/>
          </a:xfrm>
          <a:prstGeom prst="rect">
            <a:avLst/>
          </a:prstGeom>
          <a:noFill/>
        </p:spPr>
        <p:txBody>
          <a:bodyPr wrap="square" rtlCol="0">
            <a:spAutoFit/>
          </a:bodyPr>
          <a:lstStyle/>
          <a:p>
            <a:r>
              <a:rPr lang="en-US" b="1" dirty="0">
                <a:solidFill>
                  <a:schemeClr val="bg1"/>
                </a:solidFill>
              </a:rPr>
              <a:t>Steven Johnson</a:t>
            </a:r>
          </a:p>
        </p:txBody>
      </p:sp>
      <p:sp>
        <p:nvSpPr>
          <p:cNvPr id="11" name="TextBox 10">
            <a:extLst>
              <a:ext uri="{FF2B5EF4-FFF2-40B4-BE49-F238E27FC236}">
                <a16:creationId xmlns:a16="http://schemas.microsoft.com/office/drawing/2014/main" id="{403BA7EF-FFD1-F3E6-F8C7-57472DD2D420}"/>
              </a:ext>
            </a:extLst>
          </p:cNvPr>
          <p:cNvSpPr txBox="1"/>
          <p:nvPr/>
        </p:nvSpPr>
        <p:spPr>
          <a:xfrm>
            <a:off x="7754095" y="1066800"/>
            <a:ext cx="1700796" cy="369332"/>
          </a:xfrm>
          <a:prstGeom prst="rect">
            <a:avLst/>
          </a:prstGeom>
          <a:noFill/>
        </p:spPr>
        <p:txBody>
          <a:bodyPr wrap="square" rtlCol="0">
            <a:spAutoFit/>
          </a:bodyPr>
          <a:lstStyle/>
          <a:p>
            <a:r>
              <a:rPr lang="en-US" b="1" dirty="0">
                <a:solidFill>
                  <a:schemeClr val="bg1"/>
                </a:solidFill>
              </a:rPr>
              <a:t>Chester Scott</a:t>
            </a:r>
          </a:p>
        </p:txBody>
      </p:sp>
      <p:sp>
        <p:nvSpPr>
          <p:cNvPr id="12" name="TextBox 11">
            <a:extLst>
              <a:ext uri="{FF2B5EF4-FFF2-40B4-BE49-F238E27FC236}">
                <a16:creationId xmlns:a16="http://schemas.microsoft.com/office/drawing/2014/main" id="{AF910DE1-AE84-A374-3FEC-304BF9793443}"/>
              </a:ext>
            </a:extLst>
          </p:cNvPr>
          <p:cNvSpPr txBox="1"/>
          <p:nvPr/>
        </p:nvSpPr>
        <p:spPr>
          <a:xfrm>
            <a:off x="2759196" y="3901111"/>
            <a:ext cx="2971802" cy="369332"/>
          </a:xfrm>
          <a:prstGeom prst="rect">
            <a:avLst/>
          </a:prstGeom>
          <a:noFill/>
        </p:spPr>
        <p:txBody>
          <a:bodyPr wrap="square" rtlCol="0">
            <a:spAutoFit/>
          </a:bodyPr>
          <a:lstStyle/>
          <a:p>
            <a:r>
              <a:rPr lang="en-US" dirty="0">
                <a:solidFill>
                  <a:schemeClr val="bg1"/>
                </a:solidFill>
              </a:rPr>
              <a:t>Business Development Manager</a:t>
            </a:r>
          </a:p>
        </p:txBody>
      </p:sp>
      <p:sp>
        <p:nvSpPr>
          <p:cNvPr id="13" name="TextBox 12">
            <a:extLst>
              <a:ext uri="{FF2B5EF4-FFF2-40B4-BE49-F238E27FC236}">
                <a16:creationId xmlns:a16="http://schemas.microsoft.com/office/drawing/2014/main" id="{55AB837E-AEC8-B662-7920-23D6871519FF}"/>
              </a:ext>
            </a:extLst>
          </p:cNvPr>
          <p:cNvSpPr txBox="1"/>
          <p:nvPr/>
        </p:nvSpPr>
        <p:spPr>
          <a:xfrm>
            <a:off x="2765681" y="4268822"/>
            <a:ext cx="2819401" cy="369332"/>
          </a:xfrm>
          <a:prstGeom prst="rect">
            <a:avLst/>
          </a:prstGeom>
          <a:noFill/>
        </p:spPr>
        <p:txBody>
          <a:bodyPr wrap="square" rtlCol="0">
            <a:spAutoFit/>
          </a:bodyPr>
          <a:lstStyle/>
          <a:p>
            <a:r>
              <a:rPr lang="en-US" dirty="0">
                <a:solidFill>
                  <a:schemeClr val="bg1"/>
                </a:solidFill>
              </a:rPr>
              <a:t>305-812-6498</a:t>
            </a:r>
          </a:p>
        </p:txBody>
      </p:sp>
      <p:sp>
        <p:nvSpPr>
          <p:cNvPr id="14" name="TextBox 13">
            <a:extLst>
              <a:ext uri="{FF2B5EF4-FFF2-40B4-BE49-F238E27FC236}">
                <a16:creationId xmlns:a16="http://schemas.microsoft.com/office/drawing/2014/main" id="{CA0DB20F-DF26-06CC-2C21-9762F46BA3CF}"/>
              </a:ext>
            </a:extLst>
          </p:cNvPr>
          <p:cNvSpPr txBox="1"/>
          <p:nvPr/>
        </p:nvSpPr>
        <p:spPr>
          <a:xfrm>
            <a:off x="2759195" y="4636533"/>
            <a:ext cx="2819401" cy="369332"/>
          </a:xfrm>
          <a:prstGeom prst="rect">
            <a:avLst/>
          </a:prstGeom>
          <a:noFill/>
        </p:spPr>
        <p:txBody>
          <a:bodyPr wrap="square" rtlCol="0">
            <a:spAutoFit/>
          </a:bodyPr>
          <a:lstStyle/>
          <a:p>
            <a:r>
              <a:rPr lang="en-US" dirty="0">
                <a:solidFill>
                  <a:schemeClr val="bg1"/>
                </a:solidFill>
              </a:rPr>
              <a:t>DanieleP@Westerngroup.com</a:t>
            </a:r>
          </a:p>
        </p:txBody>
      </p:sp>
      <p:sp>
        <p:nvSpPr>
          <p:cNvPr id="15" name="TextBox 14">
            <a:extLst>
              <a:ext uri="{FF2B5EF4-FFF2-40B4-BE49-F238E27FC236}">
                <a16:creationId xmlns:a16="http://schemas.microsoft.com/office/drawing/2014/main" id="{BC4177D9-F28B-AF1D-8592-AE9A89F3EC59}"/>
              </a:ext>
            </a:extLst>
          </p:cNvPr>
          <p:cNvSpPr txBox="1"/>
          <p:nvPr/>
        </p:nvSpPr>
        <p:spPr>
          <a:xfrm>
            <a:off x="2736003" y="1447794"/>
            <a:ext cx="2971802" cy="369332"/>
          </a:xfrm>
          <a:prstGeom prst="rect">
            <a:avLst/>
          </a:prstGeom>
          <a:noFill/>
        </p:spPr>
        <p:txBody>
          <a:bodyPr wrap="square" rtlCol="0">
            <a:spAutoFit/>
          </a:bodyPr>
          <a:lstStyle/>
          <a:p>
            <a:r>
              <a:rPr lang="en-US" dirty="0">
                <a:solidFill>
                  <a:schemeClr val="bg1"/>
                </a:solidFill>
              </a:rPr>
              <a:t>Sr. Sales/Project Manager</a:t>
            </a:r>
          </a:p>
        </p:txBody>
      </p:sp>
      <p:sp>
        <p:nvSpPr>
          <p:cNvPr id="16" name="TextBox 15">
            <a:extLst>
              <a:ext uri="{FF2B5EF4-FFF2-40B4-BE49-F238E27FC236}">
                <a16:creationId xmlns:a16="http://schemas.microsoft.com/office/drawing/2014/main" id="{756A2F20-C53A-2F1B-EB73-5ECADA1941EF}"/>
              </a:ext>
            </a:extLst>
          </p:cNvPr>
          <p:cNvSpPr txBox="1"/>
          <p:nvPr/>
        </p:nvSpPr>
        <p:spPr>
          <a:xfrm>
            <a:off x="2742488" y="1815505"/>
            <a:ext cx="2819401" cy="369332"/>
          </a:xfrm>
          <a:prstGeom prst="rect">
            <a:avLst/>
          </a:prstGeom>
          <a:noFill/>
        </p:spPr>
        <p:txBody>
          <a:bodyPr wrap="square" rtlCol="0">
            <a:spAutoFit/>
          </a:bodyPr>
          <a:lstStyle/>
          <a:p>
            <a:r>
              <a:rPr lang="en-US" dirty="0">
                <a:solidFill>
                  <a:schemeClr val="bg1"/>
                </a:solidFill>
              </a:rPr>
              <a:t>404-398-9432</a:t>
            </a:r>
          </a:p>
        </p:txBody>
      </p:sp>
      <p:sp>
        <p:nvSpPr>
          <p:cNvPr id="17" name="TextBox 16">
            <a:extLst>
              <a:ext uri="{FF2B5EF4-FFF2-40B4-BE49-F238E27FC236}">
                <a16:creationId xmlns:a16="http://schemas.microsoft.com/office/drawing/2014/main" id="{DB8807DA-1CEE-6D0B-3AC9-2FC80D5644B8}"/>
              </a:ext>
            </a:extLst>
          </p:cNvPr>
          <p:cNvSpPr txBox="1"/>
          <p:nvPr/>
        </p:nvSpPr>
        <p:spPr>
          <a:xfrm>
            <a:off x="2736002" y="2183216"/>
            <a:ext cx="2819401" cy="369332"/>
          </a:xfrm>
          <a:prstGeom prst="rect">
            <a:avLst/>
          </a:prstGeom>
          <a:noFill/>
        </p:spPr>
        <p:txBody>
          <a:bodyPr wrap="square" rtlCol="0">
            <a:spAutoFit/>
          </a:bodyPr>
          <a:lstStyle/>
          <a:p>
            <a:r>
              <a:rPr lang="en-US" dirty="0">
                <a:solidFill>
                  <a:schemeClr val="bg1"/>
                </a:solidFill>
              </a:rPr>
              <a:t>StevenJ@Westerngroup.com</a:t>
            </a:r>
          </a:p>
        </p:txBody>
      </p:sp>
      <p:sp>
        <p:nvSpPr>
          <p:cNvPr id="18" name="TextBox 17">
            <a:extLst>
              <a:ext uri="{FF2B5EF4-FFF2-40B4-BE49-F238E27FC236}">
                <a16:creationId xmlns:a16="http://schemas.microsoft.com/office/drawing/2014/main" id="{0824976D-1E00-6BB5-77A2-D67FE2D42C6D}"/>
              </a:ext>
            </a:extLst>
          </p:cNvPr>
          <p:cNvSpPr txBox="1"/>
          <p:nvPr/>
        </p:nvSpPr>
        <p:spPr>
          <a:xfrm>
            <a:off x="7754096" y="1436132"/>
            <a:ext cx="2971802" cy="369332"/>
          </a:xfrm>
          <a:prstGeom prst="rect">
            <a:avLst/>
          </a:prstGeom>
          <a:noFill/>
        </p:spPr>
        <p:txBody>
          <a:bodyPr wrap="square" rtlCol="0">
            <a:spAutoFit/>
          </a:bodyPr>
          <a:lstStyle/>
          <a:p>
            <a:r>
              <a:rPr lang="en-US" dirty="0">
                <a:solidFill>
                  <a:schemeClr val="bg1"/>
                </a:solidFill>
              </a:rPr>
              <a:t>Sr. Sales/Project Manager</a:t>
            </a:r>
          </a:p>
        </p:txBody>
      </p:sp>
      <p:sp>
        <p:nvSpPr>
          <p:cNvPr id="19" name="TextBox 18">
            <a:extLst>
              <a:ext uri="{FF2B5EF4-FFF2-40B4-BE49-F238E27FC236}">
                <a16:creationId xmlns:a16="http://schemas.microsoft.com/office/drawing/2014/main" id="{80976C0E-BA86-59F4-B97C-7E7E36D5339B}"/>
              </a:ext>
            </a:extLst>
          </p:cNvPr>
          <p:cNvSpPr txBox="1"/>
          <p:nvPr/>
        </p:nvSpPr>
        <p:spPr>
          <a:xfrm>
            <a:off x="7760581" y="1803843"/>
            <a:ext cx="2819401" cy="369332"/>
          </a:xfrm>
          <a:prstGeom prst="rect">
            <a:avLst/>
          </a:prstGeom>
          <a:noFill/>
        </p:spPr>
        <p:txBody>
          <a:bodyPr wrap="square" rtlCol="0">
            <a:spAutoFit/>
          </a:bodyPr>
          <a:lstStyle/>
          <a:p>
            <a:r>
              <a:rPr lang="en-US" dirty="0">
                <a:solidFill>
                  <a:schemeClr val="bg1"/>
                </a:solidFill>
              </a:rPr>
              <a:t>404-435-0763</a:t>
            </a:r>
          </a:p>
        </p:txBody>
      </p:sp>
      <p:sp>
        <p:nvSpPr>
          <p:cNvPr id="20" name="TextBox 19">
            <a:extLst>
              <a:ext uri="{FF2B5EF4-FFF2-40B4-BE49-F238E27FC236}">
                <a16:creationId xmlns:a16="http://schemas.microsoft.com/office/drawing/2014/main" id="{F69A8BD1-3250-D904-7D68-4B2764E165B9}"/>
              </a:ext>
            </a:extLst>
          </p:cNvPr>
          <p:cNvSpPr txBox="1"/>
          <p:nvPr/>
        </p:nvSpPr>
        <p:spPr>
          <a:xfrm>
            <a:off x="7754095" y="2171554"/>
            <a:ext cx="2819401" cy="369332"/>
          </a:xfrm>
          <a:prstGeom prst="rect">
            <a:avLst/>
          </a:prstGeom>
          <a:noFill/>
        </p:spPr>
        <p:txBody>
          <a:bodyPr wrap="square" rtlCol="0">
            <a:spAutoFit/>
          </a:bodyPr>
          <a:lstStyle/>
          <a:p>
            <a:r>
              <a:rPr lang="en-US" dirty="0">
                <a:solidFill>
                  <a:schemeClr val="bg1"/>
                </a:solidFill>
              </a:rPr>
              <a:t>ChesterS@Westerngroup.com</a:t>
            </a:r>
          </a:p>
        </p:txBody>
      </p:sp>
      <p:pic>
        <p:nvPicPr>
          <p:cNvPr id="22" name="Picture 21">
            <a:extLst>
              <a:ext uri="{FF2B5EF4-FFF2-40B4-BE49-F238E27FC236}">
                <a16:creationId xmlns:a16="http://schemas.microsoft.com/office/drawing/2014/main" id="{A465DA66-FA55-D1A5-4963-0367C4B906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833" y="3491599"/>
            <a:ext cx="1554446" cy="1554446"/>
          </a:xfrm>
          <a:prstGeom prst="rect">
            <a:avLst/>
          </a:prstGeom>
        </p:spPr>
      </p:pic>
      <p:pic>
        <p:nvPicPr>
          <p:cNvPr id="24" name="Picture 23">
            <a:extLst>
              <a:ext uri="{FF2B5EF4-FFF2-40B4-BE49-F238E27FC236}">
                <a16:creationId xmlns:a16="http://schemas.microsoft.com/office/drawing/2014/main" id="{22BFE17B-A6BF-DF41-8B23-F5A622D355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62472" y="1066800"/>
            <a:ext cx="1554446" cy="1554446"/>
          </a:xfrm>
          <a:prstGeom prst="rect">
            <a:avLst/>
          </a:prstGeom>
        </p:spPr>
      </p:pic>
      <p:pic>
        <p:nvPicPr>
          <p:cNvPr id="26" name="Picture 25">
            <a:extLst>
              <a:ext uri="{FF2B5EF4-FFF2-40B4-BE49-F238E27FC236}">
                <a16:creationId xmlns:a16="http://schemas.microsoft.com/office/drawing/2014/main" id="{98FAF109-8D37-A484-913F-FF24D6FB56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8832" y="1066800"/>
            <a:ext cx="1554447" cy="1554447"/>
          </a:xfrm>
          <a:prstGeom prst="rect">
            <a:avLst/>
          </a:prstGeom>
        </p:spPr>
      </p:pic>
      <p:pic>
        <p:nvPicPr>
          <p:cNvPr id="28" name="Picture 27">
            <a:extLst>
              <a:ext uri="{FF2B5EF4-FFF2-40B4-BE49-F238E27FC236}">
                <a16:creationId xmlns:a16="http://schemas.microsoft.com/office/drawing/2014/main" id="{78E9B02A-5BB9-32FE-4FB5-443DA10311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53733" y="1066800"/>
            <a:ext cx="1554446" cy="1554446"/>
          </a:xfrm>
          <a:prstGeom prst="rect">
            <a:avLst/>
          </a:prstGeom>
        </p:spPr>
      </p:pic>
    </p:spTree>
    <p:extLst>
      <p:ext uri="{BB962C8B-B14F-4D97-AF65-F5344CB8AC3E}">
        <p14:creationId xmlns:p14="http://schemas.microsoft.com/office/powerpoint/2010/main" val="296572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4CB2B2-975D-54B0-D304-7AFC5809E588}"/>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3C1A8B57-4852-7158-DF7C-CE06BF3744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 y="241"/>
            <a:ext cx="12188097" cy="68575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Rectangle 55" hidden="1">
            <a:extLst>
              <a:ext uri="{FF2B5EF4-FFF2-40B4-BE49-F238E27FC236}">
                <a16:creationId xmlns:a16="http://schemas.microsoft.com/office/drawing/2014/main" id="{9CDB5FFB-53B5-2DAF-B391-76426952D6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 y="2207688"/>
            <a:ext cx="12191143" cy="3161924"/>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itle 1">
            <a:extLst>
              <a:ext uri="{FF2B5EF4-FFF2-40B4-BE49-F238E27FC236}">
                <a16:creationId xmlns:a16="http://schemas.microsoft.com/office/drawing/2014/main" id="{4BDFA3B1-A810-86B2-82D1-A0FF7B39DB17}"/>
              </a:ext>
            </a:extLst>
          </p:cNvPr>
          <p:cNvSpPr txBox="1">
            <a:spLocks/>
          </p:cNvSpPr>
          <p:nvPr/>
        </p:nvSpPr>
        <p:spPr>
          <a:xfrm>
            <a:off x="187228" y="326385"/>
            <a:ext cx="4460972" cy="2035815"/>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lvl1pPr algn="ctr" defTabSz="914358">
              <a:lnSpc>
                <a:spcPct val="90000"/>
              </a:lnSpc>
              <a:spcBef>
                <a:spcPct val="0"/>
              </a:spcBef>
              <a:buNone/>
              <a:defRPr sz="4000" b="1" cap="all">
                <a:solidFill>
                  <a:sysClr val="window" lastClr="FFFFFF"/>
                </a:solidFill>
                <a:latin typeface="Oswald SemiBold" panose="00000700000000000000" pitchFamily="2" charset="0"/>
                <a:ea typeface="Verdana" panose="020B0604030504040204" pitchFamily="34" charset="0"/>
                <a:cs typeface="+mj-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Deferred Maintenance Escalation</a:t>
            </a:r>
          </a:p>
        </p:txBody>
      </p:sp>
      <p:sp>
        <p:nvSpPr>
          <p:cNvPr id="4" name="Content Placeholder 2">
            <a:extLst>
              <a:ext uri="{FF2B5EF4-FFF2-40B4-BE49-F238E27FC236}">
                <a16:creationId xmlns:a16="http://schemas.microsoft.com/office/drawing/2014/main" id="{718414AF-802F-5BB2-1B34-E877F4B7C870}"/>
              </a:ext>
            </a:extLst>
          </p:cNvPr>
          <p:cNvSpPr txBox="1">
            <a:spLocks/>
          </p:cNvSpPr>
          <p:nvPr/>
        </p:nvSpPr>
        <p:spPr>
          <a:xfrm>
            <a:off x="399061" y="2438400"/>
            <a:ext cx="5316493" cy="3733800"/>
          </a:xfrm>
          <a:prstGeom prst="rect">
            <a:avLst/>
          </a:prstGeom>
        </p:spPr>
        <p:txBody>
          <a:bodyPr vert="horz" lIns="91440" tIns="45720" rIns="91440" bIns="45720" rtlCol="0" anchor="ctr">
            <a:normAutofit/>
          </a:bodyPr>
          <a:lstStyle>
            <a:lvl1pPr marL="376961" indent="-376961" algn="l" defTabSz="1507846"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884" indent="-376961" algn="l"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n-lt"/>
                <a:ea typeface="+mn-ea"/>
                <a:cs typeface="+mn-cs"/>
              </a:defRPr>
            </a:lvl2pPr>
            <a:lvl3pPr marL="1884807" indent="-376961" algn="l"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n-lt"/>
                <a:ea typeface="+mn-ea"/>
                <a:cs typeface="+mn-cs"/>
              </a:defRPr>
            </a:lvl3pPr>
            <a:lvl4pPr marL="2638730"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4pPr>
            <a:lvl5pPr marL="3392653"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marL="376961" marR="0" lvl="0" indent="-376961" algn="l" defTabSz="1507846" rtl="0" eaLnBrk="1" fontAlgn="auto" latinLnBrk="0" hangingPunct="1">
              <a:lnSpc>
                <a:spcPct val="90000"/>
              </a:lnSpc>
              <a:spcBef>
                <a:spcPts val="1649"/>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Approximately 20% growth of repair area annually</a:t>
            </a:r>
          </a:p>
          <a:p>
            <a:pPr marL="376961" marR="0" lvl="0" indent="-376961" algn="l" defTabSz="1507846" rtl="0" eaLnBrk="1" fontAlgn="auto" latinLnBrk="0" hangingPunct="1">
              <a:lnSpc>
                <a:spcPct val="90000"/>
              </a:lnSpc>
              <a:spcBef>
                <a:spcPts val="1649"/>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F3F3F"/>
                </a:solidFill>
                <a:effectLst/>
                <a:uLnTx/>
                <a:uFillTx/>
                <a:latin typeface="Univers Condensed Light" panose="020B0306020202040204" pitchFamily="34" charset="0"/>
                <a:ea typeface="Verdana" panose="020B0604030504040204" pitchFamily="34" charset="0"/>
                <a:cs typeface="+mn-cs"/>
              </a:rPr>
              <a:t>Approximately 3-5% cost increase annually</a:t>
            </a:r>
          </a:p>
        </p:txBody>
      </p:sp>
      <p:pic>
        <p:nvPicPr>
          <p:cNvPr id="9" name="Picture 8">
            <a:extLst>
              <a:ext uri="{FF2B5EF4-FFF2-40B4-BE49-F238E27FC236}">
                <a16:creationId xmlns:a16="http://schemas.microsoft.com/office/drawing/2014/main" id="{42E0776E-2573-C7D1-BEF8-AE11C0D15B8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7443"/>
          <a:stretch>
            <a:fillRect/>
          </a:stretch>
        </p:blipFill>
        <p:spPr>
          <a:xfrm>
            <a:off x="6324600" y="762000"/>
            <a:ext cx="5102289" cy="5105399"/>
          </a:xfrm>
          <a:prstGeom prst="rect">
            <a:avLst/>
          </a:prstGeom>
        </p:spPr>
      </p:pic>
    </p:spTree>
    <p:extLst>
      <p:ext uri="{BB962C8B-B14F-4D97-AF65-F5344CB8AC3E}">
        <p14:creationId xmlns:p14="http://schemas.microsoft.com/office/powerpoint/2010/main" val="846070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8EB2C-772F-E562-5306-44C4F4B4F945}"/>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2CA4EB6-7CF1-73FE-637A-8DF67E402561}"/>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0" y="463008"/>
            <a:ext cx="6934200" cy="5427776"/>
          </a:xfrm>
        </p:spPr>
        <p:txBody>
          <a:bodyPr>
            <a:normAutofit fontScale="92500" lnSpcReduction="10000"/>
          </a:bodyPr>
          <a:lstStyle/>
          <a:p>
            <a:pPr marL="0" indent="0">
              <a:spcBef>
                <a:spcPts val="0"/>
              </a:spcBef>
              <a:buNone/>
            </a:pPr>
            <a:r>
              <a:rPr lang="en-US" sz="1500" b="1" dirty="0">
                <a:solidFill>
                  <a:schemeClr val="accent1"/>
                </a:solidFill>
              </a:rPr>
              <a:t>Reduces Overall Repair Cost</a:t>
            </a:r>
          </a:p>
          <a:p>
            <a:pPr marL="0" indent="0">
              <a:spcBef>
                <a:spcPts val="0"/>
              </a:spcBef>
              <a:buFont typeface="Arial" panose="020B0604020202020204" pitchFamily="34" charset="0"/>
              <a:buNone/>
            </a:pPr>
            <a:r>
              <a:rPr lang="en-US" sz="1050" dirty="0">
                <a:latin typeface="Segoe UI" panose="020B0502040204020203" pitchFamily="34" charset="0"/>
              </a:rPr>
              <a:t>Addressing minor issues early prevents them from becoming major, high-cost repairs.</a:t>
            </a:r>
          </a:p>
          <a:p>
            <a:pPr marL="0" indent="0">
              <a:spcBef>
                <a:spcPts val="0"/>
              </a:spcBef>
              <a:buFont typeface="Arial" panose="020B0604020202020204" pitchFamily="34" charset="0"/>
              <a:buNone/>
            </a:pPr>
            <a:endParaRPr lang="en-US" sz="1050" dirty="0">
              <a:latin typeface="Segoe UI" panose="020B0502040204020203" pitchFamily="34" charset="0"/>
            </a:endParaRPr>
          </a:p>
          <a:p>
            <a:pPr marL="0" indent="0">
              <a:spcBef>
                <a:spcPts val="0"/>
              </a:spcBef>
              <a:buNone/>
            </a:pPr>
            <a:r>
              <a:rPr lang="en-US" sz="1500" b="1" dirty="0">
                <a:solidFill>
                  <a:schemeClr val="accent1"/>
                </a:solidFill>
              </a:rPr>
              <a:t>Extends Asset Life</a:t>
            </a:r>
          </a:p>
          <a:p>
            <a:pPr marL="0" indent="0">
              <a:spcBef>
                <a:spcPts val="0"/>
              </a:spcBef>
              <a:buFont typeface="Arial" panose="020B0604020202020204" pitchFamily="34" charset="0"/>
              <a:buNone/>
            </a:pPr>
            <a:r>
              <a:rPr lang="en-US" sz="1050" dirty="0">
                <a:latin typeface="Segoe UI" panose="020B0502040204020203" pitchFamily="34" charset="0"/>
              </a:rPr>
              <a:t>Protects façades, roofing systems, parking structures, waterproofing systems, and building components from accelerated deterioration.</a:t>
            </a:r>
          </a:p>
          <a:p>
            <a:pPr marL="0" indent="0">
              <a:spcBef>
                <a:spcPts val="0"/>
              </a:spcBef>
              <a:buFont typeface="Arial" panose="020B0604020202020204" pitchFamily="34" charset="0"/>
              <a:buNone/>
            </a:pPr>
            <a:endParaRPr lang="en-US" sz="1050" dirty="0">
              <a:latin typeface="Segoe UI" panose="020B0502040204020203" pitchFamily="34" charset="0"/>
            </a:endParaRPr>
          </a:p>
          <a:p>
            <a:pPr marL="0" indent="0">
              <a:spcBef>
                <a:spcPts val="0"/>
              </a:spcBef>
              <a:buNone/>
            </a:pPr>
            <a:r>
              <a:rPr lang="en-US" sz="1500" b="1" dirty="0">
                <a:solidFill>
                  <a:schemeClr val="accent1"/>
                </a:solidFill>
              </a:rPr>
              <a:t>Minimizes Emergency Repairs</a:t>
            </a:r>
          </a:p>
          <a:p>
            <a:pPr marL="0" indent="0">
              <a:spcBef>
                <a:spcPts val="0"/>
              </a:spcBef>
              <a:buFont typeface="Arial" panose="020B0604020202020204" pitchFamily="34" charset="0"/>
              <a:buNone/>
            </a:pPr>
            <a:r>
              <a:rPr lang="en-US" sz="1050" dirty="0">
                <a:latin typeface="Segoe UI" panose="020B0502040204020203" pitchFamily="34" charset="0"/>
              </a:rPr>
              <a:t>Planned maintenance reduces unexpected failures that disrupt operations and strain budgets.</a:t>
            </a:r>
          </a:p>
          <a:p>
            <a:pPr marL="0" indent="0">
              <a:spcBef>
                <a:spcPts val="0"/>
              </a:spcBef>
              <a:buFont typeface="Arial" panose="020B0604020202020204" pitchFamily="34" charset="0"/>
              <a:buNone/>
            </a:pPr>
            <a:endParaRPr lang="en-US" sz="1050" dirty="0">
              <a:latin typeface="Segoe UI" panose="020B0502040204020203" pitchFamily="34" charset="0"/>
            </a:endParaRPr>
          </a:p>
          <a:p>
            <a:pPr marL="0" indent="0">
              <a:spcBef>
                <a:spcPts val="0"/>
              </a:spcBef>
              <a:buNone/>
            </a:pPr>
            <a:r>
              <a:rPr lang="en-US" sz="1500" b="1" dirty="0">
                <a:solidFill>
                  <a:schemeClr val="accent1"/>
                </a:solidFill>
              </a:rPr>
              <a:t>Improves Safety</a:t>
            </a:r>
          </a:p>
          <a:p>
            <a:pPr marL="0" indent="0">
              <a:spcBef>
                <a:spcPts val="0"/>
              </a:spcBef>
              <a:buFont typeface="Arial" panose="020B0604020202020204" pitchFamily="34" charset="0"/>
              <a:buNone/>
            </a:pPr>
            <a:r>
              <a:rPr lang="en-US" sz="1050" dirty="0">
                <a:latin typeface="Segoe UI" panose="020B0502040204020203" pitchFamily="34" charset="0"/>
              </a:rPr>
              <a:t>Identifies hazards such as spalling concrete, trip hazards, water intrusion, and deteriorated building components before they create risks for occupants and visitors.</a:t>
            </a:r>
          </a:p>
          <a:p>
            <a:pPr marL="0" indent="0">
              <a:spcBef>
                <a:spcPts val="0"/>
              </a:spcBef>
              <a:buFont typeface="Arial" panose="020B0604020202020204" pitchFamily="34" charset="0"/>
              <a:buNone/>
            </a:pPr>
            <a:endParaRPr lang="en-US" sz="1050" dirty="0">
              <a:latin typeface="Segoe UI" panose="020B0502040204020203" pitchFamily="34" charset="0"/>
            </a:endParaRPr>
          </a:p>
          <a:p>
            <a:pPr marL="0" indent="0">
              <a:spcBef>
                <a:spcPts val="0"/>
              </a:spcBef>
              <a:buNone/>
            </a:pPr>
            <a:r>
              <a:rPr lang="en-US" sz="1500" b="1" dirty="0">
                <a:solidFill>
                  <a:schemeClr val="accent1"/>
                </a:solidFill>
              </a:rPr>
              <a:t>Supports Operational Continuity</a:t>
            </a:r>
          </a:p>
          <a:p>
            <a:pPr marL="0" indent="0">
              <a:spcBef>
                <a:spcPts val="0"/>
              </a:spcBef>
              <a:buNone/>
            </a:pPr>
            <a:r>
              <a:rPr lang="en-US" sz="1050" dirty="0">
                <a:latin typeface="Segoe UI" panose="020B0502040204020203" pitchFamily="34" charset="0"/>
              </a:rPr>
              <a:t>Helps avoid facility shutdowns, tenant disruptions, and business interruptions caused by unexpected failures.</a:t>
            </a:r>
          </a:p>
          <a:p>
            <a:pPr marL="0" indent="0">
              <a:spcBef>
                <a:spcPts val="0"/>
              </a:spcBef>
              <a:buNone/>
            </a:pPr>
            <a:endParaRPr lang="en-US" sz="1050" dirty="0">
              <a:latin typeface="Segoe UI" panose="020B0502040204020203" pitchFamily="34" charset="0"/>
            </a:endParaRPr>
          </a:p>
          <a:p>
            <a:pPr marL="0" indent="0">
              <a:spcBef>
                <a:spcPts val="0"/>
              </a:spcBef>
              <a:buNone/>
            </a:pPr>
            <a:r>
              <a:rPr lang="en-US" sz="1500" b="1" dirty="0">
                <a:solidFill>
                  <a:schemeClr val="accent1"/>
                </a:solidFill>
              </a:rPr>
              <a:t>Extends Asset Life</a:t>
            </a:r>
          </a:p>
          <a:p>
            <a:pPr marL="0" indent="0">
              <a:spcBef>
                <a:spcPts val="0"/>
              </a:spcBef>
              <a:buNone/>
            </a:pPr>
            <a:r>
              <a:rPr lang="en-US" sz="1050" dirty="0">
                <a:latin typeface="Segoe UI" panose="020B0502040204020203" pitchFamily="34" charset="0"/>
              </a:rPr>
              <a:t>Protects façades, roofing systems, parking structures, waterproofing systems, and building components from accelerated deterioration.</a:t>
            </a:r>
          </a:p>
          <a:p>
            <a:pPr marL="0" indent="0">
              <a:spcBef>
                <a:spcPts val="0"/>
              </a:spcBef>
              <a:buNone/>
            </a:pPr>
            <a:endParaRPr lang="en-US" sz="1050" dirty="0">
              <a:latin typeface="Segoe UI" panose="020B0502040204020203" pitchFamily="34" charset="0"/>
            </a:endParaRPr>
          </a:p>
          <a:p>
            <a:pPr marL="0" indent="0">
              <a:spcBef>
                <a:spcPts val="0"/>
              </a:spcBef>
              <a:buNone/>
            </a:pPr>
            <a:r>
              <a:rPr lang="en-US" sz="1500" b="1" dirty="0">
                <a:solidFill>
                  <a:schemeClr val="accent1"/>
                </a:solidFill>
              </a:rPr>
              <a:t>Protects Property Value</a:t>
            </a:r>
          </a:p>
          <a:p>
            <a:pPr marL="0" indent="0">
              <a:spcBef>
                <a:spcPts val="0"/>
              </a:spcBef>
              <a:buNone/>
            </a:pPr>
            <a:r>
              <a:rPr lang="en-US" sz="1050" dirty="0">
                <a:latin typeface="Segoe UI" panose="020B0502040204020203" pitchFamily="34" charset="0"/>
              </a:rPr>
              <a:t>Proactively correcting deficiencies helps limit potential claims related to injuries, falling debris, water damage, or structural issues.</a:t>
            </a:r>
          </a:p>
          <a:p>
            <a:pPr marL="0" indent="0">
              <a:spcBef>
                <a:spcPts val="0"/>
              </a:spcBef>
              <a:buNone/>
            </a:pPr>
            <a:endParaRPr lang="en-US" sz="1050" dirty="0">
              <a:latin typeface="Segoe UI" panose="020B0502040204020203" pitchFamily="34" charset="0"/>
            </a:endParaRPr>
          </a:p>
          <a:p>
            <a:pPr marL="0" indent="0">
              <a:spcBef>
                <a:spcPts val="0"/>
              </a:spcBef>
              <a:buNone/>
            </a:pPr>
            <a:r>
              <a:rPr lang="en-US" sz="1500" b="1" dirty="0">
                <a:solidFill>
                  <a:schemeClr val="accent1"/>
                </a:solidFill>
              </a:rPr>
              <a:t>Improves Tenant Satisfaction   </a:t>
            </a:r>
          </a:p>
          <a:p>
            <a:pPr marL="0" indent="0">
              <a:spcBef>
                <a:spcPts val="0"/>
              </a:spcBef>
              <a:buNone/>
            </a:pPr>
            <a:r>
              <a:rPr lang="en-US" sz="1050" b="1" dirty="0"/>
              <a:t>F</a:t>
            </a:r>
            <a:r>
              <a:rPr lang="en-US" sz="1050" dirty="0">
                <a:latin typeface="Segoe UI" panose="020B0502040204020203" pitchFamily="34" charset="0"/>
              </a:rPr>
              <a:t>ewer disruptions, leaks, closures, and safety concerns create a better experience for building users.</a:t>
            </a:r>
          </a:p>
          <a:p>
            <a:pPr marL="0" indent="0">
              <a:spcBef>
                <a:spcPts val="0"/>
              </a:spcBef>
              <a:buFont typeface="Arial" panose="020B0604020202020204" pitchFamily="34" charset="0"/>
              <a:buNone/>
            </a:pPr>
            <a:endParaRPr lang="en-US" sz="1050" dirty="0">
              <a:latin typeface="Segoe UI" panose="020B0502040204020203" pitchFamily="34" charset="0"/>
            </a:endParaRPr>
          </a:p>
          <a:p>
            <a:pPr marL="0" lvl="1" indent="0">
              <a:spcBef>
                <a:spcPts val="0"/>
              </a:spcBef>
              <a:buFont typeface="Arial" panose="020B0604020202020204" pitchFamily="34" charset="0"/>
              <a:buNone/>
            </a:pPr>
            <a:endParaRPr lang="en-US" dirty="0"/>
          </a:p>
        </p:txBody>
      </p:sp>
      <p:sp>
        <p:nvSpPr>
          <p:cNvPr id="5" name="Footer Placeholder 4">
            <a:extLst>
              <a:ext uri="{FF2B5EF4-FFF2-40B4-BE49-F238E27FC236}">
                <a16:creationId xmlns:a16="http://schemas.microsoft.com/office/drawing/2014/main" id="{255C8F95-4A39-DD10-B9A9-43163548FAAD}"/>
              </a:ext>
            </a:extLst>
          </p:cNvPr>
          <p:cNvSpPr>
            <a:spLocks noGrp="1"/>
          </p:cNvSpPr>
          <p:nvPr>
            <p:ph type="ftr" sz="quarter" idx="11"/>
          </p:nvPr>
        </p:nvSpPr>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1" i="0" u="none" strike="noStrike" kern="1200" cap="all" spc="60" normalizeH="0" baseline="0" noProof="0">
                <a:ln>
                  <a:noFill/>
                </a:ln>
                <a:solidFill>
                  <a:srgbClr val="444742"/>
                </a:solidFill>
                <a:effectLst/>
                <a:uLnTx/>
                <a:uFillTx/>
                <a:latin typeface="Univers Condensed Light"/>
                <a:ea typeface="+mn-ea"/>
                <a:cs typeface="+mn-cs"/>
              </a:rPr>
              <a:t>Sample Footer Text</a:t>
            </a:r>
          </a:p>
        </p:txBody>
      </p:sp>
      <p:sp>
        <p:nvSpPr>
          <p:cNvPr id="7" name="Slide Number Placeholder 6">
            <a:extLst>
              <a:ext uri="{FF2B5EF4-FFF2-40B4-BE49-F238E27FC236}">
                <a16:creationId xmlns:a16="http://schemas.microsoft.com/office/drawing/2014/main" id="{BBD7FC8A-5809-5AD1-CA52-A8E329F09A13}"/>
              </a:ext>
            </a:extLst>
          </p:cNvPr>
          <p:cNvSpPr>
            <a:spLocks noGrp="1"/>
          </p:cNvSpPr>
          <p:nvPr>
            <p:ph type="sldNum" sz="quarter" idx="12"/>
          </p:nvPr>
        </p:nvSpPr>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7F8DDA4-3B80-4E8A-A8F5-521F73BF9127}" type="slidenum">
              <a:rPr kumimoji="0" lang="en-US" sz="900" b="0" i="0" u="none" strike="noStrike" kern="1200" cap="all" spc="0" normalizeH="0" baseline="0" noProof="0" smtClean="0">
                <a:ln>
                  <a:noFill/>
                </a:ln>
                <a:solidFill>
                  <a:srgbClr val="444742"/>
                </a:solidFill>
                <a:effectLst/>
                <a:uLnTx/>
                <a:uFillTx/>
                <a:latin typeface="Univers Condensed Ligh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900" b="0" i="0" u="none" strike="noStrike" kern="1200" cap="all" spc="0" normalizeH="0" baseline="0" noProof="0">
              <a:ln>
                <a:noFill/>
              </a:ln>
              <a:solidFill>
                <a:srgbClr val="444742"/>
              </a:solidFill>
              <a:effectLst/>
              <a:uLnTx/>
              <a:uFillTx/>
              <a:latin typeface="Univers Condensed Light"/>
              <a:ea typeface="+mn-ea"/>
              <a:cs typeface="+mn-cs"/>
            </a:endParaRPr>
          </a:p>
        </p:txBody>
      </p:sp>
      <p:pic>
        <p:nvPicPr>
          <p:cNvPr id="3" name="Picture 2">
            <a:extLst>
              <a:ext uri="{FF2B5EF4-FFF2-40B4-BE49-F238E27FC236}">
                <a16:creationId xmlns:a16="http://schemas.microsoft.com/office/drawing/2014/main" id="{D2571FBF-F624-E017-BCE2-E98CC37FB7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301" y="5912589"/>
            <a:ext cx="2121201" cy="570323"/>
          </a:xfrm>
          <a:prstGeom prst="rect">
            <a:avLst/>
          </a:prstGeom>
        </p:spPr>
      </p:pic>
      <p:pic>
        <p:nvPicPr>
          <p:cNvPr id="6" name="Picture Placeholder 5">
            <a:extLst>
              <a:ext uri="{FF2B5EF4-FFF2-40B4-BE49-F238E27FC236}">
                <a16:creationId xmlns:a16="http://schemas.microsoft.com/office/drawing/2014/main" id="{3CEC7706-6919-BCD0-EAEB-C45BA01FAE04}"/>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30" r="230"/>
          <a:stretch>
            <a:fillRect/>
          </a:stretch>
        </p:blipFill>
        <p:spPr>
          <a:prstGeom prst="rect">
            <a:avLst/>
          </a:prstGeom>
          <a:blipFill>
            <a:blip r:embed="rId5">
              <a:alphaModFix amt="70000"/>
            </a:blip>
            <a:stretch>
              <a:fillRect/>
            </a:stretch>
          </a:blipFill>
        </p:spPr>
      </p:pic>
      <p:sp>
        <p:nvSpPr>
          <p:cNvPr id="13" name="Title 1">
            <a:extLst>
              <a:ext uri="{FF2B5EF4-FFF2-40B4-BE49-F238E27FC236}">
                <a16:creationId xmlns:a16="http://schemas.microsoft.com/office/drawing/2014/main" id="{23F02747-3788-698B-C746-160D4B7145C5}"/>
              </a:ext>
            </a:extLst>
          </p:cNvPr>
          <p:cNvSpPr>
            <a:spLocks noGrp="1"/>
          </p:cNvSpPr>
          <p:nvPr>
            <p:ph type="title"/>
          </p:nvPr>
        </p:nvSpPr>
        <p:spPr>
          <a:xfrm>
            <a:off x="1001713" y="4373563"/>
            <a:ext cx="3898900" cy="1381125"/>
          </a:xfrm>
        </p:spPr>
        <p:txBody>
          <a:bodyPr anchor="t">
            <a:normAutofit/>
          </a:bodyPr>
          <a:lstStyle/>
          <a:p>
            <a:pPr>
              <a:lnSpc>
                <a:spcPct val="90000"/>
              </a:lnSpc>
            </a:pPr>
            <a:r>
              <a:rPr lang="en-US" sz="2600" dirty="0">
                <a:solidFill>
                  <a:srgbClr val="2E54A3"/>
                </a:solidFill>
              </a:rPr>
              <a:t>Proper Budgeting and Proactive Maintenance</a:t>
            </a:r>
          </a:p>
        </p:txBody>
      </p:sp>
    </p:spTree>
    <p:extLst>
      <p:ext uri="{BB962C8B-B14F-4D97-AF65-F5344CB8AC3E}">
        <p14:creationId xmlns:p14="http://schemas.microsoft.com/office/powerpoint/2010/main" val="19337122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A64A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8EA41-9974-816D-1A97-25F0972D90C1}"/>
              </a:ext>
            </a:extLst>
          </p:cNvPr>
          <p:cNvSpPr>
            <a:spLocks noGrp="1"/>
          </p:cNvSpPr>
          <p:nvPr>
            <p:ph type="title"/>
          </p:nvPr>
        </p:nvSpPr>
        <p:spPr/>
        <p:txBody>
          <a:bodyPr anchor="b">
            <a:normAutofit/>
          </a:bodyPr>
          <a:lstStyle/>
          <a:p>
            <a:r>
              <a:rPr lang="en-US" sz="10000" dirty="0" err="1">
                <a:solidFill>
                  <a:srgbClr val="BCCFEB"/>
                </a:solidFill>
              </a:rPr>
              <a:t>FaCade</a:t>
            </a:r>
            <a:r>
              <a:rPr lang="en-US" sz="10000" dirty="0">
                <a:solidFill>
                  <a:srgbClr val="BCCFEB"/>
                </a:solidFill>
              </a:rPr>
              <a:t> Preventive Maintenance and Budgeting</a:t>
            </a:r>
          </a:p>
        </p:txBody>
      </p:sp>
      <p:sp>
        <p:nvSpPr>
          <p:cNvPr id="6" name="Slide Number Placeholder 5">
            <a:extLst>
              <a:ext uri="{FF2B5EF4-FFF2-40B4-BE49-F238E27FC236}">
                <a16:creationId xmlns:a16="http://schemas.microsoft.com/office/drawing/2014/main" id="{6A82057E-7B5E-2EEC-934F-1C106FA05645}"/>
              </a:ext>
            </a:extLst>
          </p:cNvPr>
          <p:cNvSpPr>
            <a:spLocks noGrp="1"/>
          </p:cNvSpPr>
          <p:nvPr>
            <p:ph type="sldNum" sz="quarter" idx="12"/>
          </p:nvPr>
        </p:nvSpPr>
        <p:spPr>
          <a:solidFill>
            <a:srgbClr val="2E54A3"/>
          </a:solidFill>
        </p:spPr>
        <p:txBody>
          <a:bodyPr anchor="ctr">
            <a:normAutofit/>
          </a:bodyPr>
          <a:lstStyle/>
          <a:p>
            <a:pPr>
              <a:spcAft>
                <a:spcPts val="600"/>
              </a:spcAft>
            </a:pPr>
            <a:fld id="{27F8DDA4-3B80-4E8A-A8F5-521F73BF9127}" type="slidenum">
              <a:rPr lang="en-US" smtClean="0"/>
              <a:pPr>
                <a:spcAft>
                  <a:spcPts val="600"/>
                </a:spcAft>
              </a:pPr>
              <a:t>8</a:t>
            </a:fld>
            <a:endParaRPr lang="en-US" dirty="0"/>
          </a:p>
        </p:txBody>
      </p:sp>
      <p:pic>
        <p:nvPicPr>
          <p:cNvPr id="7" name="Picture 6">
            <a:extLst>
              <a:ext uri="{FF2B5EF4-FFF2-40B4-BE49-F238E27FC236}">
                <a16:creationId xmlns:a16="http://schemas.microsoft.com/office/drawing/2014/main" id="{45AD4CA7-A50F-CCE9-8AE2-DC22D1B659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4788" y="501212"/>
            <a:ext cx="1700796" cy="457289"/>
          </a:xfrm>
          <a:prstGeom prst="rect">
            <a:avLst/>
          </a:prstGeom>
        </p:spPr>
      </p:pic>
    </p:spTree>
    <p:extLst>
      <p:ext uri="{BB962C8B-B14F-4D97-AF65-F5344CB8AC3E}">
        <p14:creationId xmlns:p14="http://schemas.microsoft.com/office/powerpoint/2010/main" val="19050215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Gateway Arch and Saint Louis Skyline on the Mississippi River Photograph by  Gregory Ballos">
            <a:extLst>
              <a:ext uri="{FF2B5EF4-FFF2-40B4-BE49-F238E27FC236}">
                <a16:creationId xmlns:a16="http://schemas.microsoft.com/office/drawing/2014/main" id="{64776AD6-AC83-4BEB-B1D5-41AC4D23F58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730"/>
          <a:stretch/>
        </p:blipFill>
        <p:spPr bwMode="auto">
          <a:xfrm>
            <a:off x="448" y="250"/>
            <a:ext cx="6095552" cy="34287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sky, water, outdoor, city&#10;&#10;Description automatically generated">
            <a:extLst>
              <a:ext uri="{FF2B5EF4-FFF2-40B4-BE49-F238E27FC236}">
                <a16:creationId xmlns:a16="http://schemas.microsoft.com/office/drawing/2014/main" id="{43335C4B-1A97-4606-9810-F938203BF679}"/>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15414"/>
          <a:stretch/>
        </p:blipFill>
        <p:spPr>
          <a:xfrm>
            <a:off x="6096000" y="250"/>
            <a:ext cx="6095572" cy="3428750"/>
          </a:xfrm>
          <a:prstGeom prst="rect">
            <a:avLst/>
          </a:prstGeom>
        </p:spPr>
      </p:pic>
      <p:pic>
        <p:nvPicPr>
          <p:cNvPr id="1026" name="Picture 2" descr="Chicago Skyline by Fraser Hall">
            <a:extLst>
              <a:ext uri="{FF2B5EF4-FFF2-40B4-BE49-F238E27FC236}">
                <a16:creationId xmlns:a16="http://schemas.microsoft.com/office/drawing/2014/main" id="{AD005D65-C74E-469A-A8FC-54DA3D038EE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5730"/>
          <a:stretch/>
        </p:blipFill>
        <p:spPr bwMode="auto">
          <a:xfrm>
            <a:off x="448" y="3429000"/>
            <a:ext cx="6095552" cy="34287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uston Skyline Photograph by Mountain Dreams">
            <a:extLst>
              <a:ext uri="{FF2B5EF4-FFF2-40B4-BE49-F238E27FC236}">
                <a16:creationId xmlns:a16="http://schemas.microsoft.com/office/drawing/2014/main" id="{2B2D5FB5-B9C2-4906-832C-C8EF26900D1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576" r="9867" b="-2"/>
          <a:stretch/>
        </p:blipFill>
        <p:spPr bwMode="auto">
          <a:xfrm>
            <a:off x="6096000" y="3429000"/>
            <a:ext cx="6095572" cy="342875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934192" y="2362200"/>
            <a:ext cx="4323615" cy="2573000"/>
          </a:xfrm>
          <a:prstGeom prst="roundRect">
            <a:avLst/>
          </a:prstGeom>
          <a:solidFill>
            <a:srgbClr val="5B9BD5">
              <a:lumMod val="75000"/>
            </a:srgbClr>
          </a:solidFill>
          <a:ln w="12700" cap="flat" cmpd="sng" algn="ctr">
            <a:solidFill>
              <a:srgbClr val="4472C4">
                <a:shade val="50000"/>
              </a:srgbClr>
            </a:solidFill>
            <a:prstDash val="solid"/>
            <a:miter lim="800000"/>
          </a:ln>
          <a:effectLst/>
        </p:spPr>
        <p:txBody>
          <a:bodyPr vert="horz" lIns="91434" tIns="91440" rIns="91434" bIns="0" rtlCol="0" anchor="ctr">
            <a:normAutofit/>
          </a:bodyPr>
          <a:lstStyle/>
          <a:p>
            <a:pPr algn="ctr" defTabSz="914358">
              <a:lnSpc>
                <a:spcPct val="90000"/>
              </a:lnSpc>
            </a:pPr>
            <a:r>
              <a:rPr lang="en-US" sz="4000" b="1" dirty="0">
                <a:solidFill>
                  <a:sysClr val="window" lastClr="FFFFFF"/>
                </a:solidFill>
                <a:latin typeface="Oswald SemiBold" panose="00000700000000000000" pitchFamily="2" charset="0"/>
                <a:ea typeface="Verdana" panose="020B0604030504040204" pitchFamily="34" charset="0"/>
                <a:cs typeface="+mj-cs"/>
              </a:rPr>
              <a:t>Types of Commercial Building Construction</a:t>
            </a:r>
          </a:p>
        </p:txBody>
      </p:sp>
    </p:spTree>
    <p:extLst>
      <p:ext uri="{BB962C8B-B14F-4D97-AF65-F5344CB8AC3E}">
        <p14:creationId xmlns:p14="http://schemas.microsoft.com/office/powerpoint/2010/main" val="3431554077"/>
      </p:ext>
    </p:extLst>
  </p:cSld>
  <p:clrMapOvr>
    <a:masterClrMapping/>
  </p:clrMapOvr>
</p:sld>
</file>

<file path=ppt/theme/theme1.xml><?xml version="1.0" encoding="utf-8"?>
<a:theme xmlns:a="http://schemas.openxmlformats.org/drawingml/2006/main" name="Orange experience">
  <a:themeElements>
    <a:clrScheme name="Western">
      <a:dk1>
        <a:srgbClr val="131313"/>
      </a:dk1>
      <a:lt1>
        <a:sysClr val="window" lastClr="FFFFFF"/>
      </a:lt1>
      <a:dk2>
        <a:srgbClr val="444742"/>
      </a:dk2>
      <a:lt2>
        <a:srgbClr val="EDECE9"/>
      </a:lt2>
      <a:accent1>
        <a:srgbClr val="2E54A3"/>
      </a:accent1>
      <a:accent2>
        <a:srgbClr val="BCCFEB"/>
      </a:accent2>
      <a:accent3>
        <a:srgbClr val="9FA295"/>
      </a:accent3>
      <a:accent4>
        <a:srgbClr val="4A64AE"/>
      </a:accent4>
      <a:accent5>
        <a:srgbClr val="6E7868"/>
      </a:accent5>
      <a:accent6>
        <a:srgbClr val="A1AAAA"/>
      </a:accent6>
      <a:hlink>
        <a:srgbClr val="F05814"/>
      </a:hlink>
      <a:folHlink>
        <a:srgbClr val="E99401"/>
      </a:folHlink>
    </a:clrScheme>
    <a:fontScheme name="Custom 40">
      <a:majorFont>
        <a:latin typeface="Oswald SemiBold"/>
        <a:ea typeface=""/>
        <a:cs typeface=""/>
      </a:majorFont>
      <a:minorFont>
        <a:latin typeface="Univers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rangeExperience" id="{F3C6FDEA-AE41-472D-8E81-2DA7CC66D099}" vid="{5D82712B-855B-4627-96FB-F7C927B9DD95}"/>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3D9E171-F5DF-494B-878D-C06E1A7BA9CE}">
  <we:reference id="WA104380902" version="1.0.0.0" store="Omex" storeType="OMEX"/>
  <we:alternateReferences>
    <we:reference id="WA104380902" version="1.0.0.0" store="WA104380902"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AB68DDDB874064385F6A997FC320CE2" ma:contentTypeVersion="12" ma:contentTypeDescription="Create a new document." ma:contentTypeScope="" ma:versionID="3b9e77a1be07f0afc54a084fc497a31e">
  <xsd:schema xmlns:xsd="http://www.w3.org/2001/XMLSchema" xmlns:xs="http://www.w3.org/2001/XMLSchema" xmlns:p="http://schemas.microsoft.com/office/2006/metadata/properties" xmlns:ns2="235b0896-b16a-4ba5-9fd3-fb262dda2dfe" targetNamespace="http://schemas.microsoft.com/office/2006/metadata/properties" ma:root="true" ma:fieldsID="efb3226ab4979fcdbc4ddb6dc0c4decd" ns2:_="">
    <xsd:import namespace="235b0896-b16a-4ba5-9fd3-fb262dda2df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GenerationTime" minOccurs="0"/>
                <xsd:element ref="ns2:MediaServiceEventHashCode" minOccurs="0"/>
                <xsd:element ref="ns2:MediaServiceLocation" minOccurs="0"/>
                <xsd:element ref="ns2:MediaLengthInSeconds"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5b0896-b16a-4ba5-9fd3-fb262dda2d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e53b0b4-347e-4bed-b3c6-d521107d1611"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35b0896-b16a-4ba5-9fd3-fb262dda2df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8E444F2-A614-4B3E-A29B-ACAFD6D03F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5b0896-b16a-4ba5-9fd3-fb262dda2d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566138A-5333-4F8F-852B-472D6D0F0B7A}">
  <ds:schemaRefs>
    <ds:schemaRef ds:uri="http://schemas.microsoft.com/sharepoint/v3/contenttype/forms"/>
  </ds:schemaRefs>
</ds:datastoreItem>
</file>

<file path=customXml/itemProps3.xml><?xml version="1.0" encoding="utf-8"?>
<ds:datastoreItem xmlns:ds="http://schemas.openxmlformats.org/officeDocument/2006/customXml" ds:itemID="{1FBC0E98-53B2-45AC-A2D3-5CB4F53EE9F6}">
  <ds:schemaRefs>
    <ds:schemaRef ds:uri="http://schemas.openxmlformats.org/package/2006/metadata/core-properties"/>
    <ds:schemaRef ds:uri="http://schemas.microsoft.com/office/infopath/2007/PartnerControls"/>
    <ds:schemaRef ds:uri="235b0896-b16a-4ba5-9fd3-fb262dda2dfe"/>
    <ds:schemaRef ds:uri="http://purl.org/dc/elements/1.1/"/>
    <ds:schemaRef ds:uri="http://schemas.microsoft.com/office/2006/documentManagement/types"/>
    <ds:schemaRef ds:uri="http://purl.org/dc/dcmitype/"/>
    <ds:schemaRef ds:uri="http://www.w3.org/XML/1998/namespace"/>
    <ds:schemaRef ds:uri="http://schemas.microsoft.com/office/2006/metadata/properties"/>
    <ds:schemaRef ds:uri="http://purl.org/dc/terms/"/>
  </ds:schemaRefs>
</ds:datastoreItem>
</file>

<file path=docMetadata/LabelInfo.xml><?xml version="1.0" encoding="utf-8"?>
<clbl:labelList xmlns:clbl="http://schemas.microsoft.com/office/2020/mipLabelMetadata">
</clbl:labelList>
</file>

<file path=docProps/app.xml><?xml version="1.0" encoding="utf-8"?>
<Properties xmlns="http://schemas.openxmlformats.org/officeDocument/2006/extended-properties" xmlns:vt="http://schemas.openxmlformats.org/officeDocument/2006/docPropsVTypes">
  <Template/>
  <TotalTime>4747</TotalTime>
  <Words>2994</Words>
  <Application>Microsoft Office PowerPoint</Application>
  <PresentationFormat>Widescreen</PresentationFormat>
  <Paragraphs>407</Paragraphs>
  <Slides>59</Slides>
  <Notes>16</Notes>
  <HiddenSlides>0</HiddenSlides>
  <MMClips>0</MMClips>
  <ScaleCrop>false</ScaleCrop>
  <HeadingPairs>
    <vt:vector size="6" baseType="variant">
      <vt:variant>
        <vt:lpstr>Fonts Used</vt:lpstr>
      </vt:variant>
      <vt:variant>
        <vt:i4>15</vt:i4>
      </vt:variant>
      <vt:variant>
        <vt:lpstr>Theme</vt:lpstr>
      </vt:variant>
      <vt:variant>
        <vt:i4>5</vt:i4>
      </vt:variant>
      <vt:variant>
        <vt:lpstr>Slide Titles</vt:lpstr>
      </vt:variant>
      <vt:variant>
        <vt:i4>59</vt:i4>
      </vt:variant>
    </vt:vector>
  </HeadingPairs>
  <TitlesOfParts>
    <vt:vector size="79" baseType="lpstr">
      <vt:lpstr>Arial</vt:lpstr>
      <vt:lpstr>Avenir Next LT Pro</vt:lpstr>
      <vt:lpstr>Calibri</vt:lpstr>
      <vt:lpstr>Calibri Light</vt:lpstr>
      <vt:lpstr>Museo Sans 500</vt:lpstr>
      <vt:lpstr>Museo Sans 700</vt:lpstr>
      <vt:lpstr>Museo Sans 900</vt:lpstr>
      <vt:lpstr>Museo Sans Cond 100</vt:lpstr>
      <vt:lpstr>Museo Sans Cond 500</vt:lpstr>
      <vt:lpstr>Oswald SemiBold</vt:lpstr>
      <vt:lpstr>Segoe UI</vt:lpstr>
      <vt:lpstr>Univers Condensed Light</vt:lpstr>
      <vt:lpstr>Verdana</vt:lpstr>
      <vt:lpstr>Wingdings</vt:lpstr>
      <vt:lpstr>Work Sans</vt:lpstr>
      <vt:lpstr>Orange experience</vt:lpstr>
      <vt:lpstr>1_Office Theme</vt:lpstr>
      <vt:lpstr>2_Office Theme</vt:lpstr>
      <vt:lpstr>Office Theme</vt:lpstr>
      <vt:lpstr>3_Office Theme</vt:lpstr>
      <vt:lpstr>PowerPoint Presentation</vt:lpstr>
      <vt:lpstr>Who is western specialty contractors?</vt:lpstr>
      <vt:lpstr>America’s largest building envelope restoration contractor</vt:lpstr>
      <vt:lpstr>PowerPoint Presentation</vt:lpstr>
      <vt:lpstr>Importance of building envelope Preventive maintenance </vt:lpstr>
      <vt:lpstr>PowerPoint Presentation</vt:lpstr>
      <vt:lpstr>Proper Budgeting and Proactive Maintenance</vt:lpstr>
      <vt:lpstr>FaCade Preventive Maintenance and Budgeting</vt:lpstr>
      <vt:lpstr>Types of Commercial Building Construction</vt:lpstr>
      <vt:lpstr>Mass Masonry</vt:lpstr>
      <vt:lpstr>PowerPoint Presentation</vt:lpstr>
      <vt:lpstr>Curtain Wall</vt:lpstr>
      <vt:lpstr>PowerPoint Presentation</vt:lpstr>
      <vt:lpstr>Terra Cotta</vt:lpstr>
      <vt:lpstr>Facade Repair Timeline </vt:lpstr>
      <vt:lpstr>Stucco</vt:lpstr>
      <vt:lpstr>EIFS</vt:lpstr>
      <vt:lpstr>Stucco &amp; EIFS Repair Timeline</vt:lpstr>
      <vt:lpstr>In-House Inspections</vt:lpstr>
      <vt:lpstr>In-House Inspections</vt:lpstr>
      <vt:lpstr>In-House Inspections</vt:lpstr>
      <vt:lpstr>Parking garage Preventive Maintenance and Budgeting</vt:lpstr>
      <vt:lpstr>PowerPoint Presentation</vt:lpstr>
      <vt:lpstr>PowerPoint Presentation</vt:lpstr>
      <vt:lpstr>PowerPoint Presentation</vt:lpstr>
      <vt:lpstr>PowerPoint Presentation</vt:lpstr>
      <vt:lpstr>PowerPoint Presentation</vt:lpstr>
      <vt:lpstr>In-House Inspections Where to Look</vt:lpstr>
      <vt:lpstr>In-House Inspections</vt:lpstr>
      <vt:lpstr>In-House Inspections</vt:lpstr>
      <vt:lpstr>In-House Inspections</vt:lpstr>
      <vt:lpstr>PowerPoint Presentation</vt:lpstr>
      <vt:lpstr>Protecting your  investment</vt:lpstr>
      <vt:lpstr>PowerPoint Presentation</vt:lpstr>
      <vt:lpstr>PowerPoint Presentation</vt:lpstr>
      <vt:lpstr>PowerPoint Presentation</vt:lpstr>
      <vt:lpstr>Roofing Preventive Maintenance and Budgeting</vt:lpstr>
      <vt:lpstr>PowerPoint Presentation</vt:lpstr>
      <vt:lpstr>PowerPoint Presentation</vt:lpstr>
      <vt:lpstr>PowerPoint Presentation</vt:lpstr>
      <vt:lpstr>COMMON ROOF FAILURES</vt:lpstr>
      <vt:lpstr>Common Roof Failures</vt:lpstr>
      <vt:lpstr>Common Roof Failures</vt:lpstr>
      <vt:lpstr>PowerPoint Presentation</vt:lpstr>
      <vt:lpstr>PowerPoint Presentation</vt:lpstr>
      <vt:lpstr>PowerPoint Presentation</vt:lpstr>
      <vt:lpstr>Choosing the right contractor and material </vt:lpstr>
      <vt:lpstr>Importance of utilizing proper material</vt:lpstr>
      <vt:lpstr>PowerPoint Presentation</vt:lpstr>
      <vt:lpstr>PowerPoint Presentation</vt:lpstr>
      <vt:lpstr>PowerPoint Presentation</vt:lpstr>
      <vt:lpstr>PowerPoint Presentation</vt:lpstr>
      <vt:lpstr>Conclusion</vt:lpstr>
      <vt:lpstr>PowerPoint Presentation</vt:lpstr>
      <vt:lpstr>Key Takeaways</vt:lpstr>
      <vt:lpstr>Western has your back!</vt:lpstr>
      <vt:lpstr>PowerPoint Presentation</vt:lpstr>
      <vt:lpstr>PowerPoint Presentation</vt:lpstr>
      <vt:lpstr>We want to help!! Reach out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Daniele Portal</dc:creator>
  <cp:lastModifiedBy>Sara Bequette</cp:lastModifiedBy>
  <cp:revision>5</cp:revision>
  <dcterms:created xsi:type="dcterms:W3CDTF">2025-08-04T23:28:37Z</dcterms:created>
  <dcterms:modified xsi:type="dcterms:W3CDTF">2026-07-23T22:41:14Z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0x0101007AB68DDDB874064385F6A997FC320CE2</vt:lpwstr>
  </property>
  <property fmtid="{D5CDD505-2E9C-101B-9397-08002B2CF9AE}" pid="3" name="MediaServiceImageTags">
    <vt:lpwstr/>
  </property>
</Properties>
</file>