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6B424-9444-4474-B336-065D40DBE682}" v="9" dt="2019-03-04T21:34:46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ddy Williams" userId="00587789-c2c5-474b-9c25-f7ac3424fe1a" providerId="ADAL" clId="{92E6B424-9444-4474-B336-065D40DBE682}"/>
    <pc:docChg chg="custSel modSld sldOrd">
      <pc:chgData name="Teddy Williams" userId="00587789-c2c5-474b-9c25-f7ac3424fe1a" providerId="ADAL" clId="{92E6B424-9444-4474-B336-065D40DBE682}" dt="2019-03-04T21:34:46.666" v="8"/>
      <pc:docMkLst>
        <pc:docMk/>
      </pc:docMkLst>
      <pc:sldChg chg="ord">
        <pc:chgData name="Teddy Williams" userId="00587789-c2c5-474b-9c25-f7ac3424fe1a" providerId="ADAL" clId="{92E6B424-9444-4474-B336-065D40DBE682}" dt="2019-03-04T21:34:46.666" v="8"/>
        <pc:sldMkLst>
          <pc:docMk/>
          <pc:sldMk cId="988848030" sldId="259"/>
        </pc:sldMkLst>
      </pc:sldChg>
      <pc:sldChg chg="addSp delSp modSp ord">
        <pc:chgData name="Teddy Williams" userId="00587789-c2c5-474b-9c25-f7ac3424fe1a" providerId="ADAL" clId="{92E6B424-9444-4474-B336-065D40DBE682}" dt="2019-03-04T21:34:44" v="7"/>
        <pc:sldMkLst>
          <pc:docMk/>
          <pc:sldMk cId="3480596774" sldId="260"/>
        </pc:sldMkLst>
        <pc:picChg chg="del">
          <ac:chgData name="Teddy Williams" userId="00587789-c2c5-474b-9c25-f7ac3424fe1a" providerId="ADAL" clId="{92E6B424-9444-4474-B336-065D40DBE682}" dt="2019-03-04T21:34:34.849" v="4" actId="478"/>
          <ac:picMkLst>
            <pc:docMk/>
            <pc:sldMk cId="3480596774" sldId="260"/>
            <ac:picMk id="3" creationId="{BBA74F5A-4079-46DA-AFCA-5736AFF77B4A}"/>
          </ac:picMkLst>
        </pc:picChg>
        <pc:picChg chg="add mod">
          <ac:chgData name="Teddy Williams" userId="00587789-c2c5-474b-9c25-f7ac3424fe1a" providerId="ADAL" clId="{92E6B424-9444-4474-B336-065D40DBE682}" dt="2019-03-04T21:34:40.816" v="6" actId="1076"/>
          <ac:picMkLst>
            <pc:docMk/>
            <pc:sldMk cId="3480596774" sldId="260"/>
            <ac:picMk id="5" creationId="{6593C2F7-380D-4014-98CD-7D2F2A248446}"/>
          </ac:picMkLst>
        </pc:picChg>
      </pc:sldChg>
      <pc:sldChg chg="addSp delSp">
        <pc:chgData name="Teddy Williams" userId="00587789-c2c5-474b-9c25-f7ac3424fe1a" providerId="ADAL" clId="{92E6B424-9444-4474-B336-065D40DBE682}" dt="2019-03-04T21:31:06.484" v="1" actId="931"/>
        <pc:sldMkLst>
          <pc:docMk/>
          <pc:sldMk cId="1491787148" sldId="261"/>
        </pc:sldMkLst>
        <pc:picChg chg="add del">
          <ac:chgData name="Teddy Williams" userId="00587789-c2c5-474b-9c25-f7ac3424fe1a" providerId="ADAL" clId="{92E6B424-9444-4474-B336-065D40DBE682}" dt="2019-03-04T21:31:06.484" v="1" actId="931"/>
          <ac:picMkLst>
            <pc:docMk/>
            <pc:sldMk cId="1491787148" sldId="261"/>
            <ac:picMk id="5" creationId="{71E92412-D33F-4501-B7B5-8423FB3099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3C4-719E-45B5-A251-C789EC0B0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E870E-408A-475A-B340-B4314F503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0B447-193D-427F-81F3-0F570EBA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7943D-B577-4B4A-A233-3FCE5AF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2166-2746-4D8C-97F7-264D0C43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1AF-6A60-4D9B-ADE1-218DC43E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64330-9EE5-41A3-B3FD-5D21C3C01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F478-C81D-41E7-94CC-AD7EF10E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5247-CA8B-441D-A464-5675EB18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BDF3-17ED-4D1E-9822-B274616B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67220-A8EB-4186-88A1-92EB18D23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C9D50-0207-4755-97E3-7C9E23521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E2833-5921-4441-A133-C473486A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A02E-CF43-4965-AC4D-4FD98E78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B9BA-2F23-4AFE-9F56-2C0AC6D4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0C4A-E270-4D21-833E-3EBC03B7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0AEB2-8B67-45EC-8D02-1F7B738E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8508F-2C7E-4581-88D3-779E9193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EDDE-FADB-4759-90D7-CED6263A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6107-FE33-4614-9C81-E9743045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160D-CE07-4E1E-BBBA-B9A4EF76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39E18-EB65-4E97-80FE-A0A3F95E9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241E0-0F74-4B1E-8124-DFE384BD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E24F-9291-4412-80C8-40F42BB2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9CE46-389A-4E10-8ED4-619B6195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6DF1-B5E6-483F-9487-A0F6F655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99D2-02E6-4F27-91D2-7DCA5868F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CACCC-802B-4B9B-9B14-C5440D3CF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51E08-FCE2-4BC0-B4E9-C2A34FD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A6E87-8AF2-4766-9AAE-2AED08EF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3E41-470F-4EAC-AAC2-2E48309F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5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23F6-9E5E-4E07-B655-B67D879D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34F37-6583-4E7A-9865-F89A01ACB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C27D4-0CF0-471E-86F6-62AE298A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70EC7-3AD7-49DC-A1EB-73D8ECFB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1EE29-0B63-4AD7-BB90-1C5DFC3C8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3A4E8-0F7F-4936-9FB6-89D0DD08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BDF57-BF38-43CF-B2B1-67CC2AD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BC56A-3E8E-4413-955C-993B7148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893B-8876-4962-AEF8-C29292EA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E9A9C-933C-4FF8-92D2-5C1939E8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9F932-281B-434B-BB99-6526588F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A9490-0284-4BC2-94C1-91D1855E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2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CE2C5-BAC2-4F50-B883-4F042303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BBA8E-023C-4217-9BEA-6B544BE0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4B61-4F6F-4D54-B3FF-74B5D8E3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58C3-866A-4D0F-B0CB-F04D91B7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5A6B-326F-4C2A-B7B7-ACDC1D8C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252FC-6EEC-4DC7-904C-D61451E25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9DA69-333D-4BD9-8B82-77C83202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90641-9E91-4FB2-9F46-276C039A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F92DB-6F4C-491E-9EDA-37186487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8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5B2E-C659-490D-A777-893499D4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B2CD0-FBE4-4875-998B-16208A0A1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1A2E-B533-4D17-BBDD-A8BAB4C40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338BC-B151-4126-B552-541B3739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A9442-1764-4300-AAA9-E9BCA1F2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617C3-0380-4D09-9794-7E34ECD7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2D946-07F5-4D1E-A07B-762EFD56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C4BBB-41E5-4E19-B41A-80320D4B5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42C14-B750-4580-9C4B-6D2D17C26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4726-7FCB-43E2-AFB1-4047A5C1292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E27FD-6729-4761-8234-341272048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2F156-F591-460C-8829-BF7A59BD1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DB68-E9DB-43DF-8713-1E14C198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92412-D33F-4501-B7B5-8423FB30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421F6-2EDA-4C77-A863-BB2344239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A44D0-72C5-4970-BC2A-B2D6F550D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18F75-6080-4E37-B0CE-019ECFA95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E92DF-C319-702E-C429-18147C6EEF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2341" y="2036240"/>
            <a:ext cx="2967318" cy="1446550"/>
          </a:xfrm>
          <a:prstGeom prst="rect">
            <a:avLst/>
          </a:prstGeom>
          <a:solidFill>
            <a:srgbClr val="F4F5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kern="500" spc="-400" dirty="0">
                <a:solidFill>
                  <a:srgbClr val="0066CC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0.69</a:t>
            </a:r>
          </a:p>
        </p:txBody>
      </p:sp>
    </p:spTree>
    <p:extLst>
      <p:ext uri="{BB962C8B-B14F-4D97-AF65-F5344CB8AC3E}">
        <p14:creationId xmlns:p14="http://schemas.microsoft.com/office/powerpoint/2010/main" val="24054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3C2F7-380D-4014-98CD-7D2F2A248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273CA-C286-E2A3-9C0E-95E8CF615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2341" y="2036240"/>
            <a:ext cx="2967318" cy="1446550"/>
          </a:xfrm>
          <a:prstGeom prst="rect">
            <a:avLst/>
          </a:prstGeom>
          <a:solidFill>
            <a:srgbClr val="F4F5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kern="500" spc="-400" dirty="0">
                <a:solidFill>
                  <a:srgbClr val="0066CC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1.05</a:t>
            </a:r>
          </a:p>
        </p:txBody>
      </p:sp>
    </p:spTree>
    <p:extLst>
      <p:ext uri="{BB962C8B-B14F-4D97-AF65-F5344CB8AC3E}">
        <p14:creationId xmlns:p14="http://schemas.microsoft.com/office/powerpoint/2010/main" val="348059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A0C824-0AEF-4AC6-BF13-B3D13F8C2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6E30D-081C-73D2-2B85-E17CF0BA32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91092" y="2337922"/>
            <a:ext cx="2941671" cy="1015663"/>
          </a:xfrm>
          <a:prstGeom prst="rect">
            <a:avLst/>
          </a:prstGeom>
          <a:solidFill>
            <a:srgbClr val="F4F5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500" spc="-400" dirty="0">
                <a:solidFill>
                  <a:srgbClr val="0066C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0.69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3C39C-A6C9-E08B-844A-8DB869FB91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9237" y="2337921"/>
            <a:ext cx="2941671" cy="1015663"/>
          </a:xfrm>
          <a:prstGeom prst="rect">
            <a:avLst/>
          </a:prstGeom>
          <a:solidFill>
            <a:srgbClr val="F4F5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500" spc="-400" dirty="0">
                <a:solidFill>
                  <a:srgbClr val="0066C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1.05</a:t>
            </a:r>
          </a:p>
        </p:txBody>
      </p:sp>
    </p:spTree>
    <p:extLst>
      <p:ext uri="{BB962C8B-B14F-4D97-AF65-F5344CB8AC3E}">
        <p14:creationId xmlns:p14="http://schemas.microsoft.com/office/powerpoint/2010/main" val="98884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Teddy Williams</dc:creator>
  <cp:lastModifiedBy>Sara Bequette</cp:lastModifiedBy>
  <cp:revision>4</cp:revision>
  <dcterms:created xsi:type="dcterms:W3CDTF">2019-03-04T20:17:01Z</dcterms:created>
  <dcterms:modified xsi:type="dcterms:W3CDTF">2025-08-27T18:40:35Z</dcterms:modified>
</cp:coreProperties>
</file>