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89" r:id="rId3"/>
    <p:sldId id="276" r:id="rId4"/>
    <p:sldId id="260" r:id="rId5"/>
    <p:sldId id="277" r:id="rId6"/>
    <p:sldId id="279" r:id="rId7"/>
    <p:sldId id="278" r:id="rId8"/>
    <p:sldId id="280" r:id="rId9"/>
    <p:sldId id="294" r:id="rId10"/>
    <p:sldId id="290" r:id="rId11"/>
    <p:sldId id="283" r:id="rId12"/>
    <p:sldId id="282" r:id="rId13"/>
    <p:sldId id="286" r:id="rId14"/>
    <p:sldId id="285" r:id="rId15"/>
    <p:sldId id="287" r:id="rId16"/>
    <p:sldId id="291" r:id="rId1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lvl1pPr>
    <a:lvl2pPr marL="0" marR="0" indent="3429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lvl2pPr>
    <a:lvl3pPr marL="0" marR="0" indent="6858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lvl3pPr>
    <a:lvl4pPr marL="0" marR="0" indent="10287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lvl4pPr>
    <a:lvl5pPr marL="0" marR="0" indent="13716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lvl5pPr>
    <a:lvl6pPr marL="0" marR="0" indent="17145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lvl6pPr>
    <a:lvl7pPr marL="0" marR="0" indent="20574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lvl7pPr>
    <a:lvl8pPr marL="0" marR="0" indent="24003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lvl8pPr>
    <a:lvl9pPr marL="0" marR="0" indent="274320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lvl9pPr>
  </p:defaultTextStyle>
  <p:extLst>
    <p:ext uri="{EFAFB233-063F-42B5-8137-9DF3F51BA10A}">
      <p15:sldGuideLst xmlns:p15="http://schemas.microsoft.com/office/powerpoint/2012/main">
        <p15:guide id="1" orient="horz" pos="3072" userDrawn="1">
          <p15:clr>
            <a:srgbClr val="A4A3A4"/>
          </p15:clr>
        </p15:guide>
        <p15:guide id="2" pos="40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1C8E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D0BC8D-9676-49C0-A2D3-E522160892E3}" v="3" dt="2019-04-06T16:22:21.630"/>
  </p1510:revLst>
</p1510:revInfo>
</file>

<file path=ppt/tableStyles.xml><?xml version="1.0" encoding="utf-8"?>
<a:tblStyleLst xmlns:a="http://schemas.openxmlformats.org/drawingml/2006/main" def="{5940675A-B579-460E-94D1-54222C63F5DA}">
  <a:tblStyle styleId="{D51ADE6A-740E-44AE-83CC-AE7238B6C88D}" styleName="">
    <a:tblBg/>
    <a:wholeTbl>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D5B7"/>
          </a:solidFill>
        </a:fill>
      </a:tcStyle>
    </a:firstCol>
    <a:lastRow>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D1944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D1944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napToObjects="1">
      <p:cViewPr varScale="1">
        <p:scale>
          <a:sx n="62" d="100"/>
          <a:sy n="62" d="100"/>
        </p:scale>
        <p:origin x="828" y="36"/>
      </p:cViewPr>
      <p:guideLst>
        <p:guide orient="horz" pos="3072"/>
        <p:guide pos="40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21" name="Shape 521"/>
          <p:cNvSpPr>
            <a:spLocks noGrp="1" noRot="1" noChangeAspect="1"/>
          </p:cNvSpPr>
          <p:nvPr>
            <p:ph type="sldImg"/>
          </p:nvPr>
        </p:nvSpPr>
        <p:spPr>
          <a:xfrm>
            <a:off x="1143000" y="685800"/>
            <a:ext cx="4572000" cy="3429000"/>
          </a:xfrm>
          <a:prstGeom prst="rect">
            <a:avLst/>
          </a:prstGeom>
        </p:spPr>
        <p:txBody>
          <a:bodyPr/>
          <a:lstStyle/>
          <a:p>
            <a:endParaRPr/>
          </a:p>
        </p:txBody>
      </p:sp>
      <p:sp>
        <p:nvSpPr>
          <p:cNvPr id="522" name="Shape 52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88365013"/>
      </p:ext>
    </p:extLst>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indent="228600" defTabSz="584200" latinLnBrk="0">
      <a:defRPr sz="2200">
        <a:latin typeface="Lucida Grande"/>
        <a:ea typeface="Lucida Grande"/>
        <a:cs typeface="Lucida Grande"/>
        <a:sym typeface="Lucida Grande"/>
      </a:defRPr>
    </a:lvl2pPr>
    <a:lvl3pPr indent="457200" defTabSz="584200" latinLnBrk="0">
      <a:defRPr sz="2200">
        <a:latin typeface="Lucida Grande"/>
        <a:ea typeface="Lucida Grande"/>
        <a:cs typeface="Lucida Grande"/>
        <a:sym typeface="Lucida Grande"/>
      </a:defRPr>
    </a:lvl3pPr>
    <a:lvl4pPr indent="685800" defTabSz="584200" latinLnBrk="0">
      <a:defRPr sz="2200">
        <a:latin typeface="Lucida Grande"/>
        <a:ea typeface="Lucida Grande"/>
        <a:cs typeface="Lucida Grande"/>
        <a:sym typeface="Lucida Grande"/>
      </a:defRPr>
    </a:lvl4pPr>
    <a:lvl5pPr indent="914400" defTabSz="584200" latinLnBrk="0">
      <a:defRPr sz="2200">
        <a:latin typeface="Lucida Grande"/>
        <a:ea typeface="Lucida Grande"/>
        <a:cs typeface="Lucida Grande"/>
        <a:sym typeface="Lucida Grande"/>
      </a:defRPr>
    </a:lvl5pPr>
    <a:lvl6pPr indent="1143000" defTabSz="584200" latinLnBrk="0">
      <a:defRPr sz="2200">
        <a:latin typeface="Lucida Grande"/>
        <a:ea typeface="Lucida Grande"/>
        <a:cs typeface="Lucida Grande"/>
        <a:sym typeface="Lucida Grande"/>
      </a:defRPr>
    </a:lvl6pPr>
    <a:lvl7pPr indent="1371600" defTabSz="584200" latinLnBrk="0">
      <a:defRPr sz="2200">
        <a:latin typeface="Lucida Grande"/>
        <a:ea typeface="Lucida Grande"/>
        <a:cs typeface="Lucida Grande"/>
        <a:sym typeface="Lucida Grande"/>
      </a:defRPr>
    </a:lvl7pPr>
    <a:lvl8pPr indent="1600200" defTabSz="584200" latinLnBrk="0">
      <a:defRPr sz="2200">
        <a:latin typeface="Lucida Grande"/>
        <a:ea typeface="Lucida Grande"/>
        <a:cs typeface="Lucida Grande"/>
        <a:sym typeface="Lucida Grande"/>
      </a:defRPr>
    </a:lvl8pPr>
    <a:lvl9pPr indent="1828800" defTabSz="584200" latinLnBrk="0">
      <a:defRPr sz="2200">
        <a:latin typeface="Lucida Grande"/>
        <a:ea typeface="Lucida Grande"/>
        <a:cs typeface="Lucida Grande"/>
        <a:sym typeface="Lucida Grand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
        <p:nvSpPr>
          <p:cNvPr id="12" name="20"/>
          <p:cNvSpPr txBox="1">
            <a:spLocks noGrp="1"/>
          </p:cNvSpPr>
          <p:nvPr>
            <p:ph type="body" sz="quarter" idx="13"/>
          </p:nvPr>
        </p:nvSpPr>
        <p:spPr>
          <a:xfrm>
            <a:off x="539241" y="1536700"/>
            <a:ext cx="204217" cy="228600"/>
          </a:xfrm>
          <a:prstGeom prst="rect">
            <a:avLst/>
          </a:prstGeom>
        </p:spPr>
        <p:txBody>
          <a:bodyPr/>
          <a:lstStyle>
            <a:lvl1pPr algn="ctr">
              <a:defRPr sz="1300">
                <a:solidFill>
                  <a:srgbClr val="A6AAA9"/>
                </a:solidFill>
              </a:defRPr>
            </a:lvl1pPr>
          </a:lstStyle>
          <a:p>
            <a:pPr lvl="0"/>
            <a:r>
              <a:rPr lang="en-US"/>
              <a:t>Edit Master text styles</a:t>
            </a:r>
          </a:p>
        </p:txBody>
      </p:sp>
      <p:sp>
        <p:nvSpPr>
          <p:cNvPr id="13"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14" name="Presentation theme here"/>
          <p:cNvSpPr txBox="1">
            <a:spLocks noGrp="1"/>
          </p:cNvSpPr>
          <p:nvPr>
            <p:ph type="body" sz="quarter" idx="15"/>
          </p:nvPr>
        </p:nvSpPr>
        <p:spPr>
          <a:xfrm rot="16200000">
            <a:off x="11102020" y="2302323"/>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15" name="Photo placeholder7.jpg"/>
          <p:cNvSpPr>
            <a:spLocks noGrp="1"/>
          </p:cNvSpPr>
          <p:nvPr>
            <p:ph type="pic" idx="16"/>
          </p:nvPr>
        </p:nvSpPr>
        <p:spPr>
          <a:xfrm>
            <a:off x="1257300" y="1016001"/>
            <a:ext cx="10490201" cy="7721601"/>
          </a:xfrm>
          <a:prstGeom prst="rect">
            <a:avLst/>
          </a:prstGeom>
          <a:effectLst>
            <a:outerShdw blurRad="584200" dist="99030" dir="12706831" rotWithShape="0">
              <a:srgbClr val="000000">
                <a:alpha val="27524"/>
              </a:srgbClr>
            </a:outerShdw>
          </a:effectLst>
        </p:spPr>
        <p:txBody>
          <a:bodyPr lIns="91439" tIns="45719" rIns="91439" bIns="45719"/>
          <a:lstStyle/>
          <a:p>
            <a:r>
              <a:rPr lang="en-US"/>
              <a:t>Click icon to add picture</a:t>
            </a:r>
            <a:endParaRPr dirty="0"/>
          </a:p>
        </p:txBody>
      </p:sp>
      <p:sp>
        <p:nvSpPr>
          <p:cNvPr id="16" name="Rectangle"/>
          <p:cNvSpPr>
            <a:spLocks noGrp="1"/>
          </p:cNvSpPr>
          <p:nvPr>
            <p:ph type="body" sz="half" idx="17" hasCustomPrompt="1"/>
          </p:nvPr>
        </p:nvSpPr>
        <p:spPr>
          <a:xfrm>
            <a:off x="533400" y="5068391"/>
            <a:ext cx="8364736" cy="3042468"/>
          </a:xfrm>
          <a:prstGeom prst="rect">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7" name="Title Text"/>
          <p:cNvSpPr txBox="1">
            <a:spLocks noGrp="1"/>
          </p:cNvSpPr>
          <p:nvPr>
            <p:ph type="title"/>
          </p:nvPr>
        </p:nvSpPr>
        <p:spPr>
          <a:xfrm>
            <a:off x="927100" y="6254464"/>
            <a:ext cx="7577336" cy="1350566"/>
          </a:xfrm>
          <a:prstGeom prst="rect">
            <a:avLst/>
          </a:prstGeom>
        </p:spPr>
        <p:txBody>
          <a:bodyPr/>
          <a:lstStyle>
            <a:lvl1pPr>
              <a:defRPr>
                <a:solidFill>
                  <a:srgbClr val="FFFFFF"/>
                </a:solidFill>
                <a:latin typeface="Arial Black" panose="020B0A04020102020204" pitchFamily="34" charset="0"/>
              </a:defRPr>
            </a:lvl1pPr>
          </a:lstStyle>
          <a:p>
            <a:r>
              <a:rPr lang="en-US" dirty="0"/>
              <a:t>Click to edit Master title style</a:t>
            </a:r>
            <a:endParaRPr dirty="0"/>
          </a:p>
        </p:txBody>
      </p:sp>
      <p:sp>
        <p:nvSpPr>
          <p:cNvPr id="18" name="Company name"/>
          <p:cNvSpPr txBox="1">
            <a:spLocks noGrp="1"/>
          </p:cNvSpPr>
          <p:nvPr>
            <p:ph type="body" sz="quarter" idx="18"/>
          </p:nvPr>
        </p:nvSpPr>
        <p:spPr>
          <a:xfrm>
            <a:off x="927100" y="5574220"/>
            <a:ext cx="7577336" cy="552054"/>
          </a:xfrm>
          <a:prstGeom prst="rect">
            <a:avLst/>
          </a:prstGeom>
        </p:spPr>
        <p:txBody>
          <a:bodyPr anchor="ctr"/>
          <a:lstStyle>
            <a:lvl1pPr>
              <a:defRPr cap="all" spc="360">
                <a:solidFill>
                  <a:srgbClr val="D09444"/>
                </a:solidFill>
                <a:latin typeface="Arial" panose="020B0604020202020204" pitchFamily="34" charset="0"/>
                <a:ea typeface="+mn-ea"/>
                <a:cs typeface="+mn-cs"/>
                <a:sym typeface="Avenir Next Demi Bold"/>
              </a:defRPr>
            </a:lvl1pPr>
          </a:lstStyle>
          <a:p>
            <a:pPr lvl="0"/>
            <a:r>
              <a:rPr lang="en-US" dirty="0"/>
              <a:t>Edit Master text styles</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reserve="1">
  <p:cSld name="7">
    <p:spTree>
      <p:nvGrpSpPr>
        <p:cNvPr id="1" name=""/>
        <p:cNvGrpSpPr/>
        <p:nvPr/>
      </p:nvGrpSpPr>
      <p:grpSpPr>
        <a:xfrm>
          <a:off x="0" y="0"/>
          <a:ext cx="0" cy="0"/>
          <a:chOff x="0" y="0"/>
          <a:chExt cx="0" cy="0"/>
        </a:xfrm>
      </p:grpSpPr>
      <p:sp>
        <p:nvSpPr>
          <p:cNvPr id="11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3" name="20"/>
          <p:cNvSpPr txBox="1">
            <a:spLocks noGrp="1"/>
          </p:cNvSpPr>
          <p:nvPr>
            <p:ph type="body" sz="quarter" idx="13"/>
          </p:nvPr>
        </p:nvSpPr>
        <p:spPr>
          <a:xfrm>
            <a:off x="539241" y="1536700"/>
            <a:ext cx="204217" cy="228600"/>
          </a:xfrm>
          <a:prstGeom prst="rect">
            <a:avLst/>
          </a:prstGeom>
        </p:spPr>
        <p:txBody>
          <a:bodyPr/>
          <a:lstStyle>
            <a:lvl1pPr algn="ctr">
              <a:defRPr sz="1300">
                <a:solidFill>
                  <a:srgbClr val="A6AAA9"/>
                </a:solidFill>
              </a:defRPr>
            </a:lvl1pPr>
          </a:lstStyle>
          <a:p>
            <a:pPr lvl="0"/>
            <a:r>
              <a:rPr lang="en-US"/>
              <a:t>Edit Master text styles</a:t>
            </a:r>
          </a:p>
        </p:txBody>
      </p:sp>
      <p:sp>
        <p:nvSpPr>
          <p:cNvPr id="114"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115"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116" name="Title Text"/>
          <p:cNvSpPr txBox="1">
            <a:spLocks noGrp="1"/>
          </p:cNvSpPr>
          <p:nvPr>
            <p:ph type="title"/>
          </p:nvPr>
        </p:nvSpPr>
        <p:spPr>
          <a:xfrm>
            <a:off x="1295400" y="1769194"/>
            <a:ext cx="10414000" cy="1045766"/>
          </a:xfrm>
          <a:prstGeom prst="rect">
            <a:avLst/>
          </a:prstGeom>
        </p:spPr>
        <p:txBody>
          <a:bodyPr/>
          <a:lstStyle/>
          <a:p>
            <a:r>
              <a:rPr lang="en-US"/>
              <a:t>Click to edit Master title style</a:t>
            </a:r>
            <a:endParaRPr/>
          </a:p>
        </p:txBody>
      </p:sp>
      <p:sp>
        <p:nvSpPr>
          <p:cNvPr id="117" name="Rectangle"/>
          <p:cNvSpPr>
            <a:spLocks noGrp="1"/>
          </p:cNvSpPr>
          <p:nvPr>
            <p:ph type="body" sz="quarter" idx="16" hasCustomPrompt="1"/>
          </p:nvPr>
        </p:nvSpPr>
        <p:spPr>
          <a:xfrm>
            <a:off x="1282700" y="3013248"/>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18" name="Body Level One…"/>
          <p:cNvSpPr txBox="1">
            <a:spLocks noGrp="1"/>
          </p:cNvSpPr>
          <p:nvPr>
            <p:ph type="body" sz="quarter" idx="1"/>
          </p:nvPr>
        </p:nvSpPr>
        <p:spPr>
          <a:xfrm>
            <a:off x="1279430" y="3543200"/>
            <a:ext cx="10445940" cy="190544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9" name="Line"/>
          <p:cNvSpPr>
            <a:spLocks noGrp="1"/>
          </p:cNvSpPr>
          <p:nvPr>
            <p:ph type="body" sz="quarter" idx="17" hasCustomPrompt="1"/>
          </p:nvPr>
        </p:nvSpPr>
        <p:spPr>
          <a:xfrm flipV="1">
            <a:off x="6502400" y="7102060"/>
            <a:ext cx="1" cy="2661480"/>
          </a:xfrm>
          <a:prstGeom prst="line">
            <a:avLst/>
          </a:prstGeom>
          <a:ln>
            <a:solidFill>
              <a:srgbClr val="272726"/>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120" name="Circle"/>
          <p:cNvSpPr>
            <a:spLocks noGrp="1"/>
          </p:cNvSpPr>
          <p:nvPr>
            <p:ph type="body" sz="quarter" idx="18" hasCustomPrompt="1"/>
          </p:nvPr>
        </p:nvSpPr>
        <p:spPr>
          <a:xfrm>
            <a:off x="6412991" y="6908292"/>
            <a:ext cx="191517" cy="191517"/>
          </a:xfrm>
          <a:prstGeom prst="ellipse">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21" name="Rectangle"/>
          <p:cNvSpPr>
            <a:spLocks noGrp="1"/>
          </p:cNvSpPr>
          <p:nvPr>
            <p:ph type="body" sz="quarter" idx="19" hasCustomPrompt="1"/>
          </p:nvPr>
        </p:nvSpPr>
        <p:spPr>
          <a:xfrm>
            <a:off x="7072025" y="6632344"/>
            <a:ext cx="4366111" cy="1975312"/>
          </a:xfrm>
          <a:prstGeom prst="rect">
            <a:avLst/>
          </a:prstGeom>
          <a:solidFill>
            <a:srgbClr val="272726"/>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22" name="Ipsum Ligula"/>
          <p:cNvSpPr txBox="1">
            <a:spLocks noGrp="1"/>
          </p:cNvSpPr>
          <p:nvPr>
            <p:ph type="body" sz="quarter" idx="20"/>
          </p:nvPr>
        </p:nvSpPr>
        <p:spPr>
          <a:xfrm>
            <a:off x="8010757" y="6838305"/>
            <a:ext cx="3187552" cy="446981"/>
          </a:xfrm>
          <a:prstGeom prst="rect">
            <a:avLst/>
          </a:prstGeom>
        </p:spPr>
        <p:txBody>
          <a:bodyPr anchor="ctr"/>
          <a:lstStyle>
            <a:lvl1pPr>
              <a:defRPr sz="2200">
                <a:solidFill>
                  <a:srgbClr val="FFFFFF"/>
                </a:solidFill>
                <a:latin typeface="+mn-lt"/>
                <a:ea typeface="+mn-ea"/>
                <a:cs typeface="+mn-cs"/>
                <a:sym typeface="Avenir Next Demi Bold"/>
              </a:defRPr>
            </a:lvl1pPr>
          </a:lstStyle>
          <a:p>
            <a:pPr lvl="0"/>
            <a:r>
              <a:rPr lang="en-US"/>
              <a:t>Edit Master text styles</a:t>
            </a:r>
          </a:p>
        </p:txBody>
      </p:sp>
      <p:sp>
        <p:nvSpPr>
          <p:cNvPr id="123" name="Nulla vitae elit libero, a pharetra augue. Cras mattis consectetur purus sit amet fermentum."/>
          <p:cNvSpPr txBox="1">
            <a:spLocks noGrp="1"/>
          </p:cNvSpPr>
          <p:nvPr>
            <p:ph type="body" sz="quarter" idx="21"/>
          </p:nvPr>
        </p:nvSpPr>
        <p:spPr>
          <a:xfrm>
            <a:off x="8010757" y="7355929"/>
            <a:ext cx="3187552" cy="1045766"/>
          </a:xfrm>
          <a:prstGeom prst="rect">
            <a:avLst/>
          </a:prstGeom>
        </p:spPr>
        <p:txBody>
          <a:bodyPr/>
          <a:lstStyle>
            <a:lvl1pPr>
              <a:defRPr sz="1500">
                <a:solidFill>
                  <a:srgbClr val="FFFFFF"/>
                </a:solidFill>
              </a:defRPr>
            </a:lvl1pPr>
          </a:lstStyle>
          <a:p>
            <a:pPr lvl="0"/>
            <a:r>
              <a:rPr lang="en-US"/>
              <a:t>Edit Master text styles</a:t>
            </a:r>
          </a:p>
        </p:txBody>
      </p:sp>
      <p:sp>
        <p:nvSpPr>
          <p:cNvPr id="124" name="Shape"/>
          <p:cNvSpPr>
            <a:spLocks noGrp="1"/>
          </p:cNvSpPr>
          <p:nvPr>
            <p:ph type="body" sz="quarter" idx="22" hasCustomPrompt="1"/>
          </p:nvPr>
        </p:nvSpPr>
        <p:spPr>
          <a:xfrm>
            <a:off x="7311852" y="6838305"/>
            <a:ext cx="447513" cy="446981"/>
          </a:xfrm>
          <a:custGeom>
            <a:avLst/>
            <a:gdLst/>
            <a:ahLst/>
            <a:cxnLst>
              <a:cxn ang="0">
                <a:pos x="wd2" y="hd2"/>
              </a:cxn>
              <a:cxn ang="5400000">
                <a:pos x="wd2" y="hd2"/>
              </a:cxn>
              <a:cxn ang="10800000">
                <a:pos x="wd2" y="hd2"/>
              </a:cxn>
              <a:cxn ang="16200000">
                <a:pos x="wd2" y="hd2"/>
              </a:cxn>
            </a:cxnLst>
            <a:rect l="0" t="0" r="r" b="b"/>
            <a:pathLst>
              <a:path w="21498" h="21600" extrusionOk="0">
                <a:moveTo>
                  <a:pt x="2685" y="9075"/>
                </a:moveTo>
                <a:cubicBezTo>
                  <a:pt x="2573" y="8867"/>
                  <a:pt x="2574" y="8652"/>
                  <a:pt x="2687" y="8417"/>
                </a:cubicBezTo>
                <a:cubicBezTo>
                  <a:pt x="2855" y="8068"/>
                  <a:pt x="3045" y="7906"/>
                  <a:pt x="3209" y="7822"/>
                </a:cubicBezTo>
                <a:lnTo>
                  <a:pt x="3209" y="9560"/>
                </a:lnTo>
                <a:cubicBezTo>
                  <a:pt x="2968" y="9426"/>
                  <a:pt x="2785" y="9262"/>
                  <a:pt x="2685" y="9075"/>
                </a:cubicBezTo>
                <a:close/>
                <a:moveTo>
                  <a:pt x="5940" y="12943"/>
                </a:moveTo>
                <a:cubicBezTo>
                  <a:pt x="6089" y="13358"/>
                  <a:pt x="5962" y="13814"/>
                  <a:pt x="5583" y="14225"/>
                </a:cubicBezTo>
                <a:cubicBezTo>
                  <a:pt x="5470" y="14348"/>
                  <a:pt x="5310" y="14445"/>
                  <a:pt x="5118" y="14514"/>
                </a:cubicBezTo>
                <a:lnTo>
                  <a:pt x="5118" y="12113"/>
                </a:lnTo>
                <a:cubicBezTo>
                  <a:pt x="5527" y="12319"/>
                  <a:pt x="5819" y="12603"/>
                  <a:pt x="5940" y="12943"/>
                </a:cubicBezTo>
                <a:close/>
                <a:moveTo>
                  <a:pt x="3209" y="16407"/>
                </a:moveTo>
                <a:lnTo>
                  <a:pt x="3209" y="16558"/>
                </a:lnTo>
                <a:cubicBezTo>
                  <a:pt x="3209" y="17088"/>
                  <a:pt x="3637" y="17518"/>
                  <a:pt x="4164" y="17518"/>
                </a:cubicBezTo>
                <a:cubicBezTo>
                  <a:pt x="4691" y="17518"/>
                  <a:pt x="5118" y="17088"/>
                  <a:pt x="5118" y="16558"/>
                </a:cubicBezTo>
                <a:lnTo>
                  <a:pt x="5118" y="16488"/>
                </a:lnTo>
                <a:cubicBezTo>
                  <a:pt x="5872" y="16360"/>
                  <a:pt x="6519" y="16032"/>
                  <a:pt x="6982" y="15531"/>
                </a:cubicBezTo>
                <a:cubicBezTo>
                  <a:pt x="7846" y="14595"/>
                  <a:pt x="8128" y="13384"/>
                  <a:pt x="7736" y="12292"/>
                </a:cubicBezTo>
                <a:cubicBezTo>
                  <a:pt x="7355" y="11231"/>
                  <a:pt x="6402" y="10434"/>
                  <a:pt x="5118" y="10065"/>
                </a:cubicBezTo>
                <a:lnTo>
                  <a:pt x="5118" y="8089"/>
                </a:lnTo>
                <a:cubicBezTo>
                  <a:pt x="5445" y="8244"/>
                  <a:pt x="5717" y="8410"/>
                  <a:pt x="5860" y="8511"/>
                </a:cubicBezTo>
                <a:cubicBezTo>
                  <a:pt x="6290" y="8817"/>
                  <a:pt x="6885" y="8715"/>
                  <a:pt x="7189" y="8284"/>
                </a:cubicBezTo>
                <a:cubicBezTo>
                  <a:pt x="7495" y="7852"/>
                  <a:pt x="7394" y="7253"/>
                  <a:pt x="6965" y="6945"/>
                </a:cubicBezTo>
                <a:cubicBezTo>
                  <a:pt x="6834" y="6852"/>
                  <a:pt x="6085" y="6336"/>
                  <a:pt x="5118" y="6026"/>
                </a:cubicBezTo>
                <a:lnTo>
                  <a:pt x="5118" y="5358"/>
                </a:lnTo>
                <a:cubicBezTo>
                  <a:pt x="5118" y="4828"/>
                  <a:pt x="4691" y="4398"/>
                  <a:pt x="4164" y="4398"/>
                </a:cubicBezTo>
                <a:cubicBezTo>
                  <a:pt x="3637" y="4398"/>
                  <a:pt x="3209" y="4828"/>
                  <a:pt x="3209" y="5358"/>
                </a:cubicBezTo>
                <a:lnTo>
                  <a:pt x="3209" y="5833"/>
                </a:lnTo>
                <a:cubicBezTo>
                  <a:pt x="3116" y="5848"/>
                  <a:pt x="3022" y="5865"/>
                  <a:pt x="2929" y="5889"/>
                </a:cubicBezTo>
                <a:cubicBezTo>
                  <a:pt x="2074" y="6108"/>
                  <a:pt x="1397" y="6693"/>
                  <a:pt x="970" y="7579"/>
                </a:cubicBezTo>
                <a:cubicBezTo>
                  <a:pt x="592" y="8363"/>
                  <a:pt x="605" y="9241"/>
                  <a:pt x="1005" y="9987"/>
                </a:cubicBezTo>
                <a:cubicBezTo>
                  <a:pt x="1415" y="10751"/>
                  <a:pt x="2199" y="11319"/>
                  <a:pt x="3209" y="11616"/>
                </a:cubicBezTo>
                <a:lnTo>
                  <a:pt x="3209" y="14398"/>
                </a:lnTo>
                <a:cubicBezTo>
                  <a:pt x="2642" y="14181"/>
                  <a:pt x="2098" y="13820"/>
                  <a:pt x="1648" y="13339"/>
                </a:cubicBezTo>
                <a:cubicBezTo>
                  <a:pt x="1287" y="12954"/>
                  <a:pt x="683" y="12936"/>
                  <a:pt x="299" y="13300"/>
                </a:cubicBezTo>
                <a:cubicBezTo>
                  <a:pt x="-84" y="13663"/>
                  <a:pt x="-102" y="14271"/>
                  <a:pt x="260" y="14657"/>
                </a:cubicBezTo>
                <a:cubicBezTo>
                  <a:pt x="1091" y="15543"/>
                  <a:pt x="2126" y="16148"/>
                  <a:pt x="3209" y="16407"/>
                </a:cubicBezTo>
                <a:close/>
                <a:moveTo>
                  <a:pt x="18610" y="14857"/>
                </a:moveTo>
                <a:cubicBezTo>
                  <a:pt x="17497" y="17026"/>
                  <a:pt x="15523" y="18677"/>
                  <a:pt x="13144" y="19349"/>
                </a:cubicBezTo>
                <a:cubicBezTo>
                  <a:pt x="13898" y="18253"/>
                  <a:pt x="14739" y="16733"/>
                  <a:pt x="15284" y="14857"/>
                </a:cubicBezTo>
                <a:cubicBezTo>
                  <a:pt x="15284" y="14857"/>
                  <a:pt x="18610" y="14857"/>
                  <a:pt x="18610" y="14857"/>
                </a:cubicBezTo>
                <a:close/>
                <a:moveTo>
                  <a:pt x="15705" y="8663"/>
                </a:moveTo>
                <a:lnTo>
                  <a:pt x="18953" y="8663"/>
                </a:lnTo>
                <a:cubicBezTo>
                  <a:pt x="19080" y="8663"/>
                  <a:pt x="19202" y="8637"/>
                  <a:pt x="19313" y="8591"/>
                </a:cubicBezTo>
                <a:cubicBezTo>
                  <a:pt x="19493" y="9298"/>
                  <a:pt x="19589" y="10038"/>
                  <a:pt x="19589" y="10800"/>
                </a:cubicBezTo>
                <a:cubicBezTo>
                  <a:pt x="19589" y="11562"/>
                  <a:pt x="19493" y="12302"/>
                  <a:pt x="19313" y="13009"/>
                </a:cubicBezTo>
                <a:cubicBezTo>
                  <a:pt x="19202" y="12963"/>
                  <a:pt x="19080" y="12937"/>
                  <a:pt x="18953" y="12937"/>
                </a:cubicBezTo>
                <a:lnTo>
                  <a:pt x="15705" y="12937"/>
                </a:lnTo>
                <a:cubicBezTo>
                  <a:pt x="15806" y="12258"/>
                  <a:pt x="15865" y="11546"/>
                  <a:pt x="15865" y="10800"/>
                </a:cubicBezTo>
                <a:cubicBezTo>
                  <a:pt x="15865" y="10054"/>
                  <a:pt x="15806" y="9342"/>
                  <a:pt x="15705" y="8663"/>
                </a:cubicBezTo>
                <a:close/>
                <a:moveTo>
                  <a:pt x="13144" y="2251"/>
                </a:moveTo>
                <a:cubicBezTo>
                  <a:pt x="15523" y="2923"/>
                  <a:pt x="17497" y="4574"/>
                  <a:pt x="18610" y="6743"/>
                </a:cubicBezTo>
                <a:lnTo>
                  <a:pt x="15284" y="6743"/>
                </a:lnTo>
                <a:cubicBezTo>
                  <a:pt x="14739" y="4867"/>
                  <a:pt x="13898" y="3347"/>
                  <a:pt x="13144" y="2251"/>
                </a:cubicBezTo>
                <a:close/>
                <a:moveTo>
                  <a:pt x="4767" y="18636"/>
                </a:moveTo>
                <a:cubicBezTo>
                  <a:pt x="4487" y="19085"/>
                  <a:pt x="4623" y="19677"/>
                  <a:pt x="5069" y="19959"/>
                </a:cubicBezTo>
                <a:cubicBezTo>
                  <a:pt x="6773" y="21032"/>
                  <a:pt x="8742" y="21600"/>
                  <a:pt x="10761" y="21600"/>
                </a:cubicBezTo>
                <a:cubicBezTo>
                  <a:pt x="10783" y="21600"/>
                  <a:pt x="10803" y="21598"/>
                  <a:pt x="10825" y="21598"/>
                </a:cubicBezTo>
                <a:cubicBezTo>
                  <a:pt x="10830" y="21598"/>
                  <a:pt x="10835" y="21600"/>
                  <a:pt x="10841" y="21600"/>
                </a:cubicBezTo>
                <a:cubicBezTo>
                  <a:pt x="10851" y="21600"/>
                  <a:pt x="10861" y="21597"/>
                  <a:pt x="10872" y="21597"/>
                </a:cubicBezTo>
                <a:cubicBezTo>
                  <a:pt x="16741" y="21537"/>
                  <a:pt x="21498" y="16718"/>
                  <a:pt x="21498" y="10800"/>
                </a:cubicBezTo>
                <a:cubicBezTo>
                  <a:pt x="21498" y="4845"/>
                  <a:pt x="16681" y="0"/>
                  <a:pt x="10761" y="0"/>
                </a:cubicBezTo>
                <a:cubicBezTo>
                  <a:pt x="8756" y="0"/>
                  <a:pt x="6799" y="560"/>
                  <a:pt x="5103" y="1620"/>
                </a:cubicBezTo>
                <a:cubicBezTo>
                  <a:pt x="4655" y="1900"/>
                  <a:pt x="4518" y="2492"/>
                  <a:pt x="4796" y="2942"/>
                </a:cubicBezTo>
                <a:cubicBezTo>
                  <a:pt x="5075" y="3393"/>
                  <a:pt x="5663" y="3532"/>
                  <a:pt x="6110" y="3251"/>
                </a:cubicBezTo>
                <a:cubicBezTo>
                  <a:pt x="6853" y="2787"/>
                  <a:pt x="7657" y="2444"/>
                  <a:pt x="8496" y="2220"/>
                </a:cubicBezTo>
                <a:cubicBezTo>
                  <a:pt x="8285" y="2524"/>
                  <a:pt x="8068" y="2861"/>
                  <a:pt x="7852" y="3229"/>
                </a:cubicBezTo>
                <a:cubicBezTo>
                  <a:pt x="7584" y="3686"/>
                  <a:pt x="7735" y="4275"/>
                  <a:pt x="8189" y="4544"/>
                </a:cubicBezTo>
                <a:cubicBezTo>
                  <a:pt x="8341" y="4634"/>
                  <a:pt x="8508" y="4678"/>
                  <a:pt x="8673" y="4677"/>
                </a:cubicBezTo>
                <a:cubicBezTo>
                  <a:pt x="9000" y="4677"/>
                  <a:pt x="9318" y="4508"/>
                  <a:pt x="9496" y="4205"/>
                </a:cubicBezTo>
                <a:cubicBezTo>
                  <a:pt x="9966" y="3403"/>
                  <a:pt x="10443" y="2772"/>
                  <a:pt x="10804" y="2339"/>
                </a:cubicBezTo>
                <a:cubicBezTo>
                  <a:pt x="11482" y="3155"/>
                  <a:pt x="12570" y="4679"/>
                  <a:pt x="13274" y="6743"/>
                </a:cubicBezTo>
                <a:lnTo>
                  <a:pt x="9632" y="6743"/>
                </a:lnTo>
                <a:cubicBezTo>
                  <a:pt x="9105" y="6743"/>
                  <a:pt x="8678" y="7173"/>
                  <a:pt x="8678" y="7703"/>
                </a:cubicBezTo>
                <a:cubicBezTo>
                  <a:pt x="8678" y="8233"/>
                  <a:pt x="9105" y="8663"/>
                  <a:pt x="9632" y="8663"/>
                </a:cubicBezTo>
                <a:lnTo>
                  <a:pt x="13767" y="8663"/>
                </a:lnTo>
                <a:cubicBezTo>
                  <a:pt x="13886" y="9337"/>
                  <a:pt x="13956" y="10050"/>
                  <a:pt x="13956" y="10800"/>
                </a:cubicBezTo>
                <a:cubicBezTo>
                  <a:pt x="13956" y="11550"/>
                  <a:pt x="13886" y="12263"/>
                  <a:pt x="13767" y="12937"/>
                </a:cubicBezTo>
                <a:lnTo>
                  <a:pt x="10182" y="12937"/>
                </a:lnTo>
                <a:cubicBezTo>
                  <a:pt x="9654" y="12937"/>
                  <a:pt x="9227" y="13367"/>
                  <a:pt x="9227" y="13897"/>
                </a:cubicBezTo>
                <a:cubicBezTo>
                  <a:pt x="9227" y="14427"/>
                  <a:pt x="9654" y="14857"/>
                  <a:pt x="10182" y="14857"/>
                </a:cubicBezTo>
                <a:lnTo>
                  <a:pt x="13274" y="14857"/>
                </a:lnTo>
                <a:cubicBezTo>
                  <a:pt x="12569" y="16921"/>
                  <a:pt x="11482" y="18446"/>
                  <a:pt x="10804" y="19261"/>
                </a:cubicBezTo>
                <a:cubicBezTo>
                  <a:pt x="10411" y="18790"/>
                  <a:pt x="9881" y="18085"/>
                  <a:pt x="9370" y="17177"/>
                </a:cubicBezTo>
                <a:cubicBezTo>
                  <a:pt x="9110" y="16715"/>
                  <a:pt x="8528" y="16552"/>
                  <a:pt x="8069" y="16814"/>
                </a:cubicBezTo>
                <a:cubicBezTo>
                  <a:pt x="7610" y="17076"/>
                  <a:pt x="7449" y="17661"/>
                  <a:pt x="7709" y="18122"/>
                </a:cubicBezTo>
                <a:cubicBezTo>
                  <a:pt x="7972" y="18590"/>
                  <a:pt x="8239" y="19008"/>
                  <a:pt x="8496" y="19380"/>
                </a:cubicBezTo>
                <a:cubicBezTo>
                  <a:pt x="7647" y="19153"/>
                  <a:pt x="6833" y="18804"/>
                  <a:pt x="6083" y="18332"/>
                </a:cubicBezTo>
                <a:cubicBezTo>
                  <a:pt x="5636" y="18050"/>
                  <a:pt x="5047" y="18186"/>
                  <a:pt x="4767" y="18636"/>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125" name="2010 //"/>
          <p:cNvSpPr txBox="1">
            <a:spLocks noGrp="1"/>
          </p:cNvSpPr>
          <p:nvPr>
            <p:ph type="body" sz="quarter" idx="23"/>
          </p:nvPr>
        </p:nvSpPr>
        <p:spPr>
          <a:xfrm>
            <a:off x="4767731" y="6896100"/>
            <a:ext cx="1165044" cy="228600"/>
          </a:xfrm>
          <a:prstGeom prst="rect">
            <a:avLst/>
          </a:prstGeom>
        </p:spPr>
        <p:txBody>
          <a:bodyPr anchor="ctr"/>
          <a:lstStyle>
            <a:lvl1pPr algn="r">
              <a:defRPr sz="1400">
                <a:solidFill>
                  <a:srgbClr val="272726"/>
                </a:solidFill>
                <a:latin typeface="+mn-lt"/>
                <a:ea typeface="+mn-ea"/>
                <a:cs typeface="+mn-cs"/>
                <a:sym typeface="Avenir Next Demi Bold"/>
              </a:defRPr>
            </a:lvl1pPr>
          </a:lstStyle>
          <a:p>
            <a:pPr lvl="0"/>
            <a:r>
              <a:rPr lang="en-US"/>
              <a:t>Edit Master text styles</a:t>
            </a:r>
          </a:p>
        </p:txBody>
      </p:sp>
    </p:spTree>
    <p:extLst>
      <p:ext uri="{BB962C8B-B14F-4D97-AF65-F5344CB8AC3E}">
        <p14:creationId xmlns:p14="http://schemas.microsoft.com/office/powerpoint/2010/main" val="2063742556"/>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reserve="1">
  <p:cSld name="8">
    <p:spTree>
      <p:nvGrpSpPr>
        <p:cNvPr id="1" name=""/>
        <p:cNvGrpSpPr/>
        <p:nvPr/>
      </p:nvGrpSpPr>
      <p:grpSpPr>
        <a:xfrm>
          <a:off x="0" y="0"/>
          <a:ext cx="0" cy="0"/>
          <a:chOff x="0" y="0"/>
          <a:chExt cx="0" cy="0"/>
        </a:xfrm>
      </p:grpSpPr>
      <p:sp>
        <p:nvSpPr>
          <p:cNvPr id="13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33"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134"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135"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136" name="Line"/>
          <p:cNvSpPr>
            <a:spLocks noGrp="1"/>
          </p:cNvSpPr>
          <p:nvPr>
            <p:ph type="body" sz="quarter" idx="16" hasCustomPrompt="1"/>
          </p:nvPr>
        </p:nvSpPr>
        <p:spPr>
          <a:xfrm flipV="1">
            <a:off x="6502399" y="-9939"/>
            <a:ext cx="1" cy="9773478"/>
          </a:xfrm>
          <a:prstGeom prst="line">
            <a:avLst/>
          </a:prstGeom>
          <a:ln>
            <a:solidFill>
              <a:srgbClr val="272726"/>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137" name="Rectangle"/>
          <p:cNvSpPr>
            <a:spLocks noGrp="1"/>
          </p:cNvSpPr>
          <p:nvPr>
            <p:ph type="body" sz="quarter" idx="17" hasCustomPrompt="1"/>
          </p:nvPr>
        </p:nvSpPr>
        <p:spPr>
          <a:xfrm>
            <a:off x="7072025" y="3889144"/>
            <a:ext cx="4366111" cy="1975312"/>
          </a:xfrm>
          <a:prstGeom prst="rect">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38" name="Mollis Parturient"/>
          <p:cNvSpPr txBox="1">
            <a:spLocks noGrp="1"/>
          </p:cNvSpPr>
          <p:nvPr>
            <p:ph type="body" sz="quarter" idx="18"/>
          </p:nvPr>
        </p:nvSpPr>
        <p:spPr>
          <a:xfrm>
            <a:off x="8010757" y="4095105"/>
            <a:ext cx="3187552" cy="446981"/>
          </a:xfrm>
          <a:prstGeom prst="rect">
            <a:avLst/>
          </a:prstGeom>
        </p:spPr>
        <p:txBody>
          <a:bodyPr anchor="ctr"/>
          <a:lstStyle>
            <a:lvl1pPr>
              <a:defRPr sz="2200">
                <a:solidFill>
                  <a:srgbClr val="272726"/>
                </a:solidFill>
                <a:latin typeface="+mn-lt"/>
                <a:ea typeface="+mn-ea"/>
                <a:cs typeface="+mn-cs"/>
                <a:sym typeface="Avenir Next Demi Bold"/>
              </a:defRPr>
            </a:lvl1pPr>
          </a:lstStyle>
          <a:p>
            <a:pPr lvl="0"/>
            <a:r>
              <a:rPr lang="en-US"/>
              <a:t>Edit Master text styles</a:t>
            </a:r>
          </a:p>
        </p:txBody>
      </p:sp>
      <p:sp>
        <p:nvSpPr>
          <p:cNvPr id="139" name="Nulla vitae elit libero, a pharetra augue. Cras mattis consectetur purus sit amet fermentum."/>
          <p:cNvSpPr txBox="1">
            <a:spLocks noGrp="1"/>
          </p:cNvSpPr>
          <p:nvPr>
            <p:ph type="body" sz="quarter" idx="19"/>
          </p:nvPr>
        </p:nvSpPr>
        <p:spPr>
          <a:xfrm>
            <a:off x="8010757" y="4612729"/>
            <a:ext cx="3187552" cy="1045766"/>
          </a:xfrm>
          <a:prstGeom prst="rect">
            <a:avLst/>
          </a:prstGeom>
        </p:spPr>
        <p:txBody>
          <a:bodyPr/>
          <a:lstStyle>
            <a:lvl1pPr>
              <a:defRPr sz="1500">
                <a:solidFill>
                  <a:srgbClr val="272726"/>
                </a:solidFill>
              </a:defRPr>
            </a:lvl1pPr>
          </a:lstStyle>
          <a:p>
            <a:pPr lvl="0"/>
            <a:r>
              <a:rPr lang="en-US"/>
              <a:t>Edit Master text styles</a:t>
            </a:r>
          </a:p>
        </p:txBody>
      </p:sp>
      <p:sp>
        <p:nvSpPr>
          <p:cNvPr id="140" name="Shape"/>
          <p:cNvSpPr>
            <a:spLocks noGrp="1"/>
          </p:cNvSpPr>
          <p:nvPr>
            <p:ph type="body" sz="quarter" idx="20" hasCustomPrompt="1"/>
          </p:nvPr>
        </p:nvSpPr>
        <p:spPr>
          <a:xfrm>
            <a:off x="7311852" y="4095105"/>
            <a:ext cx="447513" cy="446981"/>
          </a:xfrm>
          <a:custGeom>
            <a:avLst/>
            <a:gdLst/>
            <a:ahLst/>
            <a:cxnLst>
              <a:cxn ang="0">
                <a:pos x="wd2" y="hd2"/>
              </a:cxn>
              <a:cxn ang="5400000">
                <a:pos x="wd2" y="hd2"/>
              </a:cxn>
              <a:cxn ang="10800000">
                <a:pos x="wd2" y="hd2"/>
              </a:cxn>
              <a:cxn ang="16200000">
                <a:pos x="wd2" y="hd2"/>
              </a:cxn>
            </a:cxnLst>
            <a:rect l="0" t="0" r="r" b="b"/>
            <a:pathLst>
              <a:path w="21498" h="21600" extrusionOk="0">
                <a:moveTo>
                  <a:pt x="2685" y="9075"/>
                </a:moveTo>
                <a:cubicBezTo>
                  <a:pt x="2573" y="8867"/>
                  <a:pt x="2574" y="8652"/>
                  <a:pt x="2687" y="8417"/>
                </a:cubicBezTo>
                <a:cubicBezTo>
                  <a:pt x="2855" y="8068"/>
                  <a:pt x="3045" y="7906"/>
                  <a:pt x="3209" y="7822"/>
                </a:cubicBezTo>
                <a:lnTo>
                  <a:pt x="3209" y="9560"/>
                </a:lnTo>
                <a:cubicBezTo>
                  <a:pt x="2968" y="9426"/>
                  <a:pt x="2785" y="9262"/>
                  <a:pt x="2685" y="9075"/>
                </a:cubicBezTo>
                <a:close/>
                <a:moveTo>
                  <a:pt x="5940" y="12943"/>
                </a:moveTo>
                <a:cubicBezTo>
                  <a:pt x="6089" y="13358"/>
                  <a:pt x="5962" y="13814"/>
                  <a:pt x="5583" y="14225"/>
                </a:cubicBezTo>
                <a:cubicBezTo>
                  <a:pt x="5470" y="14348"/>
                  <a:pt x="5310" y="14445"/>
                  <a:pt x="5118" y="14514"/>
                </a:cubicBezTo>
                <a:lnTo>
                  <a:pt x="5118" y="12113"/>
                </a:lnTo>
                <a:cubicBezTo>
                  <a:pt x="5527" y="12319"/>
                  <a:pt x="5819" y="12603"/>
                  <a:pt x="5940" y="12943"/>
                </a:cubicBezTo>
                <a:close/>
                <a:moveTo>
                  <a:pt x="3209" y="16407"/>
                </a:moveTo>
                <a:lnTo>
                  <a:pt x="3209" y="16558"/>
                </a:lnTo>
                <a:cubicBezTo>
                  <a:pt x="3209" y="17088"/>
                  <a:pt x="3637" y="17518"/>
                  <a:pt x="4164" y="17518"/>
                </a:cubicBezTo>
                <a:cubicBezTo>
                  <a:pt x="4691" y="17518"/>
                  <a:pt x="5118" y="17088"/>
                  <a:pt x="5118" y="16558"/>
                </a:cubicBezTo>
                <a:lnTo>
                  <a:pt x="5118" y="16488"/>
                </a:lnTo>
                <a:cubicBezTo>
                  <a:pt x="5872" y="16360"/>
                  <a:pt x="6519" y="16032"/>
                  <a:pt x="6982" y="15531"/>
                </a:cubicBezTo>
                <a:cubicBezTo>
                  <a:pt x="7846" y="14595"/>
                  <a:pt x="8128" y="13384"/>
                  <a:pt x="7736" y="12292"/>
                </a:cubicBezTo>
                <a:cubicBezTo>
                  <a:pt x="7355" y="11231"/>
                  <a:pt x="6402" y="10434"/>
                  <a:pt x="5118" y="10065"/>
                </a:cubicBezTo>
                <a:lnTo>
                  <a:pt x="5118" y="8089"/>
                </a:lnTo>
                <a:cubicBezTo>
                  <a:pt x="5445" y="8244"/>
                  <a:pt x="5717" y="8410"/>
                  <a:pt x="5860" y="8511"/>
                </a:cubicBezTo>
                <a:cubicBezTo>
                  <a:pt x="6290" y="8817"/>
                  <a:pt x="6885" y="8715"/>
                  <a:pt x="7189" y="8284"/>
                </a:cubicBezTo>
                <a:cubicBezTo>
                  <a:pt x="7495" y="7852"/>
                  <a:pt x="7394" y="7253"/>
                  <a:pt x="6965" y="6945"/>
                </a:cubicBezTo>
                <a:cubicBezTo>
                  <a:pt x="6834" y="6852"/>
                  <a:pt x="6085" y="6336"/>
                  <a:pt x="5118" y="6026"/>
                </a:cubicBezTo>
                <a:lnTo>
                  <a:pt x="5118" y="5358"/>
                </a:lnTo>
                <a:cubicBezTo>
                  <a:pt x="5118" y="4828"/>
                  <a:pt x="4691" y="4398"/>
                  <a:pt x="4164" y="4398"/>
                </a:cubicBezTo>
                <a:cubicBezTo>
                  <a:pt x="3637" y="4398"/>
                  <a:pt x="3209" y="4828"/>
                  <a:pt x="3209" y="5358"/>
                </a:cubicBezTo>
                <a:lnTo>
                  <a:pt x="3209" y="5833"/>
                </a:lnTo>
                <a:cubicBezTo>
                  <a:pt x="3116" y="5848"/>
                  <a:pt x="3022" y="5865"/>
                  <a:pt x="2929" y="5889"/>
                </a:cubicBezTo>
                <a:cubicBezTo>
                  <a:pt x="2074" y="6108"/>
                  <a:pt x="1397" y="6693"/>
                  <a:pt x="970" y="7579"/>
                </a:cubicBezTo>
                <a:cubicBezTo>
                  <a:pt x="592" y="8363"/>
                  <a:pt x="605" y="9241"/>
                  <a:pt x="1005" y="9987"/>
                </a:cubicBezTo>
                <a:cubicBezTo>
                  <a:pt x="1415" y="10751"/>
                  <a:pt x="2199" y="11319"/>
                  <a:pt x="3209" y="11616"/>
                </a:cubicBezTo>
                <a:lnTo>
                  <a:pt x="3209" y="14398"/>
                </a:lnTo>
                <a:cubicBezTo>
                  <a:pt x="2642" y="14181"/>
                  <a:pt x="2098" y="13820"/>
                  <a:pt x="1648" y="13339"/>
                </a:cubicBezTo>
                <a:cubicBezTo>
                  <a:pt x="1287" y="12954"/>
                  <a:pt x="683" y="12936"/>
                  <a:pt x="299" y="13300"/>
                </a:cubicBezTo>
                <a:cubicBezTo>
                  <a:pt x="-84" y="13663"/>
                  <a:pt x="-102" y="14271"/>
                  <a:pt x="260" y="14657"/>
                </a:cubicBezTo>
                <a:cubicBezTo>
                  <a:pt x="1091" y="15543"/>
                  <a:pt x="2126" y="16148"/>
                  <a:pt x="3209" y="16407"/>
                </a:cubicBezTo>
                <a:close/>
                <a:moveTo>
                  <a:pt x="18610" y="14857"/>
                </a:moveTo>
                <a:cubicBezTo>
                  <a:pt x="17497" y="17026"/>
                  <a:pt x="15523" y="18677"/>
                  <a:pt x="13144" y="19349"/>
                </a:cubicBezTo>
                <a:cubicBezTo>
                  <a:pt x="13898" y="18253"/>
                  <a:pt x="14739" y="16733"/>
                  <a:pt x="15284" y="14857"/>
                </a:cubicBezTo>
                <a:cubicBezTo>
                  <a:pt x="15284" y="14857"/>
                  <a:pt x="18610" y="14857"/>
                  <a:pt x="18610" y="14857"/>
                </a:cubicBezTo>
                <a:close/>
                <a:moveTo>
                  <a:pt x="15705" y="8663"/>
                </a:moveTo>
                <a:lnTo>
                  <a:pt x="18953" y="8663"/>
                </a:lnTo>
                <a:cubicBezTo>
                  <a:pt x="19080" y="8663"/>
                  <a:pt x="19202" y="8637"/>
                  <a:pt x="19313" y="8591"/>
                </a:cubicBezTo>
                <a:cubicBezTo>
                  <a:pt x="19493" y="9298"/>
                  <a:pt x="19589" y="10038"/>
                  <a:pt x="19589" y="10800"/>
                </a:cubicBezTo>
                <a:cubicBezTo>
                  <a:pt x="19589" y="11562"/>
                  <a:pt x="19493" y="12302"/>
                  <a:pt x="19313" y="13009"/>
                </a:cubicBezTo>
                <a:cubicBezTo>
                  <a:pt x="19202" y="12963"/>
                  <a:pt x="19080" y="12937"/>
                  <a:pt x="18953" y="12937"/>
                </a:cubicBezTo>
                <a:lnTo>
                  <a:pt x="15705" y="12937"/>
                </a:lnTo>
                <a:cubicBezTo>
                  <a:pt x="15806" y="12258"/>
                  <a:pt x="15865" y="11546"/>
                  <a:pt x="15865" y="10800"/>
                </a:cubicBezTo>
                <a:cubicBezTo>
                  <a:pt x="15865" y="10054"/>
                  <a:pt x="15806" y="9342"/>
                  <a:pt x="15705" y="8663"/>
                </a:cubicBezTo>
                <a:close/>
                <a:moveTo>
                  <a:pt x="13144" y="2251"/>
                </a:moveTo>
                <a:cubicBezTo>
                  <a:pt x="15523" y="2923"/>
                  <a:pt x="17497" y="4574"/>
                  <a:pt x="18610" y="6743"/>
                </a:cubicBezTo>
                <a:lnTo>
                  <a:pt x="15284" y="6743"/>
                </a:lnTo>
                <a:cubicBezTo>
                  <a:pt x="14739" y="4867"/>
                  <a:pt x="13898" y="3347"/>
                  <a:pt x="13144" y="2251"/>
                </a:cubicBezTo>
                <a:close/>
                <a:moveTo>
                  <a:pt x="4767" y="18636"/>
                </a:moveTo>
                <a:cubicBezTo>
                  <a:pt x="4487" y="19085"/>
                  <a:pt x="4623" y="19677"/>
                  <a:pt x="5069" y="19959"/>
                </a:cubicBezTo>
                <a:cubicBezTo>
                  <a:pt x="6773" y="21032"/>
                  <a:pt x="8742" y="21600"/>
                  <a:pt x="10761" y="21600"/>
                </a:cubicBezTo>
                <a:cubicBezTo>
                  <a:pt x="10783" y="21600"/>
                  <a:pt x="10803" y="21598"/>
                  <a:pt x="10825" y="21598"/>
                </a:cubicBezTo>
                <a:cubicBezTo>
                  <a:pt x="10830" y="21598"/>
                  <a:pt x="10835" y="21600"/>
                  <a:pt x="10841" y="21600"/>
                </a:cubicBezTo>
                <a:cubicBezTo>
                  <a:pt x="10851" y="21600"/>
                  <a:pt x="10861" y="21597"/>
                  <a:pt x="10872" y="21597"/>
                </a:cubicBezTo>
                <a:cubicBezTo>
                  <a:pt x="16741" y="21537"/>
                  <a:pt x="21498" y="16718"/>
                  <a:pt x="21498" y="10800"/>
                </a:cubicBezTo>
                <a:cubicBezTo>
                  <a:pt x="21498" y="4845"/>
                  <a:pt x="16681" y="0"/>
                  <a:pt x="10761" y="0"/>
                </a:cubicBezTo>
                <a:cubicBezTo>
                  <a:pt x="8756" y="0"/>
                  <a:pt x="6799" y="560"/>
                  <a:pt x="5103" y="1620"/>
                </a:cubicBezTo>
                <a:cubicBezTo>
                  <a:pt x="4655" y="1900"/>
                  <a:pt x="4518" y="2492"/>
                  <a:pt x="4796" y="2942"/>
                </a:cubicBezTo>
                <a:cubicBezTo>
                  <a:pt x="5075" y="3393"/>
                  <a:pt x="5663" y="3532"/>
                  <a:pt x="6110" y="3251"/>
                </a:cubicBezTo>
                <a:cubicBezTo>
                  <a:pt x="6853" y="2787"/>
                  <a:pt x="7657" y="2444"/>
                  <a:pt x="8496" y="2220"/>
                </a:cubicBezTo>
                <a:cubicBezTo>
                  <a:pt x="8285" y="2524"/>
                  <a:pt x="8068" y="2861"/>
                  <a:pt x="7852" y="3229"/>
                </a:cubicBezTo>
                <a:cubicBezTo>
                  <a:pt x="7584" y="3686"/>
                  <a:pt x="7735" y="4275"/>
                  <a:pt x="8189" y="4544"/>
                </a:cubicBezTo>
                <a:cubicBezTo>
                  <a:pt x="8341" y="4634"/>
                  <a:pt x="8508" y="4678"/>
                  <a:pt x="8673" y="4677"/>
                </a:cubicBezTo>
                <a:cubicBezTo>
                  <a:pt x="9000" y="4677"/>
                  <a:pt x="9318" y="4508"/>
                  <a:pt x="9496" y="4205"/>
                </a:cubicBezTo>
                <a:cubicBezTo>
                  <a:pt x="9966" y="3403"/>
                  <a:pt x="10443" y="2772"/>
                  <a:pt x="10804" y="2339"/>
                </a:cubicBezTo>
                <a:cubicBezTo>
                  <a:pt x="11482" y="3155"/>
                  <a:pt x="12570" y="4679"/>
                  <a:pt x="13274" y="6743"/>
                </a:cubicBezTo>
                <a:lnTo>
                  <a:pt x="9632" y="6743"/>
                </a:lnTo>
                <a:cubicBezTo>
                  <a:pt x="9105" y="6743"/>
                  <a:pt x="8678" y="7173"/>
                  <a:pt x="8678" y="7703"/>
                </a:cubicBezTo>
                <a:cubicBezTo>
                  <a:pt x="8678" y="8233"/>
                  <a:pt x="9105" y="8663"/>
                  <a:pt x="9632" y="8663"/>
                </a:cubicBezTo>
                <a:lnTo>
                  <a:pt x="13767" y="8663"/>
                </a:lnTo>
                <a:cubicBezTo>
                  <a:pt x="13886" y="9337"/>
                  <a:pt x="13956" y="10050"/>
                  <a:pt x="13956" y="10800"/>
                </a:cubicBezTo>
                <a:cubicBezTo>
                  <a:pt x="13956" y="11550"/>
                  <a:pt x="13886" y="12263"/>
                  <a:pt x="13767" y="12937"/>
                </a:cubicBezTo>
                <a:lnTo>
                  <a:pt x="10182" y="12937"/>
                </a:lnTo>
                <a:cubicBezTo>
                  <a:pt x="9654" y="12937"/>
                  <a:pt x="9227" y="13367"/>
                  <a:pt x="9227" y="13897"/>
                </a:cubicBezTo>
                <a:cubicBezTo>
                  <a:pt x="9227" y="14427"/>
                  <a:pt x="9654" y="14857"/>
                  <a:pt x="10182" y="14857"/>
                </a:cubicBezTo>
                <a:lnTo>
                  <a:pt x="13274" y="14857"/>
                </a:lnTo>
                <a:cubicBezTo>
                  <a:pt x="12569" y="16921"/>
                  <a:pt x="11482" y="18446"/>
                  <a:pt x="10804" y="19261"/>
                </a:cubicBezTo>
                <a:cubicBezTo>
                  <a:pt x="10411" y="18790"/>
                  <a:pt x="9881" y="18085"/>
                  <a:pt x="9370" y="17177"/>
                </a:cubicBezTo>
                <a:cubicBezTo>
                  <a:pt x="9110" y="16715"/>
                  <a:pt x="8528" y="16552"/>
                  <a:pt x="8069" y="16814"/>
                </a:cubicBezTo>
                <a:cubicBezTo>
                  <a:pt x="7610" y="17076"/>
                  <a:pt x="7449" y="17661"/>
                  <a:pt x="7709" y="18122"/>
                </a:cubicBezTo>
                <a:cubicBezTo>
                  <a:pt x="7972" y="18590"/>
                  <a:pt x="8239" y="19008"/>
                  <a:pt x="8496" y="19380"/>
                </a:cubicBezTo>
                <a:cubicBezTo>
                  <a:pt x="7647" y="19153"/>
                  <a:pt x="6833" y="18804"/>
                  <a:pt x="6083" y="18332"/>
                </a:cubicBezTo>
                <a:cubicBezTo>
                  <a:pt x="5636" y="18050"/>
                  <a:pt x="5047" y="18186"/>
                  <a:pt x="4767" y="18636"/>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141" name="Rectangle"/>
          <p:cNvSpPr>
            <a:spLocks noGrp="1"/>
          </p:cNvSpPr>
          <p:nvPr>
            <p:ph type="body" sz="quarter" idx="21" hasCustomPrompt="1"/>
          </p:nvPr>
        </p:nvSpPr>
        <p:spPr>
          <a:xfrm>
            <a:off x="1439003" y="1139022"/>
            <a:ext cx="4366111" cy="1975312"/>
          </a:xfrm>
          <a:prstGeom prst="rect">
            <a:avLst/>
          </a:prstGeom>
          <a:solidFill>
            <a:srgbClr val="272726"/>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42" name="Ipsum Ligula"/>
          <p:cNvSpPr txBox="1">
            <a:spLocks noGrp="1"/>
          </p:cNvSpPr>
          <p:nvPr>
            <p:ph type="body" sz="quarter" idx="22"/>
          </p:nvPr>
        </p:nvSpPr>
        <p:spPr>
          <a:xfrm>
            <a:off x="1677654" y="1344982"/>
            <a:ext cx="3187553" cy="446982"/>
          </a:xfrm>
          <a:prstGeom prst="rect">
            <a:avLst/>
          </a:prstGeom>
        </p:spPr>
        <p:txBody>
          <a:bodyPr anchor="ctr"/>
          <a:lstStyle>
            <a:lvl1pPr algn="r">
              <a:defRPr sz="2200">
                <a:solidFill>
                  <a:srgbClr val="FFFFFF"/>
                </a:solidFill>
                <a:latin typeface="+mn-lt"/>
                <a:ea typeface="+mn-ea"/>
                <a:cs typeface="+mn-cs"/>
                <a:sym typeface="Avenir Next Demi Bold"/>
              </a:defRPr>
            </a:lvl1pPr>
          </a:lstStyle>
          <a:p>
            <a:pPr lvl="0"/>
            <a:r>
              <a:rPr lang="en-US"/>
              <a:t>Edit Master text styles</a:t>
            </a:r>
          </a:p>
        </p:txBody>
      </p:sp>
      <p:sp>
        <p:nvSpPr>
          <p:cNvPr id="143" name="Nulla vitae elit libero, a pharetra augue. Cras mattis consectetur purus sit amet fermentum."/>
          <p:cNvSpPr txBox="1">
            <a:spLocks noGrp="1"/>
          </p:cNvSpPr>
          <p:nvPr>
            <p:ph type="body" sz="quarter" idx="23"/>
          </p:nvPr>
        </p:nvSpPr>
        <p:spPr>
          <a:xfrm>
            <a:off x="1677654" y="1862607"/>
            <a:ext cx="3187553" cy="1045766"/>
          </a:xfrm>
          <a:prstGeom prst="rect">
            <a:avLst/>
          </a:prstGeom>
        </p:spPr>
        <p:txBody>
          <a:bodyPr/>
          <a:lstStyle>
            <a:lvl1pPr algn="r">
              <a:defRPr sz="1500">
                <a:solidFill>
                  <a:srgbClr val="FFFFFF"/>
                </a:solidFill>
              </a:defRPr>
            </a:lvl1pPr>
          </a:lstStyle>
          <a:p>
            <a:pPr lvl="0"/>
            <a:r>
              <a:rPr lang="en-US"/>
              <a:t>Edit Master text styles</a:t>
            </a:r>
          </a:p>
        </p:txBody>
      </p:sp>
      <p:sp>
        <p:nvSpPr>
          <p:cNvPr id="144" name="Shape"/>
          <p:cNvSpPr>
            <a:spLocks noGrp="1"/>
          </p:cNvSpPr>
          <p:nvPr>
            <p:ph type="body" sz="quarter" idx="24" hasCustomPrompt="1"/>
          </p:nvPr>
        </p:nvSpPr>
        <p:spPr>
          <a:xfrm>
            <a:off x="5118950" y="1344982"/>
            <a:ext cx="447512" cy="446982"/>
          </a:xfrm>
          <a:custGeom>
            <a:avLst/>
            <a:gdLst/>
            <a:ahLst/>
            <a:cxnLst>
              <a:cxn ang="0">
                <a:pos x="wd2" y="hd2"/>
              </a:cxn>
              <a:cxn ang="5400000">
                <a:pos x="wd2" y="hd2"/>
              </a:cxn>
              <a:cxn ang="10800000">
                <a:pos x="wd2" y="hd2"/>
              </a:cxn>
              <a:cxn ang="16200000">
                <a:pos x="wd2" y="hd2"/>
              </a:cxn>
            </a:cxnLst>
            <a:rect l="0" t="0" r="r" b="b"/>
            <a:pathLst>
              <a:path w="21498" h="21600" extrusionOk="0">
                <a:moveTo>
                  <a:pt x="2685" y="9075"/>
                </a:moveTo>
                <a:cubicBezTo>
                  <a:pt x="2573" y="8867"/>
                  <a:pt x="2574" y="8652"/>
                  <a:pt x="2687" y="8417"/>
                </a:cubicBezTo>
                <a:cubicBezTo>
                  <a:pt x="2855" y="8068"/>
                  <a:pt x="3045" y="7906"/>
                  <a:pt x="3209" y="7822"/>
                </a:cubicBezTo>
                <a:lnTo>
                  <a:pt x="3209" y="9560"/>
                </a:lnTo>
                <a:cubicBezTo>
                  <a:pt x="2968" y="9426"/>
                  <a:pt x="2785" y="9262"/>
                  <a:pt x="2685" y="9075"/>
                </a:cubicBezTo>
                <a:close/>
                <a:moveTo>
                  <a:pt x="5940" y="12943"/>
                </a:moveTo>
                <a:cubicBezTo>
                  <a:pt x="6089" y="13358"/>
                  <a:pt x="5962" y="13814"/>
                  <a:pt x="5583" y="14225"/>
                </a:cubicBezTo>
                <a:cubicBezTo>
                  <a:pt x="5470" y="14348"/>
                  <a:pt x="5310" y="14445"/>
                  <a:pt x="5118" y="14514"/>
                </a:cubicBezTo>
                <a:lnTo>
                  <a:pt x="5118" y="12113"/>
                </a:lnTo>
                <a:cubicBezTo>
                  <a:pt x="5527" y="12319"/>
                  <a:pt x="5819" y="12603"/>
                  <a:pt x="5940" y="12943"/>
                </a:cubicBezTo>
                <a:close/>
                <a:moveTo>
                  <a:pt x="3209" y="16407"/>
                </a:moveTo>
                <a:lnTo>
                  <a:pt x="3209" y="16558"/>
                </a:lnTo>
                <a:cubicBezTo>
                  <a:pt x="3209" y="17088"/>
                  <a:pt x="3637" y="17518"/>
                  <a:pt x="4164" y="17518"/>
                </a:cubicBezTo>
                <a:cubicBezTo>
                  <a:pt x="4691" y="17518"/>
                  <a:pt x="5118" y="17088"/>
                  <a:pt x="5118" y="16558"/>
                </a:cubicBezTo>
                <a:lnTo>
                  <a:pt x="5118" y="16488"/>
                </a:lnTo>
                <a:cubicBezTo>
                  <a:pt x="5872" y="16360"/>
                  <a:pt x="6519" y="16032"/>
                  <a:pt x="6982" y="15531"/>
                </a:cubicBezTo>
                <a:cubicBezTo>
                  <a:pt x="7846" y="14595"/>
                  <a:pt x="8128" y="13384"/>
                  <a:pt x="7736" y="12292"/>
                </a:cubicBezTo>
                <a:cubicBezTo>
                  <a:pt x="7355" y="11231"/>
                  <a:pt x="6402" y="10434"/>
                  <a:pt x="5118" y="10065"/>
                </a:cubicBezTo>
                <a:lnTo>
                  <a:pt x="5118" y="8089"/>
                </a:lnTo>
                <a:cubicBezTo>
                  <a:pt x="5445" y="8244"/>
                  <a:pt x="5717" y="8410"/>
                  <a:pt x="5860" y="8511"/>
                </a:cubicBezTo>
                <a:cubicBezTo>
                  <a:pt x="6290" y="8817"/>
                  <a:pt x="6885" y="8715"/>
                  <a:pt x="7189" y="8284"/>
                </a:cubicBezTo>
                <a:cubicBezTo>
                  <a:pt x="7495" y="7852"/>
                  <a:pt x="7394" y="7253"/>
                  <a:pt x="6965" y="6945"/>
                </a:cubicBezTo>
                <a:cubicBezTo>
                  <a:pt x="6834" y="6852"/>
                  <a:pt x="6085" y="6336"/>
                  <a:pt x="5118" y="6026"/>
                </a:cubicBezTo>
                <a:lnTo>
                  <a:pt x="5118" y="5358"/>
                </a:lnTo>
                <a:cubicBezTo>
                  <a:pt x="5118" y="4828"/>
                  <a:pt x="4691" y="4398"/>
                  <a:pt x="4164" y="4398"/>
                </a:cubicBezTo>
                <a:cubicBezTo>
                  <a:pt x="3637" y="4398"/>
                  <a:pt x="3209" y="4828"/>
                  <a:pt x="3209" y="5358"/>
                </a:cubicBezTo>
                <a:lnTo>
                  <a:pt x="3209" y="5833"/>
                </a:lnTo>
                <a:cubicBezTo>
                  <a:pt x="3116" y="5848"/>
                  <a:pt x="3022" y="5865"/>
                  <a:pt x="2929" y="5889"/>
                </a:cubicBezTo>
                <a:cubicBezTo>
                  <a:pt x="2074" y="6108"/>
                  <a:pt x="1397" y="6693"/>
                  <a:pt x="970" y="7579"/>
                </a:cubicBezTo>
                <a:cubicBezTo>
                  <a:pt x="592" y="8363"/>
                  <a:pt x="605" y="9241"/>
                  <a:pt x="1005" y="9987"/>
                </a:cubicBezTo>
                <a:cubicBezTo>
                  <a:pt x="1415" y="10751"/>
                  <a:pt x="2199" y="11319"/>
                  <a:pt x="3209" y="11616"/>
                </a:cubicBezTo>
                <a:lnTo>
                  <a:pt x="3209" y="14398"/>
                </a:lnTo>
                <a:cubicBezTo>
                  <a:pt x="2642" y="14181"/>
                  <a:pt x="2098" y="13820"/>
                  <a:pt x="1648" y="13339"/>
                </a:cubicBezTo>
                <a:cubicBezTo>
                  <a:pt x="1287" y="12954"/>
                  <a:pt x="683" y="12936"/>
                  <a:pt x="299" y="13300"/>
                </a:cubicBezTo>
                <a:cubicBezTo>
                  <a:pt x="-84" y="13663"/>
                  <a:pt x="-102" y="14271"/>
                  <a:pt x="260" y="14657"/>
                </a:cubicBezTo>
                <a:cubicBezTo>
                  <a:pt x="1091" y="15543"/>
                  <a:pt x="2126" y="16148"/>
                  <a:pt x="3209" y="16407"/>
                </a:cubicBezTo>
                <a:close/>
                <a:moveTo>
                  <a:pt x="18610" y="14857"/>
                </a:moveTo>
                <a:cubicBezTo>
                  <a:pt x="17497" y="17026"/>
                  <a:pt x="15523" y="18677"/>
                  <a:pt x="13144" y="19349"/>
                </a:cubicBezTo>
                <a:cubicBezTo>
                  <a:pt x="13898" y="18253"/>
                  <a:pt x="14739" y="16733"/>
                  <a:pt x="15284" y="14857"/>
                </a:cubicBezTo>
                <a:cubicBezTo>
                  <a:pt x="15284" y="14857"/>
                  <a:pt x="18610" y="14857"/>
                  <a:pt x="18610" y="14857"/>
                </a:cubicBezTo>
                <a:close/>
                <a:moveTo>
                  <a:pt x="15705" y="8663"/>
                </a:moveTo>
                <a:lnTo>
                  <a:pt x="18953" y="8663"/>
                </a:lnTo>
                <a:cubicBezTo>
                  <a:pt x="19080" y="8663"/>
                  <a:pt x="19202" y="8637"/>
                  <a:pt x="19313" y="8591"/>
                </a:cubicBezTo>
                <a:cubicBezTo>
                  <a:pt x="19493" y="9298"/>
                  <a:pt x="19589" y="10038"/>
                  <a:pt x="19589" y="10800"/>
                </a:cubicBezTo>
                <a:cubicBezTo>
                  <a:pt x="19589" y="11562"/>
                  <a:pt x="19493" y="12302"/>
                  <a:pt x="19313" y="13009"/>
                </a:cubicBezTo>
                <a:cubicBezTo>
                  <a:pt x="19202" y="12963"/>
                  <a:pt x="19080" y="12937"/>
                  <a:pt x="18953" y="12937"/>
                </a:cubicBezTo>
                <a:lnTo>
                  <a:pt x="15705" y="12937"/>
                </a:lnTo>
                <a:cubicBezTo>
                  <a:pt x="15806" y="12258"/>
                  <a:pt x="15865" y="11546"/>
                  <a:pt x="15865" y="10800"/>
                </a:cubicBezTo>
                <a:cubicBezTo>
                  <a:pt x="15865" y="10054"/>
                  <a:pt x="15806" y="9342"/>
                  <a:pt x="15705" y="8663"/>
                </a:cubicBezTo>
                <a:close/>
                <a:moveTo>
                  <a:pt x="13144" y="2251"/>
                </a:moveTo>
                <a:cubicBezTo>
                  <a:pt x="15523" y="2923"/>
                  <a:pt x="17497" y="4574"/>
                  <a:pt x="18610" y="6743"/>
                </a:cubicBezTo>
                <a:lnTo>
                  <a:pt x="15284" y="6743"/>
                </a:lnTo>
                <a:cubicBezTo>
                  <a:pt x="14739" y="4867"/>
                  <a:pt x="13898" y="3347"/>
                  <a:pt x="13144" y="2251"/>
                </a:cubicBezTo>
                <a:close/>
                <a:moveTo>
                  <a:pt x="4767" y="18636"/>
                </a:moveTo>
                <a:cubicBezTo>
                  <a:pt x="4487" y="19085"/>
                  <a:pt x="4623" y="19677"/>
                  <a:pt x="5069" y="19959"/>
                </a:cubicBezTo>
                <a:cubicBezTo>
                  <a:pt x="6773" y="21032"/>
                  <a:pt x="8742" y="21600"/>
                  <a:pt x="10761" y="21600"/>
                </a:cubicBezTo>
                <a:cubicBezTo>
                  <a:pt x="10783" y="21600"/>
                  <a:pt x="10803" y="21598"/>
                  <a:pt x="10825" y="21598"/>
                </a:cubicBezTo>
                <a:cubicBezTo>
                  <a:pt x="10830" y="21598"/>
                  <a:pt x="10835" y="21600"/>
                  <a:pt x="10841" y="21600"/>
                </a:cubicBezTo>
                <a:cubicBezTo>
                  <a:pt x="10851" y="21600"/>
                  <a:pt x="10861" y="21597"/>
                  <a:pt x="10872" y="21597"/>
                </a:cubicBezTo>
                <a:cubicBezTo>
                  <a:pt x="16741" y="21537"/>
                  <a:pt x="21498" y="16718"/>
                  <a:pt x="21498" y="10800"/>
                </a:cubicBezTo>
                <a:cubicBezTo>
                  <a:pt x="21498" y="4845"/>
                  <a:pt x="16681" y="0"/>
                  <a:pt x="10761" y="0"/>
                </a:cubicBezTo>
                <a:cubicBezTo>
                  <a:pt x="8756" y="0"/>
                  <a:pt x="6799" y="560"/>
                  <a:pt x="5103" y="1620"/>
                </a:cubicBezTo>
                <a:cubicBezTo>
                  <a:pt x="4655" y="1900"/>
                  <a:pt x="4518" y="2492"/>
                  <a:pt x="4796" y="2942"/>
                </a:cubicBezTo>
                <a:cubicBezTo>
                  <a:pt x="5075" y="3393"/>
                  <a:pt x="5663" y="3532"/>
                  <a:pt x="6110" y="3251"/>
                </a:cubicBezTo>
                <a:cubicBezTo>
                  <a:pt x="6853" y="2787"/>
                  <a:pt x="7657" y="2444"/>
                  <a:pt x="8496" y="2220"/>
                </a:cubicBezTo>
                <a:cubicBezTo>
                  <a:pt x="8285" y="2524"/>
                  <a:pt x="8068" y="2861"/>
                  <a:pt x="7852" y="3229"/>
                </a:cubicBezTo>
                <a:cubicBezTo>
                  <a:pt x="7584" y="3686"/>
                  <a:pt x="7735" y="4275"/>
                  <a:pt x="8189" y="4544"/>
                </a:cubicBezTo>
                <a:cubicBezTo>
                  <a:pt x="8341" y="4634"/>
                  <a:pt x="8508" y="4678"/>
                  <a:pt x="8673" y="4677"/>
                </a:cubicBezTo>
                <a:cubicBezTo>
                  <a:pt x="9000" y="4677"/>
                  <a:pt x="9318" y="4508"/>
                  <a:pt x="9496" y="4205"/>
                </a:cubicBezTo>
                <a:cubicBezTo>
                  <a:pt x="9966" y="3403"/>
                  <a:pt x="10443" y="2772"/>
                  <a:pt x="10804" y="2339"/>
                </a:cubicBezTo>
                <a:cubicBezTo>
                  <a:pt x="11482" y="3155"/>
                  <a:pt x="12570" y="4679"/>
                  <a:pt x="13274" y="6743"/>
                </a:cubicBezTo>
                <a:lnTo>
                  <a:pt x="9632" y="6743"/>
                </a:lnTo>
                <a:cubicBezTo>
                  <a:pt x="9105" y="6743"/>
                  <a:pt x="8678" y="7173"/>
                  <a:pt x="8678" y="7703"/>
                </a:cubicBezTo>
                <a:cubicBezTo>
                  <a:pt x="8678" y="8233"/>
                  <a:pt x="9105" y="8663"/>
                  <a:pt x="9632" y="8663"/>
                </a:cubicBezTo>
                <a:lnTo>
                  <a:pt x="13767" y="8663"/>
                </a:lnTo>
                <a:cubicBezTo>
                  <a:pt x="13886" y="9337"/>
                  <a:pt x="13956" y="10050"/>
                  <a:pt x="13956" y="10800"/>
                </a:cubicBezTo>
                <a:cubicBezTo>
                  <a:pt x="13956" y="11550"/>
                  <a:pt x="13886" y="12263"/>
                  <a:pt x="13767" y="12937"/>
                </a:cubicBezTo>
                <a:lnTo>
                  <a:pt x="10182" y="12937"/>
                </a:lnTo>
                <a:cubicBezTo>
                  <a:pt x="9654" y="12937"/>
                  <a:pt x="9227" y="13367"/>
                  <a:pt x="9227" y="13897"/>
                </a:cubicBezTo>
                <a:cubicBezTo>
                  <a:pt x="9227" y="14427"/>
                  <a:pt x="9654" y="14857"/>
                  <a:pt x="10182" y="14857"/>
                </a:cubicBezTo>
                <a:lnTo>
                  <a:pt x="13274" y="14857"/>
                </a:lnTo>
                <a:cubicBezTo>
                  <a:pt x="12569" y="16921"/>
                  <a:pt x="11482" y="18446"/>
                  <a:pt x="10804" y="19261"/>
                </a:cubicBezTo>
                <a:cubicBezTo>
                  <a:pt x="10411" y="18790"/>
                  <a:pt x="9881" y="18085"/>
                  <a:pt x="9370" y="17177"/>
                </a:cubicBezTo>
                <a:cubicBezTo>
                  <a:pt x="9110" y="16715"/>
                  <a:pt x="8528" y="16552"/>
                  <a:pt x="8069" y="16814"/>
                </a:cubicBezTo>
                <a:cubicBezTo>
                  <a:pt x="7610" y="17076"/>
                  <a:pt x="7449" y="17661"/>
                  <a:pt x="7709" y="18122"/>
                </a:cubicBezTo>
                <a:cubicBezTo>
                  <a:pt x="7972" y="18590"/>
                  <a:pt x="8239" y="19008"/>
                  <a:pt x="8496" y="19380"/>
                </a:cubicBezTo>
                <a:cubicBezTo>
                  <a:pt x="7647" y="19153"/>
                  <a:pt x="6833" y="18804"/>
                  <a:pt x="6083" y="18332"/>
                </a:cubicBezTo>
                <a:cubicBezTo>
                  <a:pt x="5636" y="18050"/>
                  <a:pt x="5047" y="18186"/>
                  <a:pt x="4767" y="18636"/>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145" name="Rectangle"/>
          <p:cNvSpPr>
            <a:spLocks noGrp="1"/>
          </p:cNvSpPr>
          <p:nvPr>
            <p:ph type="body" sz="quarter" idx="25" hasCustomPrompt="1"/>
          </p:nvPr>
        </p:nvSpPr>
        <p:spPr>
          <a:xfrm>
            <a:off x="1439003" y="6650821"/>
            <a:ext cx="4366111" cy="1975313"/>
          </a:xfrm>
          <a:prstGeom prst="rect">
            <a:avLst/>
          </a:prstGeom>
          <a:solidFill>
            <a:srgbClr val="272726"/>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46" name="Etiam Venenatis"/>
          <p:cNvSpPr txBox="1">
            <a:spLocks noGrp="1"/>
          </p:cNvSpPr>
          <p:nvPr>
            <p:ph type="body" sz="quarter" idx="26"/>
          </p:nvPr>
        </p:nvSpPr>
        <p:spPr>
          <a:xfrm>
            <a:off x="1677654" y="6856783"/>
            <a:ext cx="3187553" cy="446981"/>
          </a:xfrm>
          <a:prstGeom prst="rect">
            <a:avLst/>
          </a:prstGeom>
        </p:spPr>
        <p:txBody>
          <a:bodyPr anchor="ctr"/>
          <a:lstStyle>
            <a:lvl1pPr algn="r">
              <a:defRPr sz="2200">
                <a:solidFill>
                  <a:srgbClr val="FFFFFF"/>
                </a:solidFill>
                <a:latin typeface="+mn-lt"/>
                <a:ea typeface="+mn-ea"/>
                <a:cs typeface="+mn-cs"/>
                <a:sym typeface="Avenir Next Demi Bold"/>
              </a:defRPr>
            </a:lvl1pPr>
          </a:lstStyle>
          <a:p>
            <a:pPr lvl="0"/>
            <a:r>
              <a:rPr lang="en-US"/>
              <a:t>Edit Master text styles</a:t>
            </a:r>
          </a:p>
        </p:txBody>
      </p:sp>
      <p:sp>
        <p:nvSpPr>
          <p:cNvPr id="147" name="Nulla vitae elit libero, a pharetra augue. Cras mattis consectetur purus sit amet fermentum."/>
          <p:cNvSpPr txBox="1">
            <a:spLocks noGrp="1"/>
          </p:cNvSpPr>
          <p:nvPr>
            <p:ph type="body" sz="quarter" idx="27"/>
          </p:nvPr>
        </p:nvSpPr>
        <p:spPr>
          <a:xfrm>
            <a:off x="1677654" y="7374407"/>
            <a:ext cx="3187553" cy="1045766"/>
          </a:xfrm>
          <a:prstGeom prst="rect">
            <a:avLst/>
          </a:prstGeom>
        </p:spPr>
        <p:txBody>
          <a:bodyPr/>
          <a:lstStyle>
            <a:lvl1pPr algn="r">
              <a:defRPr sz="1500">
                <a:solidFill>
                  <a:srgbClr val="FFFFFF"/>
                </a:solidFill>
              </a:defRPr>
            </a:lvl1pPr>
          </a:lstStyle>
          <a:p>
            <a:pPr lvl="0"/>
            <a:r>
              <a:rPr lang="en-US"/>
              <a:t>Edit Master text styles</a:t>
            </a:r>
          </a:p>
        </p:txBody>
      </p:sp>
      <p:sp>
        <p:nvSpPr>
          <p:cNvPr id="148" name="Shape"/>
          <p:cNvSpPr>
            <a:spLocks noGrp="1"/>
          </p:cNvSpPr>
          <p:nvPr>
            <p:ph type="body" sz="quarter" idx="28" hasCustomPrompt="1"/>
          </p:nvPr>
        </p:nvSpPr>
        <p:spPr>
          <a:xfrm>
            <a:off x="5118950" y="6856783"/>
            <a:ext cx="447512" cy="446981"/>
          </a:xfrm>
          <a:custGeom>
            <a:avLst/>
            <a:gdLst/>
            <a:ahLst/>
            <a:cxnLst>
              <a:cxn ang="0">
                <a:pos x="wd2" y="hd2"/>
              </a:cxn>
              <a:cxn ang="5400000">
                <a:pos x="wd2" y="hd2"/>
              </a:cxn>
              <a:cxn ang="10800000">
                <a:pos x="wd2" y="hd2"/>
              </a:cxn>
              <a:cxn ang="16200000">
                <a:pos x="wd2" y="hd2"/>
              </a:cxn>
            </a:cxnLst>
            <a:rect l="0" t="0" r="r" b="b"/>
            <a:pathLst>
              <a:path w="21498" h="21600" extrusionOk="0">
                <a:moveTo>
                  <a:pt x="2685" y="9075"/>
                </a:moveTo>
                <a:cubicBezTo>
                  <a:pt x="2573" y="8867"/>
                  <a:pt x="2574" y="8652"/>
                  <a:pt x="2687" y="8417"/>
                </a:cubicBezTo>
                <a:cubicBezTo>
                  <a:pt x="2855" y="8068"/>
                  <a:pt x="3045" y="7906"/>
                  <a:pt x="3209" y="7822"/>
                </a:cubicBezTo>
                <a:lnTo>
                  <a:pt x="3209" y="9560"/>
                </a:lnTo>
                <a:cubicBezTo>
                  <a:pt x="2968" y="9426"/>
                  <a:pt x="2785" y="9262"/>
                  <a:pt x="2685" y="9075"/>
                </a:cubicBezTo>
                <a:close/>
                <a:moveTo>
                  <a:pt x="5940" y="12943"/>
                </a:moveTo>
                <a:cubicBezTo>
                  <a:pt x="6089" y="13358"/>
                  <a:pt x="5962" y="13814"/>
                  <a:pt x="5583" y="14225"/>
                </a:cubicBezTo>
                <a:cubicBezTo>
                  <a:pt x="5470" y="14348"/>
                  <a:pt x="5310" y="14445"/>
                  <a:pt x="5118" y="14514"/>
                </a:cubicBezTo>
                <a:lnTo>
                  <a:pt x="5118" y="12113"/>
                </a:lnTo>
                <a:cubicBezTo>
                  <a:pt x="5527" y="12319"/>
                  <a:pt x="5819" y="12603"/>
                  <a:pt x="5940" y="12943"/>
                </a:cubicBezTo>
                <a:close/>
                <a:moveTo>
                  <a:pt x="3209" y="16407"/>
                </a:moveTo>
                <a:lnTo>
                  <a:pt x="3209" y="16558"/>
                </a:lnTo>
                <a:cubicBezTo>
                  <a:pt x="3209" y="17088"/>
                  <a:pt x="3637" y="17518"/>
                  <a:pt x="4164" y="17518"/>
                </a:cubicBezTo>
                <a:cubicBezTo>
                  <a:pt x="4691" y="17518"/>
                  <a:pt x="5118" y="17088"/>
                  <a:pt x="5118" y="16558"/>
                </a:cubicBezTo>
                <a:lnTo>
                  <a:pt x="5118" y="16488"/>
                </a:lnTo>
                <a:cubicBezTo>
                  <a:pt x="5872" y="16360"/>
                  <a:pt x="6519" y="16032"/>
                  <a:pt x="6982" y="15531"/>
                </a:cubicBezTo>
                <a:cubicBezTo>
                  <a:pt x="7846" y="14595"/>
                  <a:pt x="8128" y="13384"/>
                  <a:pt x="7736" y="12292"/>
                </a:cubicBezTo>
                <a:cubicBezTo>
                  <a:pt x="7355" y="11231"/>
                  <a:pt x="6402" y="10434"/>
                  <a:pt x="5118" y="10065"/>
                </a:cubicBezTo>
                <a:lnTo>
                  <a:pt x="5118" y="8089"/>
                </a:lnTo>
                <a:cubicBezTo>
                  <a:pt x="5445" y="8244"/>
                  <a:pt x="5717" y="8410"/>
                  <a:pt x="5860" y="8511"/>
                </a:cubicBezTo>
                <a:cubicBezTo>
                  <a:pt x="6290" y="8817"/>
                  <a:pt x="6885" y="8715"/>
                  <a:pt x="7189" y="8284"/>
                </a:cubicBezTo>
                <a:cubicBezTo>
                  <a:pt x="7495" y="7852"/>
                  <a:pt x="7394" y="7253"/>
                  <a:pt x="6965" y="6945"/>
                </a:cubicBezTo>
                <a:cubicBezTo>
                  <a:pt x="6834" y="6852"/>
                  <a:pt x="6085" y="6336"/>
                  <a:pt x="5118" y="6026"/>
                </a:cubicBezTo>
                <a:lnTo>
                  <a:pt x="5118" y="5358"/>
                </a:lnTo>
                <a:cubicBezTo>
                  <a:pt x="5118" y="4828"/>
                  <a:pt x="4691" y="4398"/>
                  <a:pt x="4164" y="4398"/>
                </a:cubicBezTo>
                <a:cubicBezTo>
                  <a:pt x="3637" y="4398"/>
                  <a:pt x="3209" y="4828"/>
                  <a:pt x="3209" y="5358"/>
                </a:cubicBezTo>
                <a:lnTo>
                  <a:pt x="3209" y="5833"/>
                </a:lnTo>
                <a:cubicBezTo>
                  <a:pt x="3116" y="5848"/>
                  <a:pt x="3022" y="5865"/>
                  <a:pt x="2929" y="5889"/>
                </a:cubicBezTo>
                <a:cubicBezTo>
                  <a:pt x="2074" y="6108"/>
                  <a:pt x="1397" y="6693"/>
                  <a:pt x="970" y="7579"/>
                </a:cubicBezTo>
                <a:cubicBezTo>
                  <a:pt x="592" y="8363"/>
                  <a:pt x="605" y="9241"/>
                  <a:pt x="1005" y="9987"/>
                </a:cubicBezTo>
                <a:cubicBezTo>
                  <a:pt x="1415" y="10751"/>
                  <a:pt x="2199" y="11319"/>
                  <a:pt x="3209" y="11616"/>
                </a:cubicBezTo>
                <a:lnTo>
                  <a:pt x="3209" y="14398"/>
                </a:lnTo>
                <a:cubicBezTo>
                  <a:pt x="2642" y="14181"/>
                  <a:pt x="2098" y="13820"/>
                  <a:pt x="1648" y="13339"/>
                </a:cubicBezTo>
                <a:cubicBezTo>
                  <a:pt x="1287" y="12954"/>
                  <a:pt x="683" y="12936"/>
                  <a:pt x="299" y="13300"/>
                </a:cubicBezTo>
                <a:cubicBezTo>
                  <a:pt x="-84" y="13663"/>
                  <a:pt x="-102" y="14271"/>
                  <a:pt x="260" y="14657"/>
                </a:cubicBezTo>
                <a:cubicBezTo>
                  <a:pt x="1091" y="15543"/>
                  <a:pt x="2126" y="16148"/>
                  <a:pt x="3209" y="16407"/>
                </a:cubicBezTo>
                <a:close/>
                <a:moveTo>
                  <a:pt x="18610" y="14857"/>
                </a:moveTo>
                <a:cubicBezTo>
                  <a:pt x="17497" y="17026"/>
                  <a:pt x="15523" y="18677"/>
                  <a:pt x="13144" y="19349"/>
                </a:cubicBezTo>
                <a:cubicBezTo>
                  <a:pt x="13898" y="18253"/>
                  <a:pt x="14739" y="16733"/>
                  <a:pt x="15284" y="14857"/>
                </a:cubicBezTo>
                <a:cubicBezTo>
                  <a:pt x="15284" y="14857"/>
                  <a:pt x="18610" y="14857"/>
                  <a:pt x="18610" y="14857"/>
                </a:cubicBezTo>
                <a:close/>
                <a:moveTo>
                  <a:pt x="15705" y="8663"/>
                </a:moveTo>
                <a:lnTo>
                  <a:pt x="18953" y="8663"/>
                </a:lnTo>
                <a:cubicBezTo>
                  <a:pt x="19080" y="8663"/>
                  <a:pt x="19202" y="8637"/>
                  <a:pt x="19313" y="8591"/>
                </a:cubicBezTo>
                <a:cubicBezTo>
                  <a:pt x="19493" y="9298"/>
                  <a:pt x="19589" y="10038"/>
                  <a:pt x="19589" y="10800"/>
                </a:cubicBezTo>
                <a:cubicBezTo>
                  <a:pt x="19589" y="11562"/>
                  <a:pt x="19493" y="12302"/>
                  <a:pt x="19313" y="13009"/>
                </a:cubicBezTo>
                <a:cubicBezTo>
                  <a:pt x="19202" y="12963"/>
                  <a:pt x="19080" y="12937"/>
                  <a:pt x="18953" y="12937"/>
                </a:cubicBezTo>
                <a:lnTo>
                  <a:pt x="15705" y="12937"/>
                </a:lnTo>
                <a:cubicBezTo>
                  <a:pt x="15806" y="12258"/>
                  <a:pt x="15865" y="11546"/>
                  <a:pt x="15865" y="10800"/>
                </a:cubicBezTo>
                <a:cubicBezTo>
                  <a:pt x="15865" y="10054"/>
                  <a:pt x="15806" y="9342"/>
                  <a:pt x="15705" y="8663"/>
                </a:cubicBezTo>
                <a:close/>
                <a:moveTo>
                  <a:pt x="13144" y="2251"/>
                </a:moveTo>
                <a:cubicBezTo>
                  <a:pt x="15523" y="2923"/>
                  <a:pt x="17497" y="4574"/>
                  <a:pt x="18610" y="6743"/>
                </a:cubicBezTo>
                <a:lnTo>
                  <a:pt x="15284" y="6743"/>
                </a:lnTo>
                <a:cubicBezTo>
                  <a:pt x="14739" y="4867"/>
                  <a:pt x="13898" y="3347"/>
                  <a:pt x="13144" y="2251"/>
                </a:cubicBezTo>
                <a:close/>
                <a:moveTo>
                  <a:pt x="4767" y="18636"/>
                </a:moveTo>
                <a:cubicBezTo>
                  <a:pt x="4487" y="19085"/>
                  <a:pt x="4623" y="19677"/>
                  <a:pt x="5069" y="19959"/>
                </a:cubicBezTo>
                <a:cubicBezTo>
                  <a:pt x="6773" y="21032"/>
                  <a:pt x="8742" y="21600"/>
                  <a:pt x="10761" y="21600"/>
                </a:cubicBezTo>
                <a:cubicBezTo>
                  <a:pt x="10783" y="21600"/>
                  <a:pt x="10803" y="21598"/>
                  <a:pt x="10825" y="21598"/>
                </a:cubicBezTo>
                <a:cubicBezTo>
                  <a:pt x="10830" y="21598"/>
                  <a:pt x="10835" y="21600"/>
                  <a:pt x="10841" y="21600"/>
                </a:cubicBezTo>
                <a:cubicBezTo>
                  <a:pt x="10851" y="21600"/>
                  <a:pt x="10861" y="21597"/>
                  <a:pt x="10872" y="21597"/>
                </a:cubicBezTo>
                <a:cubicBezTo>
                  <a:pt x="16741" y="21537"/>
                  <a:pt x="21498" y="16718"/>
                  <a:pt x="21498" y="10800"/>
                </a:cubicBezTo>
                <a:cubicBezTo>
                  <a:pt x="21498" y="4845"/>
                  <a:pt x="16681" y="0"/>
                  <a:pt x="10761" y="0"/>
                </a:cubicBezTo>
                <a:cubicBezTo>
                  <a:pt x="8756" y="0"/>
                  <a:pt x="6799" y="560"/>
                  <a:pt x="5103" y="1620"/>
                </a:cubicBezTo>
                <a:cubicBezTo>
                  <a:pt x="4655" y="1900"/>
                  <a:pt x="4518" y="2492"/>
                  <a:pt x="4796" y="2942"/>
                </a:cubicBezTo>
                <a:cubicBezTo>
                  <a:pt x="5075" y="3393"/>
                  <a:pt x="5663" y="3532"/>
                  <a:pt x="6110" y="3251"/>
                </a:cubicBezTo>
                <a:cubicBezTo>
                  <a:pt x="6853" y="2787"/>
                  <a:pt x="7657" y="2444"/>
                  <a:pt x="8496" y="2220"/>
                </a:cubicBezTo>
                <a:cubicBezTo>
                  <a:pt x="8285" y="2524"/>
                  <a:pt x="8068" y="2861"/>
                  <a:pt x="7852" y="3229"/>
                </a:cubicBezTo>
                <a:cubicBezTo>
                  <a:pt x="7584" y="3686"/>
                  <a:pt x="7735" y="4275"/>
                  <a:pt x="8189" y="4544"/>
                </a:cubicBezTo>
                <a:cubicBezTo>
                  <a:pt x="8341" y="4634"/>
                  <a:pt x="8508" y="4678"/>
                  <a:pt x="8673" y="4677"/>
                </a:cubicBezTo>
                <a:cubicBezTo>
                  <a:pt x="9000" y="4677"/>
                  <a:pt x="9318" y="4508"/>
                  <a:pt x="9496" y="4205"/>
                </a:cubicBezTo>
                <a:cubicBezTo>
                  <a:pt x="9966" y="3403"/>
                  <a:pt x="10443" y="2772"/>
                  <a:pt x="10804" y="2339"/>
                </a:cubicBezTo>
                <a:cubicBezTo>
                  <a:pt x="11482" y="3155"/>
                  <a:pt x="12570" y="4679"/>
                  <a:pt x="13274" y="6743"/>
                </a:cubicBezTo>
                <a:lnTo>
                  <a:pt x="9632" y="6743"/>
                </a:lnTo>
                <a:cubicBezTo>
                  <a:pt x="9105" y="6743"/>
                  <a:pt x="8678" y="7173"/>
                  <a:pt x="8678" y="7703"/>
                </a:cubicBezTo>
                <a:cubicBezTo>
                  <a:pt x="8678" y="8233"/>
                  <a:pt x="9105" y="8663"/>
                  <a:pt x="9632" y="8663"/>
                </a:cubicBezTo>
                <a:lnTo>
                  <a:pt x="13767" y="8663"/>
                </a:lnTo>
                <a:cubicBezTo>
                  <a:pt x="13886" y="9337"/>
                  <a:pt x="13956" y="10050"/>
                  <a:pt x="13956" y="10800"/>
                </a:cubicBezTo>
                <a:cubicBezTo>
                  <a:pt x="13956" y="11550"/>
                  <a:pt x="13886" y="12263"/>
                  <a:pt x="13767" y="12937"/>
                </a:cubicBezTo>
                <a:lnTo>
                  <a:pt x="10182" y="12937"/>
                </a:lnTo>
                <a:cubicBezTo>
                  <a:pt x="9654" y="12937"/>
                  <a:pt x="9227" y="13367"/>
                  <a:pt x="9227" y="13897"/>
                </a:cubicBezTo>
                <a:cubicBezTo>
                  <a:pt x="9227" y="14427"/>
                  <a:pt x="9654" y="14857"/>
                  <a:pt x="10182" y="14857"/>
                </a:cubicBezTo>
                <a:lnTo>
                  <a:pt x="13274" y="14857"/>
                </a:lnTo>
                <a:cubicBezTo>
                  <a:pt x="12569" y="16921"/>
                  <a:pt x="11482" y="18446"/>
                  <a:pt x="10804" y="19261"/>
                </a:cubicBezTo>
                <a:cubicBezTo>
                  <a:pt x="10411" y="18790"/>
                  <a:pt x="9881" y="18085"/>
                  <a:pt x="9370" y="17177"/>
                </a:cubicBezTo>
                <a:cubicBezTo>
                  <a:pt x="9110" y="16715"/>
                  <a:pt x="8528" y="16552"/>
                  <a:pt x="8069" y="16814"/>
                </a:cubicBezTo>
                <a:cubicBezTo>
                  <a:pt x="7610" y="17076"/>
                  <a:pt x="7449" y="17661"/>
                  <a:pt x="7709" y="18122"/>
                </a:cubicBezTo>
                <a:cubicBezTo>
                  <a:pt x="7972" y="18590"/>
                  <a:pt x="8239" y="19008"/>
                  <a:pt x="8496" y="19380"/>
                </a:cubicBezTo>
                <a:cubicBezTo>
                  <a:pt x="7647" y="19153"/>
                  <a:pt x="6833" y="18804"/>
                  <a:pt x="6083" y="18332"/>
                </a:cubicBezTo>
                <a:cubicBezTo>
                  <a:pt x="5636" y="18050"/>
                  <a:pt x="5047" y="18186"/>
                  <a:pt x="4767" y="18636"/>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149" name="2010 //"/>
          <p:cNvSpPr txBox="1">
            <a:spLocks noGrp="1"/>
          </p:cNvSpPr>
          <p:nvPr>
            <p:ph type="body" sz="quarter" idx="29"/>
          </p:nvPr>
        </p:nvSpPr>
        <p:spPr>
          <a:xfrm>
            <a:off x="4767731" y="4210072"/>
            <a:ext cx="1165044" cy="228601"/>
          </a:xfrm>
          <a:prstGeom prst="rect">
            <a:avLst/>
          </a:prstGeom>
        </p:spPr>
        <p:txBody>
          <a:bodyPr anchor="ctr"/>
          <a:lstStyle>
            <a:lvl1pPr algn="r">
              <a:defRPr sz="1400">
                <a:solidFill>
                  <a:srgbClr val="272726"/>
                </a:solidFill>
                <a:latin typeface="+mn-lt"/>
                <a:ea typeface="+mn-ea"/>
                <a:cs typeface="+mn-cs"/>
                <a:sym typeface="Avenir Next Demi Bold"/>
              </a:defRPr>
            </a:lvl1pPr>
          </a:lstStyle>
          <a:p>
            <a:pPr lvl="0"/>
            <a:r>
              <a:rPr lang="en-US"/>
              <a:t>Edit Master text styles</a:t>
            </a:r>
          </a:p>
        </p:txBody>
      </p:sp>
      <p:sp>
        <p:nvSpPr>
          <p:cNvPr id="150" name="// 2010"/>
          <p:cNvSpPr txBox="1">
            <a:spLocks noGrp="1"/>
          </p:cNvSpPr>
          <p:nvPr>
            <p:ph type="body" sz="quarter" idx="30"/>
          </p:nvPr>
        </p:nvSpPr>
        <p:spPr>
          <a:xfrm>
            <a:off x="7072025" y="1397000"/>
            <a:ext cx="1165044" cy="228600"/>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151" name="// 2010"/>
          <p:cNvSpPr txBox="1">
            <a:spLocks noGrp="1"/>
          </p:cNvSpPr>
          <p:nvPr>
            <p:ph type="body" sz="quarter" idx="31"/>
          </p:nvPr>
        </p:nvSpPr>
        <p:spPr>
          <a:xfrm>
            <a:off x="7072025" y="6845300"/>
            <a:ext cx="1165044" cy="228600"/>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152" name="Circle"/>
          <p:cNvSpPr>
            <a:spLocks noGrp="1"/>
          </p:cNvSpPr>
          <p:nvPr>
            <p:ph type="body" sz="quarter" idx="32" hasCustomPrompt="1"/>
          </p:nvPr>
        </p:nvSpPr>
        <p:spPr>
          <a:xfrm>
            <a:off x="6412991" y="6908292"/>
            <a:ext cx="191517" cy="191517"/>
          </a:xfrm>
          <a:prstGeom prst="ellipse">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53" name="Circle"/>
          <p:cNvSpPr>
            <a:spLocks noGrp="1"/>
          </p:cNvSpPr>
          <p:nvPr>
            <p:ph type="body" sz="quarter" idx="33" hasCustomPrompt="1"/>
          </p:nvPr>
        </p:nvSpPr>
        <p:spPr>
          <a:xfrm>
            <a:off x="6412991" y="4228615"/>
            <a:ext cx="191517" cy="191517"/>
          </a:xfrm>
          <a:prstGeom prst="ellipse">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54" name="Circle"/>
          <p:cNvSpPr>
            <a:spLocks noGrp="1"/>
          </p:cNvSpPr>
          <p:nvPr>
            <p:ph type="body" sz="quarter" idx="34" hasCustomPrompt="1"/>
          </p:nvPr>
        </p:nvSpPr>
        <p:spPr>
          <a:xfrm>
            <a:off x="6406641" y="1415541"/>
            <a:ext cx="191517" cy="191517"/>
          </a:xfrm>
          <a:prstGeom prst="ellipse">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Tree>
    <p:extLst>
      <p:ext uri="{BB962C8B-B14F-4D97-AF65-F5344CB8AC3E}">
        <p14:creationId xmlns:p14="http://schemas.microsoft.com/office/powerpoint/2010/main" val="221917817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9">
    <p:spTree>
      <p:nvGrpSpPr>
        <p:cNvPr id="1" name=""/>
        <p:cNvGrpSpPr/>
        <p:nvPr/>
      </p:nvGrpSpPr>
      <p:grpSpPr>
        <a:xfrm>
          <a:off x="0" y="0"/>
          <a:ext cx="0" cy="0"/>
          <a:chOff x="0" y="0"/>
          <a:chExt cx="0" cy="0"/>
        </a:xfrm>
      </p:grpSpPr>
      <p:sp>
        <p:nvSpPr>
          <p:cNvPr id="16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62"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163"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164"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165" name="Line"/>
          <p:cNvSpPr>
            <a:spLocks noGrp="1"/>
          </p:cNvSpPr>
          <p:nvPr>
            <p:ph type="body" sz="quarter" idx="16" hasCustomPrompt="1"/>
          </p:nvPr>
        </p:nvSpPr>
        <p:spPr>
          <a:xfrm flipV="1">
            <a:off x="6502400" y="-9939"/>
            <a:ext cx="0" cy="5623608"/>
          </a:xfrm>
          <a:prstGeom prst="line">
            <a:avLst/>
          </a:prstGeom>
          <a:ln>
            <a:solidFill>
              <a:srgbClr val="272726"/>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166" name="Rectangle"/>
          <p:cNvSpPr>
            <a:spLocks noGrp="1"/>
          </p:cNvSpPr>
          <p:nvPr>
            <p:ph type="body" sz="quarter" idx="17" hasCustomPrompt="1"/>
          </p:nvPr>
        </p:nvSpPr>
        <p:spPr>
          <a:xfrm>
            <a:off x="7072025" y="1133244"/>
            <a:ext cx="4366111" cy="3754503"/>
          </a:xfrm>
          <a:prstGeom prst="rect">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67" name="Etiam Venenatis"/>
          <p:cNvSpPr txBox="1">
            <a:spLocks noGrp="1"/>
          </p:cNvSpPr>
          <p:nvPr>
            <p:ph type="body" sz="quarter" idx="18"/>
          </p:nvPr>
        </p:nvSpPr>
        <p:spPr>
          <a:xfrm>
            <a:off x="8010757" y="3066405"/>
            <a:ext cx="3187552" cy="446981"/>
          </a:xfrm>
          <a:prstGeom prst="rect">
            <a:avLst/>
          </a:prstGeom>
        </p:spPr>
        <p:txBody>
          <a:bodyPr anchor="ctr"/>
          <a:lstStyle>
            <a:lvl1pPr>
              <a:defRPr sz="2200">
                <a:solidFill>
                  <a:srgbClr val="272726"/>
                </a:solidFill>
                <a:latin typeface="+mn-lt"/>
                <a:ea typeface="+mn-ea"/>
                <a:cs typeface="+mn-cs"/>
                <a:sym typeface="Avenir Next Demi Bold"/>
              </a:defRPr>
            </a:lvl1pPr>
          </a:lstStyle>
          <a:p>
            <a:pPr lvl="0"/>
            <a:r>
              <a:rPr lang="en-US"/>
              <a:t>Edit Master text styles</a:t>
            </a:r>
          </a:p>
        </p:txBody>
      </p:sp>
      <p:sp>
        <p:nvSpPr>
          <p:cNvPr id="168" name="Nulla vitae elit libero, a pharetra augue. Cras mattis consectetur purus sit amet fermentum."/>
          <p:cNvSpPr txBox="1">
            <a:spLocks noGrp="1"/>
          </p:cNvSpPr>
          <p:nvPr>
            <p:ph type="body" sz="quarter" idx="19"/>
          </p:nvPr>
        </p:nvSpPr>
        <p:spPr>
          <a:xfrm>
            <a:off x="8010757" y="3584029"/>
            <a:ext cx="3187552" cy="1045766"/>
          </a:xfrm>
          <a:prstGeom prst="rect">
            <a:avLst/>
          </a:prstGeom>
        </p:spPr>
        <p:txBody>
          <a:bodyPr/>
          <a:lstStyle>
            <a:lvl1pPr>
              <a:defRPr sz="1500">
                <a:solidFill>
                  <a:srgbClr val="272726"/>
                </a:solidFill>
              </a:defRPr>
            </a:lvl1pPr>
          </a:lstStyle>
          <a:p>
            <a:pPr lvl="0"/>
            <a:r>
              <a:rPr lang="en-US"/>
              <a:t>Edit Master text styles</a:t>
            </a:r>
          </a:p>
        </p:txBody>
      </p:sp>
      <p:sp>
        <p:nvSpPr>
          <p:cNvPr id="169" name="Shape"/>
          <p:cNvSpPr>
            <a:spLocks noGrp="1"/>
          </p:cNvSpPr>
          <p:nvPr>
            <p:ph type="body" sz="quarter" idx="20" hasCustomPrompt="1"/>
          </p:nvPr>
        </p:nvSpPr>
        <p:spPr>
          <a:xfrm>
            <a:off x="7311852" y="3066405"/>
            <a:ext cx="447513" cy="446981"/>
          </a:xfrm>
          <a:custGeom>
            <a:avLst/>
            <a:gdLst/>
            <a:ahLst/>
            <a:cxnLst>
              <a:cxn ang="0">
                <a:pos x="wd2" y="hd2"/>
              </a:cxn>
              <a:cxn ang="5400000">
                <a:pos x="wd2" y="hd2"/>
              </a:cxn>
              <a:cxn ang="10800000">
                <a:pos x="wd2" y="hd2"/>
              </a:cxn>
              <a:cxn ang="16200000">
                <a:pos x="wd2" y="hd2"/>
              </a:cxn>
            </a:cxnLst>
            <a:rect l="0" t="0" r="r" b="b"/>
            <a:pathLst>
              <a:path w="21498" h="21600" extrusionOk="0">
                <a:moveTo>
                  <a:pt x="2685" y="9075"/>
                </a:moveTo>
                <a:cubicBezTo>
                  <a:pt x="2573" y="8867"/>
                  <a:pt x="2574" y="8652"/>
                  <a:pt x="2687" y="8417"/>
                </a:cubicBezTo>
                <a:cubicBezTo>
                  <a:pt x="2855" y="8068"/>
                  <a:pt x="3045" y="7906"/>
                  <a:pt x="3209" y="7822"/>
                </a:cubicBezTo>
                <a:lnTo>
                  <a:pt x="3209" y="9560"/>
                </a:lnTo>
                <a:cubicBezTo>
                  <a:pt x="2968" y="9426"/>
                  <a:pt x="2785" y="9262"/>
                  <a:pt x="2685" y="9075"/>
                </a:cubicBezTo>
                <a:close/>
                <a:moveTo>
                  <a:pt x="5940" y="12943"/>
                </a:moveTo>
                <a:cubicBezTo>
                  <a:pt x="6089" y="13358"/>
                  <a:pt x="5962" y="13814"/>
                  <a:pt x="5583" y="14225"/>
                </a:cubicBezTo>
                <a:cubicBezTo>
                  <a:pt x="5470" y="14348"/>
                  <a:pt x="5310" y="14445"/>
                  <a:pt x="5118" y="14514"/>
                </a:cubicBezTo>
                <a:lnTo>
                  <a:pt x="5118" y="12113"/>
                </a:lnTo>
                <a:cubicBezTo>
                  <a:pt x="5527" y="12319"/>
                  <a:pt x="5819" y="12603"/>
                  <a:pt x="5940" y="12943"/>
                </a:cubicBezTo>
                <a:close/>
                <a:moveTo>
                  <a:pt x="3209" y="16407"/>
                </a:moveTo>
                <a:lnTo>
                  <a:pt x="3209" y="16558"/>
                </a:lnTo>
                <a:cubicBezTo>
                  <a:pt x="3209" y="17088"/>
                  <a:pt x="3637" y="17518"/>
                  <a:pt x="4164" y="17518"/>
                </a:cubicBezTo>
                <a:cubicBezTo>
                  <a:pt x="4691" y="17518"/>
                  <a:pt x="5118" y="17088"/>
                  <a:pt x="5118" y="16558"/>
                </a:cubicBezTo>
                <a:lnTo>
                  <a:pt x="5118" y="16488"/>
                </a:lnTo>
                <a:cubicBezTo>
                  <a:pt x="5872" y="16360"/>
                  <a:pt x="6519" y="16032"/>
                  <a:pt x="6982" y="15531"/>
                </a:cubicBezTo>
                <a:cubicBezTo>
                  <a:pt x="7846" y="14595"/>
                  <a:pt x="8128" y="13384"/>
                  <a:pt x="7736" y="12292"/>
                </a:cubicBezTo>
                <a:cubicBezTo>
                  <a:pt x="7355" y="11231"/>
                  <a:pt x="6402" y="10434"/>
                  <a:pt x="5118" y="10065"/>
                </a:cubicBezTo>
                <a:lnTo>
                  <a:pt x="5118" y="8089"/>
                </a:lnTo>
                <a:cubicBezTo>
                  <a:pt x="5445" y="8244"/>
                  <a:pt x="5717" y="8410"/>
                  <a:pt x="5860" y="8511"/>
                </a:cubicBezTo>
                <a:cubicBezTo>
                  <a:pt x="6290" y="8817"/>
                  <a:pt x="6885" y="8715"/>
                  <a:pt x="7189" y="8284"/>
                </a:cubicBezTo>
                <a:cubicBezTo>
                  <a:pt x="7495" y="7852"/>
                  <a:pt x="7394" y="7253"/>
                  <a:pt x="6965" y="6945"/>
                </a:cubicBezTo>
                <a:cubicBezTo>
                  <a:pt x="6834" y="6852"/>
                  <a:pt x="6085" y="6336"/>
                  <a:pt x="5118" y="6026"/>
                </a:cubicBezTo>
                <a:lnTo>
                  <a:pt x="5118" y="5358"/>
                </a:lnTo>
                <a:cubicBezTo>
                  <a:pt x="5118" y="4828"/>
                  <a:pt x="4691" y="4398"/>
                  <a:pt x="4164" y="4398"/>
                </a:cubicBezTo>
                <a:cubicBezTo>
                  <a:pt x="3637" y="4398"/>
                  <a:pt x="3209" y="4828"/>
                  <a:pt x="3209" y="5358"/>
                </a:cubicBezTo>
                <a:lnTo>
                  <a:pt x="3209" y="5833"/>
                </a:lnTo>
                <a:cubicBezTo>
                  <a:pt x="3116" y="5848"/>
                  <a:pt x="3022" y="5865"/>
                  <a:pt x="2929" y="5889"/>
                </a:cubicBezTo>
                <a:cubicBezTo>
                  <a:pt x="2074" y="6108"/>
                  <a:pt x="1397" y="6693"/>
                  <a:pt x="970" y="7579"/>
                </a:cubicBezTo>
                <a:cubicBezTo>
                  <a:pt x="592" y="8363"/>
                  <a:pt x="605" y="9241"/>
                  <a:pt x="1005" y="9987"/>
                </a:cubicBezTo>
                <a:cubicBezTo>
                  <a:pt x="1415" y="10751"/>
                  <a:pt x="2199" y="11319"/>
                  <a:pt x="3209" y="11616"/>
                </a:cubicBezTo>
                <a:lnTo>
                  <a:pt x="3209" y="14398"/>
                </a:lnTo>
                <a:cubicBezTo>
                  <a:pt x="2642" y="14181"/>
                  <a:pt x="2098" y="13820"/>
                  <a:pt x="1648" y="13339"/>
                </a:cubicBezTo>
                <a:cubicBezTo>
                  <a:pt x="1287" y="12954"/>
                  <a:pt x="683" y="12936"/>
                  <a:pt x="299" y="13300"/>
                </a:cubicBezTo>
                <a:cubicBezTo>
                  <a:pt x="-84" y="13663"/>
                  <a:pt x="-102" y="14271"/>
                  <a:pt x="260" y="14657"/>
                </a:cubicBezTo>
                <a:cubicBezTo>
                  <a:pt x="1091" y="15543"/>
                  <a:pt x="2126" y="16148"/>
                  <a:pt x="3209" y="16407"/>
                </a:cubicBezTo>
                <a:close/>
                <a:moveTo>
                  <a:pt x="18610" y="14857"/>
                </a:moveTo>
                <a:cubicBezTo>
                  <a:pt x="17497" y="17026"/>
                  <a:pt x="15523" y="18677"/>
                  <a:pt x="13144" y="19349"/>
                </a:cubicBezTo>
                <a:cubicBezTo>
                  <a:pt x="13898" y="18253"/>
                  <a:pt x="14739" y="16733"/>
                  <a:pt x="15284" y="14857"/>
                </a:cubicBezTo>
                <a:cubicBezTo>
                  <a:pt x="15284" y="14857"/>
                  <a:pt x="18610" y="14857"/>
                  <a:pt x="18610" y="14857"/>
                </a:cubicBezTo>
                <a:close/>
                <a:moveTo>
                  <a:pt x="15705" y="8663"/>
                </a:moveTo>
                <a:lnTo>
                  <a:pt x="18953" y="8663"/>
                </a:lnTo>
                <a:cubicBezTo>
                  <a:pt x="19080" y="8663"/>
                  <a:pt x="19202" y="8637"/>
                  <a:pt x="19313" y="8591"/>
                </a:cubicBezTo>
                <a:cubicBezTo>
                  <a:pt x="19493" y="9298"/>
                  <a:pt x="19589" y="10038"/>
                  <a:pt x="19589" y="10800"/>
                </a:cubicBezTo>
                <a:cubicBezTo>
                  <a:pt x="19589" y="11562"/>
                  <a:pt x="19493" y="12302"/>
                  <a:pt x="19313" y="13009"/>
                </a:cubicBezTo>
                <a:cubicBezTo>
                  <a:pt x="19202" y="12963"/>
                  <a:pt x="19080" y="12937"/>
                  <a:pt x="18953" y="12937"/>
                </a:cubicBezTo>
                <a:lnTo>
                  <a:pt x="15705" y="12937"/>
                </a:lnTo>
                <a:cubicBezTo>
                  <a:pt x="15806" y="12258"/>
                  <a:pt x="15865" y="11546"/>
                  <a:pt x="15865" y="10800"/>
                </a:cubicBezTo>
                <a:cubicBezTo>
                  <a:pt x="15865" y="10054"/>
                  <a:pt x="15806" y="9342"/>
                  <a:pt x="15705" y="8663"/>
                </a:cubicBezTo>
                <a:close/>
                <a:moveTo>
                  <a:pt x="13144" y="2251"/>
                </a:moveTo>
                <a:cubicBezTo>
                  <a:pt x="15523" y="2923"/>
                  <a:pt x="17497" y="4574"/>
                  <a:pt x="18610" y="6743"/>
                </a:cubicBezTo>
                <a:lnTo>
                  <a:pt x="15284" y="6743"/>
                </a:lnTo>
                <a:cubicBezTo>
                  <a:pt x="14739" y="4867"/>
                  <a:pt x="13898" y="3347"/>
                  <a:pt x="13144" y="2251"/>
                </a:cubicBezTo>
                <a:close/>
                <a:moveTo>
                  <a:pt x="4767" y="18636"/>
                </a:moveTo>
                <a:cubicBezTo>
                  <a:pt x="4487" y="19085"/>
                  <a:pt x="4623" y="19677"/>
                  <a:pt x="5069" y="19959"/>
                </a:cubicBezTo>
                <a:cubicBezTo>
                  <a:pt x="6773" y="21032"/>
                  <a:pt x="8742" y="21600"/>
                  <a:pt x="10761" y="21600"/>
                </a:cubicBezTo>
                <a:cubicBezTo>
                  <a:pt x="10783" y="21600"/>
                  <a:pt x="10803" y="21598"/>
                  <a:pt x="10825" y="21598"/>
                </a:cubicBezTo>
                <a:cubicBezTo>
                  <a:pt x="10830" y="21598"/>
                  <a:pt x="10835" y="21600"/>
                  <a:pt x="10841" y="21600"/>
                </a:cubicBezTo>
                <a:cubicBezTo>
                  <a:pt x="10851" y="21600"/>
                  <a:pt x="10861" y="21597"/>
                  <a:pt x="10872" y="21597"/>
                </a:cubicBezTo>
                <a:cubicBezTo>
                  <a:pt x="16741" y="21537"/>
                  <a:pt x="21498" y="16718"/>
                  <a:pt x="21498" y="10800"/>
                </a:cubicBezTo>
                <a:cubicBezTo>
                  <a:pt x="21498" y="4845"/>
                  <a:pt x="16681" y="0"/>
                  <a:pt x="10761" y="0"/>
                </a:cubicBezTo>
                <a:cubicBezTo>
                  <a:pt x="8756" y="0"/>
                  <a:pt x="6799" y="560"/>
                  <a:pt x="5103" y="1620"/>
                </a:cubicBezTo>
                <a:cubicBezTo>
                  <a:pt x="4655" y="1900"/>
                  <a:pt x="4518" y="2492"/>
                  <a:pt x="4796" y="2942"/>
                </a:cubicBezTo>
                <a:cubicBezTo>
                  <a:pt x="5075" y="3393"/>
                  <a:pt x="5663" y="3532"/>
                  <a:pt x="6110" y="3251"/>
                </a:cubicBezTo>
                <a:cubicBezTo>
                  <a:pt x="6853" y="2787"/>
                  <a:pt x="7657" y="2444"/>
                  <a:pt x="8496" y="2220"/>
                </a:cubicBezTo>
                <a:cubicBezTo>
                  <a:pt x="8285" y="2524"/>
                  <a:pt x="8068" y="2861"/>
                  <a:pt x="7852" y="3229"/>
                </a:cubicBezTo>
                <a:cubicBezTo>
                  <a:pt x="7584" y="3686"/>
                  <a:pt x="7735" y="4275"/>
                  <a:pt x="8189" y="4544"/>
                </a:cubicBezTo>
                <a:cubicBezTo>
                  <a:pt x="8341" y="4634"/>
                  <a:pt x="8508" y="4678"/>
                  <a:pt x="8673" y="4677"/>
                </a:cubicBezTo>
                <a:cubicBezTo>
                  <a:pt x="9000" y="4677"/>
                  <a:pt x="9318" y="4508"/>
                  <a:pt x="9496" y="4205"/>
                </a:cubicBezTo>
                <a:cubicBezTo>
                  <a:pt x="9966" y="3403"/>
                  <a:pt x="10443" y="2772"/>
                  <a:pt x="10804" y="2339"/>
                </a:cubicBezTo>
                <a:cubicBezTo>
                  <a:pt x="11482" y="3155"/>
                  <a:pt x="12570" y="4679"/>
                  <a:pt x="13274" y="6743"/>
                </a:cubicBezTo>
                <a:lnTo>
                  <a:pt x="9632" y="6743"/>
                </a:lnTo>
                <a:cubicBezTo>
                  <a:pt x="9105" y="6743"/>
                  <a:pt x="8678" y="7173"/>
                  <a:pt x="8678" y="7703"/>
                </a:cubicBezTo>
                <a:cubicBezTo>
                  <a:pt x="8678" y="8233"/>
                  <a:pt x="9105" y="8663"/>
                  <a:pt x="9632" y="8663"/>
                </a:cubicBezTo>
                <a:lnTo>
                  <a:pt x="13767" y="8663"/>
                </a:lnTo>
                <a:cubicBezTo>
                  <a:pt x="13886" y="9337"/>
                  <a:pt x="13956" y="10050"/>
                  <a:pt x="13956" y="10800"/>
                </a:cubicBezTo>
                <a:cubicBezTo>
                  <a:pt x="13956" y="11550"/>
                  <a:pt x="13886" y="12263"/>
                  <a:pt x="13767" y="12937"/>
                </a:cubicBezTo>
                <a:lnTo>
                  <a:pt x="10182" y="12937"/>
                </a:lnTo>
                <a:cubicBezTo>
                  <a:pt x="9654" y="12937"/>
                  <a:pt x="9227" y="13367"/>
                  <a:pt x="9227" y="13897"/>
                </a:cubicBezTo>
                <a:cubicBezTo>
                  <a:pt x="9227" y="14427"/>
                  <a:pt x="9654" y="14857"/>
                  <a:pt x="10182" y="14857"/>
                </a:cubicBezTo>
                <a:lnTo>
                  <a:pt x="13274" y="14857"/>
                </a:lnTo>
                <a:cubicBezTo>
                  <a:pt x="12569" y="16921"/>
                  <a:pt x="11482" y="18446"/>
                  <a:pt x="10804" y="19261"/>
                </a:cubicBezTo>
                <a:cubicBezTo>
                  <a:pt x="10411" y="18790"/>
                  <a:pt x="9881" y="18085"/>
                  <a:pt x="9370" y="17177"/>
                </a:cubicBezTo>
                <a:cubicBezTo>
                  <a:pt x="9110" y="16715"/>
                  <a:pt x="8528" y="16552"/>
                  <a:pt x="8069" y="16814"/>
                </a:cubicBezTo>
                <a:cubicBezTo>
                  <a:pt x="7610" y="17076"/>
                  <a:pt x="7449" y="17661"/>
                  <a:pt x="7709" y="18122"/>
                </a:cubicBezTo>
                <a:cubicBezTo>
                  <a:pt x="7972" y="18590"/>
                  <a:pt x="8239" y="19008"/>
                  <a:pt x="8496" y="19380"/>
                </a:cubicBezTo>
                <a:cubicBezTo>
                  <a:pt x="7647" y="19153"/>
                  <a:pt x="6833" y="18804"/>
                  <a:pt x="6083" y="18332"/>
                </a:cubicBezTo>
                <a:cubicBezTo>
                  <a:pt x="5636" y="18050"/>
                  <a:pt x="5047" y="18186"/>
                  <a:pt x="4767" y="18636"/>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170" name="2010 //"/>
          <p:cNvSpPr txBox="1">
            <a:spLocks noGrp="1"/>
          </p:cNvSpPr>
          <p:nvPr>
            <p:ph type="body" sz="quarter" idx="21"/>
          </p:nvPr>
        </p:nvSpPr>
        <p:spPr>
          <a:xfrm>
            <a:off x="4767731" y="1805582"/>
            <a:ext cx="1165044" cy="228601"/>
          </a:xfrm>
          <a:prstGeom prst="rect">
            <a:avLst/>
          </a:prstGeom>
        </p:spPr>
        <p:txBody>
          <a:bodyPr anchor="ctr"/>
          <a:lstStyle>
            <a:lvl1pPr algn="r">
              <a:defRPr sz="1400">
                <a:solidFill>
                  <a:srgbClr val="272726"/>
                </a:solidFill>
                <a:latin typeface="+mn-lt"/>
                <a:ea typeface="+mn-ea"/>
                <a:cs typeface="+mn-cs"/>
                <a:sym typeface="Avenir Next Demi Bold"/>
              </a:defRPr>
            </a:lvl1pPr>
          </a:lstStyle>
          <a:p>
            <a:pPr lvl="0"/>
            <a:r>
              <a:rPr lang="en-US"/>
              <a:t>Edit Master text styles</a:t>
            </a:r>
          </a:p>
        </p:txBody>
      </p:sp>
      <p:sp>
        <p:nvSpPr>
          <p:cNvPr id="171" name="Circle"/>
          <p:cNvSpPr>
            <a:spLocks noGrp="1"/>
          </p:cNvSpPr>
          <p:nvPr>
            <p:ph type="body" sz="quarter" idx="22" hasCustomPrompt="1"/>
          </p:nvPr>
        </p:nvSpPr>
        <p:spPr>
          <a:xfrm>
            <a:off x="6406641" y="1824124"/>
            <a:ext cx="191517" cy="191517"/>
          </a:xfrm>
          <a:prstGeom prst="ellipse">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72" name="Photo placeholder7.jpg"/>
          <p:cNvSpPr>
            <a:spLocks noGrp="1"/>
          </p:cNvSpPr>
          <p:nvPr>
            <p:ph type="pic" sz="quarter" idx="23"/>
          </p:nvPr>
        </p:nvSpPr>
        <p:spPr>
          <a:xfrm>
            <a:off x="7072025" y="1130299"/>
            <a:ext cx="4366111" cy="1579316"/>
          </a:xfrm>
          <a:prstGeom prst="rect">
            <a:avLst/>
          </a:prstGeom>
        </p:spPr>
        <p:txBody>
          <a:bodyPr lIns="91439" tIns="45719" rIns="91439" bIns="45719"/>
          <a:lstStyle/>
          <a:p>
            <a:r>
              <a:rPr lang="en-US"/>
              <a:t>Click icon to add picture</a:t>
            </a:r>
            <a:endParaRPr/>
          </a:p>
        </p:txBody>
      </p:sp>
      <p:sp>
        <p:nvSpPr>
          <p:cNvPr id="173" name="Rectangle"/>
          <p:cNvSpPr>
            <a:spLocks noGrp="1"/>
          </p:cNvSpPr>
          <p:nvPr>
            <p:ph type="body" sz="quarter" idx="24" hasCustomPrompt="1"/>
          </p:nvPr>
        </p:nvSpPr>
        <p:spPr>
          <a:xfrm>
            <a:off x="1445925" y="4841644"/>
            <a:ext cx="4366111" cy="3754503"/>
          </a:xfrm>
          <a:prstGeom prst="rect">
            <a:avLst/>
          </a:prstGeom>
          <a:solidFill>
            <a:srgbClr val="272726"/>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74" name="Ornare Sollicitudin"/>
          <p:cNvSpPr txBox="1">
            <a:spLocks noGrp="1"/>
          </p:cNvSpPr>
          <p:nvPr>
            <p:ph type="body" sz="quarter" idx="25"/>
          </p:nvPr>
        </p:nvSpPr>
        <p:spPr>
          <a:xfrm>
            <a:off x="2384657" y="6774805"/>
            <a:ext cx="3187552" cy="446981"/>
          </a:xfrm>
          <a:prstGeom prst="rect">
            <a:avLst/>
          </a:prstGeom>
        </p:spPr>
        <p:txBody>
          <a:bodyPr anchor="ctr"/>
          <a:lstStyle>
            <a:lvl1pPr>
              <a:defRPr sz="2200">
                <a:solidFill>
                  <a:srgbClr val="FFFFFF"/>
                </a:solidFill>
                <a:latin typeface="+mn-lt"/>
                <a:ea typeface="+mn-ea"/>
                <a:cs typeface="+mn-cs"/>
                <a:sym typeface="Avenir Next Demi Bold"/>
              </a:defRPr>
            </a:lvl1pPr>
          </a:lstStyle>
          <a:p>
            <a:pPr lvl="0"/>
            <a:r>
              <a:rPr lang="en-US"/>
              <a:t>Edit Master text styles</a:t>
            </a:r>
          </a:p>
        </p:txBody>
      </p:sp>
      <p:sp>
        <p:nvSpPr>
          <p:cNvPr id="175" name="Nulla vitae elit libero, a pharetra augue. Cras mattis consectetur purus sit amet fermentum."/>
          <p:cNvSpPr txBox="1">
            <a:spLocks noGrp="1"/>
          </p:cNvSpPr>
          <p:nvPr>
            <p:ph type="body" sz="quarter" idx="26"/>
          </p:nvPr>
        </p:nvSpPr>
        <p:spPr>
          <a:xfrm>
            <a:off x="2384657" y="7292429"/>
            <a:ext cx="3187552" cy="1045766"/>
          </a:xfrm>
          <a:prstGeom prst="rect">
            <a:avLst/>
          </a:prstGeom>
        </p:spPr>
        <p:txBody>
          <a:bodyPr/>
          <a:lstStyle>
            <a:lvl1pPr>
              <a:defRPr sz="1500">
                <a:solidFill>
                  <a:srgbClr val="FFFFFF"/>
                </a:solidFill>
              </a:defRPr>
            </a:lvl1pPr>
          </a:lstStyle>
          <a:p>
            <a:pPr lvl="0"/>
            <a:r>
              <a:rPr lang="en-US"/>
              <a:t>Edit Master text styles</a:t>
            </a:r>
          </a:p>
        </p:txBody>
      </p:sp>
      <p:sp>
        <p:nvSpPr>
          <p:cNvPr id="176" name="Shape"/>
          <p:cNvSpPr>
            <a:spLocks noGrp="1"/>
          </p:cNvSpPr>
          <p:nvPr>
            <p:ph type="body" sz="quarter" idx="27" hasCustomPrompt="1"/>
          </p:nvPr>
        </p:nvSpPr>
        <p:spPr>
          <a:xfrm>
            <a:off x="1685752" y="6774805"/>
            <a:ext cx="447513" cy="446981"/>
          </a:xfrm>
          <a:custGeom>
            <a:avLst/>
            <a:gdLst/>
            <a:ahLst/>
            <a:cxnLst>
              <a:cxn ang="0">
                <a:pos x="wd2" y="hd2"/>
              </a:cxn>
              <a:cxn ang="5400000">
                <a:pos x="wd2" y="hd2"/>
              </a:cxn>
              <a:cxn ang="10800000">
                <a:pos x="wd2" y="hd2"/>
              </a:cxn>
              <a:cxn ang="16200000">
                <a:pos x="wd2" y="hd2"/>
              </a:cxn>
            </a:cxnLst>
            <a:rect l="0" t="0" r="r" b="b"/>
            <a:pathLst>
              <a:path w="21498" h="21600" extrusionOk="0">
                <a:moveTo>
                  <a:pt x="2685" y="9075"/>
                </a:moveTo>
                <a:cubicBezTo>
                  <a:pt x="2573" y="8867"/>
                  <a:pt x="2574" y="8652"/>
                  <a:pt x="2687" y="8417"/>
                </a:cubicBezTo>
                <a:cubicBezTo>
                  <a:pt x="2855" y="8068"/>
                  <a:pt x="3045" y="7906"/>
                  <a:pt x="3209" y="7822"/>
                </a:cubicBezTo>
                <a:lnTo>
                  <a:pt x="3209" y="9560"/>
                </a:lnTo>
                <a:cubicBezTo>
                  <a:pt x="2968" y="9426"/>
                  <a:pt x="2785" y="9262"/>
                  <a:pt x="2685" y="9075"/>
                </a:cubicBezTo>
                <a:close/>
                <a:moveTo>
                  <a:pt x="5940" y="12943"/>
                </a:moveTo>
                <a:cubicBezTo>
                  <a:pt x="6089" y="13358"/>
                  <a:pt x="5962" y="13814"/>
                  <a:pt x="5583" y="14225"/>
                </a:cubicBezTo>
                <a:cubicBezTo>
                  <a:pt x="5470" y="14348"/>
                  <a:pt x="5310" y="14445"/>
                  <a:pt x="5118" y="14514"/>
                </a:cubicBezTo>
                <a:lnTo>
                  <a:pt x="5118" y="12113"/>
                </a:lnTo>
                <a:cubicBezTo>
                  <a:pt x="5527" y="12319"/>
                  <a:pt x="5819" y="12603"/>
                  <a:pt x="5940" y="12943"/>
                </a:cubicBezTo>
                <a:close/>
                <a:moveTo>
                  <a:pt x="3209" y="16407"/>
                </a:moveTo>
                <a:lnTo>
                  <a:pt x="3209" y="16558"/>
                </a:lnTo>
                <a:cubicBezTo>
                  <a:pt x="3209" y="17088"/>
                  <a:pt x="3637" y="17518"/>
                  <a:pt x="4164" y="17518"/>
                </a:cubicBezTo>
                <a:cubicBezTo>
                  <a:pt x="4691" y="17518"/>
                  <a:pt x="5118" y="17088"/>
                  <a:pt x="5118" y="16558"/>
                </a:cubicBezTo>
                <a:lnTo>
                  <a:pt x="5118" y="16488"/>
                </a:lnTo>
                <a:cubicBezTo>
                  <a:pt x="5872" y="16360"/>
                  <a:pt x="6519" y="16032"/>
                  <a:pt x="6982" y="15531"/>
                </a:cubicBezTo>
                <a:cubicBezTo>
                  <a:pt x="7846" y="14595"/>
                  <a:pt x="8128" y="13384"/>
                  <a:pt x="7736" y="12292"/>
                </a:cubicBezTo>
                <a:cubicBezTo>
                  <a:pt x="7355" y="11231"/>
                  <a:pt x="6402" y="10434"/>
                  <a:pt x="5118" y="10065"/>
                </a:cubicBezTo>
                <a:lnTo>
                  <a:pt x="5118" y="8089"/>
                </a:lnTo>
                <a:cubicBezTo>
                  <a:pt x="5445" y="8244"/>
                  <a:pt x="5717" y="8410"/>
                  <a:pt x="5860" y="8511"/>
                </a:cubicBezTo>
                <a:cubicBezTo>
                  <a:pt x="6290" y="8817"/>
                  <a:pt x="6885" y="8715"/>
                  <a:pt x="7189" y="8284"/>
                </a:cubicBezTo>
                <a:cubicBezTo>
                  <a:pt x="7495" y="7852"/>
                  <a:pt x="7394" y="7253"/>
                  <a:pt x="6965" y="6945"/>
                </a:cubicBezTo>
                <a:cubicBezTo>
                  <a:pt x="6834" y="6852"/>
                  <a:pt x="6085" y="6336"/>
                  <a:pt x="5118" y="6026"/>
                </a:cubicBezTo>
                <a:lnTo>
                  <a:pt x="5118" y="5358"/>
                </a:lnTo>
                <a:cubicBezTo>
                  <a:pt x="5118" y="4828"/>
                  <a:pt x="4691" y="4398"/>
                  <a:pt x="4164" y="4398"/>
                </a:cubicBezTo>
                <a:cubicBezTo>
                  <a:pt x="3637" y="4398"/>
                  <a:pt x="3209" y="4828"/>
                  <a:pt x="3209" y="5358"/>
                </a:cubicBezTo>
                <a:lnTo>
                  <a:pt x="3209" y="5833"/>
                </a:lnTo>
                <a:cubicBezTo>
                  <a:pt x="3116" y="5848"/>
                  <a:pt x="3022" y="5865"/>
                  <a:pt x="2929" y="5889"/>
                </a:cubicBezTo>
                <a:cubicBezTo>
                  <a:pt x="2074" y="6108"/>
                  <a:pt x="1397" y="6693"/>
                  <a:pt x="970" y="7579"/>
                </a:cubicBezTo>
                <a:cubicBezTo>
                  <a:pt x="592" y="8363"/>
                  <a:pt x="605" y="9241"/>
                  <a:pt x="1005" y="9987"/>
                </a:cubicBezTo>
                <a:cubicBezTo>
                  <a:pt x="1415" y="10751"/>
                  <a:pt x="2199" y="11319"/>
                  <a:pt x="3209" y="11616"/>
                </a:cubicBezTo>
                <a:lnTo>
                  <a:pt x="3209" y="14398"/>
                </a:lnTo>
                <a:cubicBezTo>
                  <a:pt x="2642" y="14181"/>
                  <a:pt x="2098" y="13820"/>
                  <a:pt x="1648" y="13339"/>
                </a:cubicBezTo>
                <a:cubicBezTo>
                  <a:pt x="1287" y="12954"/>
                  <a:pt x="683" y="12936"/>
                  <a:pt x="299" y="13300"/>
                </a:cubicBezTo>
                <a:cubicBezTo>
                  <a:pt x="-84" y="13663"/>
                  <a:pt x="-102" y="14271"/>
                  <a:pt x="260" y="14657"/>
                </a:cubicBezTo>
                <a:cubicBezTo>
                  <a:pt x="1091" y="15543"/>
                  <a:pt x="2126" y="16148"/>
                  <a:pt x="3209" y="16407"/>
                </a:cubicBezTo>
                <a:close/>
                <a:moveTo>
                  <a:pt x="18610" y="14857"/>
                </a:moveTo>
                <a:cubicBezTo>
                  <a:pt x="17497" y="17026"/>
                  <a:pt x="15523" y="18677"/>
                  <a:pt x="13144" y="19349"/>
                </a:cubicBezTo>
                <a:cubicBezTo>
                  <a:pt x="13898" y="18253"/>
                  <a:pt x="14739" y="16733"/>
                  <a:pt x="15284" y="14857"/>
                </a:cubicBezTo>
                <a:cubicBezTo>
                  <a:pt x="15284" y="14857"/>
                  <a:pt x="18610" y="14857"/>
                  <a:pt x="18610" y="14857"/>
                </a:cubicBezTo>
                <a:close/>
                <a:moveTo>
                  <a:pt x="15705" y="8663"/>
                </a:moveTo>
                <a:lnTo>
                  <a:pt x="18953" y="8663"/>
                </a:lnTo>
                <a:cubicBezTo>
                  <a:pt x="19080" y="8663"/>
                  <a:pt x="19202" y="8637"/>
                  <a:pt x="19313" y="8591"/>
                </a:cubicBezTo>
                <a:cubicBezTo>
                  <a:pt x="19493" y="9298"/>
                  <a:pt x="19589" y="10038"/>
                  <a:pt x="19589" y="10800"/>
                </a:cubicBezTo>
                <a:cubicBezTo>
                  <a:pt x="19589" y="11562"/>
                  <a:pt x="19493" y="12302"/>
                  <a:pt x="19313" y="13009"/>
                </a:cubicBezTo>
                <a:cubicBezTo>
                  <a:pt x="19202" y="12963"/>
                  <a:pt x="19080" y="12937"/>
                  <a:pt x="18953" y="12937"/>
                </a:cubicBezTo>
                <a:lnTo>
                  <a:pt x="15705" y="12937"/>
                </a:lnTo>
                <a:cubicBezTo>
                  <a:pt x="15806" y="12258"/>
                  <a:pt x="15865" y="11546"/>
                  <a:pt x="15865" y="10800"/>
                </a:cubicBezTo>
                <a:cubicBezTo>
                  <a:pt x="15865" y="10054"/>
                  <a:pt x="15806" y="9342"/>
                  <a:pt x="15705" y="8663"/>
                </a:cubicBezTo>
                <a:close/>
                <a:moveTo>
                  <a:pt x="13144" y="2251"/>
                </a:moveTo>
                <a:cubicBezTo>
                  <a:pt x="15523" y="2923"/>
                  <a:pt x="17497" y="4574"/>
                  <a:pt x="18610" y="6743"/>
                </a:cubicBezTo>
                <a:lnTo>
                  <a:pt x="15284" y="6743"/>
                </a:lnTo>
                <a:cubicBezTo>
                  <a:pt x="14739" y="4867"/>
                  <a:pt x="13898" y="3347"/>
                  <a:pt x="13144" y="2251"/>
                </a:cubicBezTo>
                <a:close/>
                <a:moveTo>
                  <a:pt x="4767" y="18636"/>
                </a:moveTo>
                <a:cubicBezTo>
                  <a:pt x="4487" y="19085"/>
                  <a:pt x="4623" y="19677"/>
                  <a:pt x="5069" y="19959"/>
                </a:cubicBezTo>
                <a:cubicBezTo>
                  <a:pt x="6773" y="21032"/>
                  <a:pt x="8742" y="21600"/>
                  <a:pt x="10761" y="21600"/>
                </a:cubicBezTo>
                <a:cubicBezTo>
                  <a:pt x="10783" y="21600"/>
                  <a:pt x="10803" y="21598"/>
                  <a:pt x="10825" y="21598"/>
                </a:cubicBezTo>
                <a:cubicBezTo>
                  <a:pt x="10830" y="21598"/>
                  <a:pt x="10835" y="21600"/>
                  <a:pt x="10841" y="21600"/>
                </a:cubicBezTo>
                <a:cubicBezTo>
                  <a:pt x="10851" y="21600"/>
                  <a:pt x="10861" y="21597"/>
                  <a:pt x="10872" y="21597"/>
                </a:cubicBezTo>
                <a:cubicBezTo>
                  <a:pt x="16741" y="21537"/>
                  <a:pt x="21498" y="16718"/>
                  <a:pt x="21498" y="10800"/>
                </a:cubicBezTo>
                <a:cubicBezTo>
                  <a:pt x="21498" y="4845"/>
                  <a:pt x="16681" y="0"/>
                  <a:pt x="10761" y="0"/>
                </a:cubicBezTo>
                <a:cubicBezTo>
                  <a:pt x="8756" y="0"/>
                  <a:pt x="6799" y="560"/>
                  <a:pt x="5103" y="1620"/>
                </a:cubicBezTo>
                <a:cubicBezTo>
                  <a:pt x="4655" y="1900"/>
                  <a:pt x="4518" y="2492"/>
                  <a:pt x="4796" y="2942"/>
                </a:cubicBezTo>
                <a:cubicBezTo>
                  <a:pt x="5075" y="3393"/>
                  <a:pt x="5663" y="3532"/>
                  <a:pt x="6110" y="3251"/>
                </a:cubicBezTo>
                <a:cubicBezTo>
                  <a:pt x="6853" y="2787"/>
                  <a:pt x="7657" y="2444"/>
                  <a:pt x="8496" y="2220"/>
                </a:cubicBezTo>
                <a:cubicBezTo>
                  <a:pt x="8285" y="2524"/>
                  <a:pt x="8068" y="2861"/>
                  <a:pt x="7852" y="3229"/>
                </a:cubicBezTo>
                <a:cubicBezTo>
                  <a:pt x="7584" y="3686"/>
                  <a:pt x="7735" y="4275"/>
                  <a:pt x="8189" y="4544"/>
                </a:cubicBezTo>
                <a:cubicBezTo>
                  <a:pt x="8341" y="4634"/>
                  <a:pt x="8508" y="4678"/>
                  <a:pt x="8673" y="4677"/>
                </a:cubicBezTo>
                <a:cubicBezTo>
                  <a:pt x="9000" y="4677"/>
                  <a:pt x="9318" y="4508"/>
                  <a:pt x="9496" y="4205"/>
                </a:cubicBezTo>
                <a:cubicBezTo>
                  <a:pt x="9966" y="3403"/>
                  <a:pt x="10443" y="2772"/>
                  <a:pt x="10804" y="2339"/>
                </a:cubicBezTo>
                <a:cubicBezTo>
                  <a:pt x="11482" y="3155"/>
                  <a:pt x="12570" y="4679"/>
                  <a:pt x="13274" y="6743"/>
                </a:cubicBezTo>
                <a:lnTo>
                  <a:pt x="9632" y="6743"/>
                </a:lnTo>
                <a:cubicBezTo>
                  <a:pt x="9105" y="6743"/>
                  <a:pt x="8678" y="7173"/>
                  <a:pt x="8678" y="7703"/>
                </a:cubicBezTo>
                <a:cubicBezTo>
                  <a:pt x="8678" y="8233"/>
                  <a:pt x="9105" y="8663"/>
                  <a:pt x="9632" y="8663"/>
                </a:cubicBezTo>
                <a:lnTo>
                  <a:pt x="13767" y="8663"/>
                </a:lnTo>
                <a:cubicBezTo>
                  <a:pt x="13886" y="9337"/>
                  <a:pt x="13956" y="10050"/>
                  <a:pt x="13956" y="10800"/>
                </a:cubicBezTo>
                <a:cubicBezTo>
                  <a:pt x="13956" y="11550"/>
                  <a:pt x="13886" y="12263"/>
                  <a:pt x="13767" y="12937"/>
                </a:cubicBezTo>
                <a:lnTo>
                  <a:pt x="10182" y="12937"/>
                </a:lnTo>
                <a:cubicBezTo>
                  <a:pt x="9654" y="12937"/>
                  <a:pt x="9227" y="13367"/>
                  <a:pt x="9227" y="13897"/>
                </a:cubicBezTo>
                <a:cubicBezTo>
                  <a:pt x="9227" y="14427"/>
                  <a:pt x="9654" y="14857"/>
                  <a:pt x="10182" y="14857"/>
                </a:cubicBezTo>
                <a:lnTo>
                  <a:pt x="13274" y="14857"/>
                </a:lnTo>
                <a:cubicBezTo>
                  <a:pt x="12569" y="16921"/>
                  <a:pt x="11482" y="18446"/>
                  <a:pt x="10804" y="19261"/>
                </a:cubicBezTo>
                <a:cubicBezTo>
                  <a:pt x="10411" y="18790"/>
                  <a:pt x="9881" y="18085"/>
                  <a:pt x="9370" y="17177"/>
                </a:cubicBezTo>
                <a:cubicBezTo>
                  <a:pt x="9110" y="16715"/>
                  <a:pt x="8528" y="16552"/>
                  <a:pt x="8069" y="16814"/>
                </a:cubicBezTo>
                <a:cubicBezTo>
                  <a:pt x="7610" y="17076"/>
                  <a:pt x="7449" y="17661"/>
                  <a:pt x="7709" y="18122"/>
                </a:cubicBezTo>
                <a:cubicBezTo>
                  <a:pt x="7972" y="18590"/>
                  <a:pt x="8239" y="19008"/>
                  <a:pt x="8496" y="19380"/>
                </a:cubicBezTo>
                <a:cubicBezTo>
                  <a:pt x="7647" y="19153"/>
                  <a:pt x="6833" y="18804"/>
                  <a:pt x="6083" y="18332"/>
                </a:cubicBezTo>
                <a:cubicBezTo>
                  <a:pt x="5636" y="18050"/>
                  <a:pt x="5047" y="18186"/>
                  <a:pt x="4767" y="18636"/>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177" name="Photo placeholder8.jpg"/>
          <p:cNvSpPr>
            <a:spLocks noGrp="1"/>
          </p:cNvSpPr>
          <p:nvPr>
            <p:ph type="pic" sz="quarter" idx="28"/>
          </p:nvPr>
        </p:nvSpPr>
        <p:spPr>
          <a:xfrm>
            <a:off x="1445925" y="4838700"/>
            <a:ext cx="4366111" cy="1579315"/>
          </a:xfrm>
          <a:prstGeom prst="rect">
            <a:avLst/>
          </a:prstGeom>
        </p:spPr>
        <p:txBody>
          <a:bodyPr lIns="91439" tIns="45719" rIns="91439" bIns="45719"/>
          <a:lstStyle/>
          <a:p>
            <a:r>
              <a:rPr lang="en-US"/>
              <a:t>Click icon to add picture</a:t>
            </a:r>
            <a:endParaRPr/>
          </a:p>
        </p:txBody>
      </p:sp>
      <p:sp>
        <p:nvSpPr>
          <p:cNvPr id="178" name="Circle"/>
          <p:cNvSpPr>
            <a:spLocks noGrp="1"/>
          </p:cNvSpPr>
          <p:nvPr>
            <p:ph type="body" sz="quarter" idx="29" hasCustomPrompt="1"/>
          </p:nvPr>
        </p:nvSpPr>
        <p:spPr>
          <a:xfrm>
            <a:off x="6406641" y="5532524"/>
            <a:ext cx="191517" cy="191517"/>
          </a:xfrm>
          <a:prstGeom prst="ellipse">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79" name="2010 //"/>
          <p:cNvSpPr txBox="1">
            <a:spLocks noGrp="1"/>
          </p:cNvSpPr>
          <p:nvPr>
            <p:ph type="body" sz="quarter" idx="30"/>
          </p:nvPr>
        </p:nvSpPr>
        <p:spPr>
          <a:xfrm>
            <a:off x="7072025" y="5513982"/>
            <a:ext cx="1165044"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Tree>
    <p:extLst>
      <p:ext uri="{BB962C8B-B14F-4D97-AF65-F5344CB8AC3E}">
        <p14:creationId xmlns:p14="http://schemas.microsoft.com/office/powerpoint/2010/main" val="193597042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10">
    <p:spTree>
      <p:nvGrpSpPr>
        <p:cNvPr id="1" name=""/>
        <p:cNvGrpSpPr/>
        <p:nvPr/>
      </p:nvGrpSpPr>
      <p:grpSpPr>
        <a:xfrm>
          <a:off x="0" y="0"/>
          <a:ext cx="0" cy="0"/>
          <a:chOff x="0" y="0"/>
          <a:chExt cx="0" cy="0"/>
        </a:xfrm>
      </p:grpSpPr>
      <p:sp>
        <p:nvSpPr>
          <p:cNvPr id="1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87"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188"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189"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190" name="Title Text"/>
          <p:cNvSpPr txBox="1">
            <a:spLocks noGrp="1"/>
          </p:cNvSpPr>
          <p:nvPr>
            <p:ph type="title"/>
          </p:nvPr>
        </p:nvSpPr>
        <p:spPr>
          <a:xfrm>
            <a:off x="1295400" y="1769194"/>
            <a:ext cx="10337801" cy="1045766"/>
          </a:xfrm>
          <a:prstGeom prst="rect">
            <a:avLst/>
          </a:prstGeom>
        </p:spPr>
        <p:txBody>
          <a:bodyPr/>
          <a:lstStyle/>
          <a:p>
            <a:r>
              <a:rPr lang="en-US"/>
              <a:t>Click to edit Master title style</a:t>
            </a:r>
            <a:endParaRPr/>
          </a:p>
        </p:txBody>
      </p:sp>
      <p:sp>
        <p:nvSpPr>
          <p:cNvPr id="191" name="Rectangle"/>
          <p:cNvSpPr>
            <a:spLocks noGrp="1"/>
          </p:cNvSpPr>
          <p:nvPr>
            <p:ph type="body" sz="quarter" idx="16" hasCustomPrompt="1"/>
          </p:nvPr>
        </p:nvSpPr>
        <p:spPr>
          <a:xfrm>
            <a:off x="1282700" y="3013248"/>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92" name="Rectangle"/>
          <p:cNvSpPr>
            <a:spLocks noGrp="1"/>
          </p:cNvSpPr>
          <p:nvPr>
            <p:ph type="body" sz="quarter" idx="17" hasCustomPrompt="1"/>
          </p:nvPr>
        </p:nvSpPr>
        <p:spPr>
          <a:xfrm>
            <a:off x="1230025" y="3928659"/>
            <a:ext cx="3360185" cy="3855730"/>
          </a:xfrm>
          <a:prstGeom prst="rect">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93" name="Photo placeholder7.jpg"/>
          <p:cNvSpPr>
            <a:spLocks noGrp="1"/>
          </p:cNvSpPr>
          <p:nvPr>
            <p:ph type="pic" sz="quarter" idx="18"/>
          </p:nvPr>
        </p:nvSpPr>
        <p:spPr>
          <a:xfrm>
            <a:off x="1230025" y="3926393"/>
            <a:ext cx="3360186" cy="1215451"/>
          </a:xfrm>
          <a:prstGeom prst="rect">
            <a:avLst/>
          </a:prstGeom>
        </p:spPr>
        <p:txBody>
          <a:bodyPr lIns="91439" tIns="45719" rIns="91439" bIns="45719"/>
          <a:lstStyle/>
          <a:p>
            <a:r>
              <a:rPr lang="en-US"/>
              <a:t>Click icon to add picture</a:t>
            </a:r>
            <a:endParaRPr/>
          </a:p>
        </p:txBody>
      </p:sp>
      <p:sp>
        <p:nvSpPr>
          <p:cNvPr id="194" name="Rectangle"/>
          <p:cNvSpPr>
            <a:spLocks noGrp="1"/>
          </p:cNvSpPr>
          <p:nvPr>
            <p:ph type="body" sz="quarter" idx="19" hasCustomPrompt="1"/>
          </p:nvPr>
        </p:nvSpPr>
        <p:spPr>
          <a:xfrm>
            <a:off x="8338390" y="3928659"/>
            <a:ext cx="3360185" cy="3855730"/>
          </a:xfrm>
          <a:prstGeom prst="rect">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95" name="Photo placeholder7.jpg"/>
          <p:cNvSpPr>
            <a:spLocks noGrp="1"/>
          </p:cNvSpPr>
          <p:nvPr>
            <p:ph type="pic" sz="quarter" idx="20"/>
          </p:nvPr>
        </p:nvSpPr>
        <p:spPr>
          <a:xfrm>
            <a:off x="8338390" y="3926393"/>
            <a:ext cx="3360185" cy="1215450"/>
          </a:xfrm>
          <a:prstGeom prst="rect">
            <a:avLst/>
          </a:prstGeom>
        </p:spPr>
        <p:txBody>
          <a:bodyPr lIns="91439" tIns="45719" rIns="91439" bIns="45719"/>
          <a:lstStyle/>
          <a:p>
            <a:r>
              <a:rPr lang="en-US"/>
              <a:t>Click icon to add picture</a:t>
            </a:r>
            <a:endParaRPr/>
          </a:p>
        </p:txBody>
      </p:sp>
      <p:sp>
        <p:nvSpPr>
          <p:cNvPr id="196" name="Ornare Sollicitudin"/>
          <p:cNvSpPr txBox="1">
            <a:spLocks noGrp="1"/>
          </p:cNvSpPr>
          <p:nvPr>
            <p:ph type="body" sz="quarter" idx="21"/>
          </p:nvPr>
        </p:nvSpPr>
        <p:spPr>
          <a:xfrm>
            <a:off x="1571830" y="5390505"/>
            <a:ext cx="2676576" cy="446981"/>
          </a:xfrm>
          <a:prstGeom prst="rect">
            <a:avLst/>
          </a:prstGeom>
        </p:spPr>
        <p:txBody>
          <a:bodyPr anchor="ctr"/>
          <a:lstStyle>
            <a:lvl1pPr>
              <a:defRPr sz="2200">
                <a:solidFill>
                  <a:srgbClr val="272726"/>
                </a:solidFill>
                <a:latin typeface="+mn-lt"/>
                <a:ea typeface="+mn-ea"/>
                <a:cs typeface="+mn-cs"/>
                <a:sym typeface="Avenir Next Demi Bold"/>
              </a:defRPr>
            </a:lvl1pPr>
          </a:lstStyle>
          <a:p>
            <a:pPr lvl="0"/>
            <a:r>
              <a:rPr lang="en-US" dirty="0"/>
              <a:t>Edit Master text styles</a:t>
            </a:r>
          </a:p>
        </p:txBody>
      </p:sp>
      <p:sp>
        <p:nvSpPr>
          <p:cNvPr id="197" name="Sollicitudin Dolor"/>
          <p:cNvSpPr txBox="1">
            <a:spLocks noGrp="1"/>
          </p:cNvSpPr>
          <p:nvPr>
            <p:ph type="body" sz="quarter" idx="22"/>
          </p:nvPr>
        </p:nvSpPr>
        <p:spPr>
          <a:xfrm>
            <a:off x="8680194" y="5390505"/>
            <a:ext cx="2676576" cy="446981"/>
          </a:xfrm>
          <a:prstGeom prst="rect">
            <a:avLst/>
          </a:prstGeom>
        </p:spPr>
        <p:txBody>
          <a:bodyPr anchor="ctr"/>
          <a:lstStyle>
            <a:lvl1pPr>
              <a:defRPr sz="2200">
                <a:solidFill>
                  <a:srgbClr val="272726"/>
                </a:solidFill>
                <a:latin typeface="+mn-lt"/>
                <a:ea typeface="+mn-ea"/>
                <a:cs typeface="+mn-cs"/>
                <a:sym typeface="Avenir Next Demi Bold"/>
              </a:defRPr>
            </a:lvl1pPr>
          </a:lstStyle>
          <a:p>
            <a:pPr lvl="0"/>
            <a:r>
              <a:rPr lang="en-US"/>
              <a:t>Edit Master text styles</a:t>
            </a:r>
          </a:p>
        </p:txBody>
      </p:sp>
      <p:sp>
        <p:nvSpPr>
          <p:cNvPr id="198" name="Nulla vitae elit libero, a pharetra augue. Cras mattis consectetur purus sit amet fermentum."/>
          <p:cNvSpPr txBox="1">
            <a:spLocks noGrp="1"/>
          </p:cNvSpPr>
          <p:nvPr>
            <p:ph type="body" sz="quarter" idx="23"/>
          </p:nvPr>
        </p:nvSpPr>
        <p:spPr>
          <a:xfrm>
            <a:off x="8680194" y="6034881"/>
            <a:ext cx="2676576" cy="1491854"/>
          </a:xfrm>
          <a:prstGeom prst="rect">
            <a:avLst/>
          </a:prstGeom>
        </p:spPr>
        <p:txBody>
          <a:bodyPr/>
          <a:lstStyle>
            <a:lvl1pPr>
              <a:defRPr sz="1600"/>
            </a:lvl1pPr>
          </a:lstStyle>
          <a:p>
            <a:pPr lvl="0"/>
            <a:r>
              <a:rPr lang="en-US"/>
              <a:t>Edit Master text styles</a:t>
            </a:r>
          </a:p>
        </p:txBody>
      </p:sp>
      <p:sp>
        <p:nvSpPr>
          <p:cNvPr id="199" name="Rectangle"/>
          <p:cNvSpPr>
            <a:spLocks noGrp="1"/>
          </p:cNvSpPr>
          <p:nvPr>
            <p:ph type="body" sz="quarter" idx="24" hasCustomPrompt="1"/>
          </p:nvPr>
        </p:nvSpPr>
        <p:spPr>
          <a:xfrm>
            <a:off x="4562747" y="3674688"/>
            <a:ext cx="3803106" cy="4363970"/>
          </a:xfrm>
          <a:prstGeom prst="rect">
            <a:avLst/>
          </a:prstGeom>
          <a:solidFill>
            <a:srgbClr val="272726"/>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200" name="Photo placeholder7.jpg"/>
          <p:cNvSpPr>
            <a:spLocks noGrp="1"/>
          </p:cNvSpPr>
          <p:nvPr>
            <p:ph type="pic" sz="quarter" idx="25"/>
          </p:nvPr>
        </p:nvSpPr>
        <p:spPr>
          <a:xfrm>
            <a:off x="4562747" y="3672123"/>
            <a:ext cx="3803107" cy="1375664"/>
          </a:xfrm>
          <a:prstGeom prst="rect">
            <a:avLst/>
          </a:prstGeom>
        </p:spPr>
        <p:txBody>
          <a:bodyPr lIns="91439" tIns="45719" rIns="91439" bIns="45719"/>
          <a:lstStyle/>
          <a:p>
            <a:r>
              <a:rPr lang="en-US"/>
              <a:t>Click icon to add picture</a:t>
            </a:r>
            <a:endParaRPr/>
          </a:p>
        </p:txBody>
      </p:sp>
      <p:sp>
        <p:nvSpPr>
          <p:cNvPr id="201" name="Risus Egestas"/>
          <p:cNvSpPr txBox="1">
            <a:spLocks noGrp="1"/>
          </p:cNvSpPr>
          <p:nvPr>
            <p:ph type="body" sz="quarter" idx="26"/>
          </p:nvPr>
        </p:nvSpPr>
        <p:spPr>
          <a:xfrm>
            <a:off x="4949607" y="5329226"/>
            <a:ext cx="3029387" cy="505900"/>
          </a:xfrm>
          <a:prstGeom prst="rect">
            <a:avLst/>
          </a:prstGeom>
        </p:spPr>
        <p:txBody>
          <a:bodyPr anchor="ctr"/>
          <a:lstStyle>
            <a:lvl1pPr>
              <a:defRPr sz="2200">
                <a:solidFill>
                  <a:srgbClr val="FFFFFF"/>
                </a:solidFill>
                <a:latin typeface="+mn-lt"/>
                <a:ea typeface="+mn-ea"/>
                <a:cs typeface="+mn-cs"/>
                <a:sym typeface="Avenir Next Demi Bold"/>
              </a:defRPr>
            </a:lvl1pPr>
          </a:lstStyle>
          <a:p>
            <a:pPr lvl="0"/>
            <a:r>
              <a:rPr lang="en-US"/>
              <a:t>Edit Master text styles</a:t>
            </a:r>
          </a:p>
        </p:txBody>
      </p:sp>
      <p:sp>
        <p:nvSpPr>
          <p:cNvPr id="202" name="Aenean lacinia bibendum nulla sed consectetur. Lorem ipsum dolor sit amet, consectetur adipiscing elit."/>
          <p:cNvSpPr txBox="1">
            <a:spLocks noGrp="1"/>
          </p:cNvSpPr>
          <p:nvPr>
            <p:ph type="body" sz="quarter" idx="27"/>
          </p:nvPr>
        </p:nvSpPr>
        <p:spPr>
          <a:xfrm>
            <a:off x="4949607" y="6058540"/>
            <a:ext cx="3029387" cy="1688502"/>
          </a:xfrm>
          <a:prstGeom prst="rect">
            <a:avLst/>
          </a:prstGeom>
        </p:spPr>
        <p:txBody>
          <a:bodyPr/>
          <a:lstStyle>
            <a:lvl1pPr>
              <a:defRPr sz="1500">
                <a:solidFill>
                  <a:srgbClr val="FFFFFF"/>
                </a:solidFill>
              </a:defRPr>
            </a:lvl1pPr>
          </a:lstStyle>
          <a:p>
            <a:pPr lvl="0"/>
            <a:r>
              <a:rPr lang="en-US"/>
              <a:t>Edit Master text styles</a:t>
            </a:r>
          </a:p>
        </p:txBody>
      </p:sp>
      <p:sp>
        <p:nvSpPr>
          <p:cNvPr id="203" name="Body Level One…"/>
          <p:cNvSpPr txBox="1">
            <a:spLocks noGrp="1"/>
          </p:cNvSpPr>
          <p:nvPr>
            <p:ph type="body" sz="quarter" idx="1"/>
          </p:nvPr>
        </p:nvSpPr>
        <p:spPr>
          <a:xfrm>
            <a:off x="1571830" y="6034881"/>
            <a:ext cx="2676576" cy="1491854"/>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Tree>
    <p:extLst>
      <p:ext uri="{BB962C8B-B14F-4D97-AF65-F5344CB8AC3E}">
        <p14:creationId xmlns:p14="http://schemas.microsoft.com/office/powerpoint/2010/main" val="399482905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11">
    <p:spTree>
      <p:nvGrpSpPr>
        <p:cNvPr id="1" name=""/>
        <p:cNvGrpSpPr/>
        <p:nvPr/>
      </p:nvGrpSpPr>
      <p:grpSpPr>
        <a:xfrm>
          <a:off x="0" y="0"/>
          <a:ext cx="0" cy="0"/>
          <a:chOff x="0" y="0"/>
          <a:chExt cx="0" cy="0"/>
        </a:xfrm>
      </p:grpSpPr>
      <p:sp>
        <p:nvSpPr>
          <p:cNvPr id="2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11"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212"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213"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214" name="Title Text"/>
          <p:cNvSpPr txBox="1">
            <a:spLocks noGrp="1"/>
          </p:cNvSpPr>
          <p:nvPr>
            <p:ph type="title"/>
          </p:nvPr>
        </p:nvSpPr>
        <p:spPr>
          <a:xfrm>
            <a:off x="1295400" y="1134194"/>
            <a:ext cx="10414000" cy="1045766"/>
          </a:xfrm>
          <a:prstGeom prst="rect">
            <a:avLst/>
          </a:prstGeom>
        </p:spPr>
        <p:txBody>
          <a:bodyPr/>
          <a:lstStyle/>
          <a:p>
            <a:r>
              <a:rPr lang="en-US"/>
              <a:t>Click to edit Master title style</a:t>
            </a:r>
            <a:endParaRPr/>
          </a:p>
        </p:txBody>
      </p:sp>
      <p:sp>
        <p:nvSpPr>
          <p:cNvPr id="215" name="Rectangle"/>
          <p:cNvSpPr>
            <a:spLocks noGrp="1"/>
          </p:cNvSpPr>
          <p:nvPr>
            <p:ph type="body" sz="quarter" idx="16" hasCustomPrompt="1"/>
          </p:nvPr>
        </p:nvSpPr>
        <p:spPr>
          <a:xfrm>
            <a:off x="1282700" y="2378248"/>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216" name="Circle"/>
          <p:cNvSpPr>
            <a:spLocks noGrp="1"/>
          </p:cNvSpPr>
          <p:nvPr>
            <p:ph type="body" sz="quarter" idx="17" hasCustomPrompt="1"/>
          </p:nvPr>
        </p:nvSpPr>
        <p:spPr>
          <a:xfrm>
            <a:off x="1262022" y="5158618"/>
            <a:ext cx="1270001" cy="1270001"/>
          </a:xfrm>
          <a:prstGeom prst="ellipse">
            <a:avLst/>
          </a:prstGeom>
          <a:solidFill>
            <a:srgbClr val="FFFFFF"/>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17" name="Shape"/>
          <p:cNvSpPr>
            <a:spLocks noGrp="1"/>
          </p:cNvSpPr>
          <p:nvPr>
            <p:ph type="body" sz="quarter" idx="18" hasCustomPrompt="1"/>
          </p:nvPr>
        </p:nvSpPr>
        <p:spPr>
          <a:xfrm>
            <a:off x="8684021" y="3564928"/>
            <a:ext cx="3044429" cy="2180432"/>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0" y="5190"/>
                </a:lnTo>
                <a:lnTo>
                  <a:pt x="0" y="21600"/>
                </a:lnTo>
                <a:lnTo>
                  <a:pt x="21600" y="21600"/>
                </a:lnTo>
                <a:lnTo>
                  <a:pt x="21600" y="5190"/>
                </a:lnTo>
                <a:lnTo>
                  <a:pt x="10799" y="0"/>
                </a:lnTo>
                <a:close/>
              </a:path>
            </a:pathLst>
          </a:custGeom>
          <a:solidFill>
            <a:srgbClr val="FFFFFF"/>
          </a:solidFill>
          <a:effectLst>
            <a:outerShdw blurRad="584200" dist="99030" dir="12706831" rotWithShape="0">
              <a:srgbClr val="000000">
                <a:alpha val="18305"/>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18" name="+88"/>
          <p:cNvSpPr txBox="1">
            <a:spLocks noGrp="1"/>
          </p:cNvSpPr>
          <p:nvPr>
            <p:ph type="body" sz="quarter" idx="19"/>
          </p:nvPr>
        </p:nvSpPr>
        <p:spPr>
          <a:xfrm>
            <a:off x="9188767" y="3911562"/>
            <a:ext cx="2034937" cy="692782"/>
          </a:xfrm>
          <a:prstGeom prst="rect">
            <a:avLst/>
          </a:prstGeom>
        </p:spPr>
        <p:txBody>
          <a:bodyPr anchor="ctr"/>
          <a:lstStyle>
            <a:lvl1pPr algn="ctr">
              <a:defRPr sz="4800">
                <a:solidFill>
                  <a:srgbClr val="272726"/>
                </a:solidFill>
                <a:latin typeface="+mn-lt"/>
                <a:ea typeface="+mn-ea"/>
                <a:cs typeface="+mn-cs"/>
                <a:sym typeface="Avenir Next Demi Bold"/>
              </a:defRPr>
            </a:lvl1pPr>
          </a:lstStyle>
          <a:p>
            <a:pPr lvl="0"/>
            <a:r>
              <a:rPr lang="en-US"/>
              <a:t>Edit Master text styles</a:t>
            </a:r>
          </a:p>
        </p:txBody>
      </p:sp>
      <p:sp>
        <p:nvSpPr>
          <p:cNvPr id="219" name="Cum sociis natoque penatibus et magnis dis parturient Quam Vehicula montes mus."/>
          <p:cNvSpPr txBox="1">
            <a:spLocks noGrp="1"/>
          </p:cNvSpPr>
          <p:nvPr>
            <p:ph type="body" sz="quarter" idx="20"/>
          </p:nvPr>
        </p:nvSpPr>
        <p:spPr>
          <a:xfrm>
            <a:off x="8872735" y="4723929"/>
            <a:ext cx="2667001" cy="819782"/>
          </a:xfrm>
          <a:prstGeom prst="rect">
            <a:avLst/>
          </a:prstGeom>
        </p:spPr>
        <p:txBody>
          <a:bodyPr/>
          <a:lstStyle>
            <a:lvl1pPr algn="ctr">
              <a:defRPr sz="1500">
                <a:solidFill>
                  <a:srgbClr val="272726"/>
                </a:solidFill>
              </a:defRPr>
            </a:lvl1pPr>
          </a:lstStyle>
          <a:p>
            <a:pPr lvl="0"/>
            <a:r>
              <a:rPr lang="en-US"/>
              <a:t>Edit Master text styles</a:t>
            </a:r>
          </a:p>
        </p:txBody>
      </p:sp>
      <p:sp>
        <p:nvSpPr>
          <p:cNvPr id="220" name="Shape"/>
          <p:cNvSpPr>
            <a:spLocks noGrp="1"/>
          </p:cNvSpPr>
          <p:nvPr>
            <p:ph type="body" sz="quarter" idx="21" hasCustomPrompt="1"/>
          </p:nvPr>
        </p:nvSpPr>
        <p:spPr>
          <a:xfrm rot="10800000" flipH="1">
            <a:off x="8684021" y="5841877"/>
            <a:ext cx="3044429" cy="2180432"/>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0" y="5190"/>
                </a:lnTo>
                <a:lnTo>
                  <a:pt x="0" y="21600"/>
                </a:lnTo>
                <a:lnTo>
                  <a:pt x="21600" y="21600"/>
                </a:lnTo>
                <a:lnTo>
                  <a:pt x="21600" y="5190"/>
                </a:lnTo>
                <a:lnTo>
                  <a:pt x="10799" y="0"/>
                </a:lnTo>
                <a:close/>
              </a:path>
            </a:pathLst>
          </a:custGeom>
          <a:solidFill>
            <a:srgbClr val="272726"/>
          </a:solidFill>
          <a:effectLst>
            <a:outerShdw blurRad="584200" dist="99030" dir="12706831" rotWithShape="0">
              <a:srgbClr val="000000">
                <a:alpha val="15907"/>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21" name="-15.5"/>
          <p:cNvSpPr txBox="1">
            <a:spLocks noGrp="1"/>
          </p:cNvSpPr>
          <p:nvPr>
            <p:ph type="body" sz="quarter" idx="22"/>
          </p:nvPr>
        </p:nvSpPr>
        <p:spPr>
          <a:xfrm>
            <a:off x="9190956" y="6906693"/>
            <a:ext cx="2030560" cy="692781"/>
          </a:xfrm>
          <a:prstGeom prst="rect">
            <a:avLst/>
          </a:prstGeom>
        </p:spPr>
        <p:txBody>
          <a:bodyPr anchor="ctr"/>
          <a:lstStyle>
            <a:lvl1pPr algn="ctr">
              <a:defRPr sz="4800">
                <a:solidFill>
                  <a:srgbClr val="FFFFFF"/>
                </a:solidFill>
                <a:latin typeface="+mn-lt"/>
                <a:ea typeface="+mn-ea"/>
                <a:cs typeface="+mn-cs"/>
                <a:sym typeface="Avenir Next Demi Bold"/>
              </a:defRPr>
            </a:lvl1pPr>
          </a:lstStyle>
          <a:p>
            <a:pPr lvl="0"/>
            <a:r>
              <a:rPr lang="en-US"/>
              <a:t>Edit Master text styles</a:t>
            </a:r>
          </a:p>
        </p:txBody>
      </p:sp>
      <p:sp>
        <p:nvSpPr>
          <p:cNvPr id="222" name="Curabitur blandit tempus. Nullam id dolor id nibh ultricies vehicula ut."/>
          <p:cNvSpPr txBox="1">
            <a:spLocks noGrp="1"/>
          </p:cNvSpPr>
          <p:nvPr>
            <p:ph type="body" sz="quarter" idx="23"/>
          </p:nvPr>
        </p:nvSpPr>
        <p:spPr>
          <a:xfrm>
            <a:off x="8872735" y="6014029"/>
            <a:ext cx="2667001" cy="819781"/>
          </a:xfrm>
          <a:prstGeom prst="rect">
            <a:avLst/>
          </a:prstGeom>
        </p:spPr>
        <p:txBody>
          <a:bodyPr/>
          <a:lstStyle>
            <a:lvl1pPr algn="ctr">
              <a:defRPr sz="1500">
                <a:solidFill>
                  <a:srgbClr val="FFFFFF"/>
                </a:solidFill>
              </a:defRPr>
            </a:lvl1pPr>
          </a:lstStyle>
          <a:p>
            <a:pPr lvl="0"/>
            <a:r>
              <a:rPr lang="en-US"/>
              <a:t>Edit Master text styles</a:t>
            </a:r>
          </a:p>
        </p:txBody>
      </p:sp>
      <p:sp>
        <p:nvSpPr>
          <p:cNvPr id="223" name="Rectangle"/>
          <p:cNvSpPr>
            <a:spLocks noGrp="1"/>
          </p:cNvSpPr>
          <p:nvPr>
            <p:ph type="body" sz="quarter" idx="24" hasCustomPrompt="1"/>
          </p:nvPr>
        </p:nvSpPr>
        <p:spPr>
          <a:xfrm rot="10800000">
            <a:off x="7131129" y="5850402"/>
            <a:ext cx="458987" cy="692782"/>
          </a:xfrm>
          <a:prstGeom prst="rect">
            <a:avLst/>
          </a:prstGeom>
          <a:solidFill>
            <a:srgbClr val="272726"/>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24" name="Rectangle"/>
          <p:cNvSpPr>
            <a:spLocks noGrp="1"/>
          </p:cNvSpPr>
          <p:nvPr>
            <p:ph type="body" sz="quarter" idx="25" hasCustomPrompt="1"/>
          </p:nvPr>
        </p:nvSpPr>
        <p:spPr>
          <a:xfrm rot="10800000">
            <a:off x="6546929" y="5850402"/>
            <a:ext cx="458987" cy="1045767"/>
          </a:xfrm>
          <a:prstGeom prst="rect">
            <a:avLst/>
          </a:prstGeom>
          <a:solidFill>
            <a:srgbClr val="272726"/>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25" name="Rectangle"/>
          <p:cNvSpPr>
            <a:spLocks noGrp="1"/>
          </p:cNvSpPr>
          <p:nvPr>
            <p:ph type="body" sz="quarter" idx="26" hasCustomPrompt="1"/>
          </p:nvPr>
        </p:nvSpPr>
        <p:spPr>
          <a:xfrm rot="10800000">
            <a:off x="5962729" y="5850402"/>
            <a:ext cx="458987" cy="1369071"/>
          </a:xfrm>
          <a:prstGeom prst="rect">
            <a:avLst/>
          </a:prstGeom>
          <a:solidFill>
            <a:srgbClr val="272726"/>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26" name="Rectangle"/>
          <p:cNvSpPr>
            <a:spLocks noGrp="1"/>
          </p:cNvSpPr>
          <p:nvPr>
            <p:ph type="body" sz="quarter" idx="27" hasCustomPrompt="1"/>
          </p:nvPr>
        </p:nvSpPr>
        <p:spPr>
          <a:xfrm rot="10800000">
            <a:off x="5378529" y="5850402"/>
            <a:ext cx="458987" cy="1270001"/>
          </a:xfrm>
          <a:prstGeom prst="rect">
            <a:avLst/>
          </a:prstGeom>
          <a:solidFill>
            <a:srgbClr val="272726"/>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27" name="Rectangle"/>
          <p:cNvSpPr>
            <a:spLocks noGrp="1"/>
          </p:cNvSpPr>
          <p:nvPr>
            <p:ph type="body" sz="quarter" idx="28" hasCustomPrompt="1"/>
          </p:nvPr>
        </p:nvSpPr>
        <p:spPr>
          <a:xfrm rot="10800000">
            <a:off x="4794329" y="5850402"/>
            <a:ext cx="458987" cy="1585446"/>
          </a:xfrm>
          <a:prstGeom prst="rect">
            <a:avLst/>
          </a:prstGeom>
          <a:solidFill>
            <a:srgbClr val="272726"/>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28" name="Rectangle"/>
          <p:cNvSpPr>
            <a:spLocks noGrp="1"/>
          </p:cNvSpPr>
          <p:nvPr>
            <p:ph type="body" sz="quarter" idx="29" hasCustomPrompt="1"/>
          </p:nvPr>
        </p:nvSpPr>
        <p:spPr>
          <a:xfrm rot="10800000">
            <a:off x="4210129" y="5850402"/>
            <a:ext cx="458987" cy="1369071"/>
          </a:xfrm>
          <a:prstGeom prst="rect">
            <a:avLst/>
          </a:prstGeom>
          <a:solidFill>
            <a:srgbClr val="272726"/>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29" name="Rectangle"/>
          <p:cNvSpPr>
            <a:spLocks noGrp="1"/>
          </p:cNvSpPr>
          <p:nvPr>
            <p:ph type="body" sz="quarter" idx="30" hasCustomPrompt="1"/>
          </p:nvPr>
        </p:nvSpPr>
        <p:spPr>
          <a:xfrm rot="10800000">
            <a:off x="3625929" y="5850402"/>
            <a:ext cx="458987" cy="1784041"/>
          </a:xfrm>
          <a:prstGeom prst="rect">
            <a:avLst/>
          </a:prstGeom>
          <a:solidFill>
            <a:srgbClr val="272726"/>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30" name="Rectangle"/>
          <p:cNvSpPr>
            <a:spLocks noGrp="1"/>
          </p:cNvSpPr>
          <p:nvPr>
            <p:ph type="body" sz="quarter" idx="31" hasCustomPrompt="1"/>
          </p:nvPr>
        </p:nvSpPr>
        <p:spPr>
          <a:xfrm>
            <a:off x="4794329" y="4367764"/>
            <a:ext cx="458987" cy="1369071"/>
          </a:xfrm>
          <a:prstGeom prst="rect">
            <a:avLst/>
          </a:prstGeom>
          <a:solidFill>
            <a:srgbClr val="FFFFFF"/>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31" name="Rectangle"/>
          <p:cNvSpPr>
            <a:spLocks noGrp="1"/>
          </p:cNvSpPr>
          <p:nvPr>
            <p:ph type="body" sz="quarter" idx="32" hasCustomPrompt="1"/>
          </p:nvPr>
        </p:nvSpPr>
        <p:spPr>
          <a:xfrm>
            <a:off x="5378529" y="4466834"/>
            <a:ext cx="458987" cy="1270001"/>
          </a:xfrm>
          <a:prstGeom prst="rect">
            <a:avLst/>
          </a:prstGeom>
          <a:solidFill>
            <a:srgbClr val="FFFFFF"/>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32" name="Rectangle"/>
          <p:cNvSpPr>
            <a:spLocks noGrp="1"/>
          </p:cNvSpPr>
          <p:nvPr>
            <p:ph type="body" sz="quarter" idx="33" hasCustomPrompt="1"/>
          </p:nvPr>
        </p:nvSpPr>
        <p:spPr>
          <a:xfrm>
            <a:off x="5962729" y="4151389"/>
            <a:ext cx="458987" cy="1585446"/>
          </a:xfrm>
          <a:prstGeom prst="rect">
            <a:avLst/>
          </a:prstGeom>
          <a:solidFill>
            <a:srgbClr val="FFFFFF"/>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33" name="Rectangle"/>
          <p:cNvSpPr>
            <a:spLocks noGrp="1"/>
          </p:cNvSpPr>
          <p:nvPr>
            <p:ph type="body" sz="quarter" idx="34" hasCustomPrompt="1"/>
          </p:nvPr>
        </p:nvSpPr>
        <p:spPr>
          <a:xfrm>
            <a:off x="6546929" y="4367764"/>
            <a:ext cx="458987" cy="1369071"/>
          </a:xfrm>
          <a:prstGeom prst="rect">
            <a:avLst/>
          </a:prstGeom>
          <a:solidFill>
            <a:srgbClr val="FFFFFF"/>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34" name="Rectangle"/>
          <p:cNvSpPr>
            <a:spLocks noGrp="1"/>
          </p:cNvSpPr>
          <p:nvPr>
            <p:ph type="body" sz="quarter" idx="35" hasCustomPrompt="1"/>
          </p:nvPr>
        </p:nvSpPr>
        <p:spPr>
          <a:xfrm>
            <a:off x="7131129" y="3952794"/>
            <a:ext cx="458987" cy="1784041"/>
          </a:xfrm>
          <a:prstGeom prst="rect">
            <a:avLst/>
          </a:prstGeom>
          <a:solidFill>
            <a:srgbClr val="FFFFFF"/>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35" name="Rectangle"/>
          <p:cNvSpPr>
            <a:spLocks noGrp="1"/>
          </p:cNvSpPr>
          <p:nvPr>
            <p:ph type="body" sz="quarter" idx="36" hasCustomPrompt="1"/>
          </p:nvPr>
        </p:nvSpPr>
        <p:spPr>
          <a:xfrm>
            <a:off x="4210129" y="5044053"/>
            <a:ext cx="458987" cy="692782"/>
          </a:xfrm>
          <a:prstGeom prst="rect">
            <a:avLst/>
          </a:prstGeom>
          <a:solidFill>
            <a:srgbClr val="FFFFFF"/>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36" name="Rectangle"/>
          <p:cNvSpPr>
            <a:spLocks noGrp="1"/>
          </p:cNvSpPr>
          <p:nvPr>
            <p:ph type="body" sz="quarter" idx="37" hasCustomPrompt="1"/>
          </p:nvPr>
        </p:nvSpPr>
        <p:spPr>
          <a:xfrm>
            <a:off x="3625929" y="4466834"/>
            <a:ext cx="458987" cy="1270001"/>
          </a:xfrm>
          <a:prstGeom prst="rect">
            <a:avLst/>
          </a:prstGeom>
          <a:solidFill>
            <a:srgbClr val="FFFFFF"/>
          </a:solidFill>
          <a:effectLst>
            <a:outerShdw blurRad="584200" dist="99030" dir="12706831" rotWithShape="0">
              <a:srgbClr val="000000">
                <a:alpha val="1905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37" name="Shape"/>
          <p:cNvSpPr>
            <a:spLocks noGrp="1"/>
          </p:cNvSpPr>
          <p:nvPr>
            <p:ph type="body" sz="quarter" idx="38" hasCustomPrompt="1"/>
          </p:nvPr>
        </p:nvSpPr>
        <p:spPr>
          <a:xfrm>
            <a:off x="1578222" y="5506180"/>
            <a:ext cx="573998" cy="574877"/>
          </a:xfrm>
          <a:custGeom>
            <a:avLst/>
            <a:gdLst/>
            <a:ahLst/>
            <a:cxnLst>
              <a:cxn ang="0">
                <a:pos x="wd2" y="hd2"/>
              </a:cxn>
              <a:cxn ang="5400000">
                <a:pos x="wd2" y="hd2"/>
              </a:cxn>
              <a:cxn ang="10800000">
                <a:pos x="wd2" y="hd2"/>
              </a:cxn>
              <a:cxn ang="16200000">
                <a:pos x="wd2" y="hd2"/>
              </a:cxn>
            </a:cxnLst>
            <a:rect l="0" t="0" r="r" b="b"/>
            <a:pathLst>
              <a:path w="21600" h="21600" extrusionOk="0">
                <a:moveTo>
                  <a:pt x="16767" y="1915"/>
                </a:moveTo>
                <a:cubicBezTo>
                  <a:pt x="18374" y="1915"/>
                  <a:pt x="19682" y="3221"/>
                  <a:pt x="19682" y="4826"/>
                </a:cubicBezTo>
                <a:cubicBezTo>
                  <a:pt x="19682" y="6431"/>
                  <a:pt x="18374" y="7737"/>
                  <a:pt x="16767" y="7737"/>
                </a:cubicBezTo>
                <a:cubicBezTo>
                  <a:pt x="15159" y="7737"/>
                  <a:pt x="13851" y="6431"/>
                  <a:pt x="13851" y="4826"/>
                </a:cubicBezTo>
                <a:cubicBezTo>
                  <a:pt x="13851" y="3221"/>
                  <a:pt x="15159" y="1915"/>
                  <a:pt x="16767" y="1915"/>
                </a:cubicBezTo>
                <a:close/>
                <a:moveTo>
                  <a:pt x="4834" y="13711"/>
                </a:moveTo>
                <a:cubicBezTo>
                  <a:pt x="3226" y="13711"/>
                  <a:pt x="1918" y="12405"/>
                  <a:pt x="1918" y="10800"/>
                </a:cubicBezTo>
                <a:cubicBezTo>
                  <a:pt x="1918" y="9195"/>
                  <a:pt x="3226" y="7889"/>
                  <a:pt x="4834" y="7889"/>
                </a:cubicBezTo>
                <a:cubicBezTo>
                  <a:pt x="5919" y="7889"/>
                  <a:pt x="6865" y="8485"/>
                  <a:pt x="7367" y="9366"/>
                </a:cubicBezTo>
                <a:cubicBezTo>
                  <a:pt x="7375" y="9385"/>
                  <a:pt x="7379" y="9405"/>
                  <a:pt x="7388" y="9425"/>
                </a:cubicBezTo>
                <a:cubicBezTo>
                  <a:pt x="7411" y="9472"/>
                  <a:pt x="7437" y="9516"/>
                  <a:pt x="7466" y="9558"/>
                </a:cubicBezTo>
                <a:cubicBezTo>
                  <a:pt x="7646" y="9935"/>
                  <a:pt x="7749" y="10355"/>
                  <a:pt x="7749" y="10800"/>
                </a:cubicBezTo>
                <a:cubicBezTo>
                  <a:pt x="7749" y="11253"/>
                  <a:pt x="7642" y="11681"/>
                  <a:pt x="7456" y="12064"/>
                </a:cubicBezTo>
                <a:cubicBezTo>
                  <a:pt x="7432" y="12100"/>
                  <a:pt x="7407" y="12135"/>
                  <a:pt x="7388" y="12175"/>
                </a:cubicBezTo>
                <a:cubicBezTo>
                  <a:pt x="7379" y="12195"/>
                  <a:pt x="7375" y="12215"/>
                  <a:pt x="7367" y="12235"/>
                </a:cubicBezTo>
                <a:cubicBezTo>
                  <a:pt x="6865" y="13115"/>
                  <a:pt x="5918" y="13711"/>
                  <a:pt x="4834" y="13711"/>
                </a:cubicBezTo>
                <a:close/>
                <a:moveTo>
                  <a:pt x="16767" y="13863"/>
                </a:moveTo>
                <a:cubicBezTo>
                  <a:pt x="18374" y="13863"/>
                  <a:pt x="19682" y="15169"/>
                  <a:pt x="19682" y="16774"/>
                </a:cubicBezTo>
                <a:cubicBezTo>
                  <a:pt x="19682" y="18379"/>
                  <a:pt x="18374" y="19685"/>
                  <a:pt x="16767" y="19685"/>
                </a:cubicBezTo>
                <a:cubicBezTo>
                  <a:pt x="15159" y="19685"/>
                  <a:pt x="13851" y="18379"/>
                  <a:pt x="13851" y="16774"/>
                </a:cubicBezTo>
                <a:cubicBezTo>
                  <a:pt x="13851" y="15169"/>
                  <a:pt x="15159" y="13863"/>
                  <a:pt x="16767" y="13863"/>
                </a:cubicBezTo>
                <a:close/>
                <a:moveTo>
                  <a:pt x="16767" y="9652"/>
                </a:moveTo>
                <a:cubicBezTo>
                  <a:pt x="19432" y="9652"/>
                  <a:pt x="21600" y="7487"/>
                  <a:pt x="21600" y="4826"/>
                </a:cubicBezTo>
                <a:cubicBezTo>
                  <a:pt x="21600" y="2165"/>
                  <a:pt x="19432" y="0"/>
                  <a:pt x="16767" y="0"/>
                </a:cubicBezTo>
                <a:cubicBezTo>
                  <a:pt x="14101" y="0"/>
                  <a:pt x="11933" y="2165"/>
                  <a:pt x="11933" y="4826"/>
                </a:cubicBezTo>
                <a:cubicBezTo>
                  <a:pt x="11933" y="5276"/>
                  <a:pt x="12000" y="5710"/>
                  <a:pt x="12116" y="6124"/>
                </a:cubicBezTo>
                <a:lnTo>
                  <a:pt x="8604" y="7789"/>
                </a:lnTo>
                <a:cubicBezTo>
                  <a:pt x="7718" y="6684"/>
                  <a:pt x="6358" y="5974"/>
                  <a:pt x="4834" y="5974"/>
                </a:cubicBezTo>
                <a:cubicBezTo>
                  <a:pt x="2168" y="5974"/>
                  <a:pt x="0" y="8139"/>
                  <a:pt x="0" y="10800"/>
                </a:cubicBezTo>
                <a:cubicBezTo>
                  <a:pt x="0" y="13461"/>
                  <a:pt x="2168" y="15626"/>
                  <a:pt x="4834" y="15626"/>
                </a:cubicBezTo>
                <a:cubicBezTo>
                  <a:pt x="6358" y="15626"/>
                  <a:pt x="7718" y="14916"/>
                  <a:pt x="8604" y="13812"/>
                </a:cubicBezTo>
                <a:lnTo>
                  <a:pt x="12116" y="15476"/>
                </a:lnTo>
                <a:cubicBezTo>
                  <a:pt x="12000" y="15890"/>
                  <a:pt x="11933" y="16324"/>
                  <a:pt x="11933" y="16774"/>
                </a:cubicBezTo>
                <a:cubicBezTo>
                  <a:pt x="11933" y="19435"/>
                  <a:pt x="14101" y="21600"/>
                  <a:pt x="16767" y="21600"/>
                </a:cubicBezTo>
                <a:cubicBezTo>
                  <a:pt x="19432" y="21600"/>
                  <a:pt x="21600" y="19435"/>
                  <a:pt x="21600" y="16774"/>
                </a:cubicBezTo>
                <a:cubicBezTo>
                  <a:pt x="21600" y="14113"/>
                  <a:pt x="19432" y="11948"/>
                  <a:pt x="16767" y="11948"/>
                </a:cubicBezTo>
                <a:cubicBezTo>
                  <a:pt x="15238" y="11948"/>
                  <a:pt x="13876" y="12662"/>
                  <a:pt x="12990" y="13771"/>
                </a:cubicBezTo>
                <a:lnTo>
                  <a:pt x="9482" y="12108"/>
                </a:lnTo>
                <a:cubicBezTo>
                  <a:pt x="9599" y="11691"/>
                  <a:pt x="9667" y="11254"/>
                  <a:pt x="9667" y="10800"/>
                </a:cubicBezTo>
                <a:cubicBezTo>
                  <a:pt x="9667" y="10346"/>
                  <a:pt x="9599" y="9909"/>
                  <a:pt x="9482" y="9492"/>
                </a:cubicBezTo>
                <a:lnTo>
                  <a:pt x="12990" y="7829"/>
                </a:lnTo>
                <a:cubicBezTo>
                  <a:pt x="13876" y="8938"/>
                  <a:pt x="15238" y="9652"/>
                  <a:pt x="16767" y="9652"/>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Tree>
    <p:extLst>
      <p:ext uri="{BB962C8B-B14F-4D97-AF65-F5344CB8AC3E}">
        <p14:creationId xmlns:p14="http://schemas.microsoft.com/office/powerpoint/2010/main" val="2403567957"/>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12">
    <p:spTree>
      <p:nvGrpSpPr>
        <p:cNvPr id="1" name=""/>
        <p:cNvGrpSpPr/>
        <p:nvPr/>
      </p:nvGrpSpPr>
      <p:grpSpPr>
        <a:xfrm>
          <a:off x="0" y="0"/>
          <a:ext cx="0" cy="0"/>
          <a:chOff x="0" y="0"/>
          <a:chExt cx="0" cy="0"/>
        </a:xfrm>
      </p:grpSpPr>
      <p:sp>
        <p:nvSpPr>
          <p:cNvPr id="2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45"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246"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247"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248" name="Title Text"/>
          <p:cNvSpPr txBox="1">
            <a:spLocks noGrp="1"/>
          </p:cNvSpPr>
          <p:nvPr>
            <p:ph type="title"/>
          </p:nvPr>
        </p:nvSpPr>
        <p:spPr>
          <a:xfrm>
            <a:off x="1295400" y="1134194"/>
            <a:ext cx="10414000" cy="1045766"/>
          </a:xfrm>
          <a:prstGeom prst="rect">
            <a:avLst/>
          </a:prstGeom>
        </p:spPr>
        <p:txBody>
          <a:bodyPr/>
          <a:lstStyle/>
          <a:p>
            <a:r>
              <a:rPr lang="en-US"/>
              <a:t>Click to edit Master title style</a:t>
            </a:r>
            <a:endParaRPr/>
          </a:p>
        </p:txBody>
      </p:sp>
      <p:sp>
        <p:nvSpPr>
          <p:cNvPr id="249" name="Rectangle"/>
          <p:cNvSpPr>
            <a:spLocks noGrp="1"/>
          </p:cNvSpPr>
          <p:nvPr>
            <p:ph type="body" sz="quarter" idx="16" hasCustomPrompt="1"/>
          </p:nvPr>
        </p:nvSpPr>
        <p:spPr>
          <a:xfrm>
            <a:off x="1282700" y="2378248"/>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250" name="Circle"/>
          <p:cNvSpPr>
            <a:spLocks noGrp="1"/>
          </p:cNvSpPr>
          <p:nvPr>
            <p:ph type="body" sz="quarter" idx="17" hasCustomPrompt="1"/>
          </p:nvPr>
        </p:nvSpPr>
        <p:spPr>
          <a:xfrm>
            <a:off x="7514672" y="3346437"/>
            <a:ext cx="4210232" cy="4210232"/>
          </a:xfrm>
          <a:prstGeom prst="ellipse">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251" name="Shape"/>
          <p:cNvSpPr>
            <a:spLocks noGrp="1"/>
          </p:cNvSpPr>
          <p:nvPr>
            <p:ph type="body" sz="quarter" idx="18" hasCustomPrompt="1"/>
          </p:nvPr>
        </p:nvSpPr>
        <p:spPr>
          <a:xfrm>
            <a:off x="7518041" y="4661478"/>
            <a:ext cx="636655" cy="806691"/>
          </a:xfrm>
          <a:custGeom>
            <a:avLst/>
            <a:gdLst/>
            <a:ahLst/>
            <a:cxnLst>
              <a:cxn ang="0">
                <a:pos x="wd2" y="hd2"/>
              </a:cxn>
              <a:cxn ang="5400000">
                <a:pos x="wd2" y="hd2"/>
              </a:cxn>
              <a:cxn ang="10800000">
                <a:pos x="wd2" y="hd2"/>
              </a:cxn>
              <a:cxn ang="16200000">
                <a:pos x="wd2" y="hd2"/>
              </a:cxn>
            </a:cxnLst>
            <a:rect l="0" t="0" r="r" b="b"/>
            <a:pathLst>
              <a:path w="21595" h="21600" extrusionOk="0">
                <a:moveTo>
                  <a:pt x="17807" y="21298"/>
                </a:moveTo>
                <a:cubicBezTo>
                  <a:pt x="17802" y="15688"/>
                  <a:pt x="19150" y="10327"/>
                  <a:pt x="21595" y="5404"/>
                </a:cubicBezTo>
                <a:lnTo>
                  <a:pt x="5140" y="0"/>
                </a:lnTo>
                <a:cubicBezTo>
                  <a:pt x="1825" y="6588"/>
                  <a:pt x="-5" y="13773"/>
                  <a:pt x="0" y="21298"/>
                </a:cubicBezTo>
                <a:cubicBezTo>
                  <a:pt x="0" y="21399"/>
                  <a:pt x="3" y="21499"/>
                  <a:pt x="5" y="21600"/>
                </a:cubicBezTo>
                <a:lnTo>
                  <a:pt x="17811" y="21600"/>
                </a:lnTo>
                <a:cubicBezTo>
                  <a:pt x="17809" y="21499"/>
                  <a:pt x="17807" y="21399"/>
                  <a:pt x="17807" y="21298"/>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52" name="Shape"/>
          <p:cNvSpPr>
            <a:spLocks noGrp="1"/>
          </p:cNvSpPr>
          <p:nvPr>
            <p:ph type="body" sz="quarter" idx="19" hasCustomPrompt="1"/>
          </p:nvPr>
        </p:nvSpPr>
        <p:spPr>
          <a:xfrm>
            <a:off x="9625037" y="3356936"/>
            <a:ext cx="799467" cy="6448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7583"/>
                </a:lnTo>
                <a:cubicBezTo>
                  <a:pt x="2864" y="17595"/>
                  <a:pt x="5661" y="17957"/>
                  <a:pt x="8365" y="18638"/>
                </a:cubicBezTo>
                <a:cubicBezTo>
                  <a:pt x="11069" y="19318"/>
                  <a:pt x="13680" y="20317"/>
                  <a:pt x="16171" y="21600"/>
                </a:cubicBezTo>
                <a:lnTo>
                  <a:pt x="21600" y="5352"/>
                </a:lnTo>
                <a:cubicBezTo>
                  <a:pt x="18272" y="3639"/>
                  <a:pt x="14785" y="2307"/>
                  <a:pt x="11173" y="1400"/>
                </a:cubicBezTo>
                <a:cubicBezTo>
                  <a:pt x="7562" y="493"/>
                  <a:pt x="3825" y="12"/>
                  <a:pt x="0" y="0"/>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53" name="Shape"/>
          <p:cNvSpPr>
            <a:spLocks noGrp="1"/>
          </p:cNvSpPr>
          <p:nvPr>
            <p:ph type="body" sz="quarter" idx="20" hasCustomPrompt="1"/>
          </p:nvPr>
        </p:nvSpPr>
        <p:spPr>
          <a:xfrm>
            <a:off x="8816588" y="3356936"/>
            <a:ext cx="799488" cy="644895"/>
          </a:xfrm>
          <a:custGeom>
            <a:avLst/>
            <a:gdLst/>
            <a:ahLst/>
            <a:cxnLst>
              <a:cxn ang="0">
                <a:pos x="wd2" y="hd2"/>
              </a:cxn>
              <a:cxn ang="5400000">
                <a:pos x="wd2" y="hd2"/>
              </a:cxn>
              <a:cxn ang="10800000">
                <a:pos x="wd2" y="hd2"/>
              </a:cxn>
              <a:cxn ang="16200000">
                <a:pos x="wd2" y="hd2"/>
              </a:cxn>
            </a:cxnLst>
            <a:rect l="0" t="0" r="r" b="b"/>
            <a:pathLst>
              <a:path w="21600" h="21600" extrusionOk="0">
                <a:moveTo>
                  <a:pt x="5429" y="21600"/>
                </a:moveTo>
                <a:cubicBezTo>
                  <a:pt x="7920" y="20317"/>
                  <a:pt x="10531" y="19318"/>
                  <a:pt x="13235" y="18638"/>
                </a:cubicBezTo>
                <a:cubicBezTo>
                  <a:pt x="15939" y="17957"/>
                  <a:pt x="18736" y="17595"/>
                  <a:pt x="21600" y="17583"/>
                </a:cubicBezTo>
                <a:lnTo>
                  <a:pt x="21600" y="0"/>
                </a:lnTo>
                <a:cubicBezTo>
                  <a:pt x="17775" y="12"/>
                  <a:pt x="14038" y="493"/>
                  <a:pt x="10427" y="1400"/>
                </a:cubicBezTo>
                <a:cubicBezTo>
                  <a:pt x="6815" y="2307"/>
                  <a:pt x="3328" y="3639"/>
                  <a:pt x="0" y="5352"/>
                </a:cubicBezTo>
                <a:lnTo>
                  <a:pt x="5429" y="21600"/>
                </a:ln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54" name="Shape"/>
          <p:cNvSpPr>
            <a:spLocks noGrp="1"/>
          </p:cNvSpPr>
          <p:nvPr>
            <p:ph type="body" sz="quarter" idx="21" hasCustomPrompt="1"/>
          </p:nvPr>
        </p:nvSpPr>
        <p:spPr>
          <a:xfrm>
            <a:off x="11079568" y="4663942"/>
            <a:ext cx="636810" cy="803660"/>
          </a:xfrm>
          <a:custGeom>
            <a:avLst/>
            <a:gdLst/>
            <a:ahLst/>
            <a:cxnLst>
              <a:cxn ang="0">
                <a:pos x="wd2" y="hd2"/>
              </a:cxn>
              <a:cxn ang="5400000">
                <a:pos x="wd2" y="hd2"/>
              </a:cxn>
              <a:cxn ang="10800000">
                <a:pos x="wd2" y="hd2"/>
              </a:cxn>
              <a:cxn ang="16200000">
                <a:pos x="wd2" y="hd2"/>
              </a:cxn>
            </a:cxnLst>
            <a:rect l="0" t="0" r="r" b="b"/>
            <a:pathLst>
              <a:path w="21599" h="21600" extrusionOk="0">
                <a:moveTo>
                  <a:pt x="0" y="5434"/>
                </a:moveTo>
                <a:cubicBezTo>
                  <a:pt x="2447" y="10342"/>
                  <a:pt x="3795" y="15693"/>
                  <a:pt x="3793" y="21296"/>
                </a:cubicBezTo>
                <a:cubicBezTo>
                  <a:pt x="3793" y="21397"/>
                  <a:pt x="3791" y="21499"/>
                  <a:pt x="3788" y="21600"/>
                </a:cubicBezTo>
                <a:lnTo>
                  <a:pt x="21594" y="21600"/>
                </a:lnTo>
                <a:cubicBezTo>
                  <a:pt x="21596" y="21499"/>
                  <a:pt x="21598" y="21397"/>
                  <a:pt x="21599" y="21296"/>
                </a:cubicBezTo>
                <a:cubicBezTo>
                  <a:pt x="21600" y="13768"/>
                  <a:pt x="19769" y="6582"/>
                  <a:pt x="16453" y="0"/>
                </a:cubicBezTo>
                <a:lnTo>
                  <a:pt x="0" y="5434"/>
                </a:ln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55" name="Shape"/>
          <p:cNvSpPr>
            <a:spLocks noGrp="1"/>
          </p:cNvSpPr>
          <p:nvPr>
            <p:ph type="body" sz="quarter" idx="22" hasCustomPrompt="1"/>
          </p:nvPr>
        </p:nvSpPr>
        <p:spPr>
          <a:xfrm>
            <a:off x="10727466" y="6076262"/>
            <a:ext cx="823512" cy="867620"/>
          </a:xfrm>
          <a:custGeom>
            <a:avLst/>
            <a:gdLst/>
            <a:ahLst/>
            <a:cxnLst>
              <a:cxn ang="0">
                <a:pos x="wd2" y="hd2"/>
              </a:cxn>
              <a:cxn ang="5400000">
                <a:pos x="wd2" y="hd2"/>
              </a:cxn>
              <a:cxn ang="10800000">
                <a:pos x="wd2" y="hd2"/>
              </a:cxn>
              <a:cxn ang="16200000">
                <a:pos x="wd2" y="hd2"/>
              </a:cxn>
            </a:cxnLst>
            <a:rect l="0" t="0" r="r" b="b"/>
            <a:pathLst>
              <a:path w="21600" h="21600" extrusionOk="0">
                <a:moveTo>
                  <a:pt x="8874" y="0"/>
                </a:moveTo>
                <a:cubicBezTo>
                  <a:pt x="7819" y="2327"/>
                  <a:pt x="6535" y="4538"/>
                  <a:pt x="5047" y="6606"/>
                </a:cubicBezTo>
                <a:cubicBezTo>
                  <a:pt x="3559" y="8674"/>
                  <a:pt x="1867" y="10601"/>
                  <a:pt x="0" y="12359"/>
                </a:cubicBezTo>
                <a:lnTo>
                  <a:pt x="9736" y="21600"/>
                </a:lnTo>
                <a:cubicBezTo>
                  <a:pt x="12238" y="19240"/>
                  <a:pt x="14502" y="16654"/>
                  <a:pt x="16492" y="13876"/>
                </a:cubicBezTo>
                <a:cubicBezTo>
                  <a:pt x="18481" y="11098"/>
                  <a:pt x="20196" y="8129"/>
                  <a:pt x="21600" y="5003"/>
                </a:cubicBezTo>
                <a:lnTo>
                  <a:pt x="8874" y="0"/>
                </a:ln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56" name="Shape"/>
          <p:cNvSpPr>
            <a:spLocks noGrp="1"/>
          </p:cNvSpPr>
          <p:nvPr>
            <p:ph type="body" sz="quarter" idx="23" hasCustomPrompt="1"/>
          </p:nvPr>
        </p:nvSpPr>
        <p:spPr>
          <a:xfrm>
            <a:off x="7676058" y="3976396"/>
            <a:ext cx="814848" cy="876542"/>
          </a:xfrm>
          <a:custGeom>
            <a:avLst/>
            <a:gdLst/>
            <a:ahLst/>
            <a:cxnLst>
              <a:cxn ang="0">
                <a:pos x="wd2" y="hd2"/>
              </a:cxn>
              <a:cxn ang="5400000">
                <a:pos x="wd2" y="hd2"/>
              </a:cxn>
              <a:cxn ang="10800000">
                <a:pos x="wd2" y="hd2"/>
              </a:cxn>
              <a:cxn ang="16200000">
                <a:pos x="wd2" y="hd2"/>
              </a:cxn>
            </a:cxnLst>
            <a:rect l="0" t="0" r="r" b="b"/>
            <a:pathLst>
              <a:path w="21600" h="21600" extrusionOk="0">
                <a:moveTo>
                  <a:pt x="0" y="16649"/>
                </a:moveTo>
                <a:lnTo>
                  <a:pt x="12859" y="21600"/>
                </a:lnTo>
                <a:cubicBezTo>
                  <a:pt x="13850" y="19270"/>
                  <a:pt x="15086" y="17054"/>
                  <a:pt x="16540" y="14981"/>
                </a:cubicBezTo>
                <a:cubicBezTo>
                  <a:pt x="18014" y="12880"/>
                  <a:pt x="19711" y="10926"/>
                  <a:pt x="21600" y="9147"/>
                </a:cubicBezTo>
                <a:lnTo>
                  <a:pt x="11760" y="0"/>
                </a:lnTo>
                <a:cubicBezTo>
                  <a:pt x="9230" y="2374"/>
                  <a:pt x="6955" y="4982"/>
                  <a:pt x="4975" y="7786"/>
                </a:cubicBezTo>
                <a:cubicBezTo>
                  <a:pt x="3014" y="10561"/>
                  <a:pt x="1343" y="13528"/>
                  <a:pt x="0" y="16649"/>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57" name="Shape"/>
          <p:cNvSpPr>
            <a:spLocks noGrp="1"/>
          </p:cNvSpPr>
          <p:nvPr>
            <p:ph type="body" sz="quarter" idx="24" hasCustomPrompt="1"/>
          </p:nvPr>
        </p:nvSpPr>
        <p:spPr>
          <a:xfrm>
            <a:off x="10223500" y="6580230"/>
            <a:ext cx="870901" cy="815371"/>
          </a:xfrm>
          <a:custGeom>
            <a:avLst/>
            <a:gdLst/>
            <a:ahLst/>
            <a:cxnLst>
              <a:cxn ang="0">
                <a:pos x="wd2" y="hd2"/>
              </a:cxn>
              <a:cxn ang="5400000">
                <a:pos x="wd2" y="hd2"/>
              </a:cxn>
              <a:cxn ang="10800000">
                <a:pos x="wd2" y="hd2"/>
              </a:cxn>
              <a:cxn ang="16200000">
                <a:pos x="wd2" y="hd2"/>
              </a:cxn>
            </a:cxnLst>
            <a:rect l="0" t="0" r="r" b="b"/>
            <a:pathLst>
              <a:path w="21600" h="21600" extrusionOk="0">
                <a:moveTo>
                  <a:pt x="12393" y="0"/>
                </a:moveTo>
                <a:cubicBezTo>
                  <a:pt x="10622" y="1852"/>
                  <a:pt x="8687" y="3525"/>
                  <a:pt x="6613" y="4992"/>
                </a:cubicBezTo>
                <a:cubicBezTo>
                  <a:pt x="4539" y="6459"/>
                  <a:pt x="2326" y="7721"/>
                  <a:pt x="0" y="8749"/>
                </a:cubicBezTo>
                <a:lnTo>
                  <a:pt x="4984" y="21600"/>
                </a:lnTo>
                <a:cubicBezTo>
                  <a:pt x="8105" y="20219"/>
                  <a:pt x="11074" y="18524"/>
                  <a:pt x="13855" y="16550"/>
                </a:cubicBezTo>
                <a:cubicBezTo>
                  <a:pt x="16636" y="14577"/>
                  <a:pt x="19229" y="12326"/>
                  <a:pt x="21600" y="9834"/>
                </a:cubicBezTo>
                <a:lnTo>
                  <a:pt x="12393" y="0"/>
                </a:ln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58" name="Shape"/>
          <p:cNvSpPr>
            <a:spLocks noGrp="1"/>
          </p:cNvSpPr>
          <p:nvPr>
            <p:ph type="body" sz="quarter" idx="25" hasCustomPrompt="1"/>
          </p:nvPr>
        </p:nvSpPr>
        <p:spPr>
          <a:xfrm>
            <a:off x="10233997" y="3514426"/>
            <a:ext cx="875813" cy="827008"/>
          </a:xfrm>
          <a:custGeom>
            <a:avLst/>
            <a:gdLst/>
            <a:ahLst/>
            <a:cxnLst>
              <a:cxn ang="0">
                <a:pos x="wd2" y="hd2"/>
              </a:cxn>
              <a:cxn ang="5400000">
                <a:pos x="wd2" y="hd2"/>
              </a:cxn>
              <a:cxn ang="10800000">
                <a:pos x="wd2" y="hd2"/>
              </a:cxn>
              <a:cxn ang="16200000">
                <a:pos x="wd2" y="hd2"/>
              </a:cxn>
            </a:cxnLst>
            <a:rect l="0" t="0" r="r" b="b"/>
            <a:pathLst>
              <a:path w="21600" h="21600" extrusionOk="0">
                <a:moveTo>
                  <a:pt x="0" y="12670"/>
                </a:moveTo>
                <a:cubicBezTo>
                  <a:pt x="2346" y="13722"/>
                  <a:pt x="4573" y="15011"/>
                  <a:pt x="6656" y="16509"/>
                </a:cubicBezTo>
                <a:cubicBezTo>
                  <a:pt x="8739" y="18007"/>
                  <a:pt x="10678" y="19713"/>
                  <a:pt x="12445" y="21600"/>
                </a:cubicBezTo>
                <a:lnTo>
                  <a:pt x="21600" y="11905"/>
                </a:lnTo>
                <a:cubicBezTo>
                  <a:pt x="19237" y="9386"/>
                  <a:pt x="16644" y="7110"/>
                  <a:pt x="13858" y="5113"/>
                </a:cubicBezTo>
                <a:cubicBezTo>
                  <a:pt x="11072" y="3116"/>
                  <a:pt x="8093" y="1399"/>
                  <a:pt x="4956" y="0"/>
                </a:cubicBezTo>
                <a:lnTo>
                  <a:pt x="0" y="12670"/>
                </a:ln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59" name="Shape"/>
          <p:cNvSpPr>
            <a:spLocks noGrp="1"/>
          </p:cNvSpPr>
          <p:nvPr>
            <p:ph type="body" sz="quarter" idx="26" hasCustomPrompt="1"/>
          </p:nvPr>
        </p:nvSpPr>
        <p:spPr>
          <a:xfrm>
            <a:off x="11073944" y="5477800"/>
            <a:ext cx="648058" cy="791250"/>
          </a:xfrm>
          <a:custGeom>
            <a:avLst/>
            <a:gdLst/>
            <a:ahLst/>
            <a:cxnLst>
              <a:cxn ang="0">
                <a:pos x="wd2" y="hd2"/>
              </a:cxn>
              <a:cxn ang="5400000">
                <a:pos x="wd2" y="hd2"/>
              </a:cxn>
              <a:cxn ang="10800000">
                <a:pos x="wd2" y="hd2"/>
              </a:cxn>
              <a:cxn ang="16200000">
                <a:pos x="wd2" y="hd2"/>
              </a:cxn>
            </a:cxnLst>
            <a:rect l="0" t="0" r="r" b="b"/>
            <a:pathLst>
              <a:path w="21600" h="21600" extrusionOk="0">
                <a:moveTo>
                  <a:pt x="4103" y="0"/>
                </a:moveTo>
                <a:cubicBezTo>
                  <a:pt x="4055" y="2855"/>
                  <a:pt x="3670" y="5642"/>
                  <a:pt x="2976" y="8337"/>
                </a:cubicBezTo>
                <a:cubicBezTo>
                  <a:pt x="2282" y="11031"/>
                  <a:pt x="1279" y="13633"/>
                  <a:pt x="0" y="16115"/>
                </a:cubicBezTo>
                <a:lnTo>
                  <a:pt x="16169" y="21600"/>
                </a:lnTo>
                <a:cubicBezTo>
                  <a:pt x="17876" y="18273"/>
                  <a:pt x="19210" y="14786"/>
                  <a:pt x="20129" y="11174"/>
                </a:cubicBezTo>
                <a:cubicBezTo>
                  <a:pt x="21048" y="7563"/>
                  <a:pt x="21552" y="3826"/>
                  <a:pt x="21600" y="0"/>
                </a:cubicBezTo>
                <a:lnTo>
                  <a:pt x="4103" y="0"/>
                </a:ln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60" name="Shape"/>
          <p:cNvSpPr>
            <a:spLocks noGrp="1"/>
          </p:cNvSpPr>
          <p:nvPr>
            <p:ph type="body" sz="quarter" idx="27" hasCustomPrompt="1"/>
          </p:nvPr>
        </p:nvSpPr>
        <p:spPr>
          <a:xfrm>
            <a:off x="8134132" y="3517051"/>
            <a:ext cx="873177" cy="824383"/>
          </a:xfrm>
          <a:custGeom>
            <a:avLst/>
            <a:gdLst/>
            <a:ahLst/>
            <a:cxnLst>
              <a:cxn ang="0">
                <a:pos x="wd2" y="hd2"/>
              </a:cxn>
              <a:cxn ang="5400000">
                <a:pos x="wd2" y="hd2"/>
              </a:cxn>
              <a:cxn ang="10800000">
                <a:pos x="wd2" y="hd2"/>
              </a:cxn>
              <a:cxn ang="16200000">
                <a:pos x="wd2" y="hd2"/>
              </a:cxn>
            </a:cxnLst>
            <a:rect l="0" t="0" r="r" b="b"/>
            <a:pathLst>
              <a:path w="21600" h="21600" extrusionOk="0">
                <a:moveTo>
                  <a:pt x="9183" y="21600"/>
                </a:moveTo>
                <a:cubicBezTo>
                  <a:pt x="10951" y="19703"/>
                  <a:pt x="12896" y="17990"/>
                  <a:pt x="14989" y="16493"/>
                </a:cubicBezTo>
                <a:cubicBezTo>
                  <a:pt x="17057" y="15012"/>
                  <a:pt x="19270" y="13742"/>
                  <a:pt x="21600" y="12711"/>
                </a:cubicBezTo>
                <a:lnTo>
                  <a:pt x="16629" y="0"/>
                </a:lnTo>
                <a:cubicBezTo>
                  <a:pt x="13506" y="1380"/>
                  <a:pt x="10539" y="3080"/>
                  <a:pt x="7765" y="5061"/>
                </a:cubicBezTo>
                <a:cubicBezTo>
                  <a:pt x="4967" y="7059"/>
                  <a:pt x="2367" y="9343"/>
                  <a:pt x="0" y="11874"/>
                </a:cubicBezTo>
                <a:lnTo>
                  <a:pt x="9183" y="21600"/>
                </a:ln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61" name="Shape"/>
          <p:cNvSpPr>
            <a:spLocks noGrp="1"/>
          </p:cNvSpPr>
          <p:nvPr>
            <p:ph type="body" sz="quarter" idx="28" hasCustomPrompt="1"/>
          </p:nvPr>
        </p:nvSpPr>
        <p:spPr>
          <a:xfrm>
            <a:off x="8144631" y="6580230"/>
            <a:ext cx="870892" cy="815381"/>
          </a:xfrm>
          <a:custGeom>
            <a:avLst/>
            <a:gdLst/>
            <a:ahLst/>
            <a:cxnLst>
              <a:cxn ang="0">
                <a:pos x="wd2" y="hd2"/>
              </a:cxn>
              <a:cxn ang="5400000">
                <a:pos x="wd2" y="hd2"/>
              </a:cxn>
              <a:cxn ang="10800000">
                <a:pos x="wd2" y="hd2"/>
              </a:cxn>
              <a:cxn ang="16200000">
                <a:pos x="wd2" y="hd2"/>
              </a:cxn>
            </a:cxnLst>
            <a:rect l="0" t="0" r="r" b="b"/>
            <a:pathLst>
              <a:path w="21600" h="21600" extrusionOk="0">
                <a:moveTo>
                  <a:pt x="21600" y="8749"/>
                </a:moveTo>
                <a:cubicBezTo>
                  <a:pt x="19274" y="7721"/>
                  <a:pt x="17061" y="6460"/>
                  <a:pt x="14987" y="4992"/>
                </a:cubicBezTo>
                <a:cubicBezTo>
                  <a:pt x="12913" y="3525"/>
                  <a:pt x="10978" y="1852"/>
                  <a:pt x="9207" y="0"/>
                </a:cubicBezTo>
                <a:lnTo>
                  <a:pt x="0" y="9834"/>
                </a:lnTo>
                <a:cubicBezTo>
                  <a:pt x="2371" y="12326"/>
                  <a:pt x="4964" y="14577"/>
                  <a:pt x="7745" y="16550"/>
                </a:cubicBezTo>
                <a:cubicBezTo>
                  <a:pt x="10526" y="18524"/>
                  <a:pt x="13494" y="20219"/>
                  <a:pt x="16616" y="21600"/>
                </a:cubicBezTo>
                <a:lnTo>
                  <a:pt x="21600" y="8749"/>
                </a:ln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62" name="Shape"/>
          <p:cNvSpPr>
            <a:spLocks noGrp="1"/>
          </p:cNvSpPr>
          <p:nvPr>
            <p:ph type="body" sz="quarter" idx="29" hasCustomPrompt="1"/>
          </p:nvPr>
        </p:nvSpPr>
        <p:spPr>
          <a:xfrm>
            <a:off x="7519799" y="5477800"/>
            <a:ext cx="642925" cy="791250"/>
          </a:xfrm>
          <a:custGeom>
            <a:avLst/>
            <a:gdLst/>
            <a:ahLst/>
            <a:cxnLst>
              <a:cxn ang="0">
                <a:pos x="wd2" y="hd2"/>
              </a:cxn>
              <a:cxn ang="5400000">
                <a:pos x="wd2" y="hd2"/>
              </a:cxn>
              <a:cxn ang="10800000">
                <a:pos x="wd2" y="hd2"/>
              </a:cxn>
              <a:cxn ang="16200000">
                <a:pos x="wd2" y="hd2"/>
              </a:cxn>
            </a:cxnLst>
            <a:rect l="0" t="0" r="r" b="b"/>
            <a:pathLst>
              <a:path w="21600" h="21600" extrusionOk="0">
                <a:moveTo>
                  <a:pt x="21600" y="16115"/>
                </a:moveTo>
                <a:cubicBezTo>
                  <a:pt x="20321" y="13632"/>
                  <a:pt x="19319" y="11031"/>
                  <a:pt x="18625" y="8337"/>
                </a:cubicBezTo>
                <a:cubicBezTo>
                  <a:pt x="17931" y="5642"/>
                  <a:pt x="17545" y="2855"/>
                  <a:pt x="17497" y="0"/>
                </a:cubicBezTo>
                <a:lnTo>
                  <a:pt x="0" y="0"/>
                </a:lnTo>
                <a:cubicBezTo>
                  <a:pt x="47" y="3826"/>
                  <a:pt x="552" y="7563"/>
                  <a:pt x="1471" y="11174"/>
                </a:cubicBezTo>
                <a:cubicBezTo>
                  <a:pt x="2390" y="14786"/>
                  <a:pt x="3724" y="18273"/>
                  <a:pt x="5431" y="21600"/>
                </a:cubicBezTo>
                <a:lnTo>
                  <a:pt x="21600" y="16115"/>
                </a:ln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63" name="Shape"/>
          <p:cNvSpPr>
            <a:spLocks noGrp="1"/>
          </p:cNvSpPr>
          <p:nvPr>
            <p:ph type="body" sz="quarter" idx="30" hasCustomPrompt="1"/>
          </p:nvPr>
        </p:nvSpPr>
        <p:spPr>
          <a:xfrm>
            <a:off x="9625037" y="6916208"/>
            <a:ext cx="787788" cy="635364"/>
          </a:xfrm>
          <a:custGeom>
            <a:avLst/>
            <a:gdLst/>
            <a:ahLst/>
            <a:cxnLst>
              <a:cxn ang="0">
                <a:pos x="wd2" y="hd2"/>
              </a:cxn>
              <a:cxn ang="5400000">
                <a:pos x="wd2" y="hd2"/>
              </a:cxn>
              <a:cxn ang="10800000">
                <a:pos x="wd2" y="hd2"/>
              </a:cxn>
              <a:cxn ang="16200000">
                <a:pos x="wd2" y="hd2"/>
              </a:cxn>
            </a:cxnLst>
            <a:rect l="0" t="0" r="r" b="b"/>
            <a:pathLst>
              <a:path w="21600" h="21600" extrusionOk="0">
                <a:moveTo>
                  <a:pt x="16090" y="0"/>
                </a:moveTo>
                <a:cubicBezTo>
                  <a:pt x="13605" y="1242"/>
                  <a:pt x="11005" y="2208"/>
                  <a:pt x="8315" y="2866"/>
                </a:cubicBezTo>
                <a:cubicBezTo>
                  <a:pt x="5625" y="3524"/>
                  <a:pt x="2845" y="3874"/>
                  <a:pt x="0" y="3885"/>
                </a:cubicBezTo>
                <a:lnTo>
                  <a:pt x="0" y="21600"/>
                </a:lnTo>
                <a:cubicBezTo>
                  <a:pt x="3821" y="21589"/>
                  <a:pt x="7554" y="21118"/>
                  <a:pt x="11165" y="20232"/>
                </a:cubicBezTo>
                <a:cubicBezTo>
                  <a:pt x="14777" y="19346"/>
                  <a:pt x="18266" y="18044"/>
                  <a:pt x="21600" y="16369"/>
                </a:cubicBezTo>
                <a:lnTo>
                  <a:pt x="16090" y="0"/>
                </a:ln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64" name="Shape"/>
          <p:cNvSpPr>
            <a:spLocks noGrp="1"/>
          </p:cNvSpPr>
          <p:nvPr>
            <p:ph type="body" sz="quarter" idx="31" hasCustomPrompt="1"/>
          </p:nvPr>
        </p:nvSpPr>
        <p:spPr>
          <a:xfrm>
            <a:off x="8827089" y="6916208"/>
            <a:ext cx="787815" cy="635364"/>
          </a:xfrm>
          <a:custGeom>
            <a:avLst/>
            <a:gdLst/>
            <a:ahLst/>
            <a:cxnLst>
              <a:cxn ang="0">
                <a:pos x="wd2" y="hd2"/>
              </a:cxn>
              <a:cxn ang="5400000">
                <a:pos x="wd2" y="hd2"/>
              </a:cxn>
              <a:cxn ang="10800000">
                <a:pos x="wd2" y="hd2"/>
              </a:cxn>
              <a:cxn ang="16200000">
                <a:pos x="wd2" y="hd2"/>
              </a:cxn>
            </a:cxnLst>
            <a:rect l="0" t="0" r="r" b="b"/>
            <a:pathLst>
              <a:path w="21600" h="21600" extrusionOk="0">
                <a:moveTo>
                  <a:pt x="21600" y="3886"/>
                </a:moveTo>
                <a:cubicBezTo>
                  <a:pt x="18755" y="3874"/>
                  <a:pt x="15975" y="3524"/>
                  <a:pt x="13285" y="2866"/>
                </a:cubicBezTo>
                <a:cubicBezTo>
                  <a:pt x="10594" y="2208"/>
                  <a:pt x="7994" y="1242"/>
                  <a:pt x="5509" y="0"/>
                </a:cubicBezTo>
                <a:lnTo>
                  <a:pt x="0" y="16369"/>
                </a:lnTo>
                <a:cubicBezTo>
                  <a:pt x="3334" y="18044"/>
                  <a:pt x="6823" y="19346"/>
                  <a:pt x="10435" y="20232"/>
                </a:cubicBezTo>
                <a:cubicBezTo>
                  <a:pt x="14046" y="21118"/>
                  <a:pt x="17779" y="21589"/>
                  <a:pt x="21600" y="21600"/>
                </a:cubicBezTo>
                <a:lnTo>
                  <a:pt x="21600" y="3886"/>
                </a:ln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65" name="Shape"/>
          <p:cNvSpPr>
            <a:spLocks noGrp="1"/>
          </p:cNvSpPr>
          <p:nvPr>
            <p:ph type="body" sz="quarter" idx="32" hasCustomPrompt="1"/>
          </p:nvPr>
        </p:nvSpPr>
        <p:spPr>
          <a:xfrm>
            <a:off x="9016076" y="3881902"/>
            <a:ext cx="598549" cy="605030"/>
          </a:xfrm>
          <a:custGeom>
            <a:avLst/>
            <a:gdLst/>
            <a:ahLst/>
            <a:cxnLst>
              <a:cxn ang="0">
                <a:pos x="wd2" y="hd2"/>
              </a:cxn>
              <a:cxn ang="5400000">
                <a:pos x="wd2" y="hd2"/>
              </a:cxn>
              <a:cxn ang="10800000">
                <a:pos x="wd2" y="hd2"/>
              </a:cxn>
              <a:cxn ang="16200000">
                <a:pos x="wd2" y="hd2"/>
              </a:cxn>
            </a:cxnLst>
            <a:rect l="0" t="0" r="r" b="b"/>
            <a:pathLst>
              <a:path w="21600" h="21600" extrusionOk="0">
                <a:moveTo>
                  <a:pt x="7251" y="21600"/>
                </a:moveTo>
                <a:cubicBezTo>
                  <a:pt x="9462" y="20690"/>
                  <a:pt x="11779" y="19982"/>
                  <a:pt x="14178" y="19498"/>
                </a:cubicBezTo>
                <a:cubicBezTo>
                  <a:pt x="16577" y="19014"/>
                  <a:pt x="19059" y="18754"/>
                  <a:pt x="21600" y="18742"/>
                </a:cubicBezTo>
                <a:lnTo>
                  <a:pt x="21600" y="0"/>
                </a:lnTo>
                <a:cubicBezTo>
                  <a:pt x="17775" y="12"/>
                  <a:pt x="14039" y="399"/>
                  <a:pt x="10427" y="1124"/>
                </a:cubicBezTo>
                <a:cubicBezTo>
                  <a:pt x="6815" y="1849"/>
                  <a:pt x="3328" y="2914"/>
                  <a:pt x="0" y="4281"/>
                </a:cubicBezTo>
                <a:lnTo>
                  <a:pt x="7251" y="21600"/>
                </a:ln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66" name="Shape"/>
          <p:cNvSpPr>
            <a:spLocks noGrp="1"/>
          </p:cNvSpPr>
          <p:nvPr>
            <p:ph type="body" sz="quarter" idx="33" hasCustomPrompt="1"/>
          </p:nvPr>
        </p:nvSpPr>
        <p:spPr>
          <a:xfrm>
            <a:off x="9625037" y="3881902"/>
            <a:ext cx="598534" cy="60502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8742"/>
                </a:lnTo>
                <a:cubicBezTo>
                  <a:pt x="2541" y="18754"/>
                  <a:pt x="5023" y="19014"/>
                  <a:pt x="7422" y="19498"/>
                </a:cubicBezTo>
                <a:cubicBezTo>
                  <a:pt x="9821" y="19982"/>
                  <a:pt x="12137" y="20690"/>
                  <a:pt x="14348" y="21600"/>
                </a:cubicBezTo>
                <a:lnTo>
                  <a:pt x="21600" y="4281"/>
                </a:lnTo>
                <a:cubicBezTo>
                  <a:pt x="18272" y="2914"/>
                  <a:pt x="14785" y="1849"/>
                  <a:pt x="11173" y="1124"/>
                </a:cubicBezTo>
                <a:cubicBezTo>
                  <a:pt x="7561" y="399"/>
                  <a:pt x="3825" y="12"/>
                  <a:pt x="0" y="0"/>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67" name="Shape"/>
          <p:cNvSpPr>
            <a:spLocks noGrp="1"/>
          </p:cNvSpPr>
          <p:nvPr>
            <p:ph type="body" sz="quarter" idx="34" hasCustomPrompt="1"/>
          </p:nvPr>
        </p:nvSpPr>
        <p:spPr>
          <a:xfrm>
            <a:off x="8039638" y="5477800"/>
            <a:ext cx="608255" cy="590306"/>
          </a:xfrm>
          <a:custGeom>
            <a:avLst/>
            <a:gdLst/>
            <a:ahLst/>
            <a:cxnLst>
              <a:cxn ang="0">
                <a:pos x="wd2" y="hd2"/>
              </a:cxn>
              <a:cxn ang="5400000">
                <a:pos x="wd2" y="hd2"/>
              </a:cxn>
              <a:cxn ang="10800000">
                <a:pos x="wd2" y="hd2"/>
              </a:cxn>
              <a:cxn ang="16200000">
                <a:pos x="wd2" y="hd2"/>
              </a:cxn>
            </a:cxnLst>
            <a:rect l="0" t="0" r="r" b="b"/>
            <a:pathLst>
              <a:path w="21600" h="21600" extrusionOk="0">
                <a:moveTo>
                  <a:pt x="21600" y="14247"/>
                </a:moveTo>
                <a:cubicBezTo>
                  <a:pt x="20693" y="12052"/>
                  <a:pt x="19978" y="9752"/>
                  <a:pt x="19478" y="7370"/>
                </a:cubicBezTo>
                <a:cubicBezTo>
                  <a:pt x="18978" y="4988"/>
                  <a:pt x="18692" y="2524"/>
                  <a:pt x="18642" y="0"/>
                </a:cubicBezTo>
                <a:lnTo>
                  <a:pt x="0" y="0"/>
                </a:lnTo>
                <a:cubicBezTo>
                  <a:pt x="50" y="3826"/>
                  <a:pt x="461" y="7563"/>
                  <a:pt x="1201" y="11174"/>
                </a:cubicBezTo>
                <a:cubicBezTo>
                  <a:pt x="1940" y="14786"/>
                  <a:pt x="3008" y="18273"/>
                  <a:pt x="4371" y="21600"/>
                </a:cubicBezTo>
                <a:lnTo>
                  <a:pt x="21600" y="14247"/>
                </a:ln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68" name="Shape"/>
          <p:cNvSpPr>
            <a:spLocks noGrp="1"/>
          </p:cNvSpPr>
          <p:nvPr>
            <p:ph type="body" sz="quarter" idx="35" hasCustomPrompt="1"/>
          </p:nvPr>
        </p:nvSpPr>
        <p:spPr>
          <a:xfrm>
            <a:off x="8155131" y="4354372"/>
            <a:ext cx="704850" cy="701616"/>
          </a:xfrm>
          <a:custGeom>
            <a:avLst/>
            <a:gdLst/>
            <a:ahLst/>
            <a:cxnLst>
              <a:cxn ang="0">
                <a:pos x="wd2" y="hd2"/>
              </a:cxn>
              <a:cxn ang="5400000">
                <a:pos x="wd2" y="hd2"/>
              </a:cxn>
              <a:cxn ang="10800000">
                <a:pos x="wd2" y="hd2"/>
              </a:cxn>
              <a:cxn ang="16200000">
                <a:pos x="wd2" y="hd2"/>
              </a:cxn>
            </a:cxnLst>
            <a:rect l="0" t="0" r="r" b="b"/>
            <a:pathLst>
              <a:path w="21600" h="21600" extrusionOk="0">
                <a:moveTo>
                  <a:pt x="0" y="15397"/>
                </a:moveTo>
                <a:lnTo>
                  <a:pt x="14866" y="21600"/>
                </a:lnTo>
                <a:cubicBezTo>
                  <a:pt x="15649" y="19670"/>
                  <a:pt x="16617" y="17833"/>
                  <a:pt x="17746" y="16111"/>
                </a:cubicBezTo>
                <a:cubicBezTo>
                  <a:pt x="18873" y="14392"/>
                  <a:pt x="20167" y="12782"/>
                  <a:pt x="21600" y="11311"/>
                </a:cubicBezTo>
                <a:lnTo>
                  <a:pt x="10224" y="0"/>
                </a:lnTo>
                <a:cubicBezTo>
                  <a:pt x="8055" y="2211"/>
                  <a:pt x="6094" y="4626"/>
                  <a:pt x="4375" y="7214"/>
                </a:cubicBezTo>
                <a:cubicBezTo>
                  <a:pt x="2669" y="9781"/>
                  <a:pt x="1200" y="12520"/>
                  <a:pt x="0" y="15397"/>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69" name="Shape"/>
          <p:cNvSpPr>
            <a:spLocks noGrp="1"/>
          </p:cNvSpPr>
          <p:nvPr>
            <p:ph type="body" sz="quarter" idx="36" hasCustomPrompt="1"/>
          </p:nvPr>
        </p:nvSpPr>
        <p:spPr>
          <a:xfrm>
            <a:off x="8176130" y="5876775"/>
            <a:ext cx="706890" cy="692813"/>
          </a:xfrm>
          <a:custGeom>
            <a:avLst/>
            <a:gdLst/>
            <a:ahLst/>
            <a:cxnLst>
              <a:cxn ang="0">
                <a:pos x="wd2" y="hd2"/>
              </a:cxn>
              <a:cxn ang="5400000">
                <a:pos x="wd2" y="hd2"/>
              </a:cxn>
              <a:cxn ang="10800000">
                <a:pos x="wd2" y="hd2"/>
              </a:cxn>
              <a:cxn ang="16200000">
                <a:pos x="wd2" y="hd2"/>
              </a:cxn>
            </a:cxnLst>
            <a:rect l="0" t="0" r="r" b="b"/>
            <a:pathLst>
              <a:path w="21600" h="21600" extrusionOk="0">
                <a:moveTo>
                  <a:pt x="14825" y="0"/>
                </a:moveTo>
                <a:lnTo>
                  <a:pt x="0" y="6266"/>
                </a:lnTo>
                <a:cubicBezTo>
                  <a:pt x="1222" y="9183"/>
                  <a:pt x="2719" y="11952"/>
                  <a:pt x="4458" y="14538"/>
                </a:cubicBezTo>
                <a:cubicBezTo>
                  <a:pt x="6168" y="17080"/>
                  <a:pt x="8111" y="19444"/>
                  <a:pt x="10257" y="21600"/>
                </a:cubicBezTo>
                <a:lnTo>
                  <a:pt x="21600" y="10109"/>
                </a:lnTo>
                <a:cubicBezTo>
                  <a:pt x="20193" y="8672"/>
                  <a:pt x="18918" y="7108"/>
                  <a:pt x="17792" y="5434"/>
                </a:cubicBezTo>
                <a:cubicBezTo>
                  <a:pt x="16645" y="3731"/>
                  <a:pt x="15649" y="1913"/>
                  <a:pt x="14825" y="0"/>
                </a:cubicBez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70" name="Shape"/>
          <p:cNvSpPr>
            <a:spLocks noGrp="1"/>
          </p:cNvSpPr>
          <p:nvPr>
            <p:ph type="body" sz="quarter" idx="37" hasCustomPrompt="1"/>
          </p:nvPr>
        </p:nvSpPr>
        <p:spPr>
          <a:xfrm>
            <a:off x="10359990" y="5876775"/>
            <a:ext cx="709525" cy="697386"/>
          </a:xfrm>
          <a:custGeom>
            <a:avLst/>
            <a:gdLst/>
            <a:ahLst/>
            <a:cxnLst>
              <a:cxn ang="0">
                <a:pos x="wd2" y="hd2"/>
              </a:cxn>
              <a:cxn ang="5400000">
                <a:pos x="wd2" y="hd2"/>
              </a:cxn>
              <a:cxn ang="10800000">
                <a:pos x="wd2" y="hd2"/>
              </a:cxn>
              <a:cxn ang="16200000">
                <a:pos x="wd2" y="hd2"/>
              </a:cxn>
            </a:cxnLst>
            <a:rect l="0" t="0" r="r" b="b"/>
            <a:pathLst>
              <a:path w="21600" h="21600" extrusionOk="0">
                <a:moveTo>
                  <a:pt x="6830" y="0"/>
                </a:moveTo>
                <a:cubicBezTo>
                  <a:pt x="6012" y="1899"/>
                  <a:pt x="5021" y="3705"/>
                  <a:pt x="3875" y="5399"/>
                </a:cubicBezTo>
                <a:cubicBezTo>
                  <a:pt x="2731" y="7087"/>
                  <a:pt x="1434" y="8662"/>
                  <a:pt x="0" y="10103"/>
                </a:cubicBezTo>
                <a:lnTo>
                  <a:pt x="11301" y="21600"/>
                </a:lnTo>
                <a:cubicBezTo>
                  <a:pt x="13468" y="19413"/>
                  <a:pt x="15431" y="17017"/>
                  <a:pt x="17158" y="14443"/>
                </a:cubicBezTo>
                <a:cubicBezTo>
                  <a:pt x="18885" y="11870"/>
                  <a:pt x="20376" y="9120"/>
                  <a:pt x="21600" y="6225"/>
                </a:cubicBezTo>
                <a:lnTo>
                  <a:pt x="6830" y="0"/>
                </a:ln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71" name="Shape"/>
          <p:cNvSpPr>
            <a:spLocks noGrp="1"/>
          </p:cNvSpPr>
          <p:nvPr>
            <p:ph type="body" sz="quarter" idx="38" hasCustomPrompt="1"/>
          </p:nvPr>
        </p:nvSpPr>
        <p:spPr>
          <a:xfrm>
            <a:off x="8039638" y="4864113"/>
            <a:ext cx="593091" cy="603489"/>
          </a:xfrm>
          <a:custGeom>
            <a:avLst/>
            <a:gdLst/>
            <a:ahLst/>
            <a:cxnLst>
              <a:cxn ang="0">
                <a:pos x="wd2" y="hd2"/>
              </a:cxn>
              <a:cxn ang="5400000">
                <a:pos x="wd2" y="hd2"/>
              </a:cxn>
              <a:cxn ang="10800000">
                <a:pos x="wd2" y="hd2"/>
              </a:cxn>
              <a:cxn ang="16200000">
                <a:pos x="wd2" y="hd2"/>
              </a:cxn>
            </a:cxnLst>
            <a:rect l="0" t="0" r="r" b="b"/>
            <a:pathLst>
              <a:path w="21598" h="21600" extrusionOk="0">
                <a:moveTo>
                  <a:pt x="19117" y="21186"/>
                </a:moveTo>
                <a:cubicBezTo>
                  <a:pt x="19114" y="16276"/>
                  <a:pt x="19994" y="11577"/>
                  <a:pt x="21598" y="7238"/>
                </a:cubicBezTo>
                <a:lnTo>
                  <a:pt x="4277" y="0"/>
                </a:lnTo>
                <a:cubicBezTo>
                  <a:pt x="1521" y="6518"/>
                  <a:pt x="-2" y="13681"/>
                  <a:pt x="0" y="21186"/>
                </a:cubicBezTo>
                <a:cubicBezTo>
                  <a:pt x="0" y="21324"/>
                  <a:pt x="3" y="21462"/>
                  <a:pt x="5" y="21600"/>
                </a:cubicBezTo>
                <a:lnTo>
                  <a:pt x="19122" y="21600"/>
                </a:lnTo>
                <a:cubicBezTo>
                  <a:pt x="19120" y="21462"/>
                  <a:pt x="19117" y="21324"/>
                  <a:pt x="19117" y="21186"/>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72" name="Shape"/>
          <p:cNvSpPr>
            <a:spLocks noGrp="1"/>
          </p:cNvSpPr>
          <p:nvPr>
            <p:ph type="body" sz="quarter" idx="39" hasCustomPrompt="1"/>
          </p:nvPr>
        </p:nvSpPr>
        <p:spPr>
          <a:xfrm>
            <a:off x="10373114" y="4360893"/>
            <a:ext cx="702247" cy="702380"/>
          </a:xfrm>
          <a:custGeom>
            <a:avLst/>
            <a:gdLst/>
            <a:ahLst/>
            <a:cxnLst>
              <a:cxn ang="0">
                <a:pos x="wd2" y="hd2"/>
              </a:cxn>
              <a:cxn ang="5400000">
                <a:pos x="wd2" y="hd2"/>
              </a:cxn>
              <a:cxn ang="10800000">
                <a:pos x="wd2" y="hd2"/>
              </a:cxn>
              <a:cxn ang="16200000">
                <a:pos x="wd2" y="hd2"/>
              </a:cxn>
            </a:cxnLst>
            <a:rect l="0" t="0" r="r" b="b"/>
            <a:pathLst>
              <a:path w="21600" h="21600" extrusionOk="0">
                <a:moveTo>
                  <a:pt x="11418" y="0"/>
                </a:moveTo>
                <a:lnTo>
                  <a:pt x="0" y="11416"/>
                </a:lnTo>
                <a:cubicBezTo>
                  <a:pt x="1410" y="12832"/>
                  <a:pt x="2682" y="14390"/>
                  <a:pt x="3788" y="16060"/>
                </a:cubicBezTo>
                <a:cubicBezTo>
                  <a:pt x="4934" y="17791"/>
                  <a:pt x="5906" y="19646"/>
                  <a:pt x="6679" y="21600"/>
                </a:cubicBezTo>
                <a:lnTo>
                  <a:pt x="21600" y="15421"/>
                </a:lnTo>
                <a:cubicBezTo>
                  <a:pt x="20418" y="12480"/>
                  <a:pt x="18942" y="9687"/>
                  <a:pt x="17208" y="7080"/>
                </a:cubicBezTo>
                <a:cubicBezTo>
                  <a:pt x="15513" y="4531"/>
                  <a:pt x="13571" y="2160"/>
                  <a:pt x="11418" y="0"/>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73" name="Shape"/>
          <p:cNvSpPr>
            <a:spLocks noGrp="1"/>
          </p:cNvSpPr>
          <p:nvPr>
            <p:ph type="body" sz="quarter" idx="40" hasCustomPrompt="1"/>
          </p:nvPr>
        </p:nvSpPr>
        <p:spPr>
          <a:xfrm>
            <a:off x="9037074" y="6422740"/>
            <a:ext cx="577110" cy="600258"/>
          </a:xfrm>
          <a:custGeom>
            <a:avLst/>
            <a:gdLst/>
            <a:ahLst/>
            <a:cxnLst>
              <a:cxn ang="0">
                <a:pos x="wd2" y="hd2"/>
              </a:cxn>
              <a:cxn ang="5400000">
                <a:pos x="wd2" y="hd2"/>
              </a:cxn>
              <a:cxn ang="10800000">
                <a:pos x="wd2" y="hd2"/>
              </a:cxn>
              <a:cxn ang="16200000">
                <a:pos x="wd2" y="hd2"/>
              </a:cxn>
            </a:cxnLst>
            <a:rect l="0" t="0" r="r" b="b"/>
            <a:pathLst>
              <a:path w="21600" h="21600" extrusionOk="0">
                <a:moveTo>
                  <a:pt x="21600" y="2709"/>
                </a:moveTo>
                <a:cubicBezTo>
                  <a:pt x="19091" y="2697"/>
                  <a:pt x="16638" y="2451"/>
                  <a:pt x="14263" y="1993"/>
                </a:cubicBezTo>
                <a:cubicBezTo>
                  <a:pt x="11889" y="1534"/>
                  <a:pt x="9592" y="863"/>
                  <a:pt x="7396" y="0"/>
                </a:cubicBezTo>
                <a:lnTo>
                  <a:pt x="0" y="17456"/>
                </a:lnTo>
                <a:cubicBezTo>
                  <a:pt x="3336" y="18781"/>
                  <a:pt x="6826" y="19810"/>
                  <a:pt x="10437" y="20512"/>
                </a:cubicBezTo>
                <a:cubicBezTo>
                  <a:pt x="14049" y="21214"/>
                  <a:pt x="17781" y="21588"/>
                  <a:pt x="21600" y="21600"/>
                </a:cubicBezTo>
                <a:lnTo>
                  <a:pt x="21600" y="2709"/>
                </a:ln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74" name="Shape"/>
          <p:cNvSpPr>
            <a:spLocks noGrp="1"/>
          </p:cNvSpPr>
          <p:nvPr>
            <p:ph type="body" sz="quarter" idx="41" hasCustomPrompt="1"/>
          </p:nvPr>
        </p:nvSpPr>
        <p:spPr>
          <a:xfrm>
            <a:off x="10601474" y="4868840"/>
            <a:ext cx="596997" cy="598762"/>
          </a:xfrm>
          <a:custGeom>
            <a:avLst/>
            <a:gdLst/>
            <a:ahLst/>
            <a:cxnLst>
              <a:cxn ang="0">
                <a:pos x="wd2" y="hd2"/>
              </a:cxn>
              <a:cxn ang="5400000">
                <a:pos x="wd2" y="hd2"/>
              </a:cxn>
              <a:cxn ang="10800000">
                <a:pos x="wd2" y="hd2"/>
              </a:cxn>
              <a:cxn ang="16200000">
                <a:pos x="wd2" y="hd2"/>
              </a:cxn>
            </a:cxnLst>
            <a:rect l="0" t="0" r="r" b="b"/>
            <a:pathLst>
              <a:path w="21600" h="21600" extrusionOk="0">
                <a:moveTo>
                  <a:pt x="17553" y="0"/>
                </a:moveTo>
                <a:lnTo>
                  <a:pt x="0" y="7294"/>
                </a:lnTo>
                <a:cubicBezTo>
                  <a:pt x="1682" y="11600"/>
                  <a:pt x="2606" y="16288"/>
                  <a:pt x="2606" y="21192"/>
                </a:cubicBezTo>
                <a:cubicBezTo>
                  <a:pt x="2606" y="21328"/>
                  <a:pt x="2602" y="21464"/>
                  <a:pt x="2601" y="21600"/>
                </a:cubicBezTo>
                <a:lnTo>
                  <a:pt x="21595" y="21600"/>
                </a:lnTo>
                <a:cubicBezTo>
                  <a:pt x="21596" y="21464"/>
                  <a:pt x="21600" y="21328"/>
                  <a:pt x="21600" y="21192"/>
                </a:cubicBezTo>
                <a:cubicBezTo>
                  <a:pt x="21600" y="13704"/>
                  <a:pt x="20163" y="6554"/>
                  <a:pt x="17553" y="0"/>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75" name="Shape"/>
          <p:cNvSpPr>
            <a:spLocks noGrp="1"/>
          </p:cNvSpPr>
          <p:nvPr>
            <p:ph type="body" sz="quarter" idx="42" hasCustomPrompt="1"/>
          </p:nvPr>
        </p:nvSpPr>
        <p:spPr>
          <a:xfrm>
            <a:off x="8524637" y="6207009"/>
            <a:ext cx="698597" cy="696732"/>
          </a:xfrm>
          <a:custGeom>
            <a:avLst/>
            <a:gdLst/>
            <a:ahLst/>
            <a:cxnLst>
              <a:cxn ang="0">
                <a:pos x="wd2" y="hd2"/>
              </a:cxn>
              <a:cxn ang="5400000">
                <a:pos x="wd2" y="hd2"/>
              </a:cxn>
              <a:cxn ang="10800000">
                <a:pos x="wd2" y="hd2"/>
              </a:cxn>
              <a:cxn ang="16200000">
                <a:pos x="wd2" y="hd2"/>
              </a:cxn>
            </a:cxnLst>
            <a:rect l="0" t="0" r="r" b="b"/>
            <a:pathLst>
              <a:path w="21600" h="21600" extrusionOk="0">
                <a:moveTo>
                  <a:pt x="21600" y="6561"/>
                </a:moveTo>
                <a:cubicBezTo>
                  <a:pt x="19602" y="5879"/>
                  <a:pt x="17708" y="4957"/>
                  <a:pt x="15953" y="3824"/>
                </a:cubicBezTo>
                <a:cubicBezTo>
                  <a:pt x="14265" y="2734"/>
                  <a:pt x="12709" y="1451"/>
                  <a:pt x="11317" y="0"/>
                </a:cubicBezTo>
                <a:lnTo>
                  <a:pt x="0" y="11442"/>
                </a:lnTo>
                <a:cubicBezTo>
                  <a:pt x="2197" y="13581"/>
                  <a:pt x="4588" y="15510"/>
                  <a:pt x="7143" y="17203"/>
                </a:cubicBezTo>
                <a:cubicBezTo>
                  <a:pt x="9730" y="18918"/>
                  <a:pt x="12488" y="20394"/>
                  <a:pt x="15387" y="21600"/>
                </a:cubicBezTo>
                <a:lnTo>
                  <a:pt x="21600" y="6561"/>
                </a:ln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76" name="Shape"/>
          <p:cNvSpPr>
            <a:spLocks noGrp="1"/>
          </p:cNvSpPr>
          <p:nvPr>
            <p:ph type="body" sz="quarter" idx="43" hasCustomPrompt="1"/>
          </p:nvPr>
        </p:nvSpPr>
        <p:spPr>
          <a:xfrm>
            <a:off x="8502103" y="4007894"/>
            <a:ext cx="702757" cy="704820"/>
          </a:xfrm>
          <a:custGeom>
            <a:avLst/>
            <a:gdLst/>
            <a:ahLst/>
            <a:cxnLst>
              <a:cxn ang="0">
                <a:pos x="wd2" y="hd2"/>
              </a:cxn>
              <a:cxn ang="5400000">
                <a:pos x="wd2" y="hd2"/>
              </a:cxn>
              <a:cxn ang="10800000">
                <a:pos x="wd2" y="hd2"/>
              </a:cxn>
              <a:cxn ang="16200000">
                <a:pos x="wd2" y="hd2"/>
              </a:cxn>
            </a:cxnLst>
            <a:rect l="0" t="0" r="r" b="b"/>
            <a:pathLst>
              <a:path w="21600" h="21600" extrusionOk="0">
                <a:moveTo>
                  <a:pt x="11323" y="21600"/>
                </a:moveTo>
                <a:cubicBezTo>
                  <a:pt x="12784" y="20124"/>
                  <a:pt x="14385" y="18792"/>
                  <a:pt x="16103" y="17623"/>
                </a:cubicBezTo>
                <a:cubicBezTo>
                  <a:pt x="17823" y="16452"/>
                  <a:pt x="19663" y="15441"/>
                  <a:pt x="21600" y="14615"/>
                </a:cubicBezTo>
                <a:lnTo>
                  <a:pt x="15494" y="0"/>
                </a:lnTo>
                <a:cubicBezTo>
                  <a:pt x="12572" y="1237"/>
                  <a:pt x="9797" y="2749"/>
                  <a:pt x="7199" y="4504"/>
                </a:cubicBezTo>
                <a:cubicBezTo>
                  <a:pt x="4615" y="6249"/>
                  <a:pt x="2204" y="8236"/>
                  <a:pt x="0" y="10438"/>
                </a:cubicBezTo>
                <a:lnTo>
                  <a:pt x="11323" y="21600"/>
                </a:ln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77" name="Shape"/>
          <p:cNvSpPr>
            <a:spLocks noGrp="1"/>
          </p:cNvSpPr>
          <p:nvPr>
            <p:ph type="body" sz="quarter" idx="44" hasCustomPrompt="1"/>
          </p:nvPr>
        </p:nvSpPr>
        <p:spPr>
          <a:xfrm>
            <a:off x="10034511" y="4007894"/>
            <a:ext cx="705579" cy="713095"/>
          </a:xfrm>
          <a:custGeom>
            <a:avLst/>
            <a:gdLst/>
            <a:ahLst/>
            <a:cxnLst>
              <a:cxn ang="0">
                <a:pos x="wd2" y="hd2"/>
              </a:cxn>
              <a:cxn ang="5400000">
                <a:pos x="wd2" y="hd2"/>
              </a:cxn>
              <a:cxn ang="10800000">
                <a:pos x="wd2" y="hd2"/>
              </a:cxn>
              <a:cxn ang="16200000">
                <a:pos x="wd2" y="hd2"/>
              </a:cxn>
            </a:cxnLst>
            <a:rect l="0" t="0" r="r" b="b"/>
            <a:pathLst>
              <a:path w="21600" h="21600" extrusionOk="0">
                <a:moveTo>
                  <a:pt x="0" y="14696"/>
                </a:moveTo>
                <a:cubicBezTo>
                  <a:pt x="1930" y="15513"/>
                  <a:pt x="3762" y="16511"/>
                  <a:pt x="5475" y="17669"/>
                </a:cubicBezTo>
                <a:cubicBezTo>
                  <a:pt x="7188" y="18827"/>
                  <a:pt x="8783" y="20144"/>
                  <a:pt x="10236" y="21600"/>
                </a:cubicBezTo>
                <a:lnTo>
                  <a:pt x="21600" y="10356"/>
                </a:lnTo>
                <a:cubicBezTo>
                  <a:pt x="19406" y="8168"/>
                  <a:pt x="17000" y="6189"/>
                  <a:pt x="14415" y="4452"/>
                </a:cubicBezTo>
                <a:cubicBezTo>
                  <a:pt x="11829" y="2715"/>
                  <a:pt x="9064" y="1220"/>
                  <a:pt x="6152" y="0"/>
                </a:cubicBezTo>
                <a:lnTo>
                  <a:pt x="0" y="14696"/>
                </a:ln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78" name="Shape"/>
          <p:cNvSpPr>
            <a:spLocks noGrp="1"/>
          </p:cNvSpPr>
          <p:nvPr>
            <p:ph type="body" sz="quarter" idx="45" hasCustomPrompt="1"/>
          </p:nvPr>
        </p:nvSpPr>
        <p:spPr>
          <a:xfrm>
            <a:off x="9625037" y="6433239"/>
            <a:ext cx="586846" cy="600247"/>
          </a:xfrm>
          <a:custGeom>
            <a:avLst/>
            <a:gdLst/>
            <a:ahLst/>
            <a:cxnLst>
              <a:cxn ang="0">
                <a:pos x="wd2" y="hd2"/>
              </a:cxn>
              <a:cxn ang="5400000">
                <a:pos x="wd2" y="hd2"/>
              </a:cxn>
              <a:cxn ang="10800000">
                <a:pos x="wd2" y="hd2"/>
              </a:cxn>
              <a:cxn ang="16200000">
                <a:pos x="wd2" y="hd2"/>
              </a:cxn>
            </a:cxnLst>
            <a:rect l="0" t="0" r="r" b="b"/>
            <a:pathLst>
              <a:path w="21600" h="21600" extrusionOk="0">
                <a:moveTo>
                  <a:pt x="14204" y="0"/>
                </a:moveTo>
                <a:cubicBezTo>
                  <a:pt x="12008" y="863"/>
                  <a:pt x="9711" y="1534"/>
                  <a:pt x="7337" y="1993"/>
                </a:cubicBezTo>
                <a:cubicBezTo>
                  <a:pt x="4962" y="2451"/>
                  <a:pt x="2509" y="2697"/>
                  <a:pt x="0" y="2709"/>
                </a:cubicBezTo>
                <a:lnTo>
                  <a:pt x="0" y="21600"/>
                </a:lnTo>
                <a:cubicBezTo>
                  <a:pt x="3819" y="21588"/>
                  <a:pt x="7551" y="21214"/>
                  <a:pt x="11163" y="20512"/>
                </a:cubicBezTo>
                <a:cubicBezTo>
                  <a:pt x="14774" y="19811"/>
                  <a:pt x="18264" y="18781"/>
                  <a:pt x="21600" y="17457"/>
                </a:cubicBezTo>
                <a:lnTo>
                  <a:pt x="14204" y="0"/>
                </a:ln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79" name="Shape"/>
          <p:cNvSpPr>
            <a:spLocks noGrp="1"/>
          </p:cNvSpPr>
          <p:nvPr>
            <p:ph type="body" sz="quarter" idx="46" hasCustomPrompt="1"/>
          </p:nvPr>
        </p:nvSpPr>
        <p:spPr>
          <a:xfrm>
            <a:off x="10024012" y="6212754"/>
            <a:ext cx="688822" cy="696722"/>
          </a:xfrm>
          <a:custGeom>
            <a:avLst/>
            <a:gdLst/>
            <a:ahLst/>
            <a:cxnLst>
              <a:cxn ang="0">
                <a:pos x="wd2" y="hd2"/>
              </a:cxn>
              <a:cxn ang="5400000">
                <a:pos x="wd2" y="hd2"/>
              </a:cxn>
              <a:cxn ang="10800000">
                <a:pos x="wd2" y="hd2"/>
              </a:cxn>
              <a:cxn ang="16200000">
                <a:pos x="wd2" y="hd2"/>
              </a:cxn>
            </a:cxnLst>
            <a:rect l="0" t="0" r="r" b="b"/>
            <a:pathLst>
              <a:path w="21600" h="21600" extrusionOk="0">
                <a:moveTo>
                  <a:pt x="10330" y="0"/>
                </a:moveTo>
                <a:cubicBezTo>
                  <a:pt x="8847" y="1421"/>
                  <a:pt x="7232" y="2702"/>
                  <a:pt x="5506" y="3824"/>
                </a:cubicBezTo>
                <a:cubicBezTo>
                  <a:pt x="3777" y="4948"/>
                  <a:pt x="1935" y="5917"/>
                  <a:pt x="0" y="6708"/>
                </a:cubicBezTo>
                <a:lnTo>
                  <a:pt x="6190" y="21600"/>
                </a:lnTo>
                <a:cubicBezTo>
                  <a:pt x="9191" y="20452"/>
                  <a:pt x="12031" y="18972"/>
                  <a:pt x="14662" y="17203"/>
                </a:cubicBezTo>
                <a:cubicBezTo>
                  <a:pt x="17182" y="15509"/>
                  <a:pt x="19508" y="13551"/>
                  <a:pt x="21600" y="11361"/>
                </a:cubicBezTo>
                <a:lnTo>
                  <a:pt x="10330" y="0"/>
                </a:ln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80" name="Shape"/>
          <p:cNvSpPr>
            <a:spLocks noGrp="1"/>
          </p:cNvSpPr>
          <p:nvPr>
            <p:ph type="body" sz="quarter" idx="47" hasCustomPrompt="1"/>
          </p:nvPr>
        </p:nvSpPr>
        <p:spPr>
          <a:xfrm>
            <a:off x="10580475" y="5477800"/>
            <a:ext cx="608255" cy="590322"/>
          </a:xfrm>
          <a:custGeom>
            <a:avLst/>
            <a:gdLst/>
            <a:ahLst/>
            <a:cxnLst>
              <a:cxn ang="0">
                <a:pos x="wd2" y="hd2"/>
              </a:cxn>
              <a:cxn ang="5400000">
                <a:pos x="wd2" y="hd2"/>
              </a:cxn>
              <a:cxn ang="10800000">
                <a:pos x="wd2" y="hd2"/>
              </a:cxn>
              <a:cxn ang="16200000">
                <a:pos x="wd2" y="hd2"/>
              </a:cxn>
            </a:cxnLst>
            <a:rect l="0" t="0" r="r" b="b"/>
            <a:pathLst>
              <a:path w="21600" h="21600" extrusionOk="0">
                <a:moveTo>
                  <a:pt x="2958" y="0"/>
                </a:moveTo>
                <a:cubicBezTo>
                  <a:pt x="2908" y="2524"/>
                  <a:pt x="2622" y="4988"/>
                  <a:pt x="2122" y="7370"/>
                </a:cubicBezTo>
                <a:cubicBezTo>
                  <a:pt x="1622" y="9752"/>
                  <a:pt x="907" y="12052"/>
                  <a:pt x="0" y="14247"/>
                </a:cubicBezTo>
                <a:lnTo>
                  <a:pt x="17229" y="21600"/>
                </a:lnTo>
                <a:cubicBezTo>
                  <a:pt x="18592" y="18273"/>
                  <a:pt x="19660" y="14786"/>
                  <a:pt x="20399" y="11174"/>
                </a:cubicBezTo>
                <a:cubicBezTo>
                  <a:pt x="21139" y="7563"/>
                  <a:pt x="21550" y="3826"/>
                  <a:pt x="21600" y="0"/>
                </a:cubicBezTo>
                <a:lnTo>
                  <a:pt x="2958" y="0"/>
                </a:ln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81" name="Shape"/>
          <p:cNvSpPr>
            <a:spLocks noGrp="1"/>
          </p:cNvSpPr>
          <p:nvPr>
            <p:ph type="body" sz="quarter" idx="48" hasCustomPrompt="1"/>
          </p:nvPr>
        </p:nvSpPr>
        <p:spPr>
          <a:xfrm>
            <a:off x="10748464" y="3976396"/>
            <a:ext cx="818764" cy="879171"/>
          </a:xfrm>
          <a:custGeom>
            <a:avLst/>
            <a:gdLst/>
            <a:ahLst/>
            <a:cxnLst>
              <a:cxn ang="0">
                <a:pos x="wd2" y="hd2"/>
              </a:cxn>
              <a:cxn ang="5400000">
                <a:pos x="wd2" y="hd2"/>
              </a:cxn>
              <a:cxn ang="10800000">
                <a:pos x="wd2" y="hd2"/>
              </a:cxn>
              <a:cxn ang="16200000">
                <a:pos x="wd2" y="hd2"/>
              </a:cxn>
            </a:cxnLst>
            <a:rect l="0" t="0" r="r" b="b"/>
            <a:pathLst>
              <a:path w="21600" h="21600" extrusionOk="0">
                <a:moveTo>
                  <a:pt x="9793" y="0"/>
                </a:moveTo>
                <a:lnTo>
                  <a:pt x="0" y="9120"/>
                </a:lnTo>
                <a:cubicBezTo>
                  <a:pt x="1871" y="10900"/>
                  <a:pt x="3559" y="12848"/>
                  <a:pt x="5036" y="14937"/>
                </a:cubicBezTo>
                <a:cubicBezTo>
                  <a:pt x="6512" y="17025"/>
                  <a:pt x="7777" y="19255"/>
                  <a:pt x="8802" y="21600"/>
                </a:cubicBezTo>
                <a:lnTo>
                  <a:pt x="21600" y="16663"/>
                </a:lnTo>
                <a:cubicBezTo>
                  <a:pt x="20224" y="13530"/>
                  <a:pt x="18526" y="10552"/>
                  <a:pt x="16546" y="7763"/>
                </a:cubicBezTo>
                <a:cubicBezTo>
                  <a:pt x="14566" y="4974"/>
                  <a:pt x="12302" y="2374"/>
                  <a:pt x="9793" y="0"/>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82" name="Shape"/>
          <p:cNvSpPr>
            <a:spLocks noGrp="1"/>
          </p:cNvSpPr>
          <p:nvPr>
            <p:ph type="body" sz="quarter" idx="49" hasCustomPrompt="1"/>
          </p:nvPr>
        </p:nvSpPr>
        <p:spPr>
          <a:xfrm>
            <a:off x="7687393" y="6076262"/>
            <a:ext cx="818764" cy="862412"/>
          </a:xfrm>
          <a:custGeom>
            <a:avLst/>
            <a:gdLst/>
            <a:ahLst/>
            <a:cxnLst>
              <a:cxn ang="0">
                <a:pos x="wd2" y="hd2"/>
              </a:cxn>
              <a:cxn ang="5400000">
                <a:pos x="wd2" y="hd2"/>
              </a:cxn>
              <a:cxn ang="10800000">
                <a:pos x="wd2" y="hd2"/>
              </a:cxn>
              <a:cxn ang="16200000">
                <a:pos x="wd2" y="hd2"/>
              </a:cxn>
            </a:cxnLst>
            <a:rect l="0" t="0" r="r" b="b"/>
            <a:pathLst>
              <a:path w="21600" h="21600" extrusionOk="0">
                <a:moveTo>
                  <a:pt x="12726" y="0"/>
                </a:moveTo>
                <a:lnTo>
                  <a:pt x="0" y="5003"/>
                </a:lnTo>
                <a:cubicBezTo>
                  <a:pt x="1404" y="8129"/>
                  <a:pt x="3119" y="11098"/>
                  <a:pt x="5108" y="13876"/>
                </a:cubicBezTo>
                <a:cubicBezTo>
                  <a:pt x="7098" y="16654"/>
                  <a:pt x="9362" y="19240"/>
                  <a:pt x="11863" y="21600"/>
                </a:cubicBezTo>
                <a:lnTo>
                  <a:pt x="21600" y="12359"/>
                </a:lnTo>
                <a:cubicBezTo>
                  <a:pt x="19733" y="10600"/>
                  <a:pt x="18041" y="8674"/>
                  <a:pt x="16553" y="6606"/>
                </a:cubicBezTo>
                <a:cubicBezTo>
                  <a:pt x="15065" y="4537"/>
                  <a:pt x="13781" y="2327"/>
                  <a:pt x="12726" y="0"/>
                </a:cubicBez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83" name="Shape"/>
          <p:cNvSpPr>
            <a:spLocks noGrp="1"/>
          </p:cNvSpPr>
          <p:nvPr>
            <p:ph type="body" sz="quarter" idx="50" hasCustomPrompt="1"/>
          </p:nvPr>
        </p:nvSpPr>
        <p:spPr>
          <a:xfrm>
            <a:off x="7514672" y="3346437"/>
            <a:ext cx="4210232" cy="421023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6755"/>
                  <a:pt x="4845" y="21600"/>
                  <a:pt x="10800" y="21600"/>
                </a:cubicBezTo>
                <a:cubicBezTo>
                  <a:pt x="16755" y="21600"/>
                  <a:pt x="21600" y="16755"/>
                  <a:pt x="21600" y="10800"/>
                </a:cubicBezTo>
                <a:cubicBezTo>
                  <a:pt x="21600" y="4845"/>
                  <a:pt x="16755" y="0"/>
                  <a:pt x="10800" y="0"/>
                </a:cubicBezTo>
                <a:close/>
                <a:moveTo>
                  <a:pt x="10800" y="54"/>
                </a:moveTo>
                <a:cubicBezTo>
                  <a:pt x="16725" y="54"/>
                  <a:pt x="21546" y="4875"/>
                  <a:pt x="21546" y="10800"/>
                </a:cubicBezTo>
                <a:cubicBezTo>
                  <a:pt x="21546" y="16725"/>
                  <a:pt x="16725" y="21546"/>
                  <a:pt x="10800" y="21546"/>
                </a:cubicBezTo>
                <a:cubicBezTo>
                  <a:pt x="4875" y="21546"/>
                  <a:pt x="54" y="16725"/>
                  <a:pt x="54" y="10800"/>
                </a:cubicBezTo>
                <a:cubicBezTo>
                  <a:pt x="54" y="4875"/>
                  <a:pt x="4875" y="54"/>
                  <a:pt x="10800" y="54"/>
                </a:cubicBezTo>
                <a:close/>
                <a:moveTo>
                  <a:pt x="10800" y="2693"/>
                </a:moveTo>
                <a:cubicBezTo>
                  <a:pt x="6330" y="2694"/>
                  <a:pt x="2693" y="6330"/>
                  <a:pt x="2693" y="10800"/>
                </a:cubicBezTo>
                <a:cubicBezTo>
                  <a:pt x="2693" y="15270"/>
                  <a:pt x="6330" y="18907"/>
                  <a:pt x="10800" y="18907"/>
                </a:cubicBezTo>
                <a:cubicBezTo>
                  <a:pt x="15270" y="18907"/>
                  <a:pt x="18906" y="15270"/>
                  <a:pt x="18907" y="10800"/>
                </a:cubicBezTo>
                <a:cubicBezTo>
                  <a:pt x="18907" y="8567"/>
                  <a:pt x="17999" y="6540"/>
                  <a:pt x="16530" y="5070"/>
                </a:cubicBezTo>
                <a:cubicBezTo>
                  <a:pt x="15060" y="3601"/>
                  <a:pt x="13033" y="2693"/>
                  <a:pt x="10800" y="2693"/>
                </a:cubicBezTo>
                <a:close/>
                <a:moveTo>
                  <a:pt x="10800" y="2747"/>
                </a:moveTo>
                <a:cubicBezTo>
                  <a:pt x="15240" y="2747"/>
                  <a:pt x="18853" y="6360"/>
                  <a:pt x="18853" y="10800"/>
                </a:cubicBezTo>
                <a:cubicBezTo>
                  <a:pt x="18853" y="15240"/>
                  <a:pt x="15240" y="18853"/>
                  <a:pt x="10800" y="18853"/>
                </a:cubicBezTo>
                <a:cubicBezTo>
                  <a:pt x="6360" y="18853"/>
                  <a:pt x="2747" y="15240"/>
                  <a:pt x="2747" y="10800"/>
                </a:cubicBezTo>
                <a:cubicBezTo>
                  <a:pt x="2747" y="6360"/>
                  <a:pt x="6360" y="2747"/>
                  <a:pt x="10800" y="2747"/>
                </a:cubicBezTo>
                <a:close/>
                <a:moveTo>
                  <a:pt x="10800" y="5387"/>
                </a:moveTo>
                <a:cubicBezTo>
                  <a:pt x="7815" y="5387"/>
                  <a:pt x="5387" y="7815"/>
                  <a:pt x="5387" y="10800"/>
                </a:cubicBezTo>
                <a:cubicBezTo>
                  <a:pt x="5387" y="13785"/>
                  <a:pt x="7815" y="16213"/>
                  <a:pt x="10800" y="16213"/>
                </a:cubicBezTo>
                <a:cubicBezTo>
                  <a:pt x="13785" y="16213"/>
                  <a:pt x="16213" y="13785"/>
                  <a:pt x="16213" y="10800"/>
                </a:cubicBezTo>
                <a:cubicBezTo>
                  <a:pt x="16213" y="7815"/>
                  <a:pt x="13785" y="5387"/>
                  <a:pt x="10800" y="5387"/>
                </a:cubicBezTo>
                <a:close/>
                <a:moveTo>
                  <a:pt x="10800" y="5440"/>
                </a:moveTo>
                <a:cubicBezTo>
                  <a:pt x="13755" y="5440"/>
                  <a:pt x="16160" y="7845"/>
                  <a:pt x="16160" y="10800"/>
                </a:cubicBezTo>
                <a:cubicBezTo>
                  <a:pt x="16160" y="13755"/>
                  <a:pt x="13755" y="16160"/>
                  <a:pt x="10800" y="16160"/>
                </a:cubicBezTo>
                <a:cubicBezTo>
                  <a:pt x="7845" y="16160"/>
                  <a:pt x="5440" y="13755"/>
                  <a:pt x="5440" y="10800"/>
                </a:cubicBezTo>
                <a:cubicBezTo>
                  <a:pt x="5440" y="7845"/>
                  <a:pt x="7845" y="5440"/>
                  <a:pt x="10800" y="5440"/>
                </a:cubicBezTo>
                <a:close/>
              </a:path>
            </a:pathLst>
          </a:custGeom>
          <a:solidFill>
            <a:srgbClr val="FFFFFF"/>
          </a:solidFill>
          <a:effectLst>
            <a:outerShdw blurRad="584200" dist="99030" dir="12706831" rotWithShape="0">
              <a:srgbClr val="000000">
                <a:alpha val="27524"/>
              </a:srgbClr>
            </a:outerShdw>
          </a:effectLst>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84" name="Ultricies Pellentesque"/>
          <p:cNvSpPr txBox="1">
            <a:spLocks noGrp="1"/>
          </p:cNvSpPr>
          <p:nvPr>
            <p:ph type="body" sz="quarter" idx="51"/>
          </p:nvPr>
        </p:nvSpPr>
        <p:spPr>
          <a:xfrm>
            <a:off x="2110222" y="3679617"/>
            <a:ext cx="3726460" cy="446982"/>
          </a:xfrm>
          <a:prstGeom prst="rect">
            <a:avLst/>
          </a:prstGeom>
        </p:spPr>
        <p:txBody>
          <a:bodyPr anchor="ctr"/>
          <a:lstStyle>
            <a:lvl1pPr>
              <a:defRPr sz="2400">
                <a:solidFill>
                  <a:srgbClr val="272726"/>
                </a:solidFill>
                <a:latin typeface="+mn-lt"/>
                <a:ea typeface="+mn-ea"/>
                <a:cs typeface="+mn-cs"/>
                <a:sym typeface="Avenir Next Demi Bold"/>
              </a:defRPr>
            </a:lvl1pPr>
          </a:lstStyle>
          <a:p>
            <a:pPr lvl="0"/>
            <a:r>
              <a:rPr lang="en-US"/>
              <a:t>Edit Master text styles</a:t>
            </a:r>
          </a:p>
        </p:txBody>
      </p:sp>
      <p:sp>
        <p:nvSpPr>
          <p:cNvPr id="285" name="Sed posuere consectetur est at lobortis. Vivamus sagittis lacus vel augue laoreet rutrum faucibus dolor auctor."/>
          <p:cNvSpPr txBox="1">
            <a:spLocks noGrp="1"/>
          </p:cNvSpPr>
          <p:nvPr>
            <p:ph type="body" sz="quarter" idx="52"/>
          </p:nvPr>
        </p:nvSpPr>
        <p:spPr>
          <a:xfrm>
            <a:off x="2110222" y="4197241"/>
            <a:ext cx="3726460" cy="1045767"/>
          </a:xfrm>
          <a:prstGeom prst="rect">
            <a:avLst/>
          </a:prstGeom>
        </p:spPr>
        <p:txBody>
          <a:bodyPr/>
          <a:lstStyle>
            <a:lvl1pPr>
              <a:defRPr sz="1600"/>
            </a:lvl1pPr>
          </a:lstStyle>
          <a:p>
            <a:pPr lvl="0"/>
            <a:r>
              <a:rPr lang="en-US"/>
              <a:t>Edit Master text styles</a:t>
            </a:r>
          </a:p>
        </p:txBody>
      </p:sp>
      <p:sp>
        <p:nvSpPr>
          <p:cNvPr id="286" name="Aenean Fringilla"/>
          <p:cNvSpPr txBox="1">
            <a:spLocks noGrp="1"/>
          </p:cNvSpPr>
          <p:nvPr>
            <p:ph type="body" sz="quarter" idx="53"/>
          </p:nvPr>
        </p:nvSpPr>
        <p:spPr>
          <a:xfrm>
            <a:off x="2110222" y="6015168"/>
            <a:ext cx="3726460" cy="446981"/>
          </a:xfrm>
          <a:prstGeom prst="rect">
            <a:avLst/>
          </a:prstGeom>
        </p:spPr>
        <p:txBody>
          <a:bodyPr anchor="ctr"/>
          <a:lstStyle>
            <a:lvl1pPr>
              <a:defRPr sz="2400">
                <a:solidFill>
                  <a:srgbClr val="272726"/>
                </a:solidFill>
                <a:latin typeface="+mn-lt"/>
                <a:ea typeface="+mn-ea"/>
                <a:cs typeface="+mn-cs"/>
                <a:sym typeface="Avenir Next Demi Bold"/>
              </a:defRPr>
            </a:lvl1pPr>
          </a:lstStyle>
          <a:p>
            <a:pPr lvl="0"/>
            <a:r>
              <a:rPr lang="en-US"/>
              <a:t>Edit Master text styles</a:t>
            </a:r>
          </a:p>
        </p:txBody>
      </p:sp>
      <p:sp>
        <p:nvSpPr>
          <p:cNvPr id="287" name="Sed posuere consectetur est at lobortis. Vivamus sagittis lacus vel augue laoreet rutrum faucibus dolor auctor."/>
          <p:cNvSpPr txBox="1">
            <a:spLocks noGrp="1"/>
          </p:cNvSpPr>
          <p:nvPr>
            <p:ph type="body" sz="quarter" idx="54"/>
          </p:nvPr>
        </p:nvSpPr>
        <p:spPr>
          <a:xfrm>
            <a:off x="2110222" y="6532791"/>
            <a:ext cx="3726460" cy="1045767"/>
          </a:xfrm>
          <a:prstGeom prst="rect">
            <a:avLst/>
          </a:prstGeom>
        </p:spPr>
        <p:txBody>
          <a:bodyPr/>
          <a:lstStyle>
            <a:lvl1pPr>
              <a:defRPr sz="1600"/>
            </a:lvl1pPr>
          </a:lstStyle>
          <a:p>
            <a:pPr lvl="0"/>
            <a:r>
              <a:rPr lang="en-US"/>
              <a:t>Edit Master text styles</a:t>
            </a:r>
          </a:p>
        </p:txBody>
      </p:sp>
      <p:sp>
        <p:nvSpPr>
          <p:cNvPr id="288" name="Shape"/>
          <p:cNvSpPr>
            <a:spLocks noGrp="1"/>
          </p:cNvSpPr>
          <p:nvPr>
            <p:ph type="body" sz="quarter" idx="55" hasCustomPrompt="1"/>
          </p:nvPr>
        </p:nvSpPr>
        <p:spPr>
          <a:xfrm>
            <a:off x="1262888" y="3662585"/>
            <a:ext cx="529484" cy="530690"/>
          </a:xfrm>
          <a:custGeom>
            <a:avLst/>
            <a:gdLst/>
            <a:ahLst/>
            <a:cxnLst>
              <a:cxn ang="0">
                <a:pos x="wd2" y="hd2"/>
              </a:cxn>
              <a:cxn ang="5400000">
                <a:pos x="wd2" y="hd2"/>
              </a:cxn>
              <a:cxn ang="10800000">
                <a:pos x="wd2" y="hd2"/>
              </a:cxn>
              <a:cxn ang="16200000">
                <a:pos x="wd2" y="hd2"/>
              </a:cxn>
            </a:cxnLst>
            <a:rect l="0" t="0" r="r" b="b"/>
            <a:pathLst>
              <a:path w="21533" h="21600" extrusionOk="0">
                <a:moveTo>
                  <a:pt x="11228" y="10314"/>
                </a:moveTo>
                <a:lnTo>
                  <a:pt x="16788" y="7658"/>
                </a:lnTo>
                <a:lnTo>
                  <a:pt x="14871" y="7567"/>
                </a:lnTo>
                <a:cubicBezTo>
                  <a:pt x="14385" y="7544"/>
                  <a:pt x="13995" y="7154"/>
                  <a:pt x="13972" y="6667"/>
                </a:cubicBezTo>
                <a:lnTo>
                  <a:pt x="13881" y="4749"/>
                </a:lnTo>
                <a:cubicBezTo>
                  <a:pt x="13881" y="4749"/>
                  <a:pt x="11228" y="10314"/>
                  <a:pt x="11228" y="10314"/>
                </a:cubicBezTo>
                <a:close/>
                <a:moveTo>
                  <a:pt x="8372" y="11911"/>
                </a:moveTo>
                <a:lnTo>
                  <a:pt x="13794" y="539"/>
                </a:lnTo>
                <a:cubicBezTo>
                  <a:pt x="13953" y="205"/>
                  <a:pt x="14289" y="0"/>
                  <a:pt x="14647" y="0"/>
                </a:cubicBezTo>
                <a:cubicBezTo>
                  <a:pt x="14709" y="0"/>
                  <a:pt x="14771" y="6"/>
                  <a:pt x="14834" y="19"/>
                </a:cubicBezTo>
                <a:cubicBezTo>
                  <a:pt x="15258" y="105"/>
                  <a:pt x="15571" y="468"/>
                  <a:pt x="15591" y="901"/>
                </a:cubicBezTo>
                <a:lnTo>
                  <a:pt x="15820" y="5718"/>
                </a:lnTo>
                <a:lnTo>
                  <a:pt x="20633" y="5947"/>
                </a:lnTo>
                <a:cubicBezTo>
                  <a:pt x="21065" y="5967"/>
                  <a:pt x="21429" y="6280"/>
                  <a:pt x="21514" y="6705"/>
                </a:cubicBezTo>
                <a:cubicBezTo>
                  <a:pt x="21600" y="7130"/>
                  <a:pt x="21386" y="7559"/>
                  <a:pt x="20995" y="7746"/>
                </a:cubicBezTo>
                <a:lnTo>
                  <a:pt x="9632" y="13172"/>
                </a:lnTo>
                <a:cubicBezTo>
                  <a:pt x="9502" y="13234"/>
                  <a:pt x="9363" y="13265"/>
                  <a:pt x="9225" y="13265"/>
                </a:cubicBezTo>
                <a:cubicBezTo>
                  <a:pt x="8979" y="13265"/>
                  <a:pt x="8737" y="13169"/>
                  <a:pt x="8556" y="12987"/>
                </a:cubicBezTo>
                <a:cubicBezTo>
                  <a:pt x="8273" y="12704"/>
                  <a:pt x="8199" y="12273"/>
                  <a:pt x="8372" y="11911"/>
                </a:cubicBezTo>
                <a:close/>
                <a:moveTo>
                  <a:pt x="8305" y="7658"/>
                </a:moveTo>
                <a:cubicBezTo>
                  <a:pt x="6095" y="8087"/>
                  <a:pt x="4421" y="10037"/>
                  <a:pt x="4421" y="12372"/>
                </a:cubicBezTo>
                <a:cubicBezTo>
                  <a:pt x="4421" y="15020"/>
                  <a:pt x="6574" y="17175"/>
                  <a:pt x="9221" y="17175"/>
                </a:cubicBezTo>
                <a:cubicBezTo>
                  <a:pt x="11581" y="17175"/>
                  <a:pt x="13545" y="15460"/>
                  <a:pt x="13942" y="13210"/>
                </a:cubicBezTo>
                <a:lnTo>
                  <a:pt x="11157" y="14540"/>
                </a:lnTo>
                <a:cubicBezTo>
                  <a:pt x="10643" y="15001"/>
                  <a:pt x="9965" y="15283"/>
                  <a:pt x="9221" y="15283"/>
                </a:cubicBezTo>
                <a:cubicBezTo>
                  <a:pt x="7614" y="15283"/>
                  <a:pt x="6311" y="13980"/>
                  <a:pt x="6311" y="12372"/>
                </a:cubicBezTo>
                <a:cubicBezTo>
                  <a:pt x="6311" y="11726"/>
                  <a:pt x="6524" y="11132"/>
                  <a:pt x="6879" y="10650"/>
                </a:cubicBezTo>
                <a:cubicBezTo>
                  <a:pt x="6879" y="10650"/>
                  <a:pt x="8305" y="7658"/>
                  <a:pt x="8305" y="7658"/>
                </a:cubicBezTo>
                <a:close/>
                <a:moveTo>
                  <a:pt x="0" y="12372"/>
                </a:moveTo>
                <a:cubicBezTo>
                  <a:pt x="0" y="7283"/>
                  <a:pt x="4136" y="3143"/>
                  <a:pt x="9221" y="3143"/>
                </a:cubicBezTo>
                <a:cubicBezTo>
                  <a:pt x="9627" y="3143"/>
                  <a:pt x="10027" y="3173"/>
                  <a:pt x="10419" y="3224"/>
                </a:cubicBezTo>
                <a:lnTo>
                  <a:pt x="9552" y="5044"/>
                </a:lnTo>
                <a:cubicBezTo>
                  <a:pt x="9442" y="5039"/>
                  <a:pt x="9332" y="5035"/>
                  <a:pt x="9221" y="5035"/>
                </a:cubicBezTo>
                <a:cubicBezTo>
                  <a:pt x="5179" y="5035"/>
                  <a:pt x="1890" y="8326"/>
                  <a:pt x="1890" y="12372"/>
                </a:cubicBezTo>
                <a:cubicBezTo>
                  <a:pt x="1890" y="16417"/>
                  <a:pt x="5179" y="19708"/>
                  <a:pt x="9221" y="19708"/>
                </a:cubicBezTo>
                <a:cubicBezTo>
                  <a:pt x="13263" y="19708"/>
                  <a:pt x="16551" y="16417"/>
                  <a:pt x="16551" y="12372"/>
                </a:cubicBezTo>
                <a:cubicBezTo>
                  <a:pt x="16551" y="12237"/>
                  <a:pt x="16547" y="12103"/>
                  <a:pt x="16540" y="11970"/>
                </a:cubicBezTo>
                <a:lnTo>
                  <a:pt x="18352" y="11104"/>
                </a:lnTo>
                <a:cubicBezTo>
                  <a:pt x="18409" y="11519"/>
                  <a:pt x="18441" y="11941"/>
                  <a:pt x="18441" y="12372"/>
                </a:cubicBezTo>
                <a:cubicBezTo>
                  <a:pt x="18441" y="17460"/>
                  <a:pt x="14305" y="21600"/>
                  <a:pt x="9221" y="21600"/>
                </a:cubicBezTo>
                <a:cubicBezTo>
                  <a:pt x="4136" y="21600"/>
                  <a:pt x="0" y="17460"/>
                  <a:pt x="0" y="12372"/>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89" name="Shape"/>
          <p:cNvSpPr>
            <a:spLocks noGrp="1"/>
          </p:cNvSpPr>
          <p:nvPr>
            <p:ph type="body" sz="quarter" idx="56" hasCustomPrompt="1"/>
          </p:nvPr>
        </p:nvSpPr>
        <p:spPr>
          <a:xfrm>
            <a:off x="1287122" y="5973313"/>
            <a:ext cx="481016" cy="530690"/>
          </a:xfrm>
          <a:custGeom>
            <a:avLst/>
            <a:gdLst/>
            <a:ahLst/>
            <a:cxnLst>
              <a:cxn ang="0">
                <a:pos x="wd2" y="hd2"/>
              </a:cxn>
              <a:cxn ang="5400000">
                <a:pos x="wd2" y="hd2"/>
              </a:cxn>
              <a:cxn ang="10800000">
                <a:pos x="wd2" y="hd2"/>
              </a:cxn>
              <a:cxn ang="16200000">
                <a:pos x="wd2" y="hd2"/>
              </a:cxn>
            </a:cxnLst>
            <a:rect l="0" t="0" r="r" b="b"/>
            <a:pathLst>
              <a:path w="21471" h="21600" extrusionOk="0">
                <a:moveTo>
                  <a:pt x="13628" y="0"/>
                </a:moveTo>
                <a:cubicBezTo>
                  <a:pt x="14168" y="0"/>
                  <a:pt x="14604" y="398"/>
                  <a:pt x="14604" y="890"/>
                </a:cubicBezTo>
                <a:cubicBezTo>
                  <a:pt x="14604" y="1381"/>
                  <a:pt x="14168" y="1780"/>
                  <a:pt x="13628" y="1780"/>
                </a:cubicBezTo>
                <a:lnTo>
                  <a:pt x="9646" y="1780"/>
                </a:lnTo>
                <a:cubicBezTo>
                  <a:pt x="9107" y="1780"/>
                  <a:pt x="8670" y="1381"/>
                  <a:pt x="8670" y="890"/>
                </a:cubicBezTo>
                <a:cubicBezTo>
                  <a:pt x="8670" y="398"/>
                  <a:pt x="9107" y="0"/>
                  <a:pt x="9646" y="0"/>
                </a:cubicBezTo>
                <a:cubicBezTo>
                  <a:pt x="9646" y="0"/>
                  <a:pt x="13628" y="0"/>
                  <a:pt x="13628" y="0"/>
                </a:cubicBezTo>
                <a:close/>
                <a:moveTo>
                  <a:pt x="11333" y="12309"/>
                </a:moveTo>
                <a:cubicBezTo>
                  <a:pt x="11243" y="12400"/>
                  <a:pt x="11107" y="12483"/>
                  <a:pt x="11058" y="12483"/>
                </a:cubicBezTo>
                <a:cubicBezTo>
                  <a:pt x="11049" y="12483"/>
                  <a:pt x="10979" y="12461"/>
                  <a:pt x="10866" y="12358"/>
                </a:cubicBezTo>
                <a:cubicBezTo>
                  <a:pt x="10752" y="12254"/>
                  <a:pt x="10729" y="12190"/>
                  <a:pt x="10729" y="12182"/>
                </a:cubicBezTo>
                <a:cubicBezTo>
                  <a:pt x="10732" y="12129"/>
                  <a:pt x="10829" y="12005"/>
                  <a:pt x="10915" y="11934"/>
                </a:cubicBezTo>
                <a:lnTo>
                  <a:pt x="11977" y="11344"/>
                </a:lnTo>
                <a:cubicBezTo>
                  <a:pt x="11977" y="11344"/>
                  <a:pt x="11333" y="12309"/>
                  <a:pt x="11333" y="12309"/>
                </a:cubicBezTo>
                <a:close/>
                <a:moveTo>
                  <a:pt x="976" y="6376"/>
                </a:moveTo>
                <a:lnTo>
                  <a:pt x="3069" y="6376"/>
                </a:lnTo>
                <a:cubicBezTo>
                  <a:pt x="-129" y="10063"/>
                  <a:pt x="136" y="15447"/>
                  <a:pt x="3868" y="18850"/>
                </a:cubicBezTo>
                <a:cubicBezTo>
                  <a:pt x="5879" y="20684"/>
                  <a:pt x="8519" y="21600"/>
                  <a:pt x="11160" y="21600"/>
                </a:cubicBezTo>
                <a:cubicBezTo>
                  <a:pt x="13800" y="21600"/>
                  <a:pt x="16441" y="20683"/>
                  <a:pt x="18451" y="18850"/>
                </a:cubicBezTo>
                <a:cubicBezTo>
                  <a:pt x="20398" y="17074"/>
                  <a:pt x="21471" y="14713"/>
                  <a:pt x="21471" y="12202"/>
                </a:cubicBezTo>
                <a:cubicBezTo>
                  <a:pt x="21471" y="9690"/>
                  <a:pt x="20398" y="7329"/>
                  <a:pt x="18451" y="5554"/>
                </a:cubicBezTo>
                <a:cubicBezTo>
                  <a:pt x="15701" y="3046"/>
                  <a:pt x="11692" y="2165"/>
                  <a:pt x="7989" y="3253"/>
                </a:cubicBezTo>
                <a:cubicBezTo>
                  <a:pt x="7476" y="3404"/>
                  <a:pt x="7194" y="3906"/>
                  <a:pt x="7359" y="4373"/>
                </a:cubicBezTo>
                <a:cubicBezTo>
                  <a:pt x="7524" y="4841"/>
                  <a:pt x="8074" y="5098"/>
                  <a:pt x="8587" y="4947"/>
                </a:cubicBezTo>
                <a:cubicBezTo>
                  <a:pt x="11472" y="4100"/>
                  <a:pt x="14580" y="4728"/>
                  <a:pt x="16797" y="6579"/>
                </a:cubicBezTo>
                <a:lnTo>
                  <a:pt x="9845" y="10445"/>
                </a:lnTo>
                <a:lnTo>
                  <a:pt x="9771" y="10490"/>
                </a:lnTo>
                <a:cubicBezTo>
                  <a:pt x="9678" y="10554"/>
                  <a:pt x="8856" y="11135"/>
                  <a:pt x="8782" y="12052"/>
                </a:cubicBezTo>
                <a:cubicBezTo>
                  <a:pt x="8751" y="12444"/>
                  <a:pt x="8847" y="13034"/>
                  <a:pt x="9486" y="13617"/>
                </a:cubicBezTo>
                <a:cubicBezTo>
                  <a:pt x="10072" y="14150"/>
                  <a:pt x="10664" y="14262"/>
                  <a:pt x="11058" y="14262"/>
                </a:cubicBezTo>
                <a:cubicBezTo>
                  <a:pt x="12145" y="14262"/>
                  <a:pt x="12839" y="13448"/>
                  <a:pt x="12915" y="13355"/>
                </a:cubicBezTo>
                <a:lnTo>
                  <a:pt x="17204" y="6940"/>
                </a:lnTo>
                <a:cubicBezTo>
                  <a:pt x="18697" y="8364"/>
                  <a:pt x="19519" y="10225"/>
                  <a:pt x="19519" y="12202"/>
                </a:cubicBezTo>
                <a:cubicBezTo>
                  <a:pt x="19519" y="14238"/>
                  <a:pt x="18649" y="16152"/>
                  <a:pt x="17070" y="17592"/>
                </a:cubicBezTo>
                <a:cubicBezTo>
                  <a:pt x="13811" y="20564"/>
                  <a:pt x="8508" y="20564"/>
                  <a:pt x="5248" y="17592"/>
                </a:cubicBezTo>
                <a:cubicBezTo>
                  <a:pt x="2276" y="14881"/>
                  <a:pt x="2016" y="10621"/>
                  <a:pt x="4466" y="7638"/>
                </a:cubicBezTo>
                <a:lnTo>
                  <a:pt x="4466" y="9558"/>
                </a:lnTo>
                <a:cubicBezTo>
                  <a:pt x="4466" y="10049"/>
                  <a:pt x="4902" y="10448"/>
                  <a:pt x="5442" y="10448"/>
                </a:cubicBezTo>
                <a:cubicBezTo>
                  <a:pt x="5981" y="10448"/>
                  <a:pt x="6418" y="10049"/>
                  <a:pt x="6418" y="9558"/>
                </a:cubicBezTo>
                <a:lnTo>
                  <a:pt x="6418" y="4597"/>
                </a:lnTo>
                <a:lnTo>
                  <a:pt x="976" y="4596"/>
                </a:lnTo>
                <a:cubicBezTo>
                  <a:pt x="437" y="4596"/>
                  <a:pt x="0" y="4995"/>
                  <a:pt x="0" y="5486"/>
                </a:cubicBezTo>
                <a:cubicBezTo>
                  <a:pt x="0" y="5978"/>
                  <a:pt x="437" y="6376"/>
                  <a:pt x="976" y="6376"/>
                </a:cubicBez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290" name="Shape"/>
          <p:cNvSpPr>
            <a:spLocks noGrp="1"/>
          </p:cNvSpPr>
          <p:nvPr>
            <p:ph type="body" sz="quarter" idx="57" hasCustomPrompt="1"/>
          </p:nvPr>
        </p:nvSpPr>
        <p:spPr>
          <a:xfrm>
            <a:off x="9228258" y="5018066"/>
            <a:ext cx="783060" cy="866974"/>
          </a:xfrm>
          <a:custGeom>
            <a:avLst/>
            <a:gdLst/>
            <a:ahLst/>
            <a:cxnLst>
              <a:cxn ang="0">
                <a:pos x="wd2" y="hd2"/>
              </a:cxn>
              <a:cxn ang="5400000">
                <a:pos x="wd2" y="hd2"/>
              </a:cxn>
              <a:cxn ang="10800000">
                <a:pos x="wd2" y="hd2"/>
              </a:cxn>
              <a:cxn ang="16200000">
                <a:pos x="wd2" y="hd2"/>
              </a:cxn>
            </a:cxnLst>
            <a:rect l="0" t="0" r="r" b="b"/>
            <a:pathLst>
              <a:path w="21600" h="21600" extrusionOk="0">
                <a:moveTo>
                  <a:pt x="12363" y="15911"/>
                </a:moveTo>
                <a:cubicBezTo>
                  <a:pt x="12238" y="16033"/>
                  <a:pt x="12062" y="16129"/>
                  <a:pt x="11851" y="16197"/>
                </a:cubicBezTo>
                <a:lnTo>
                  <a:pt x="11851" y="13823"/>
                </a:lnTo>
                <a:cubicBezTo>
                  <a:pt x="12301" y="14027"/>
                  <a:pt x="12622" y="14307"/>
                  <a:pt x="12757" y="14644"/>
                </a:cubicBezTo>
                <a:cubicBezTo>
                  <a:pt x="12921" y="15054"/>
                  <a:pt x="12781" y="15504"/>
                  <a:pt x="12363" y="15911"/>
                </a:cubicBezTo>
                <a:close/>
                <a:moveTo>
                  <a:pt x="9172" y="10819"/>
                </a:moveTo>
                <a:cubicBezTo>
                  <a:pt x="9049" y="10613"/>
                  <a:pt x="9050" y="10400"/>
                  <a:pt x="9174" y="10168"/>
                </a:cubicBezTo>
                <a:cubicBezTo>
                  <a:pt x="9359" y="9823"/>
                  <a:pt x="9568" y="9663"/>
                  <a:pt x="9749" y="9580"/>
                </a:cubicBezTo>
                <a:lnTo>
                  <a:pt x="9749" y="11298"/>
                </a:lnTo>
                <a:cubicBezTo>
                  <a:pt x="9484" y="11166"/>
                  <a:pt x="9282" y="11004"/>
                  <a:pt x="9172" y="10819"/>
                </a:cubicBezTo>
                <a:close/>
                <a:moveTo>
                  <a:pt x="11851" y="11797"/>
                </a:moveTo>
                <a:lnTo>
                  <a:pt x="11851" y="9844"/>
                </a:lnTo>
                <a:cubicBezTo>
                  <a:pt x="12211" y="9997"/>
                  <a:pt x="12511" y="10161"/>
                  <a:pt x="12668" y="10261"/>
                </a:cubicBezTo>
                <a:cubicBezTo>
                  <a:pt x="13142" y="10564"/>
                  <a:pt x="13796" y="10463"/>
                  <a:pt x="14132" y="10037"/>
                </a:cubicBezTo>
                <a:cubicBezTo>
                  <a:pt x="14468" y="9610"/>
                  <a:pt x="14358" y="9017"/>
                  <a:pt x="13885" y="8713"/>
                </a:cubicBezTo>
                <a:cubicBezTo>
                  <a:pt x="13741" y="8621"/>
                  <a:pt x="12916" y="8111"/>
                  <a:pt x="11851" y="7804"/>
                </a:cubicBezTo>
                <a:lnTo>
                  <a:pt x="11851" y="7144"/>
                </a:lnTo>
                <a:cubicBezTo>
                  <a:pt x="11851" y="6619"/>
                  <a:pt x="11381" y="6194"/>
                  <a:pt x="10800" y="6194"/>
                </a:cubicBezTo>
                <a:cubicBezTo>
                  <a:pt x="10219" y="6194"/>
                  <a:pt x="9749" y="6619"/>
                  <a:pt x="9749" y="7144"/>
                </a:cubicBezTo>
                <a:lnTo>
                  <a:pt x="9749" y="7614"/>
                </a:lnTo>
                <a:cubicBezTo>
                  <a:pt x="9646" y="7628"/>
                  <a:pt x="9542" y="7645"/>
                  <a:pt x="9440" y="7668"/>
                </a:cubicBezTo>
                <a:cubicBezTo>
                  <a:pt x="8499" y="7886"/>
                  <a:pt x="7754" y="8464"/>
                  <a:pt x="7283" y="9340"/>
                </a:cubicBezTo>
                <a:cubicBezTo>
                  <a:pt x="6867" y="10115"/>
                  <a:pt x="6881" y="10983"/>
                  <a:pt x="7322" y="11720"/>
                </a:cubicBezTo>
                <a:cubicBezTo>
                  <a:pt x="7773" y="12476"/>
                  <a:pt x="8637" y="13038"/>
                  <a:pt x="9749" y="13331"/>
                </a:cubicBezTo>
                <a:lnTo>
                  <a:pt x="9749" y="16082"/>
                </a:lnTo>
                <a:cubicBezTo>
                  <a:pt x="9124" y="15868"/>
                  <a:pt x="8526" y="15510"/>
                  <a:pt x="8030" y="15035"/>
                </a:cubicBezTo>
                <a:cubicBezTo>
                  <a:pt x="7632" y="14654"/>
                  <a:pt x="6967" y="14636"/>
                  <a:pt x="6544" y="14996"/>
                </a:cubicBezTo>
                <a:cubicBezTo>
                  <a:pt x="6122" y="15356"/>
                  <a:pt x="6103" y="15957"/>
                  <a:pt x="6501" y="16338"/>
                </a:cubicBezTo>
                <a:cubicBezTo>
                  <a:pt x="7417" y="17215"/>
                  <a:pt x="8556" y="17813"/>
                  <a:pt x="9749" y="18069"/>
                </a:cubicBezTo>
                <a:lnTo>
                  <a:pt x="9749" y="18218"/>
                </a:lnTo>
                <a:cubicBezTo>
                  <a:pt x="9749" y="18742"/>
                  <a:pt x="10219" y="19167"/>
                  <a:pt x="10800" y="19167"/>
                </a:cubicBezTo>
                <a:cubicBezTo>
                  <a:pt x="11381" y="19167"/>
                  <a:pt x="11851" y="18742"/>
                  <a:pt x="11851" y="18218"/>
                </a:cubicBezTo>
                <a:lnTo>
                  <a:pt x="11851" y="18149"/>
                </a:lnTo>
                <a:cubicBezTo>
                  <a:pt x="12682" y="18022"/>
                  <a:pt x="13394" y="17698"/>
                  <a:pt x="13903" y="17203"/>
                </a:cubicBezTo>
                <a:cubicBezTo>
                  <a:pt x="14855" y="16277"/>
                  <a:pt x="15165" y="15080"/>
                  <a:pt x="14734" y="13999"/>
                </a:cubicBezTo>
                <a:cubicBezTo>
                  <a:pt x="14315" y="12950"/>
                  <a:pt x="13265" y="12162"/>
                  <a:pt x="11851" y="11797"/>
                </a:cubicBezTo>
                <a:close/>
                <a:moveTo>
                  <a:pt x="10800" y="19702"/>
                </a:moveTo>
                <a:cubicBezTo>
                  <a:pt x="6787" y="19702"/>
                  <a:pt x="2102" y="18004"/>
                  <a:pt x="2102" y="13219"/>
                </a:cubicBezTo>
                <a:cubicBezTo>
                  <a:pt x="2102" y="8926"/>
                  <a:pt x="6004" y="5433"/>
                  <a:pt x="10800" y="5433"/>
                </a:cubicBezTo>
                <a:cubicBezTo>
                  <a:pt x="15596" y="5433"/>
                  <a:pt x="19498" y="8926"/>
                  <a:pt x="19498" y="13219"/>
                </a:cubicBezTo>
                <a:cubicBezTo>
                  <a:pt x="19498" y="18004"/>
                  <a:pt x="14813" y="19702"/>
                  <a:pt x="10800" y="19702"/>
                </a:cubicBezTo>
                <a:close/>
                <a:moveTo>
                  <a:pt x="13884" y="1898"/>
                </a:moveTo>
                <a:cubicBezTo>
                  <a:pt x="13419" y="2856"/>
                  <a:pt x="12273" y="3535"/>
                  <a:pt x="10935" y="3535"/>
                </a:cubicBezTo>
                <a:cubicBezTo>
                  <a:pt x="9598" y="3535"/>
                  <a:pt x="8452" y="2856"/>
                  <a:pt x="7987" y="1898"/>
                </a:cubicBezTo>
                <a:cubicBezTo>
                  <a:pt x="7987" y="1898"/>
                  <a:pt x="13884" y="1898"/>
                  <a:pt x="13884" y="1898"/>
                </a:cubicBezTo>
                <a:close/>
                <a:moveTo>
                  <a:pt x="14609" y="4159"/>
                </a:moveTo>
                <a:cubicBezTo>
                  <a:pt x="15593" y="3344"/>
                  <a:pt x="16207" y="2207"/>
                  <a:pt x="16207" y="949"/>
                </a:cubicBezTo>
                <a:cubicBezTo>
                  <a:pt x="16207" y="425"/>
                  <a:pt x="15737" y="0"/>
                  <a:pt x="15156" y="0"/>
                </a:cubicBezTo>
                <a:lnTo>
                  <a:pt x="6715" y="0"/>
                </a:lnTo>
                <a:cubicBezTo>
                  <a:pt x="6134" y="0"/>
                  <a:pt x="5664" y="425"/>
                  <a:pt x="5664" y="949"/>
                </a:cubicBezTo>
                <a:cubicBezTo>
                  <a:pt x="5664" y="2174"/>
                  <a:pt x="6245" y="3285"/>
                  <a:pt x="7185" y="4095"/>
                </a:cubicBezTo>
                <a:cubicBezTo>
                  <a:pt x="3002" y="5431"/>
                  <a:pt x="0" y="9016"/>
                  <a:pt x="0" y="13219"/>
                </a:cubicBezTo>
                <a:cubicBezTo>
                  <a:pt x="0" y="18232"/>
                  <a:pt x="4340" y="21600"/>
                  <a:pt x="10800" y="21600"/>
                </a:cubicBezTo>
                <a:cubicBezTo>
                  <a:pt x="17260" y="21600"/>
                  <a:pt x="21600" y="18232"/>
                  <a:pt x="21600" y="13219"/>
                </a:cubicBezTo>
                <a:cubicBezTo>
                  <a:pt x="21600" y="9081"/>
                  <a:pt x="18690" y="5543"/>
                  <a:pt x="14609" y="4159"/>
                </a:cubicBezTo>
                <a:close/>
              </a:path>
            </a:pathLst>
          </a:custGeom>
          <a:solidFill>
            <a:srgbClr val="272726"/>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Tree>
    <p:extLst>
      <p:ext uri="{BB962C8B-B14F-4D97-AF65-F5344CB8AC3E}">
        <p14:creationId xmlns:p14="http://schemas.microsoft.com/office/powerpoint/2010/main" val="133413976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13">
    <p:spTree>
      <p:nvGrpSpPr>
        <p:cNvPr id="1" name=""/>
        <p:cNvGrpSpPr/>
        <p:nvPr/>
      </p:nvGrpSpPr>
      <p:grpSpPr>
        <a:xfrm>
          <a:off x="0" y="0"/>
          <a:ext cx="0" cy="0"/>
          <a:chOff x="0" y="0"/>
          <a:chExt cx="0" cy="0"/>
        </a:xfrm>
      </p:grpSpPr>
      <p:sp>
        <p:nvSpPr>
          <p:cNvPr id="297" name="Shape"/>
          <p:cNvSpPr>
            <a:spLocks noGrp="1"/>
          </p:cNvSpPr>
          <p:nvPr>
            <p:ph type="body" idx="13" hasCustomPrompt="1"/>
          </p:nvPr>
        </p:nvSpPr>
        <p:spPr>
          <a:xfrm>
            <a:off x="0" y="4763938"/>
            <a:ext cx="13004800" cy="498966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586" y="0"/>
                  <a:pt x="10373" y="14"/>
                  <a:pt x="10160" y="37"/>
                </a:cubicBezTo>
                <a:cubicBezTo>
                  <a:pt x="10159" y="37"/>
                  <a:pt x="10158" y="37"/>
                  <a:pt x="10157" y="37"/>
                </a:cubicBezTo>
                <a:cubicBezTo>
                  <a:pt x="10133" y="39"/>
                  <a:pt x="10110" y="37"/>
                  <a:pt x="10086" y="40"/>
                </a:cubicBezTo>
                <a:cubicBezTo>
                  <a:pt x="10004" y="49"/>
                  <a:pt x="9922" y="70"/>
                  <a:pt x="9840" y="83"/>
                </a:cubicBezTo>
                <a:cubicBezTo>
                  <a:pt x="9836" y="83"/>
                  <a:pt x="9832" y="84"/>
                  <a:pt x="9828" y="84"/>
                </a:cubicBezTo>
                <a:cubicBezTo>
                  <a:pt x="9740" y="99"/>
                  <a:pt x="9650" y="114"/>
                  <a:pt x="9561" y="132"/>
                </a:cubicBezTo>
                <a:cubicBezTo>
                  <a:pt x="9560" y="132"/>
                  <a:pt x="9560" y="132"/>
                  <a:pt x="9559" y="132"/>
                </a:cubicBezTo>
                <a:cubicBezTo>
                  <a:pt x="9497" y="145"/>
                  <a:pt x="9436" y="150"/>
                  <a:pt x="9374" y="164"/>
                </a:cubicBezTo>
                <a:cubicBezTo>
                  <a:pt x="9286" y="184"/>
                  <a:pt x="9198" y="216"/>
                  <a:pt x="9111" y="240"/>
                </a:cubicBezTo>
                <a:cubicBezTo>
                  <a:pt x="9108" y="241"/>
                  <a:pt x="9107" y="241"/>
                  <a:pt x="9105" y="242"/>
                </a:cubicBezTo>
                <a:cubicBezTo>
                  <a:pt x="9069" y="252"/>
                  <a:pt x="9033" y="262"/>
                  <a:pt x="8997" y="272"/>
                </a:cubicBezTo>
                <a:cubicBezTo>
                  <a:pt x="5810" y="1207"/>
                  <a:pt x="2724" y="4617"/>
                  <a:pt x="278" y="10525"/>
                </a:cubicBezTo>
                <a:cubicBezTo>
                  <a:pt x="184" y="10753"/>
                  <a:pt x="91" y="10984"/>
                  <a:pt x="0" y="11217"/>
                </a:cubicBezTo>
                <a:lnTo>
                  <a:pt x="0" y="21600"/>
                </a:lnTo>
                <a:lnTo>
                  <a:pt x="21600" y="21600"/>
                </a:lnTo>
                <a:lnTo>
                  <a:pt x="21600" y="11217"/>
                </a:lnTo>
                <a:cubicBezTo>
                  <a:pt x="21509" y="10984"/>
                  <a:pt x="21416" y="10753"/>
                  <a:pt x="21322" y="10525"/>
                </a:cubicBezTo>
                <a:cubicBezTo>
                  <a:pt x="18876" y="4617"/>
                  <a:pt x="15790" y="1207"/>
                  <a:pt x="12603" y="272"/>
                </a:cubicBezTo>
                <a:cubicBezTo>
                  <a:pt x="12565" y="261"/>
                  <a:pt x="12527" y="251"/>
                  <a:pt x="12489" y="240"/>
                </a:cubicBezTo>
                <a:cubicBezTo>
                  <a:pt x="12340" y="199"/>
                  <a:pt x="12191" y="162"/>
                  <a:pt x="12041" y="132"/>
                </a:cubicBezTo>
                <a:cubicBezTo>
                  <a:pt x="11948" y="113"/>
                  <a:pt x="11854" y="98"/>
                  <a:pt x="11760" y="83"/>
                </a:cubicBezTo>
                <a:cubicBezTo>
                  <a:pt x="11655" y="66"/>
                  <a:pt x="11549" y="48"/>
                  <a:pt x="11443" y="37"/>
                </a:cubicBezTo>
                <a:cubicBezTo>
                  <a:pt x="11229" y="13"/>
                  <a:pt x="11015" y="0"/>
                  <a:pt x="10800" y="0"/>
                </a:cubicBezTo>
                <a:close/>
              </a:path>
            </a:pathLst>
          </a:custGeom>
          <a:solidFill>
            <a:srgbClr val="FFFFFF"/>
          </a:solidFill>
          <a:effectLst>
            <a:outerShdw blurRad="584200" dist="99030" dir="12706831" rotWithShape="0">
              <a:srgbClr val="000000">
                <a:alpha val="12217"/>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2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99" name="20"/>
          <p:cNvSpPr txBox="1">
            <a:spLocks noGrp="1"/>
          </p:cNvSpPr>
          <p:nvPr>
            <p:ph type="body" sz="quarter" idx="14"/>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300" name="Line"/>
          <p:cNvSpPr>
            <a:spLocks noGrp="1"/>
          </p:cNvSpPr>
          <p:nvPr>
            <p:ph type="body" sz="quarter" idx="15"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301" name="Presentation theme here"/>
          <p:cNvSpPr txBox="1">
            <a:spLocks noGrp="1"/>
          </p:cNvSpPr>
          <p:nvPr>
            <p:ph type="body" sz="quarter" idx="16"/>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302" name="Title Text"/>
          <p:cNvSpPr txBox="1">
            <a:spLocks noGrp="1"/>
          </p:cNvSpPr>
          <p:nvPr>
            <p:ph type="title"/>
          </p:nvPr>
        </p:nvSpPr>
        <p:spPr>
          <a:xfrm>
            <a:off x="1295400" y="1134194"/>
            <a:ext cx="10414000" cy="1045766"/>
          </a:xfrm>
          <a:prstGeom prst="rect">
            <a:avLst/>
          </a:prstGeom>
        </p:spPr>
        <p:txBody>
          <a:bodyPr/>
          <a:lstStyle/>
          <a:p>
            <a:r>
              <a:rPr lang="en-US"/>
              <a:t>Click to edit Master title style</a:t>
            </a:r>
            <a:endParaRPr/>
          </a:p>
        </p:txBody>
      </p:sp>
      <p:sp>
        <p:nvSpPr>
          <p:cNvPr id="303" name="Rectangle"/>
          <p:cNvSpPr>
            <a:spLocks noGrp="1"/>
          </p:cNvSpPr>
          <p:nvPr>
            <p:ph type="body" sz="quarter" idx="17" hasCustomPrompt="1"/>
          </p:nvPr>
        </p:nvSpPr>
        <p:spPr>
          <a:xfrm>
            <a:off x="1282700" y="2378248"/>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04" name="Circle"/>
          <p:cNvSpPr>
            <a:spLocks noGrp="1"/>
          </p:cNvSpPr>
          <p:nvPr>
            <p:ph type="body" sz="quarter" idx="18" hasCustomPrompt="1"/>
          </p:nvPr>
        </p:nvSpPr>
        <p:spPr>
          <a:xfrm>
            <a:off x="2717800" y="4884055"/>
            <a:ext cx="1270000" cy="1270001"/>
          </a:xfrm>
          <a:prstGeom prst="ellipse">
            <a:avLst/>
          </a:prstGeom>
          <a:solidFill>
            <a:srgbClr val="272726"/>
          </a:solidFill>
          <a:effectLst>
            <a:outerShdw blurRad="584200" dist="99030" dir="12706831" rotWithShape="0">
              <a:srgbClr val="000000">
                <a:alpha val="2752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305" name="Circle"/>
          <p:cNvSpPr>
            <a:spLocks noGrp="1"/>
          </p:cNvSpPr>
          <p:nvPr>
            <p:ph type="body" sz="quarter" idx="19" hasCustomPrompt="1"/>
          </p:nvPr>
        </p:nvSpPr>
        <p:spPr>
          <a:xfrm>
            <a:off x="3729566" y="4122055"/>
            <a:ext cx="1905001" cy="1905001"/>
          </a:xfrm>
          <a:prstGeom prst="ellipse">
            <a:avLst/>
          </a:prstGeom>
          <a:solidFill>
            <a:srgbClr val="D19444"/>
          </a:solidFill>
          <a:effectLst>
            <a:outerShdw blurRad="584200" dist="99030" dir="12706831" rotWithShape="0">
              <a:srgbClr val="000000">
                <a:alpha val="2752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306" name="Circle"/>
          <p:cNvSpPr>
            <a:spLocks noGrp="1"/>
          </p:cNvSpPr>
          <p:nvPr>
            <p:ph type="body" sz="quarter" idx="20" hasCustomPrompt="1"/>
          </p:nvPr>
        </p:nvSpPr>
        <p:spPr>
          <a:xfrm>
            <a:off x="9017000" y="4884055"/>
            <a:ext cx="1270000" cy="1270001"/>
          </a:xfrm>
          <a:prstGeom prst="ellipse">
            <a:avLst/>
          </a:prstGeom>
          <a:solidFill>
            <a:srgbClr val="272726"/>
          </a:solidFill>
          <a:effectLst>
            <a:outerShdw blurRad="584200" dist="99030" dir="12706831" rotWithShape="0">
              <a:srgbClr val="000000">
                <a:alpha val="2752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307" name="Circle"/>
          <p:cNvSpPr>
            <a:spLocks noGrp="1"/>
          </p:cNvSpPr>
          <p:nvPr>
            <p:ph type="body" sz="quarter" idx="21" hasCustomPrompt="1"/>
          </p:nvPr>
        </p:nvSpPr>
        <p:spPr>
          <a:xfrm>
            <a:off x="7370233" y="4122055"/>
            <a:ext cx="1905001" cy="1905001"/>
          </a:xfrm>
          <a:prstGeom prst="ellipse">
            <a:avLst/>
          </a:prstGeom>
          <a:solidFill>
            <a:srgbClr val="D19444"/>
          </a:solidFill>
          <a:effectLst>
            <a:outerShdw blurRad="584200" dist="99030" dir="12706831" rotWithShape="0">
              <a:srgbClr val="000000">
                <a:alpha val="2752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308" name="Circle"/>
          <p:cNvSpPr>
            <a:spLocks noGrp="1"/>
          </p:cNvSpPr>
          <p:nvPr>
            <p:ph type="body" sz="quarter" idx="22" hasCustomPrompt="1"/>
          </p:nvPr>
        </p:nvSpPr>
        <p:spPr>
          <a:xfrm>
            <a:off x="5232400" y="3444722"/>
            <a:ext cx="2540000" cy="2540001"/>
          </a:xfrm>
          <a:prstGeom prst="ellipse">
            <a:avLst/>
          </a:prstGeom>
          <a:solidFill>
            <a:srgbClr val="272726"/>
          </a:solidFill>
          <a:effectLst>
            <a:outerShdw blurRad="584200" dist="99030" dir="12706831" rotWithShape="0">
              <a:srgbClr val="000000">
                <a:alpha val="2752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309" name="137,00"/>
          <p:cNvSpPr txBox="1">
            <a:spLocks noGrp="1"/>
          </p:cNvSpPr>
          <p:nvPr>
            <p:ph type="body" sz="quarter" idx="23"/>
          </p:nvPr>
        </p:nvSpPr>
        <p:spPr>
          <a:xfrm>
            <a:off x="2846916" y="6323165"/>
            <a:ext cx="1011768" cy="322181"/>
          </a:xfrm>
          <a:prstGeom prst="rect">
            <a:avLst/>
          </a:prstGeom>
        </p:spPr>
        <p:txBody>
          <a:bodyPr anchor="ctr"/>
          <a:lstStyle>
            <a:lvl1pPr algn="ctr">
              <a:defRPr sz="1400">
                <a:solidFill>
                  <a:srgbClr val="272726"/>
                </a:solidFill>
                <a:latin typeface="+mn-lt"/>
                <a:ea typeface="+mn-ea"/>
                <a:cs typeface="+mn-cs"/>
                <a:sym typeface="Avenir Next Demi Bold"/>
              </a:defRPr>
            </a:lvl1pPr>
          </a:lstStyle>
          <a:p>
            <a:pPr lvl="0"/>
            <a:r>
              <a:rPr lang="en-US"/>
              <a:t>Edit Master text styles</a:t>
            </a:r>
          </a:p>
        </p:txBody>
      </p:sp>
      <p:sp>
        <p:nvSpPr>
          <p:cNvPr id="310" name="7990,00"/>
          <p:cNvSpPr txBox="1">
            <a:spLocks noGrp="1"/>
          </p:cNvSpPr>
          <p:nvPr>
            <p:ph type="body" sz="quarter" idx="24"/>
          </p:nvPr>
        </p:nvSpPr>
        <p:spPr>
          <a:xfrm>
            <a:off x="4176183" y="6323165"/>
            <a:ext cx="1011767" cy="322181"/>
          </a:xfrm>
          <a:prstGeom prst="rect">
            <a:avLst/>
          </a:prstGeom>
        </p:spPr>
        <p:txBody>
          <a:bodyPr anchor="ctr"/>
          <a:lstStyle>
            <a:lvl1pPr algn="ctr">
              <a:defRPr sz="1400">
                <a:solidFill>
                  <a:srgbClr val="272726"/>
                </a:solidFill>
                <a:latin typeface="+mn-lt"/>
                <a:ea typeface="+mn-ea"/>
                <a:cs typeface="+mn-cs"/>
                <a:sym typeface="Avenir Next Demi Bold"/>
              </a:defRPr>
            </a:lvl1pPr>
          </a:lstStyle>
          <a:p>
            <a:pPr lvl="0"/>
            <a:r>
              <a:rPr lang="en-US"/>
              <a:t>Edit Master text styles</a:t>
            </a:r>
          </a:p>
        </p:txBody>
      </p:sp>
      <p:sp>
        <p:nvSpPr>
          <p:cNvPr id="311" name="479000,00"/>
          <p:cNvSpPr txBox="1">
            <a:spLocks noGrp="1"/>
          </p:cNvSpPr>
          <p:nvPr>
            <p:ph type="body" sz="quarter" idx="25"/>
          </p:nvPr>
        </p:nvSpPr>
        <p:spPr>
          <a:xfrm>
            <a:off x="5996516" y="6323165"/>
            <a:ext cx="1011768" cy="322181"/>
          </a:xfrm>
          <a:prstGeom prst="rect">
            <a:avLst/>
          </a:prstGeom>
        </p:spPr>
        <p:txBody>
          <a:bodyPr anchor="ctr"/>
          <a:lstStyle>
            <a:lvl1pPr algn="ctr">
              <a:defRPr sz="1400">
                <a:solidFill>
                  <a:srgbClr val="272726"/>
                </a:solidFill>
                <a:latin typeface="+mn-lt"/>
                <a:ea typeface="+mn-ea"/>
                <a:cs typeface="+mn-cs"/>
                <a:sym typeface="Avenir Next Demi Bold"/>
              </a:defRPr>
            </a:lvl1pPr>
          </a:lstStyle>
          <a:p>
            <a:pPr lvl="0"/>
            <a:r>
              <a:rPr lang="en-US"/>
              <a:t>Edit Master text styles</a:t>
            </a:r>
          </a:p>
        </p:txBody>
      </p:sp>
      <p:sp>
        <p:nvSpPr>
          <p:cNvPr id="312" name="7499,00"/>
          <p:cNvSpPr txBox="1">
            <a:spLocks noGrp="1"/>
          </p:cNvSpPr>
          <p:nvPr>
            <p:ph type="body" sz="quarter" idx="26"/>
          </p:nvPr>
        </p:nvSpPr>
        <p:spPr>
          <a:xfrm>
            <a:off x="7816850" y="6323165"/>
            <a:ext cx="1011767" cy="322181"/>
          </a:xfrm>
          <a:prstGeom prst="rect">
            <a:avLst/>
          </a:prstGeom>
        </p:spPr>
        <p:txBody>
          <a:bodyPr anchor="ctr"/>
          <a:lstStyle>
            <a:lvl1pPr algn="ctr">
              <a:defRPr sz="1400">
                <a:solidFill>
                  <a:srgbClr val="272726"/>
                </a:solidFill>
                <a:latin typeface="+mn-lt"/>
                <a:ea typeface="+mn-ea"/>
                <a:cs typeface="+mn-cs"/>
                <a:sym typeface="Avenir Next Demi Bold"/>
              </a:defRPr>
            </a:lvl1pPr>
          </a:lstStyle>
          <a:p>
            <a:pPr lvl="0"/>
            <a:r>
              <a:rPr lang="en-US"/>
              <a:t>Edit Master text styles</a:t>
            </a:r>
          </a:p>
        </p:txBody>
      </p:sp>
      <p:sp>
        <p:nvSpPr>
          <p:cNvPr id="313" name="197,00"/>
          <p:cNvSpPr txBox="1">
            <a:spLocks noGrp="1"/>
          </p:cNvSpPr>
          <p:nvPr>
            <p:ph type="body" sz="quarter" idx="27"/>
          </p:nvPr>
        </p:nvSpPr>
        <p:spPr>
          <a:xfrm>
            <a:off x="9146116" y="6323165"/>
            <a:ext cx="1011768" cy="322181"/>
          </a:xfrm>
          <a:prstGeom prst="rect">
            <a:avLst/>
          </a:prstGeom>
        </p:spPr>
        <p:txBody>
          <a:bodyPr anchor="ctr"/>
          <a:lstStyle>
            <a:lvl1pPr algn="ctr">
              <a:defRPr sz="1400">
                <a:solidFill>
                  <a:srgbClr val="272726"/>
                </a:solidFill>
                <a:latin typeface="+mn-lt"/>
                <a:ea typeface="+mn-ea"/>
                <a:cs typeface="+mn-cs"/>
                <a:sym typeface="Avenir Next Demi Bold"/>
              </a:defRPr>
            </a:lvl1pPr>
          </a:lstStyle>
          <a:p>
            <a:pPr lvl="0"/>
            <a:r>
              <a:rPr lang="en-US"/>
              <a:t>Edit Master text styles</a:t>
            </a:r>
          </a:p>
        </p:txBody>
      </p:sp>
      <p:sp>
        <p:nvSpPr>
          <p:cNvPr id="314" name="Nulla vitae elit libero, a augue. Sed posuere consectetur est at lobortis. Nullam id dolor id nibh ultricies vehicula ut id elit. Maecenas sed diam eget risus varius blandit sit amet non magna."/>
          <p:cNvSpPr txBox="1">
            <a:spLocks noGrp="1"/>
          </p:cNvSpPr>
          <p:nvPr>
            <p:ph type="body" sz="quarter" idx="28"/>
          </p:nvPr>
        </p:nvSpPr>
        <p:spPr>
          <a:xfrm>
            <a:off x="1270000" y="7910107"/>
            <a:ext cx="10464800" cy="573494"/>
          </a:xfrm>
          <a:prstGeom prst="rect">
            <a:avLst/>
          </a:prstGeom>
        </p:spPr>
        <p:txBody>
          <a:bodyPr/>
          <a:lstStyle>
            <a:lvl1pPr algn="ctr">
              <a:defRPr sz="1600"/>
            </a:lvl1pPr>
          </a:lstStyle>
          <a:p>
            <a:pPr lvl="0"/>
            <a:r>
              <a:rPr lang="en-US"/>
              <a:t>Edit Master text styles</a:t>
            </a:r>
          </a:p>
        </p:txBody>
      </p:sp>
      <p:sp>
        <p:nvSpPr>
          <p:cNvPr id="315" name="Morbi leo risus, porta ac consectetur ac, vestibulum at eros"/>
          <p:cNvSpPr txBox="1">
            <a:spLocks noGrp="1"/>
          </p:cNvSpPr>
          <p:nvPr>
            <p:ph type="body" sz="quarter" idx="29"/>
          </p:nvPr>
        </p:nvSpPr>
        <p:spPr>
          <a:xfrm>
            <a:off x="1270000" y="7382877"/>
            <a:ext cx="10464800" cy="449181"/>
          </a:xfrm>
          <a:prstGeom prst="rect">
            <a:avLst/>
          </a:prstGeom>
        </p:spPr>
        <p:txBody>
          <a:bodyPr anchor="ctr"/>
          <a:lstStyle>
            <a:lvl1pPr algn="ctr">
              <a:defRPr sz="2400">
                <a:solidFill>
                  <a:srgbClr val="272726"/>
                </a:solidFill>
                <a:latin typeface="+mn-lt"/>
                <a:ea typeface="+mn-ea"/>
                <a:cs typeface="+mn-cs"/>
                <a:sym typeface="Avenir Next Demi Bold"/>
              </a:defRPr>
            </a:lvl1pPr>
          </a:lstStyle>
          <a:p>
            <a:pPr lvl="0"/>
            <a:r>
              <a:rPr lang="en-US"/>
              <a:t>Edit Master text styles</a:t>
            </a:r>
          </a:p>
        </p:txBody>
      </p:sp>
      <p:sp>
        <p:nvSpPr>
          <p:cNvPr id="316" name="Shape"/>
          <p:cNvSpPr>
            <a:spLocks noGrp="1"/>
          </p:cNvSpPr>
          <p:nvPr>
            <p:ph type="body" sz="quarter" idx="30" hasCustomPrompt="1"/>
          </p:nvPr>
        </p:nvSpPr>
        <p:spPr>
          <a:xfrm>
            <a:off x="4252098" y="4761679"/>
            <a:ext cx="859936" cy="625753"/>
          </a:xfrm>
          <a:custGeom>
            <a:avLst/>
            <a:gdLst/>
            <a:ahLst/>
            <a:cxnLst>
              <a:cxn ang="0">
                <a:pos x="wd2" y="hd2"/>
              </a:cxn>
              <a:cxn ang="5400000">
                <a:pos x="wd2" y="hd2"/>
              </a:cxn>
              <a:cxn ang="10800000">
                <a:pos x="wd2" y="hd2"/>
              </a:cxn>
              <a:cxn ang="16200000">
                <a:pos x="wd2" y="hd2"/>
              </a:cxn>
            </a:cxnLst>
            <a:rect l="0" t="0" r="r" b="b"/>
            <a:pathLst>
              <a:path w="21435" h="21561" extrusionOk="0">
                <a:moveTo>
                  <a:pt x="17423" y="11020"/>
                </a:moveTo>
                <a:cubicBezTo>
                  <a:pt x="16605" y="15707"/>
                  <a:pt x="12876" y="19241"/>
                  <a:pt x="8748" y="19241"/>
                </a:cubicBezTo>
                <a:cubicBezTo>
                  <a:pt x="7293" y="19241"/>
                  <a:pt x="5935" y="18809"/>
                  <a:pt x="4728" y="17983"/>
                </a:cubicBezTo>
                <a:cubicBezTo>
                  <a:pt x="6268" y="17873"/>
                  <a:pt x="7695" y="16958"/>
                  <a:pt x="8776" y="15378"/>
                </a:cubicBezTo>
                <a:cubicBezTo>
                  <a:pt x="9023" y="15019"/>
                  <a:pt x="9077" y="14483"/>
                  <a:pt x="8911" y="14045"/>
                </a:cubicBezTo>
                <a:cubicBezTo>
                  <a:pt x="8746" y="13606"/>
                  <a:pt x="8399" y="13361"/>
                  <a:pt x="8043" y="13433"/>
                </a:cubicBezTo>
                <a:cubicBezTo>
                  <a:pt x="7907" y="13461"/>
                  <a:pt x="7781" y="13436"/>
                  <a:pt x="7701" y="13397"/>
                </a:cubicBezTo>
                <a:cubicBezTo>
                  <a:pt x="7748" y="13356"/>
                  <a:pt x="7810" y="13309"/>
                  <a:pt x="7889" y="13261"/>
                </a:cubicBezTo>
                <a:cubicBezTo>
                  <a:pt x="8268" y="13030"/>
                  <a:pt x="8469" y="12451"/>
                  <a:pt x="8361" y="11898"/>
                </a:cubicBezTo>
                <a:cubicBezTo>
                  <a:pt x="8253" y="11345"/>
                  <a:pt x="7872" y="10982"/>
                  <a:pt x="7458" y="11047"/>
                </a:cubicBezTo>
                <a:cubicBezTo>
                  <a:pt x="7108" y="11100"/>
                  <a:pt x="6806" y="11037"/>
                  <a:pt x="6579" y="10910"/>
                </a:cubicBezTo>
                <a:cubicBezTo>
                  <a:pt x="6969" y="10842"/>
                  <a:pt x="7276" y="10406"/>
                  <a:pt x="7309" y="9858"/>
                </a:cubicBezTo>
                <a:cubicBezTo>
                  <a:pt x="7345" y="9287"/>
                  <a:pt x="7073" y="8766"/>
                  <a:pt x="6670" y="8631"/>
                </a:cubicBezTo>
                <a:cubicBezTo>
                  <a:pt x="6127" y="8450"/>
                  <a:pt x="5774" y="8206"/>
                  <a:pt x="5540" y="7928"/>
                </a:cubicBezTo>
                <a:cubicBezTo>
                  <a:pt x="5873" y="7892"/>
                  <a:pt x="6166" y="7583"/>
                  <a:pt x="6273" y="7129"/>
                </a:cubicBezTo>
                <a:cubicBezTo>
                  <a:pt x="6399" y="6595"/>
                  <a:pt x="6229" y="6012"/>
                  <a:pt x="5870" y="5747"/>
                </a:cubicBezTo>
                <a:cubicBezTo>
                  <a:pt x="5765" y="5670"/>
                  <a:pt x="5668" y="5590"/>
                  <a:pt x="5579" y="5507"/>
                </a:cubicBezTo>
                <a:cubicBezTo>
                  <a:pt x="6632" y="6133"/>
                  <a:pt x="7560" y="6755"/>
                  <a:pt x="8451" y="7428"/>
                </a:cubicBezTo>
                <a:cubicBezTo>
                  <a:pt x="8870" y="7746"/>
                  <a:pt x="9400" y="8442"/>
                  <a:pt x="9762" y="8938"/>
                </a:cubicBezTo>
                <a:cubicBezTo>
                  <a:pt x="9964" y="9216"/>
                  <a:pt x="10256" y="9332"/>
                  <a:pt x="10534" y="9247"/>
                </a:cubicBezTo>
                <a:cubicBezTo>
                  <a:pt x="10812" y="9162"/>
                  <a:pt x="11041" y="8886"/>
                  <a:pt x="11139" y="8516"/>
                </a:cubicBezTo>
                <a:cubicBezTo>
                  <a:pt x="11657" y="6582"/>
                  <a:pt x="12249" y="4663"/>
                  <a:pt x="13078" y="3350"/>
                </a:cubicBezTo>
                <a:cubicBezTo>
                  <a:pt x="13081" y="3350"/>
                  <a:pt x="13084" y="3351"/>
                  <a:pt x="13087" y="3351"/>
                </a:cubicBezTo>
                <a:cubicBezTo>
                  <a:pt x="13208" y="3867"/>
                  <a:pt x="13572" y="4204"/>
                  <a:pt x="13970" y="4147"/>
                </a:cubicBezTo>
                <a:cubicBezTo>
                  <a:pt x="14045" y="4137"/>
                  <a:pt x="14120" y="4131"/>
                  <a:pt x="14194" y="4131"/>
                </a:cubicBezTo>
                <a:cubicBezTo>
                  <a:pt x="15505" y="4131"/>
                  <a:pt x="16852" y="5799"/>
                  <a:pt x="17260" y="7918"/>
                </a:cubicBezTo>
                <a:cubicBezTo>
                  <a:pt x="17294" y="8100"/>
                  <a:pt x="17328" y="8299"/>
                  <a:pt x="17361" y="8511"/>
                </a:cubicBezTo>
                <a:cubicBezTo>
                  <a:pt x="17399" y="8759"/>
                  <a:pt x="17494" y="8979"/>
                  <a:pt x="17628" y="9142"/>
                </a:cubicBezTo>
                <a:cubicBezTo>
                  <a:pt x="17580" y="9259"/>
                  <a:pt x="17546" y="9390"/>
                  <a:pt x="17530" y="9529"/>
                </a:cubicBezTo>
                <a:cubicBezTo>
                  <a:pt x="17493" y="9851"/>
                  <a:pt x="17555" y="10168"/>
                  <a:pt x="17690" y="10415"/>
                </a:cubicBezTo>
                <a:cubicBezTo>
                  <a:pt x="17561" y="10569"/>
                  <a:pt x="17465" y="10778"/>
                  <a:pt x="17423" y="11020"/>
                </a:cubicBezTo>
                <a:close/>
                <a:moveTo>
                  <a:pt x="21014" y="9030"/>
                </a:moveTo>
                <a:cubicBezTo>
                  <a:pt x="21122" y="8818"/>
                  <a:pt x="21213" y="8590"/>
                  <a:pt x="21285" y="8349"/>
                </a:cubicBezTo>
                <a:cubicBezTo>
                  <a:pt x="21425" y="7885"/>
                  <a:pt x="21328" y="7354"/>
                  <a:pt x="21052" y="7027"/>
                </a:cubicBezTo>
                <a:cubicBezTo>
                  <a:pt x="20776" y="6700"/>
                  <a:pt x="20376" y="6659"/>
                  <a:pt x="20066" y="6921"/>
                </a:cubicBezTo>
                <a:cubicBezTo>
                  <a:pt x="19947" y="7021"/>
                  <a:pt x="19397" y="7256"/>
                  <a:pt x="18875" y="7256"/>
                </a:cubicBezTo>
                <a:cubicBezTo>
                  <a:pt x="18873" y="7256"/>
                  <a:pt x="18871" y="7256"/>
                  <a:pt x="18869" y="7256"/>
                </a:cubicBezTo>
                <a:cubicBezTo>
                  <a:pt x="18466" y="5244"/>
                  <a:pt x="17487" y="3556"/>
                  <a:pt x="16289" y="2615"/>
                </a:cubicBezTo>
                <a:cubicBezTo>
                  <a:pt x="16301" y="2587"/>
                  <a:pt x="16312" y="2558"/>
                  <a:pt x="16323" y="2528"/>
                </a:cubicBezTo>
                <a:cubicBezTo>
                  <a:pt x="16461" y="2139"/>
                  <a:pt x="16467" y="1703"/>
                  <a:pt x="16344" y="1317"/>
                </a:cubicBezTo>
                <a:cubicBezTo>
                  <a:pt x="16284" y="1117"/>
                  <a:pt x="16036" y="474"/>
                  <a:pt x="15352" y="444"/>
                </a:cubicBezTo>
                <a:cubicBezTo>
                  <a:pt x="15333" y="409"/>
                  <a:pt x="15311" y="376"/>
                  <a:pt x="15288" y="344"/>
                </a:cubicBezTo>
                <a:cubicBezTo>
                  <a:pt x="15102" y="84"/>
                  <a:pt x="14838" y="-39"/>
                  <a:pt x="14576" y="11"/>
                </a:cubicBezTo>
                <a:cubicBezTo>
                  <a:pt x="14305" y="64"/>
                  <a:pt x="14037" y="162"/>
                  <a:pt x="13779" y="301"/>
                </a:cubicBezTo>
                <a:cubicBezTo>
                  <a:pt x="13522" y="148"/>
                  <a:pt x="13224" y="179"/>
                  <a:pt x="12985" y="394"/>
                </a:cubicBezTo>
                <a:cubicBezTo>
                  <a:pt x="11603" y="1642"/>
                  <a:pt x="10716" y="3795"/>
                  <a:pt x="10016" y="6117"/>
                </a:cubicBezTo>
                <a:cubicBezTo>
                  <a:pt x="9741" y="5807"/>
                  <a:pt x="9496" y="5574"/>
                  <a:pt x="9258" y="5393"/>
                </a:cubicBezTo>
                <a:cubicBezTo>
                  <a:pt x="7752" y="4256"/>
                  <a:pt x="6157" y="3263"/>
                  <a:pt x="4085" y="2176"/>
                </a:cubicBezTo>
                <a:cubicBezTo>
                  <a:pt x="3839" y="2047"/>
                  <a:pt x="3565" y="2084"/>
                  <a:pt x="3342" y="2276"/>
                </a:cubicBezTo>
                <a:cubicBezTo>
                  <a:pt x="3120" y="2468"/>
                  <a:pt x="2975" y="2793"/>
                  <a:pt x="2951" y="3155"/>
                </a:cubicBezTo>
                <a:cubicBezTo>
                  <a:pt x="2892" y="4050"/>
                  <a:pt x="3075" y="5164"/>
                  <a:pt x="3650" y="6181"/>
                </a:cubicBezTo>
                <a:cubicBezTo>
                  <a:pt x="3472" y="6443"/>
                  <a:pt x="3385" y="6813"/>
                  <a:pt x="3436" y="7191"/>
                </a:cubicBezTo>
                <a:cubicBezTo>
                  <a:pt x="3578" y="8245"/>
                  <a:pt x="3933" y="9096"/>
                  <a:pt x="4496" y="9738"/>
                </a:cubicBezTo>
                <a:cubicBezTo>
                  <a:pt x="4266" y="10090"/>
                  <a:pt x="4215" y="10601"/>
                  <a:pt x="4367" y="11027"/>
                </a:cubicBezTo>
                <a:cubicBezTo>
                  <a:pt x="4704" y="11973"/>
                  <a:pt x="5259" y="12675"/>
                  <a:pt x="5942" y="13057"/>
                </a:cubicBezTo>
                <a:cubicBezTo>
                  <a:pt x="5904" y="13330"/>
                  <a:pt x="5910" y="13596"/>
                  <a:pt x="5947" y="13838"/>
                </a:cubicBezTo>
                <a:cubicBezTo>
                  <a:pt x="6013" y="14277"/>
                  <a:pt x="6183" y="14670"/>
                  <a:pt x="6422" y="14984"/>
                </a:cubicBezTo>
                <a:cubicBezTo>
                  <a:pt x="5809" y="15435"/>
                  <a:pt x="5124" y="15674"/>
                  <a:pt x="4412" y="15674"/>
                </a:cubicBezTo>
                <a:cubicBezTo>
                  <a:pt x="3291" y="15674"/>
                  <a:pt x="2202" y="15074"/>
                  <a:pt x="1425" y="14026"/>
                </a:cubicBezTo>
                <a:cubicBezTo>
                  <a:pt x="1114" y="13606"/>
                  <a:pt x="622" y="13585"/>
                  <a:pt x="292" y="13977"/>
                </a:cubicBezTo>
                <a:cubicBezTo>
                  <a:pt x="-38" y="14369"/>
                  <a:pt x="-96" y="15044"/>
                  <a:pt x="158" y="15533"/>
                </a:cubicBezTo>
                <a:cubicBezTo>
                  <a:pt x="2175" y="19420"/>
                  <a:pt x="5226" y="21561"/>
                  <a:pt x="8748" y="21561"/>
                </a:cubicBezTo>
                <a:cubicBezTo>
                  <a:pt x="13465" y="21561"/>
                  <a:pt x="17616" y="17759"/>
                  <a:pt x="18881" y="12406"/>
                </a:cubicBezTo>
                <a:cubicBezTo>
                  <a:pt x="19839" y="12252"/>
                  <a:pt x="20622" y="11719"/>
                  <a:pt x="21217" y="10816"/>
                </a:cubicBezTo>
                <a:cubicBezTo>
                  <a:pt x="21458" y="10450"/>
                  <a:pt x="21504" y="9912"/>
                  <a:pt x="21332" y="9477"/>
                </a:cubicBezTo>
                <a:cubicBezTo>
                  <a:pt x="21256" y="9286"/>
                  <a:pt x="21145" y="9134"/>
                  <a:pt x="21014" y="9030"/>
                </a:cubicBezTo>
                <a:close/>
              </a:path>
            </a:pathLst>
          </a:custGeom>
          <a:solidFill>
            <a:srgbClr val="FFFFFF"/>
          </a:solidFill>
        </p:spPr>
        <p:txBody>
          <a:bodyPr lIns="38100" tIns="38100" rIns="38100" bIns="38100" anchor="ctr"/>
          <a:lstStyle/>
          <a:p>
            <a:pPr algn="ctr" defTabSz="457200">
              <a:defRPr sz="3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317" name="Shape"/>
          <p:cNvSpPr>
            <a:spLocks noGrp="1"/>
          </p:cNvSpPr>
          <p:nvPr>
            <p:ph type="body" sz="quarter" idx="31" hasCustomPrompt="1"/>
          </p:nvPr>
        </p:nvSpPr>
        <p:spPr>
          <a:xfrm>
            <a:off x="6064259" y="4304958"/>
            <a:ext cx="876282" cy="819529"/>
          </a:xfrm>
          <a:custGeom>
            <a:avLst/>
            <a:gdLst/>
            <a:ahLst/>
            <a:cxnLst>
              <a:cxn ang="0">
                <a:pos x="wd2" y="hd2"/>
              </a:cxn>
              <a:cxn ang="5400000">
                <a:pos x="wd2" y="hd2"/>
              </a:cxn>
              <a:cxn ang="10800000">
                <a:pos x="wd2" y="hd2"/>
              </a:cxn>
              <a:cxn ang="16200000">
                <a:pos x="wd2" y="hd2"/>
              </a:cxn>
            </a:cxnLst>
            <a:rect l="0" t="0" r="r" b="b"/>
            <a:pathLst>
              <a:path w="21600" h="21600" extrusionOk="0">
                <a:moveTo>
                  <a:pt x="9720" y="9779"/>
                </a:moveTo>
                <a:lnTo>
                  <a:pt x="8857" y="9779"/>
                </a:lnTo>
                <a:cubicBezTo>
                  <a:pt x="8338" y="9779"/>
                  <a:pt x="7918" y="10229"/>
                  <a:pt x="7918" y="10783"/>
                </a:cubicBezTo>
                <a:lnTo>
                  <a:pt x="7918" y="13994"/>
                </a:lnTo>
                <a:cubicBezTo>
                  <a:pt x="7918" y="14548"/>
                  <a:pt x="8338" y="14998"/>
                  <a:pt x="8857" y="14998"/>
                </a:cubicBezTo>
                <a:lnTo>
                  <a:pt x="9716" y="14998"/>
                </a:lnTo>
                <a:lnTo>
                  <a:pt x="9701" y="19592"/>
                </a:lnTo>
                <a:lnTo>
                  <a:pt x="2817" y="19592"/>
                </a:lnTo>
                <a:cubicBezTo>
                  <a:pt x="2299" y="19592"/>
                  <a:pt x="1878" y="19141"/>
                  <a:pt x="1878" y="18587"/>
                </a:cubicBezTo>
                <a:lnTo>
                  <a:pt x="1878" y="3013"/>
                </a:lnTo>
                <a:cubicBezTo>
                  <a:pt x="1878" y="2459"/>
                  <a:pt x="2299" y="2008"/>
                  <a:pt x="2817" y="2008"/>
                </a:cubicBezTo>
                <a:lnTo>
                  <a:pt x="18783" y="2008"/>
                </a:lnTo>
                <a:cubicBezTo>
                  <a:pt x="19301" y="2008"/>
                  <a:pt x="19722" y="2459"/>
                  <a:pt x="19722" y="3013"/>
                </a:cubicBezTo>
                <a:lnTo>
                  <a:pt x="19722" y="18587"/>
                </a:lnTo>
                <a:cubicBezTo>
                  <a:pt x="19722" y="19141"/>
                  <a:pt x="19301" y="19592"/>
                  <a:pt x="18783" y="19592"/>
                </a:cubicBezTo>
                <a:lnTo>
                  <a:pt x="15031" y="19592"/>
                </a:lnTo>
                <a:lnTo>
                  <a:pt x="15029" y="14998"/>
                </a:lnTo>
                <a:lnTo>
                  <a:pt x="16664" y="14998"/>
                </a:lnTo>
                <a:cubicBezTo>
                  <a:pt x="17183" y="14998"/>
                  <a:pt x="17603" y="14548"/>
                  <a:pt x="17603" y="13994"/>
                </a:cubicBezTo>
                <a:lnTo>
                  <a:pt x="17603" y="10783"/>
                </a:lnTo>
                <a:cubicBezTo>
                  <a:pt x="17603" y="10229"/>
                  <a:pt x="17183" y="9779"/>
                  <a:pt x="16664" y="9779"/>
                </a:cubicBezTo>
                <a:lnTo>
                  <a:pt x="15201" y="9779"/>
                </a:lnTo>
                <a:lnTo>
                  <a:pt x="15200" y="8747"/>
                </a:lnTo>
                <a:cubicBezTo>
                  <a:pt x="15200" y="8695"/>
                  <a:pt x="15199" y="8636"/>
                  <a:pt x="15199" y="8579"/>
                </a:cubicBezTo>
                <a:cubicBezTo>
                  <a:pt x="15223" y="8578"/>
                  <a:pt x="15250" y="8577"/>
                  <a:pt x="15280" y="8577"/>
                </a:cubicBezTo>
                <a:lnTo>
                  <a:pt x="16664" y="8577"/>
                </a:lnTo>
                <a:cubicBezTo>
                  <a:pt x="17183" y="8577"/>
                  <a:pt x="17603" y="8127"/>
                  <a:pt x="17603" y="7573"/>
                </a:cubicBezTo>
                <a:lnTo>
                  <a:pt x="17603" y="4362"/>
                </a:lnTo>
                <a:cubicBezTo>
                  <a:pt x="17603" y="3808"/>
                  <a:pt x="17183" y="3358"/>
                  <a:pt x="16664" y="3358"/>
                </a:cubicBezTo>
                <a:lnTo>
                  <a:pt x="14388" y="3358"/>
                </a:lnTo>
                <a:cubicBezTo>
                  <a:pt x="11290" y="3358"/>
                  <a:pt x="9720" y="5128"/>
                  <a:pt x="9720" y="8620"/>
                </a:cubicBezTo>
                <a:cubicBezTo>
                  <a:pt x="9720" y="8620"/>
                  <a:pt x="9720" y="9779"/>
                  <a:pt x="9720" y="9779"/>
                </a:cubicBezTo>
                <a:close/>
                <a:moveTo>
                  <a:pt x="10525" y="21588"/>
                </a:moveTo>
                <a:cubicBezTo>
                  <a:pt x="10561" y="21592"/>
                  <a:pt x="10596" y="21600"/>
                  <a:pt x="10633" y="21600"/>
                </a:cubicBezTo>
                <a:cubicBezTo>
                  <a:pt x="10634" y="21600"/>
                  <a:pt x="10635" y="21600"/>
                  <a:pt x="10636" y="21600"/>
                </a:cubicBezTo>
                <a:cubicBezTo>
                  <a:pt x="11153" y="21600"/>
                  <a:pt x="11574" y="21153"/>
                  <a:pt x="11576" y="20599"/>
                </a:cubicBezTo>
                <a:lnTo>
                  <a:pt x="11598" y="13997"/>
                </a:lnTo>
                <a:cubicBezTo>
                  <a:pt x="11599" y="13731"/>
                  <a:pt x="11500" y="13474"/>
                  <a:pt x="11324" y="13285"/>
                </a:cubicBezTo>
                <a:cubicBezTo>
                  <a:pt x="11148" y="13096"/>
                  <a:pt x="10908" y="12990"/>
                  <a:pt x="10659" y="12990"/>
                </a:cubicBezTo>
                <a:lnTo>
                  <a:pt x="9796" y="12990"/>
                </a:lnTo>
                <a:lnTo>
                  <a:pt x="9796" y="11787"/>
                </a:lnTo>
                <a:lnTo>
                  <a:pt x="10659" y="11787"/>
                </a:lnTo>
                <a:cubicBezTo>
                  <a:pt x="11177" y="11787"/>
                  <a:pt x="11598" y="11338"/>
                  <a:pt x="11598" y="10783"/>
                </a:cubicBezTo>
                <a:lnTo>
                  <a:pt x="11598" y="8620"/>
                </a:lnTo>
                <a:cubicBezTo>
                  <a:pt x="11598" y="6248"/>
                  <a:pt x="12354" y="5366"/>
                  <a:pt x="14388" y="5366"/>
                </a:cubicBezTo>
                <a:lnTo>
                  <a:pt x="15725" y="5366"/>
                </a:lnTo>
                <a:lnTo>
                  <a:pt x="15725" y="6569"/>
                </a:lnTo>
                <a:lnTo>
                  <a:pt x="15280" y="6569"/>
                </a:lnTo>
                <a:cubicBezTo>
                  <a:pt x="14848" y="6569"/>
                  <a:pt x="14223" y="6624"/>
                  <a:pt x="13777" y="7105"/>
                </a:cubicBezTo>
                <a:cubicBezTo>
                  <a:pt x="13312" y="7607"/>
                  <a:pt x="13317" y="8250"/>
                  <a:pt x="13322" y="8766"/>
                </a:cubicBezTo>
                <a:lnTo>
                  <a:pt x="13323" y="10783"/>
                </a:lnTo>
                <a:cubicBezTo>
                  <a:pt x="13323" y="11338"/>
                  <a:pt x="13743" y="11787"/>
                  <a:pt x="14262" y="11787"/>
                </a:cubicBezTo>
                <a:lnTo>
                  <a:pt x="15725" y="11787"/>
                </a:lnTo>
                <a:lnTo>
                  <a:pt x="15725" y="12990"/>
                </a:lnTo>
                <a:lnTo>
                  <a:pt x="14089" y="12990"/>
                </a:lnTo>
                <a:cubicBezTo>
                  <a:pt x="13840" y="12990"/>
                  <a:pt x="13601" y="13096"/>
                  <a:pt x="13425" y="13284"/>
                </a:cubicBezTo>
                <a:cubicBezTo>
                  <a:pt x="13249" y="13473"/>
                  <a:pt x="13150" y="13728"/>
                  <a:pt x="13150" y="13994"/>
                </a:cubicBezTo>
                <a:lnTo>
                  <a:pt x="13153" y="20596"/>
                </a:lnTo>
                <a:cubicBezTo>
                  <a:pt x="13153" y="21151"/>
                  <a:pt x="13574" y="21600"/>
                  <a:pt x="14092" y="21600"/>
                </a:cubicBezTo>
                <a:cubicBezTo>
                  <a:pt x="14092" y="21600"/>
                  <a:pt x="14093" y="21600"/>
                  <a:pt x="14093" y="21600"/>
                </a:cubicBezTo>
                <a:cubicBezTo>
                  <a:pt x="14124" y="21600"/>
                  <a:pt x="14153" y="21593"/>
                  <a:pt x="14183" y="21590"/>
                </a:cubicBezTo>
                <a:cubicBezTo>
                  <a:pt x="14213" y="21593"/>
                  <a:pt x="14243" y="21600"/>
                  <a:pt x="14274" y="21600"/>
                </a:cubicBezTo>
                <a:lnTo>
                  <a:pt x="18783" y="21600"/>
                </a:lnTo>
                <a:cubicBezTo>
                  <a:pt x="20336" y="21600"/>
                  <a:pt x="21600" y="20248"/>
                  <a:pt x="21600" y="18587"/>
                </a:cubicBezTo>
                <a:lnTo>
                  <a:pt x="21600" y="3013"/>
                </a:lnTo>
                <a:cubicBezTo>
                  <a:pt x="21600" y="1352"/>
                  <a:pt x="20336" y="0"/>
                  <a:pt x="18783" y="0"/>
                </a:cubicBezTo>
                <a:lnTo>
                  <a:pt x="2817" y="0"/>
                </a:lnTo>
                <a:cubicBezTo>
                  <a:pt x="1264" y="0"/>
                  <a:pt x="0" y="1352"/>
                  <a:pt x="0" y="3013"/>
                </a:cubicBezTo>
                <a:lnTo>
                  <a:pt x="0" y="18587"/>
                </a:lnTo>
                <a:cubicBezTo>
                  <a:pt x="0" y="20248"/>
                  <a:pt x="1264" y="21600"/>
                  <a:pt x="2817" y="21600"/>
                </a:cubicBezTo>
                <a:lnTo>
                  <a:pt x="10413" y="21600"/>
                </a:lnTo>
                <a:cubicBezTo>
                  <a:pt x="10451" y="21600"/>
                  <a:pt x="10488" y="21593"/>
                  <a:pt x="10525" y="21588"/>
                </a:cubicBezTo>
                <a:close/>
              </a:path>
            </a:pathLst>
          </a:custGeom>
          <a:solidFill>
            <a:srgbClr val="FFFFFF"/>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318" name="Shape"/>
          <p:cNvSpPr>
            <a:spLocks noGrp="1"/>
          </p:cNvSpPr>
          <p:nvPr>
            <p:ph type="body" sz="quarter" idx="32" hasCustomPrompt="1"/>
          </p:nvPr>
        </p:nvSpPr>
        <p:spPr>
          <a:xfrm>
            <a:off x="3067452" y="5233703"/>
            <a:ext cx="570696" cy="570705"/>
          </a:xfrm>
          <a:custGeom>
            <a:avLst/>
            <a:gdLst/>
            <a:ahLst/>
            <a:cxnLst>
              <a:cxn ang="0">
                <a:pos x="wd2" y="hd2"/>
              </a:cxn>
              <a:cxn ang="5400000">
                <a:pos x="wd2" y="hd2"/>
              </a:cxn>
              <a:cxn ang="10800000">
                <a:pos x="wd2" y="hd2"/>
              </a:cxn>
              <a:cxn ang="16200000">
                <a:pos x="wd2" y="hd2"/>
              </a:cxn>
            </a:cxnLst>
            <a:rect l="0" t="0" r="r" b="b"/>
            <a:pathLst>
              <a:path w="21600" h="21600" extrusionOk="0">
                <a:moveTo>
                  <a:pt x="19680" y="15629"/>
                </a:moveTo>
                <a:cubicBezTo>
                  <a:pt x="19680" y="17863"/>
                  <a:pt x="17863" y="19680"/>
                  <a:pt x="15629" y="19680"/>
                </a:cubicBezTo>
                <a:lnTo>
                  <a:pt x="5971" y="19680"/>
                </a:lnTo>
                <a:cubicBezTo>
                  <a:pt x="3737" y="19680"/>
                  <a:pt x="1920" y="17863"/>
                  <a:pt x="1920" y="15629"/>
                </a:cubicBezTo>
                <a:lnTo>
                  <a:pt x="1920" y="5971"/>
                </a:lnTo>
                <a:cubicBezTo>
                  <a:pt x="1920" y="3737"/>
                  <a:pt x="3737" y="1920"/>
                  <a:pt x="5971" y="1920"/>
                </a:cubicBezTo>
                <a:lnTo>
                  <a:pt x="15629" y="1920"/>
                </a:lnTo>
                <a:cubicBezTo>
                  <a:pt x="17863" y="1920"/>
                  <a:pt x="19680" y="3737"/>
                  <a:pt x="19680" y="5971"/>
                </a:cubicBezTo>
                <a:cubicBezTo>
                  <a:pt x="19680" y="5971"/>
                  <a:pt x="19680" y="15629"/>
                  <a:pt x="19680" y="15629"/>
                </a:cubicBezTo>
                <a:close/>
                <a:moveTo>
                  <a:pt x="15629" y="0"/>
                </a:moveTo>
                <a:lnTo>
                  <a:pt x="5971" y="0"/>
                </a:lnTo>
                <a:cubicBezTo>
                  <a:pt x="2679" y="0"/>
                  <a:pt x="0" y="2679"/>
                  <a:pt x="0" y="5971"/>
                </a:cubicBezTo>
                <a:lnTo>
                  <a:pt x="0" y="15629"/>
                </a:lnTo>
                <a:cubicBezTo>
                  <a:pt x="0" y="18921"/>
                  <a:pt x="2679" y="21600"/>
                  <a:pt x="5971" y="21600"/>
                </a:cubicBezTo>
                <a:lnTo>
                  <a:pt x="15629" y="21600"/>
                </a:lnTo>
                <a:cubicBezTo>
                  <a:pt x="18921" y="21600"/>
                  <a:pt x="21600" y="18921"/>
                  <a:pt x="21600" y="15629"/>
                </a:cubicBezTo>
                <a:lnTo>
                  <a:pt x="21600" y="5971"/>
                </a:lnTo>
                <a:cubicBezTo>
                  <a:pt x="21600" y="2679"/>
                  <a:pt x="18921" y="0"/>
                  <a:pt x="15629" y="0"/>
                </a:cubicBezTo>
                <a:close/>
                <a:moveTo>
                  <a:pt x="10800" y="14987"/>
                </a:moveTo>
                <a:cubicBezTo>
                  <a:pt x="8491" y="14987"/>
                  <a:pt x="6613" y="13109"/>
                  <a:pt x="6613" y="10800"/>
                </a:cubicBezTo>
                <a:cubicBezTo>
                  <a:pt x="6613" y="8491"/>
                  <a:pt x="8491" y="6613"/>
                  <a:pt x="10800" y="6613"/>
                </a:cubicBezTo>
                <a:cubicBezTo>
                  <a:pt x="13109" y="6613"/>
                  <a:pt x="14987" y="8491"/>
                  <a:pt x="14987" y="10800"/>
                </a:cubicBezTo>
                <a:cubicBezTo>
                  <a:pt x="14987" y="13109"/>
                  <a:pt x="13109" y="14987"/>
                  <a:pt x="10800" y="14987"/>
                </a:cubicBezTo>
                <a:close/>
                <a:moveTo>
                  <a:pt x="10800" y="4693"/>
                </a:moveTo>
                <a:cubicBezTo>
                  <a:pt x="7433" y="4693"/>
                  <a:pt x="4693" y="7432"/>
                  <a:pt x="4693" y="10800"/>
                </a:cubicBezTo>
                <a:cubicBezTo>
                  <a:pt x="4693" y="14168"/>
                  <a:pt x="7433" y="16907"/>
                  <a:pt x="10800" y="16907"/>
                </a:cubicBezTo>
                <a:cubicBezTo>
                  <a:pt x="14168" y="16907"/>
                  <a:pt x="16907" y="14168"/>
                  <a:pt x="16907" y="10800"/>
                </a:cubicBezTo>
                <a:cubicBezTo>
                  <a:pt x="16907" y="7432"/>
                  <a:pt x="14168" y="4693"/>
                  <a:pt x="10800" y="4693"/>
                </a:cubicBezTo>
                <a:close/>
                <a:moveTo>
                  <a:pt x="16867" y="4925"/>
                </a:moveTo>
                <a:cubicBezTo>
                  <a:pt x="16818" y="4974"/>
                  <a:pt x="16725" y="4974"/>
                  <a:pt x="16676" y="4925"/>
                </a:cubicBezTo>
                <a:cubicBezTo>
                  <a:pt x="16622" y="4872"/>
                  <a:pt x="16622" y="4785"/>
                  <a:pt x="16675" y="4733"/>
                </a:cubicBezTo>
                <a:cubicBezTo>
                  <a:pt x="16700" y="4708"/>
                  <a:pt x="16736" y="4693"/>
                  <a:pt x="16771" y="4693"/>
                </a:cubicBezTo>
                <a:cubicBezTo>
                  <a:pt x="16807" y="4693"/>
                  <a:pt x="16843" y="4708"/>
                  <a:pt x="16868" y="4733"/>
                </a:cubicBezTo>
                <a:cubicBezTo>
                  <a:pt x="16921" y="4786"/>
                  <a:pt x="16920" y="4872"/>
                  <a:pt x="16867" y="4925"/>
                </a:cubicBezTo>
                <a:close/>
                <a:moveTo>
                  <a:pt x="16772" y="3044"/>
                </a:moveTo>
                <a:cubicBezTo>
                  <a:pt x="16295" y="3044"/>
                  <a:pt x="15847" y="3230"/>
                  <a:pt x="15510" y="3567"/>
                </a:cubicBezTo>
                <a:cubicBezTo>
                  <a:pt x="14814" y="4263"/>
                  <a:pt x="14814" y="5395"/>
                  <a:pt x="15510" y="6090"/>
                </a:cubicBezTo>
                <a:cubicBezTo>
                  <a:pt x="15847" y="6427"/>
                  <a:pt x="16295" y="6613"/>
                  <a:pt x="16771" y="6613"/>
                </a:cubicBezTo>
                <a:cubicBezTo>
                  <a:pt x="17248" y="6613"/>
                  <a:pt x="17696" y="6427"/>
                  <a:pt x="18033" y="6090"/>
                </a:cubicBezTo>
                <a:cubicBezTo>
                  <a:pt x="18728" y="5394"/>
                  <a:pt x="18729" y="4263"/>
                  <a:pt x="18033" y="3567"/>
                </a:cubicBezTo>
                <a:cubicBezTo>
                  <a:pt x="17696" y="3230"/>
                  <a:pt x="17248" y="3044"/>
                  <a:pt x="16772" y="3044"/>
                </a:cubicBezTo>
                <a:close/>
              </a:path>
            </a:pathLst>
          </a:custGeom>
          <a:solidFill>
            <a:srgbClr val="FFFFFF"/>
          </a:solidFill>
        </p:spPr>
        <p:txBody>
          <a:bodyPr lIns="38100" tIns="38100" rIns="38100" bIns="38100" anchor="ctr"/>
          <a:lstStyle/>
          <a:p>
            <a:pPr algn="ctr" defTabSz="457200">
              <a:defRPr sz="3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319" name="Shape"/>
          <p:cNvSpPr>
            <a:spLocks noGrp="1"/>
          </p:cNvSpPr>
          <p:nvPr>
            <p:ph type="body" sz="quarter" idx="33" hasCustomPrompt="1"/>
          </p:nvPr>
        </p:nvSpPr>
        <p:spPr>
          <a:xfrm>
            <a:off x="9366652" y="5233739"/>
            <a:ext cx="570697" cy="570633"/>
          </a:xfrm>
          <a:custGeom>
            <a:avLst/>
            <a:gdLst/>
            <a:ahLst/>
            <a:cxnLst>
              <a:cxn ang="0">
                <a:pos x="wd2" y="hd2"/>
              </a:cxn>
              <a:cxn ang="5400000">
                <a:pos x="wd2" y="hd2"/>
              </a:cxn>
              <a:cxn ang="10800000">
                <a:pos x="wd2" y="hd2"/>
              </a:cxn>
              <a:cxn ang="16200000">
                <a:pos x="wd2" y="hd2"/>
              </a:cxn>
            </a:cxnLst>
            <a:rect l="0" t="0" r="r" b="b"/>
            <a:pathLst>
              <a:path w="21600" h="21600" extrusionOk="0">
                <a:moveTo>
                  <a:pt x="15187" y="19642"/>
                </a:moveTo>
                <a:cubicBezTo>
                  <a:pt x="14451" y="19642"/>
                  <a:pt x="13722" y="19462"/>
                  <a:pt x="13079" y="19120"/>
                </a:cubicBezTo>
                <a:cubicBezTo>
                  <a:pt x="12937" y="19045"/>
                  <a:pt x="12779" y="19006"/>
                  <a:pt x="12620" y="19006"/>
                </a:cubicBezTo>
                <a:cubicBezTo>
                  <a:pt x="12562" y="19006"/>
                  <a:pt x="12504" y="19011"/>
                  <a:pt x="12447" y="19021"/>
                </a:cubicBezTo>
                <a:cubicBezTo>
                  <a:pt x="11938" y="19113"/>
                  <a:pt x="11419" y="19160"/>
                  <a:pt x="10905" y="19160"/>
                </a:cubicBezTo>
                <a:cubicBezTo>
                  <a:pt x="6279" y="19160"/>
                  <a:pt x="2516" y="15455"/>
                  <a:pt x="2516" y="10902"/>
                </a:cubicBezTo>
                <a:cubicBezTo>
                  <a:pt x="2516" y="10338"/>
                  <a:pt x="2572" y="9780"/>
                  <a:pt x="2684" y="9245"/>
                </a:cubicBezTo>
                <a:cubicBezTo>
                  <a:pt x="2734" y="9005"/>
                  <a:pt x="2692" y="8755"/>
                  <a:pt x="2567" y="8544"/>
                </a:cubicBezTo>
                <a:cubicBezTo>
                  <a:pt x="2168" y="7874"/>
                  <a:pt x="1958" y="7111"/>
                  <a:pt x="1958" y="6336"/>
                </a:cubicBezTo>
                <a:cubicBezTo>
                  <a:pt x="1958" y="3922"/>
                  <a:pt x="3956" y="1958"/>
                  <a:pt x="6412" y="1958"/>
                </a:cubicBezTo>
                <a:cubicBezTo>
                  <a:pt x="7254" y="1958"/>
                  <a:pt x="8074" y="2192"/>
                  <a:pt x="8784" y="2634"/>
                </a:cubicBezTo>
                <a:cubicBezTo>
                  <a:pt x="8989" y="2761"/>
                  <a:pt x="9233" y="2808"/>
                  <a:pt x="9469" y="2767"/>
                </a:cubicBezTo>
                <a:cubicBezTo>
                  <a:pt x="9937" y="2686"/>
                  <a:pt x="10420" y="2645"/>
                  <a:pt x="10905" y="2645"/>
                </a:cubicBezTo>
                <a:cubicBezTo>
                  <a:pt x="15530" y="2645"/>
                  <a:pt x="19294" y="6349"/>
                  <a:pt x="19294" y="10902"/>
                </a:cubicBezTo>
                <a:cubicBezTo>
                  <a:pt x="19294" y="11499"/>
                  <a:pt x="19229" y="12094"/>
                  <a:pt x="19100" y="12671"/>
                </a:cubicBezTo>
                <a:cubicBezTo>
                  <a:pt x="19050" y="12892"/>
                  <a:pt x="19079" y="13124"/>
                  <a:pt x="19181" y="13326"/>
                </a:cubicBezTo>
                <a:cubicBezTo>
                  <a:pt x="19487" y="13931"/>
                  <a:pt x="19642" y="14583"/>
                  <a:pt x="19642" y="15264"/>
                </a:cubicBezTo>
                <a:cubicBezTo>
                  <a:pt x="19642" y="17678"/>
                  <a:pt x="17644" y="19642"/>
                  <a:pt x="15187" y="19642"/>
                </a:cubicBezTo>
                <a:close/>
                <a:moveTo>
                  <a:pt x="21252" y="10902"/>
                </a:moveTo>
                <a:cubicBezTo>
                  <a:pt x="21252" y="5270"/>
                  <a:pt x="16610" y="687"/>
                  <a:pt x="10905" y="687"/>
                </a:cubicBezTo>
                <a:cubicBezTo>
                  <a:pt x="10431" y="687"/>
                  <a:pt x="9959" y="719"/>
                  <a:pt x="9495" y="783"/>
                </a:cubicBezTo>
                <a:cubicBezTo>
                  <a:pt x="8552" y="269"/>
                  <a:pt x="7494" y="0"/>
                  <a:pt x="6412" y="0"/>
                </a:cubicBezTo>
                <a:cubicBezTo>
                  <a:pt x="2876" y="0"/>
                  <a:pt x="0" y="2842"/>
                  <a:pt x="0" y="6336"/>
                </a:cubicBezTo>
                <a:cubicBezTo>
                  <a:pt x="0" y="7336"/>
                  <a:pt x="241" y="8322"/>
                  <a:pt x="699" y="9210"/>
                </a:cubicBezTo>
                <a:cubicBezTo>
                  <a:pt x="605" y="9763"/>
                  <a:pt x="558" y="10330"/>
                  <a:pt x="558" y="10902"/>
                </a:cubicBezTo>
                <a:cubicBezTo>
                  <a:pt x="558" y="16535"/>
                  <a:pt x="5200" y="21118"/>
                  <a:pt x="10905" y="21118"/>
                </a:cubicBezTo>
                <a:cubicBezTo>
                  <a:pt x="11425" y="21118"/>
                  <a:pt x="11950" y="21079"/>
                  <a:pt x="12468" y="21002"/>
                </a:cubicBezTo>
                <a:cubicBezTo>
                  <a:pt x="13314" y="21394"/>
                  <a:pt x="14247" y="21600"/>
                  <a:pt x="15187" y="21600"/>
                </a:cubicBezTo>
                <a:cubicBezTo>
                  <a:pt x="18723" y="21600"/>
                  <a:pt x="21600" y="18758"/>
                  <a:pt x="21600" y="15264"/>
                </a:cubicBezTo>
                <a:cubicBezTo>
                  <a:pt x="21600" y="14392"/>
                  <a:pt x="21425" y="13552"/>
                  <a:pt x="21079" y="12762"/>
                </a:cubicBezTo>
                <a:cubicBezTo>
                  <a:pt x="21194" y="12152"/>
                  <a:pt x="21252" y="11528"/>
                  <a:pt x="21252" y="10902"/>
                </a:cubicBezTo>
                <a:close/>
                <a:moveTo>
                  <a:pt x="14724" y="15027"/>
                </a:moveTo>
                <a:cubicBezTo>
                  <a:pt x="14407" y="15483"/>
                  <a:pt x="13923" y="15852"/>
                  <a:pt x="13289" y="16122"/>
                </a:cubicBezTo>
                <a:cubicBezTo>
                  <a:pt x="12603" y="16412"/>
                  <a:pt x="11768" y="16558"/>
                  <a:pt x="10808" y="16558"/>
                </a:cubicBezTo>
                <a:cubicBezTo>
                  <a:pt x="9660" y="16558"/>
                  <a:pt x="8714" y="16362"/>
                  <a:pt x="8004" y="15977"/>
                </a:cubicBezTo>
                <a:cubicBezTo>
                  <a:pt x="7524" y="15713"/>
                  <a:pt x="7131" y="15358"/>
                  <a:pt x="6833" y="14921"/>
                </a:cubicBezTo>
                <a:cubicBezTo>
                  <a:pt x="6570" y="14533"/>
                  <a:pt x="6430" y="14218"/>
                  <a:pt x="6417" y="13985"/>
                </a:cubicBezTo>
                <a:cubicBezTo>
                  <a:pt x="6422" y="13981"/>
                  <a:pt x="6428" y="13976"/>
                  <a:pt x="6435" y="13970"/>
                </a:cubicBezTo>
                <a:cubicBezTo>
                  <a:pt x="6508" y="13911"/>
                  <a:pt x="6622" y="13882"/>
                  <a:pt x="6775" y="13882"/>
                </a:cubicBezTo>
                <a:cubicBezTo>
                  <a:pt x="6879" y="13882"/>
                  <a:pt x="6956" y="13900"/>
                  <a:pt x="7003" y="13934"/>
                </a:cubicBezTo>
                <a:cubicBezTo>
                  <a:pt x="7160" y="14053"/>
                  <a:pt x="7743" y="14635"/>
                  <a:pt x="7867" y="14796"/>
                </a:cubicBezTo>
                <a:cubicBezTo>
                  <a:pt x="8144" y="15158"/>
                  <a:pt x="8526" y="15452"/>
                  <a:pt x="8999" y="15672"/>
                </a:cubicBezTo>
                <a:cubicBezTo>
                  <a:pt x="9462" y="15887"/>
                  <a:pt x="10048" y="15996"/>
                  <a:pt x="10741" y="15996"/>
                </a:cubicBezTo>
                <a:cubicBezTo>
                  <a:pt x="11696" y="15996"/>
                  <a:pt x="12500" y="15781"/>
                  <a:pt x="13131" y="15358"/>
                </a:cubicBezTo>
                <a:cubicBezTo>
                  <a:pt x="14049" y="14742"/>
                  <a:pt x="14241" y="13965"/>
                  <a:pt x="14241" y="13423"/>
                </a:cubicBezTo>
                <a:cubicBezTo>
                  <a:pt x="14241" y="12797"/>
                  <a:pt x="14010" y="12253"/>
                  <a:pt x="13571" y="11849"/>
                </a:cubicBezTo>
                <a:cubicBezTo>
                  <a:pt x="13214" y="11519"/>
                  <a:pt x="12758" y="11269"/>
                  <a:pt x="12219" y="11104"/>
                </a:cubicBezTo>
                <a:cubicBezTo>
                  <a:pt x="11779" y="10969"/>
                  <a:pt x="11184" y="10823"/>
                  <a:pt x="10455" y="10673"/>
                </a:cubicBezTo>
                <a:cubicBezTo>
                  <a:pt x="9558" y="10484"/>
                  <a:pt x="8810" y="10265"/>
                  <a:pt x="8232" y="10023"/>
                </a:cubicBezTo>
                <a:cubicBezTo>
                  <a:pt x="7725" y="9810"/>
                  <a:pt x="7325" y="9526"/>
                  <a:pt x="7042" y="9179"/>
                </a:cubicBezTo>
                <a:cubicBezTo>
                  <a:pt x="6790" y="8869"/>
                  <a:pt x="6668" y="8481"/>
                  <a:pt x="6668" y="7992"/>
                </a:cubicBezTo>
                <a:cubicBezTo>
                  <a:pt x="6668" y="7438"/>
                  <a:pt x="6849" y="6781"/>
                  <a:pt x="7091" y="6464"/>
                </a:cubicBezTo>
                <a:cubicBezTo>
                  <a:pt x="7386" y="6075"/>
                  <a:pt x="7836" y="5766"/>
                  <a:pt x="8431" y="5544"/>
                </a:cubicBezTo>
                <a:cubicBezTo>
                  <a:pt x="9081" y="5301"/>
                  <a:pt x="9869" y="5177"/>
                  <a:pt x="10773" y="5177"/>
                </a:cubicBezTo>
                <a:cubicBezTo>
                  <a:pt x="11490" y="5177"/>
                  <a:pt x="12110" y="5258"/>
                  <a:pt x="12614" y="5415"/>
                </a:cubicBezTo>
                <a:cubicBezTo>
                  <a:pt x="13107" y="5572"/>
                  <a:pt x="13511" y="5773"/>
                  <a:pt x="13815" y="6013"/>
                </a:cubicBezTo>
                <a:cubicBezTo>
                  <a:pt x="14112" y="6247"/>
                  <a:pt x="14324" y="6482"/>
                  <a:pt x="14446" y="6714"/>
                </a:cubicBezTo>
                <a:cubicBezTo>
                  <a:pt x="14476" y="6769"/>
                  <a:pt x="14495" y="6822"/>
                  <a:pt x="14508" y="6866"/>
                </a:cubicBezTo>
                <a:cubicBezTo>
                  <a:pt x="14434" y="6923"/>
                  <a:pt x="14372" y="6945"/>
                  <a:pt x="14350" y="6945"/>
                </a:cubicBezTo>
                <a:cubicBezTo>
                  <a:pt x="14259" y="6945"/>
                  <a:pt x="14218" y="6935"/>
                  <a:pt x="14216" y="6938"/>
                </a:cubicBezTo>
                <a:cubicBezTo>
                  <a:pt x="14189" y="6914"/>
                  <a:pt x="14161" y="6892"/>
                  <a:pt x="14131" y="6871"/>
                </a:cubicBezTo>
                <a:cubicBezTo>
                  <a:pt x="14055" y="6818"/>
                  <a:pt x="13972" y="6749"/>
                  <a:pt x="13872" y="6668"/>
                </a:cubicBezTo>
                <a:cubicBezTo>
                  <a:pt x="13767" y="6583"/>
                  <a:pt x="13648" y="6487"/>
                  <a:pt x="13509" y="6379"/>
                </a:cubicBezTo>
                <a:cubicBezTo>
                  <a:pt x="12847" y="5833"/>
                  <a:pt x="11401" y="5543"/>
                  <a:pt x="10597" y="5543"/>
                </a:cubicBezTo>
                <a:cubicBezTo>
                  <a:pt x="9749" y="5543"/>
                  <a:pt x="9037" y="5725"/>
                  <a:pt x="8482" y="6083"/>
                </a:cubicBezTo>
                <a:cubicBezTo>
                  <a:pt x="7641" y="6624"/>
                  <a:pt x="7464" y="7299"/>
                  <a:pt x="7464" y="7769"/>
                </a:cubicBezTo>
                <a:cubicBezTo>
                  <a:pt x="7464" y="8199"/>
                  <a:pt x="7606" y="8596"/>
                  <a:pt x="7872" y="8915"/>
                </a:cubicBezTo>
                <a:cubicBezTo>
                  <a:pt x="8089" y="9178"/>
                  <a:pt x="8380" y="9400"/>
                  <a:pt x="8735" y="9576"/>
                </a:cubicBezTo>
                <a:cubicBezTo>
                  <a:pt x="9033" y="9723"/>
                  <a:pt x="9341" y="9841"/>
                  <a:pt x="9652" y="9926"/>
                </a:cubicBezTo>
                <a:cubicBezTo>
                  <a:pt x="9913" y="9997"/>
                  <a:pt x="10340" y="10100"/>
                  <a:pt x="10975" y="10245"/>
                </a:cubicBezTo>
                <a:cubicBezTo>
                  <a:pt x="11677" y="10392"/>
                  <a:pt x="12326" y="10559"/>
                  <a:pt x="12906" y="10742"/>
                </a:cubicBezTo>
                <a:cubicBezTo>
                  <a:pt x="13435" y="10907"/>
                  <a:pt x="13882" y="11106"/>
                  <a:pt x="14239" y="11335"/>
                </a:cubicBezTo>
                <a:cubicBezTo>
                  <a:pt x="14541" y="11528"/>
                  <a:pt x="14779" y="11774"/>
                  <a:pt x="14947" y="12067"/>
                </a:cubicBezTo>
                <a:cubicBezTo>
                  <a:pt x="15109" y="12349"/>
                  <a:pt x="15190" y="12718"/>
                  <a:pt x="15190" y="13164"/>
                </a:cubicBezTo>
                <a:cubicBezTo>
                  <a:pt x="15190" y="13820"/>
                  <a:pt x="14981" y="14657"/>
                  <a:pt x="14724" y="15027"/>
                </a:cubicBezTo>
                <a:close/>
                <a:moveTo>
                  <a:pt x="15293" y="9686"/>
                </a:moveTo>
                <a:cubicBezTo>
                  <a:pt x="14792" y="9364"/>
                  <a:pt x="14186" y="9091"/>
                  <a:pt x="13493" y="8874"/>
                </a:cubicBezTo>
                <a:cubicBezTo>
                  <a:pt x="12853" y="8672"/>
                  <a:pt x="12141" y="8488"/>
                  <a:pt x="11394" y="8332"/>
                </a:cubicBezTo>
                <a:cubicBezTo>
                  <a:pt x="10811" y="8199"/>
                  <a:pt x="10398" y="8099"/>
                  <a:pt x="10166" y="8036"/>
                </a:cubicBezTo>
                <a:cubicBezTo>
                  <a:pt x="9978" y="7985"/>
                  <a:pt x="9790" y="7913"/>
                  <a:pt x="9605" y="7821"/>
                </a:cubicBezTo>
                <a:cubicBezTo>
                  <a:pt x="9561" y="7800"/>
                  <a:pt x="9525" y="7779"/>
                  <a:pt x="9496" y="7761"/>
                </a:cubicBezTo>
                <a:cubicBezTo>
                  <a:pt x="9510" y="7751"/>
                  <a:pt x="9525" y="7740"/>
                  <a:pt x="9543" y="7729"/>
                </a:cubicBezTo>
                <a:cubicBezTo>
                  <a:pt x="9774" y="7579"/>
                  <a:pt x="10139" y="7501"/>
                  <a:pt x="10597" y="7501"/>
                </a:cubicBezTo>
                <a:cubicBezTo>
                  <a:pt x="11164" y="7501"/>
                  <a:pt x="12065" y="7749"/>
                  <a:pt x="12255" y="7883"/>
                </a:cubicBezTo>
                <a:cubicBezTo>
                  <a:pt x="12270" y="7896"/>
                  <a:pt x="12285" y="7908"/>
                  <a:pt x="12300" y="7920"/>
                </a:cubicBezTo>
                <a:cubicBezTo>
                  <a:pt x="12431" y="8020"/>
                  <a:pt x="12542" y="8110"/>
                  <a:pt x="12639" y="8189"/>
                </a:cubicBezTo>
                <a:cubicBezTo>
                  <a:pt x="12761" y="8288"/>
                  <a:pt x="12867" y="8373"/>
                  <a:pt x="12963" y="8443"/>
                </a:cubicBezTo>
                <a:cubicBezTo>
                  <a:pt x="13333" y="8753"/>
                  <a:pt x="13787" y="8903"/>
                  <a:pt x="14350" y="8903"/>
                </a:cubicBezTo>
                <a:cubicBezTo>
                  <a:pt x="15014" y="8903"/>
                  <a:pt x="15689" y="8555"/>
                  <a:pt x="16155" y="7971"/>
                </a:cubicBezTo>
                <a:cubicBezTo>
                  <a:pt x="16676" y="7319"/>
                  <a:pt x="16507" y="6420"/>
                  <a:pt x="16176" y="5797"/>
                </a:cubicBezTo>
                <a:cubicBezTo>
                  <a:pt x="15926" y="5324"/>
                  <a:pt x="15539" y="4880"/>
                  <a:pt x="15028" y="4477"/>
                </a:cubicBezTo>
                <a:cubicBezTo>
                  <a:pt x="14539" y="4089"/>
                  <a:pt x="13925" y="3777"/>
                  <a:pt x="13202" y="3548"/>
                </a:cubicBezTo>
                <a:cubicBezTo>
                  <a:pt x="12505" y="3330"/>
                  <a:pt x="11688" y="3219"/>
                  <a:pt x="10773" y="3219"/>
                </a:cubicBezTo>
                <a:cubicBezTo>
                  <a:pt x="9634" y="3219"/>
                  <a:pt x="8615" y="3384"/>
                  <a:pt x="7746" y="3710"/>
                </a:cubicBezTo>
                <a:cubicBezTo>
                  <a:pt x="6799" y="4063"/>
                  <a:pt x="6054" y="4591"/>
                  <a:pt x="5532" y="5279"/>
                </a:cubicBezTo>
                <a:cubicBezTo>
                  <a:pt x="4925" y="6077"/>
                  <a:pt x="4710" y="7239"/>
                  <a:pt x="4710" y="7992"/>
                </a:cubicBezTo>
                <a:cubicBezTo>
                  <a:pt x="4710" y="8936"/>
                  <a:pt x="4983" y="9750"/>
                  <a:pt x="5523" y="10415"/>
                </a:cubicBezTo>
                <a:cubicBezTo>
                  <a:pt x="6012" y="11015"/>
                  <a:pt x="6669" y="11491"/>
                  <a:pt x="7476" y="11829"/>
                </a:cubicBezTo>
                <a:cubicBezTo>
                  <a:pt x="8167" y="12118"/>
                  <a:pt x="9033" y="12374"/>
                  <a:pt x="10055" y="12590"/>
                </a:cubicBezTo>
                <a:cubicBezTo>
                  <a:pt x="10728" y="12729"/>
                  <a:pt x="11262" y="12858"/>
                  <a:pt x="11645" y="12976"/>
                </a:cubicBezTo>
                <a:cubicBezTo>
                  <a:pt x="11899" y="13054"/>
                  <a:pt x="12107" y="13162"/>
                  <a:pt x="12245" y="13290"/>
                </a:cubicBezTo>
                <a:cubicBezTo>
                  <a:pt x="12267" y="13309"/>
                  <a:pt x="12284" y="13325"/>
                  <a:pt x="12284" y="13423"/>
                </a:cubicBezTo>
                <a:cubicBezTo>
                  <a:pt x="12284" y="13477"/>
                  <a:pt x="12284" y="13569"/>
                  <a:pt x="12040" y="13732"/>
                </a:cubicBezTo>
                <a:cubicBezTo>
                  <a:pt x="11738" y="13935"/>
                  <a:pt x="11300" y="14038"/>
                  <a:pt x="10741" y="14038"/>
                </a:cubicBezTo>
                <a:cubicBezTo>
                  <a:pt x="10209" y="14038"/>
                  <a:pt x="9938" y="13949"/>
                  <a:pt x="9823" y="13896"/>
                </a:cubicBezTo>
                <a:cubicBezTo>
                  <a:pt x="9641" y="13812"/>
                  <a:pt x="9503" y="13711"/>
                  <a:pt x="9419" y="13602"/>
                </a:cubicBezTo>
                <a:cubicBezTo>
                  <a:pt x="9195" y="13311"/>
                  <a:pt x="8466" y="12577"/>
                  <a:pt x="8158" y="12353"/>
                </a:cubicBezTo>
                <a:cubicBezTo>
                  <a:pt x="7773" y="12072"/>
                  <a:pt x="7295" y="11924"/>
                  <a:pt x="6775" y="11924"/>
                </a:cubicBezTo>
                <a:cubicBezTo>
                  <a:pt x="6171" y="11924"/>
                  <a:pt x="5627" y="12105"/>
                  <a:pt x="5208" y="12444"/>
                </a:cubicBezTo>
                <a:cubicBezTo>
                  <a:pt x="4725" y="12831"/>
                  <a:pt x="4459" y="13367"/>
                  <a:pt x="4459" y="13952"/>
                </a:cubicBezTo>
                <a:cubicBezTo>
                  <a:pt x="4459" y="14605"/>
                  <a:pt x="4699" y="15263"/>
                  <a:pt x="5214" y="16022"/>
                </a:cubicBezTo>
                <a:cubicBezTo>
                  <a:pt x="5687" y="16716"/>
                  <a:pt x="6307" y="17278"/>
                  <a:pt x="7066" y="17696"/>
                </a:cubicBezTo>
                <a:cubicBezTo>
                  <a:pt x="8072" y="18240"/>
                  <a:pt x="9331" y="18516"/>
                  <a:pt x="10808" y="18516"/>
                </a:cubicBezTo>
                <a:cubicBezTo>
                  <a:pt x="12031" y="18516"/>
                  <a:pt x="13121" y="18318"/>
                  <a:pt x="14053" y="17925"/>
                </a:cubicBezTo>
                <a:cubicBezTo>
                  <a:pt x="15035" y="17506"/>
                  <a:pt x="15802" y="16907"/>
                  <a:pt x="16333" y="16143"/>
                </a:cubicBezTo>
                <a:cubicBezTo>
                  <a:pt x="16896" y="15329"/>
                  <a:pt x="17148" y="14061"/>
                  <a:pt x="17148" y="13164"/>
                </a:cubicBezTo>
                <a:cubicBezTo>
                  <a:pt x="17148" y="12372"/>
                  <a:pt x="16979" y="11676"/>
                  <a:pt x="16645" y="11094"/>
                </a:cubicBezTo>
                <a:cubicBezTo>
                  <a:pt x="16318" y="10522"/>
                  <a:pt x="15862" y="10048"/>
                  <a:pt x="15293" y="9686"/>
                </a:cubicBezTo>
                <a:close/>
              </a:path>
            </a:pathLst>
          </a:custGeom>
          <a:solidFill>
            <a:srgbClr val="FFFFFF"/>
          </a:solidFill>
        </p:spPr>
        <p:txBody>
          <a:bodyPr lIns="38100" tIns="38100" rIns="38100" bIns="38100" anchor="ctr"/>
          <a:lstStyle/>
          <a:p>
            <a:pPr algn="ctr" defTabSz="457200">
              <a:defRPr sz="3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320" name="Shape"/>
          <p:cNvSpPr>
            <a:spLocks noGrp="1"/>
          </p:cNvSpPr>
          <p:nvPr>
            <p:ph type="body" sz="quarter" idx="34" hasCustomPrompt="1"/>
          </p:nvPr>
        </p:nvSpPr>
        <p:spPr>
          <a:xfrm>
            <a:off x="7953102" y="4787809"/>
            <a:ext cx="739263" cy="573493"/>
          </a:xfrm>
          <a:custGeom>
            <a:avLst/>
            <a:gdLst/>
            <a:ahLst/>
            <a:cxnLst>
              <a:cxn ang="0">
                <a:pos x="wd2" y="hd2"/>
              </a:cxn>
              <a:cxn ang="5400000">
                <a:pos x="wd2" y="hd2"/>
              </a:cxn>
              <a:cxn ang="10800000">
                <a:pos x="wd2" y="hd2"/>
              </a:cxn>
              <a:cxn ang="16200000">
                <a:pos x="wd2" y="hd2"/>
              </a:cxn>
            </a:cxnLst>
            <a:rect l="0" t="0" r="r" b="b"/>
            <a:pathLst>
              <a:path w="21600" h="21600" extrusionOk="0">
                <a:moveTo>
                  <a:pt x="19692" y="15637"/>
                </a:moveTo>
                <a:cubicBezTo>
                  <a:pt x="19692" y="17275"/>
                  <a:pt x="18901" y="18244"/>
                  <a:pt x="17326" y="18517"/>
                </a:cubicBezTo>
                <a:cubicBezTo>
                  <a:pt x="17294" y="18524"/>
                  <a:pt x="14083" y="19141"/>
                  <a:pt x="10800" y="19141"/>
                </a:cubicBezTo>
                <a:cubicBezTo>
                  <a:pt x="7517" y="19141"/>
                  <a:pt x="4306" y="18524"/>
                  <a:pt x="4257" y="18514"/>
                </a:cubicBezTo>
                <a:cubicBezTo>
                  <a:pt x="3087" y="18315"/>
                  <a:pt x="1908" y="17348"/>
                  <a:pt x="1908" y="15637"/>
                </a:cubicBezTo>
                <a:lnTo>
                  <a:pt x="1908" y="5963"/>
                </a:lnTo>
                <a:cubicBezTo>
                  <a:pt x="1908" y="4184"/>
                  <a:pt x="3131" y="3308"/>
                  <a:pt x="4295" y="3078"/>
                </a:cubicBezTo>
                <a:cubicBezTo>
                  <a:pt x="4323" y="3072"/>
                  <a:pt x="7104" y="2459"/>
                  <a:pt x="10800" y="2459"/>
                </a:cubicBezTo>
                <a:cubicBezTo>
                  <a:pt x="14496" y="2459"/>
                  <a:pt x="17277" y="3072"/>
                  <a:pt x="17305" y="3078"/>
                </a:cubicBezTo>
                <a:cubicBezTo>
                  <a:pt x="17317" y="3081"/>
                  <a:pt x="17329" y="3083"/>
                  <a:pt x="17341" y="3085"/>
                </a:cubicBezTo>
                <a:cubicBezTo>
                  <a:pt x="18901" y="3357"/>
                  <a:pt x="19692" y="4325"/>
                  <a:pt x="19692" y="5963"/>
                </a:cubicBezTo>
                <a:cubicBezTo>
                  <a:pt x="19692" y="5963"/>
                  <a:pt x="19692" y="15637"/>
                  <a:pt x="19692" y="15637"/>
                </a:cubicBezTo>
                <a:close/>
                <a:moveTo>
                  <a:pt x="17614" y="652"/>
                </a:moveTo>
                <a:cubicBezTo>
                  <a:pt x="17338" y="591"/>
                  <a:pt x="14552" y="0"/>
                  <a:pt x="10800" y="0"/>
                </a:cubicBezTo>
                <a:cubicBezTo>
                  <a:pt x="6929" y="0"/>
                  <a:pt x="4087" y="629"/>
                  <a:pt x="3987" y="652"/>
                </a:cubicBezTo>
                <a:cubicBezTo>
                  <a:pt x="1602" y="1122"/>
                  <a:pt x="0" y="3257"/>
                  <a:pt x="0" y="5963"/>
                </a:cubicBezTo>
                <a:lnTo>
                  <a:pt x="0" y="15637"/>
                </a:lnTo>
                <a:cubicBezTo>
                  <a:pt x="0" y="18364"/>
                  <a:pt x="1648" y="20550"/>
                  <a:pt x="3989" y="20949"/>
                </a:cubicBezTo>
                <a:cubicBezTo>
                  <a:pt x="4125" y="20975"/>
                  <a:pt x="7368" y="21600"/>
                  <a:pt x="10800" y="21600"/>
                </a:cubicBezTo>
                <a:cubicBezTo>
                  <a:pt x="14232" y="21600"/>
                  <a:pt x="17475" y="20975"/>
                  <a:pt x="17596" y="20952"/>
                </a:cubicBezTo>
                <a:cubicBezTo>
                  <a:pt x="20103" y="20516"/>
                  <a:pt x="21600" y="18529"/>
                  <a:pt x="21600" y="15637"/>
                </a:cubicBezTo>
                <a:lnTo>
                  <a:pt x="21600" y="5963"/>
                </a:lnTo>
                <a:cubicBezTo>
                  <a:pt x="21600" y="3078"/>
                  <a:pt x="20110" y="1093"/>
                  <a:pt x="17614" y="652"/>
                </a:cubicBezTo>
                <a:close/>
                <a:moveTo>
                  <a:pt x="9955" y="13488"/>
                </a:moveTo>
                <a:lnTo>
                  <a:pt x="9955" y="8112"/>
                </a:lnTo>
                <a:lnTo>
                  <a:pt x="12797" y="10800"/>
                </a:lnTo>
                <a:cubicBezTo>
                  <a:pt x="12797" y="10800"/>
                  <a:pt x="9955" y="13488"/>
                  <a:pt x="9955" y="13488"/>
                </a:cubicBezTo>
                <a:close/>
                <a:moveTo>
                  <a:pt x="14974" y="9809"/>
                </a:moveTo>
                <a:lnTo>
                  <a:pt x="9565" y="4693"/>
                </a:lnTo>
                <a:cubicBezTo>
                  <a:pt x="9275" y="4420"/>
                  <a:pt x="8890" y="4379"/>
                  <a:pt x="8570" y="4588"/>
                </a:cubicBezTo>
                <a:cubicBezTo>
                  <a:pt x="8249" y="4797"/>
                  <a:pt x="8047" y="5221"/>
                  <a:pt x="8047" y="5685"/>
                </a:cubicBezTo>
                <a:lnTo>
                  <a:pt x="8047" y="15916"/>
                </a:lnTo>
                <a:cubicBezTo>
                  <a:pt x="8047" y="16379"/>
                  <a:pt x="8249" y="16803"/>
                  <a:pt x="8570" y="17012"/>
                </a:cubicBezTo>
                <a:cubicBezTo>
                  <a:pt x="8706" y="17101"/>
                  <a:pt x="8854" y="17145"/>
                  <a:pt x="9001" y="17145"/>
                </a:cubicBezTo>
                <a:cubicBezTo>
                  <a:pt x="9200" y="17145"/>
                  <a:pt x="9398" y="17065"/>
                  <a:pt x="9565" y="16907"/>
                </a:cubicBezTo>
                <a:lnTo>
                  <a:pt x="14974" y="11791"/>
                </a:lnTo>
                <a:cubicBezTo>
                  <a:pt x="15218" y="11560"/>
                  <a:pt x="15363" y="11192"/>
                  <a:pt x="15363" y="10800"/>
                </a:cubicBezTo>
                <a:cubicBezTo>
                  <a:pt x="15363" y="10408"/>
                  <a:pt x="15218" y="10040"/>
                  <a:pt x="14974" y="9809"/>
                </a:cubicBezTo>
                <a:close/>
              </a:path>
            </a:pathLst>
          </a:custGeom>
          <a:solidFill>
            <a:srgbClr val="FFFFFF"/>
          </a:solidFill>
        </p:spPr>
        <p:txBody>
          <a:bodyPr lIns="38100" tIns="38100" rIns="38100" bIns="38100" anchor="ctr"/>
          <a:lstStyle/>
          <a:p>
            <a:pPr algn="ctr" defTabSz="457200">
              <a:defRPr sz="3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Tree>
    <p:extLst>
      <p:ext uri="{BB962C8B-B14F-4D97-AF65-F5344CB8AC3E}">
        <p14:creationId xmlns:p14="http://schemas.microsoft.com/office/powerpoint/2010/main" val="486372533"/>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14">
    <p:spTree>
      <p:nvGrpSpPr>
        <p:cNvPr id="1" name=""/>
        <p:cNvGrpSpPr/>
        <p:nvPr/>
      </p:nvGrpSpPr>
      <p:grpSpPr>
        <a:xfrm>
          <a:off x="0" y="0"/>
          <a:ext cx="0" cy="0"/>
          <a:chOff x="0" y="0"/>
          <a:chExt cx="0" cy="0"/>
        </a:xfrm>
      </p:grpSpPr>
      <p:sp>
        <p:nvSpPr>
          <p:cNvPr id="3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28"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329"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330"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331" name="Title Text"/>
          <p:cNvSpPr txBox="1">
            <a:spLocks noGrp="1"/>
          </p:cNvSpPr>
          <p:nvPr>
            <p:ph type="title"/>
          </p:nvPr>
        </p:nvSpPr>
        <p:spPr>
          <a:xfrm>
            <a:off x="1295400" y="1134194"/>
            <a:ext cx="10414000" cy="1045766"/>
          </a:xfrm>
          <a:prstGeom prst="rect">
            <a:avLst/>
          </a:prstGeom>
        </p:spPr>
        <p:txBody>
          <a:bodyPr/>
          <a:lstStyle/>
          <a:p>
            <a:r>
              <a:rPr lang="en-US"/>
              <a:t>Click to edit Master title style</a:t>
            </a:r>
            <a:endParaRPr/>
          </a:p>
        </p:txBody>
      </p:sp>
      <p:sp>
        <p:nvSpPr>
          <p:cNvPr id="332" name="Rectangle"/>
          <p:cNvSpPr>
            <a:spLocks noGrp="1"/>
          </p:cNvSpPr>
          <p:nvPr>
            <p:ph type="body" sz="quarter" idx="16" hasCustomPrompt="1"/>
          </p:nvPr>
        </p:nvSpPr>
        <p:spPr>
          <a:xfrm>
            <a:off x="1282700" y="2378248"/>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33" name="Shape"/>
          <p:cNvSpPr>
            <a:spLocks noGrp="1"/>
          </p:cNvSpPr>
          <p:nvPr>
            <p:ph type="body" sz="quarter" idx="17" hasCustomPrompt="1"/>
          </p:nvPr>
        </p:nvSpPr>
        <p:spPr>
          <a:xfrm>
            <a:off x="6945427" y="5949892"/>
            <a:ext cx="1008773" cy="1645371"/>
          </a:xfrm>
          <a:custGeom>
            <a:avLst/>
            <a:gdLst/>
            <a:ahLst/>
            <a:cxnLst>
              <a:cxn ang="0">
                <a:pos x="wd2" y="hd2"/>
              </a:cxn>
              <a:cxn ang="5400000">
                <a:pos x="wd2" y="hd2"/>
              </a:cxn>
              <a:cxn ang="10800000">
                <a:pos x="wd2" y="hd2"/>
              </a:cxn>
              <a:cxn ang="16200000">
                <a:pos x="wd2" y="hd2"/>
              </a:cxn>
            </a:cxnLst>
            <a:rect l="0" t="0" r="r" b="b"/>
            <a:pathLst>
              <a:path w="21156" h="21346" extrusionOk="0">
                <a:moveTo>
                  <a:pt x="14907" y="13611"/>
                </a:moveTo>
                <a:cubicBezTo>
                  <a:pt x="14908" y="13576"/>
                  <a:pt x="14915" y="13542"/>
                  <a:pt x="14927" y="13508"/>
                </a:cubicBezTo>
                <a:cubicBezTo>
                  <a:pt x="14945" y="13527"/>
                  <a:pt x="14935" y="13561"/>
                  <a:pt x="14907" y="13611"/>
                </a:cubicBezTo>
                <a:cubicBezTo>
                  <a:pt x="14911" y="13596"/>
                  <a:pt x="14935" y="13561"/>
                  <a:pt x="14907" y="13611"/>
                </a:cubicBezTo>
                <a:close/>
                <a:moveTo>
                  <a:pt x="13846" y="3906"/>
                </a:moveTo>
                <a:cubicBezTo>
                  <a:pt x="13745" y="4068"/>
                  <a:pt x="13727" y="4129"/>
                  <a:pt x="13495" y="4231"/>
                </a:cubicBezTo>
                <a:cubicBezTo>
                  <a:pt x="13568" y="4090"/>
                  <a:pt x="13714" y="3995"/>
                  <a:pt x="13864" y="3877"/>
                </a:cubicBezTo>
                <a:lnTo>
                  <a:pt x="13846" y="3906"/>
                </a:lnTo>
                <a:cubicBezTo>
                  <a:pt x="13827" y="3937"/>
                  <a:pt x="13846" y="3906"/>
                  <a:pt x="13846" y="3906"/>
                </a:cubicBezTo>
                <a:close/>
                <a:moveTo>
                  <a:pt x="12475" y="14778"/>
                </a:moveTo>
                <a:cubicBezTo>
                  <a:pt x="12516" y="14778"/>
                  <a:pt x="12564" y="14776"/>
                  <a:pt x="12595" y="14795"/>
                </a:cubicBezTo>
                <a:cubicBezTo>
                  <a:pt x="12555" y="14785"/>
                  <a:pt x="12514" y="14778"/>
                  <a:pt x="12475" y="14778"/>
                </a:cubicBezTo>
                <a:cubicBezTo>
                  <a:pt x="12476" y="14778"/>
                  <a:pt x="12514" y="14778"/>
                  <a:pt x="12475" y="14778"/>
                </a:cubicBezTo>
                <a:close/>
                <a:moveTo>
                  <a:pt x="7113" y="17141"/>
                </a:moveTo>
                <a:cubicBezTo>
                  <a:pt x="7109" y="17139"/>
                  <a:pt x="7101" y="17127"/>
                  <a:pt x="7096" y="17118"/>
                </a:cubicBezTo>
                <a:cubicBezTo>
                  <a:pt x="7113" y="17112"/>
                  <a:pt x="7129" y="17104"/>
                  <a:pt x="7143" y="17096"/>
                </a:cubicBezTo>
                <a:cubicBezTo>
                  <a:pt x="7135" y="17114"/>
                  <a:pt x="7137" y="17132"/>
                  <a:pt x="7149" y="17150"/>
                </a:cubicBezTo>
                <a:lnTo>
                  <a:pt x="7113" y="17141"/>
                </a:lnTo>
                <a:cubicBezTo>
                  <a:pt x="7109" y="17139"/>
                  <a:pt x="7113" y="17141"/>
                  <a:pt x="7113" y="17141"/>
                </a:cubicBezTo>
                <a:close/>
                <a:moveTo>
                  <a:pt x="4271" y="153"/>
                </a:moveTo>
                <a:cubicBezTo>
                  <a:pt x="4271" y="153"/>
                  <a:pt x="4274" y="153"/>
                  <a:pt x="4271" y="153"/>
                </a:cubicBezTo>
                <a:cubicBezTo>
                  <a:pt x="4271" y="153"/>
                  <a:pt x="4271" y="153"/>
                  <a:pt x="4271" y="153"/>
                </a:cubicBezTo>
                <a:close/>
                <a:moveTo>
                  <a:pt x="21083" y="5876"/>
                </a:moveTo>
                <a:cubicBezTo>
                  <a:pt x="20878" y="5351"/>
                  <a:pt x="20177" y="5444"/>
                  <a:pt x="19555" y="5083"/>
                </a:cubicBezTo>
                <a:cubicBezTo>
                  <a:pt x="19066" y="4799"/>
                  <a:pt x="18685" y="4740"/>
                  <a:pt x="18023" y="4717"/>
                </a:cubicBezTo>
                <a:cubicBezTo>
                  <a:pt x="17537" y="4700"/>
                  <a:pt x="17283" y="4482"/>
                  <a:pt x="16812" y="4685"/>
                </a:cubicBezTo>
                <a:cubicBezTo>
                  <a:pt x="16950" y="4215"/>
                  <a:pt x="15462" y="3995"/>
                  <a:pt x="14945" y="4103"/>
                </a:cubicBezTo>
                <a:cubicBezTo>
                  <a:pt x="14955" y="4083"/>
                  <a:pt x="15053" y="3900"/>
                  <a:pt x="15053" y="3900"/>
                </a:cubicBezTo>
                <a:cubicBezTo>
                  <a:pt x="14663" y="3887"/>
                  <a:pt x="14273" y="3873"/>
                  <a:pt x="13883" y="3862"/>
                </a:cubicBezTo>
                <a:cubicBezTo>
                  <a:pt x="14117" y="3655"/>
                  <a:pt x="14501" y="3533"/>
                  <a:pt x="14274" y="3246"/>
                </a:cubicBezTo>
                <a:cubicBezTo>
                  <a:pt x="13791" y="3298"/>
                  <a:pt x="13738" y="2329"/>
                  <a:pt x="13421" y="2513"/>
                </a:cubicBezTo>
                <a:cubicBezTo>
                  <a:pt x="13222" y="2341"/>
                  <a:pt x="12877" y="2206"/>
                  <a:pt x="12575" y="2135"/>
                </a:cubicBezTo>
                <a:cubicBezTo>
                  <a:pt x="12586" y="2119"/>
                  <a:pt x="12595" y="2102"/>
                  <a:pt x="12600" y="2085"/>
                </a:cubicBezTo>
                <a:cubicBezTo>
                  <a:pt x="12472" y="2018"/>
                  <a:pt x="11718" y="1855"/>
                  <a:pt x="11552" y="2009"/>
                </a:cubicBezTo>
                <a:cubicBezTo>
                  <a:pt x="11407" y="1950"/>
                  <a:pt x="11152" y="1951"/>
                  <a:pt x="10982" y="1957"/>
                </a:cubicBezTo>
                <a:lnTo>
                  <a:pt x="10971" y="1915"/>
                </a:lnTo>
                <a:lnTo>
                  <a:pt x="10942" y="1935"/>
                </a:lnTo>
                <a:cubicBezTo>
                  <a:pt x="10847" y="1887"/>
                  <a:pt x="10590" y="1730"/>
                  <a:pt x="10461" y="1730"/>
                </a:cubicBezTo>
                <a:cubicBezTo>
                  <a:pt x="10603" y="1730"/>
                  <a:pt x="10202" y="1408"/>
                  <a:pt x="10132" y="1370"/>
                </a:cubicBezTo>
                <a:cubicBezTo>
                  <a:pt x="10175" y="1376"/>
                  <a:pt x="10205" y="1380"/>
                  <a:pt x="10205" y="1380"/>
                </a:cubicBezTo>
                <a:cubicBezTo>
                  <a:pt x="9946" y="1224"/>
                  <a:pt x="9692" y="1045"/>
                  <a:pt x="9292" y="1115"/>
                </a:cubicBezTo>
                <a:cubicBezTo>
                  <a:pt x="9308" y="1100"/>
                  <a:pt x="9312" y="1069"/>
                  <a:pt x="9318" y="1047"/>
                </a:cubicBezTo>
                <a:cubicBezTo>
                  <a:pt x="9756" y="901"/>
                  <a:pt x="8958" y="655"/>
                  <a:pt x="8719" y="691"/>
                </a:cubicBezTo>
                <a:cubicBezTo>
                  <a:pt x="8697" y="649"/>
                  <a:pt x="8672" y="637"/>
                  <a:pt x="8622" y="605"/>
                </a:cubicBezTo>
                <a:cubicBezTo>
                  <a:pt x="8595" y="615"/>
                  <a:pt x="8857" y="603"/>
                  <a:pt x="8946" y="583"/>
                </a:cubicBezTo>
                <a:lnTo>
                  <a:pt x="8946" y="424"/>
                </a:lnTo>
                <a:cubicBezTo>
                  <a:pt x="8584" y="419"/>
                  <a:pt x="8041" y="370"/>
                  <a:pt x="7753" y="527"/>
                </a:cubicBezTo>
                <a:cubicBezTo>
                  <a:pt x="7325" y="761"/>
                  <a:pt x="7238" y="462"/>
                  <a:pt x="6865" y="462"/>
                </a:cubicBezTo>
                <a:cubicBezTo>
                  <a:pt x="6651" y="462"/>
                  <a:pt x="6162" y="582"/>
                  <a:pt x="6100" y="423"/>
                </a:cubicBezTo>
                <a:cubicBezTo>
                  <a:pt x="6035" y="257"/>
                  <a:pt x="5794" y="173"/>
                  <a:pt x="5530" y="201"/>
                </a:cubicBezTo>
                <a:cubicBezTo>
                  <a:pt x="5798" y="201"/>
                  <a:pt x="4516" y="-254"/>
                  <a:pt x="5126" y="246"/>
                </a:cubicBezTo>
                <a:cubicBezTo>
                  <a:pt x="4964" y="310"/>
                  <a:pt x="4729" y="281"/>
                  <a:pt x="4573" y="365"/>
                </a:cubicBezTo>
                <a:cubicBezTo>
                  <a:pt x="4569" y="357"/>
                  <a:pt x="4565" y="351"/>
                  <a:pt x="4561" y="344"/>
                </a:cubicBezTo>
                <a:cubicBezTo>
                  <a:pt x="4686" y="310"/>
                  <a:pt x="4802" y="265"/>
                  <a:pt x="4906" y="212"/>
                </a:cubicBezTo>
                <a:cubicBezTo>
                  <a:pt x="4915" y="-229"/>
                  <a:pt x="4397" y="153"/>
                  <a:pt x="4270" y="153"/>
                </a:cubicBezTo>
                <a:cubicBezTo>
                  <a:pt x="4167" y="164"/>
                  <a:pt x="3359" y="353"/>
                  <a:pt x="3319" y="417"/>
                </a:cubicBezTo>
                <a:lnTo>
                  <a:pt x="3145" y="383"/>
                </a:lnTo>
                <a:cubicBezTo>
                  <a:pt x="2836" y="502"/>
                  <a:pt x="2710" y="657"/>
                  <a:pt x="2597" y="861"/>
                </a:cubicBezTo>
                <a:lnTo>
                  <a:pt x="2632" y="881"/>
                </a:lnTo>
                <a:lnTo>
                  <a:pt x="2609" y="891"/>
                </a:lnTo>
                <a:cubicBezTo>
                  <a:pt x="2609" y="891"/>
                  <a:pt x="2630" y="919"/>
                  <a:pt x="2631" y="920"/>
                </a:cubicBezTo>
                <a:cubicBezTo>
                  <a:pt x="2441" y="925"/>
                  <a:pt x="2439" y="994"/>
                  <a:pt x="2367" y="1082"/>
                </a:cubicBezTo>
                <a:cubicBezTo>
                  <a:pt x="2327" y="1132"/>
                  <a:pt x="2134" y="1188"/>
                  <a:pt x="2046" y="1216"/>
                </a:cubicBezTo>
                <a:cubicBezTo>
                  <a:pt x="2006" y="1191"/>
                  <a:pt x="1971" y="1160"/>
                  <a:pt x="1938" y="1132"/>
                </a:cubicBezTo>
                <a:lnTo>
                  <a:pt x="1757" y="1278"/>
                </a:lnTo>
                <a:lnTo>
                  <a:pt x="1868" y="1415"/>
                </a:lnTo>
                <a:lnTo>
                  <a:pt x="1840" y="1419"/>
                </a:lnTo>
                <a:lnTo>
                  <a:pt x="1824" y="1473"/>
                </a:lnTo>
                <a:lnTo>
                  <a:pt x="1805" y="1460"/>
                </a:lnTo>
                <a:cubicBezTo>
                  <a:pt x="1758" y="1481"/>
                  <a:pt x="1709" y="1500"/>
                  <a:pt x="1658" y="1517"/>
                </a:cubicBezTo>
                <a:cubicBezTo>
                  <a:pt x="1549" y="1674"/>
                  <a:pt x="1707" y="1979"/>
                  <a:pt x="1798" y="2121"/>
                </a:cubicBezTo>
                <a:lnTo>
                  <a:pt x="1623" y="2198"/>
                </a:lnTo>
                <a:cubicBezTo>
                  <a:pt x="1623" y="2198"/>
                  <a:pt x="1757" y="2274"/>
                  <a:pt x="1768" y="2279"/>
                </a:cubicBezTo>
                <a:cubicBezTo>
                  <a:pt x="1773" y="2424"/>
                  <a:pt x="1650" y="2661"/>
                  <a:pt x="1803" y="2773"/>
                </a:cubicBezTo>
                <a:cubicBezTo>
                  <a:pt x="1723" y="2851"/>
                  <a:pt x="1540" y="2983"/>
                  <a:pt x="1532" y="3078"/>
                </a:cubicBezTo>
                <a:cubicBezTo>
                  <a:pt x="1139" y="3076"/>
                  <a:pt x="1182" y="3360"/>
                  <a:pt x="947" y="3451"/>
                </a:cubicBezTo>
                <a:cubicBezTo>
                  <a:pt x="945" y="3436"/>
                  <a:pt x="951" y="3434"/>
                  <a:pt x="966" y="3447"/>
                </a:cubicBezTo>
                <a:cubicBezTo>
                  <a:pt x="608" y="3513"/>
                  <a:pt x="413" y="3554"/>
                  <a:pt x="434" y="3830"/>
                </a:cubicBezTo>
                <a:cubicBezTo>
                  <a:pt x="410" y="3843"/>
                  <a:pt x="192" y="4024"/>
                  <a:pt x="245" y="4024"/>
                </a:cubicBezTo>
                <a:lnTo>
                  <a:pt x="236" y="4024"/>
                </a:lnTo>
                <a:cubicBezTo>
                  <a:pt x="54" y="4141"/>
                  <a:pt x="48" y="4311"/>
                  <a:pt x="120" y="4482"/>
                </a:cubicBezTo>
                <a:cubicBezTo>
                  <a:pt x="-250" y="4580"/>
                  <a:pt x="355" y="4716"/>
                  <a:pt x="355" y="4730"/>
                </a:cubicBezTo>
                <a:cubicBezTo>
                  <a:pt x="361" y="4790"/>
                  <a:pt x="347" y="4826"/>
                  <a:pt x="446" y="4867"/>
                </a:cubicBezTo>
                <a:cubicBezTo>
                  <a:pt x="418" y="4880"/>
                  <a:pt x="385" y="4889"/>
                  <a:pt x="354" y="4898"/>
                </a:cubicBezTo>
                <a:lnTo>
                  <a:pt x="401" y="5044"/>
                </a:lnTo>
                <a:cubicBezTo>
                  <a:pt x="360" y="5065"/>
                  <a:pt x="295" y="5073"/>
                  <a:pt x="243" y="5074"/>
                </a:cubicBezTo>
                <a:cubicBezTo>
                  <a:pt x="-96" y="5327"/>
                  <a:pt x="100" y="5478"/>
                  <a:pt x="253" y="5724"/>
                </a:cubicBezTo>
                <a:cubicBezTo>
                  <a:pt x="-131" y="5758"/>
                  <a:pt x="906" y="6336"/>
                  <a:pt x="977" y="6405"/>
                </a:cubicBezTo>
                <a:cubicBezTo>
                  <a:pt x="1473" y="6884"/>
                  <a:pt x="1943" y="7410"/>
                  <a:pt x="2366" y="7917"/>
                </a:cubicBezTo>
                <a:cubicBezTo>
                  <a:pt x="2792" y="8429"/>
                  <a:pt x="2834" y="8747"/>
                  <a:pt x="3754" y="9047"/>
                </a:cubicBezTo>
                <a:cubicBezTo>
                  <a:pt x="4138" y="9172"/>
                  <a:pt x="4518" y="9326"/>
                  <a:pt x="4908" y="9441"/>
                </a:cubicBezTo>
                <a:cubicBezTo>
                  <a:pt x="5168" y="9517"/>
                  <a:pt x="5201" y="9759"/>
                  <a:pt x="5520" y="9800"/>
                </a:cubicBezTo>
                <a:cubicBezTo>
                  <a:pt x="5673" y="10251"/>
                  <a:pt x="5783" y="10655"/>
                  <a:pt x="5791" y="11117"/>
                </a:cubicBezTo>
                <a:cubicBezTo>
                  <a:pt x="5711" y="11122"/>
                  <a:pt x="5913" y="12338"/>
                  <a:pt x="5907" y="12464"/>
                </a:cubicBezTo>
                <a:cubicBezTo>
                  <a:pt x="5882" y="13059"/>
                  <a:pt x="5883" y="13548"/>
                  <a:pt x="6193" y="14121"/>
                </a:cubicBezTo>
                <a:lnTo>
                  <a:pt x="6225" y="14132"/>
                </a:lnTo>
                <a:cubicBezTo>
                  <a:pt x="6430" y="14543"/>
                  <a:pt x="6291" y="15161"/>
                  <a:pt x="6165" y="15567"/>
                </a:cubicBezTo>
                <a:lnTo>
                  <a:pt x="5959" y="15469"/>
                </a:lnTo>
                <a:cubicBezTo>
                  <a:pt x="6052" y="15704"/>
                  <a:pt x="6153" y="16040"/>
                  <a:pt x="6421" y="16224"/>
                </a:cubicBezTo>
                <a:cubicBezTo>
                  <a:pt x="6507" y="16420"/>
                  <a:pt x="6366" y="16837"/>
                  <a:pt x="6657" y="17019"/>
                </a:cubicBezTo>
                <a:lnTo>
                  <a:pt x="6608" y="17029"/>
                </a:lnTo>
                <a:cubicBezTo>
                  <a:pt x="6637" y="17135"/>
                  <a:pt x="6673" y="17242"/>
                  <a:pt x="6698" y="17348"/>
                </a:cubicBezTo>
                <a:cubicBezTo>
                  <a:pt x="6724" y="17460"/>
                  <a:pt x="6961" y="17753"/>
                  <a:pt x="7204" y="17552"/>
                </a:cubicBezTo>
                <a:cubicBezTo>
                  <a:pt x="7368" y="17415"/>
                  <a:pt x="7130" y="17379"/>
                  <a:pt x="7104" y="17271"/>
                </a:cubicBezTo>
                <a:cubicBezTo>
                  <a:pt x="7153" y="17247"/>
                  <a:pt x="7205" y="17224"/>
                  <a:pt x="7258" y="17204"/>
                </a:cubicBezTo>
                <a:cubicBezTo>
                  <a:pt x="7266" y="17207"/>
                  <a:pt x="7274" y="17209"/>
                  <a:pt x="7283" y="17212"/>
                </a:cubicBezTo>
                <a:cubicBezTo>
                  <a:pt x="7428" y="17330"/>
                  <a:pt x="7359" y="17669"/>
                  <a:pt x="7457" y="17825"/>
                </a:cubicBezTo>
                <a:cubicBezTo>
                  <a:pt x="7064" y="17733"/>
                  <a:pt x="6781" y="17992"/>
                  <a:pt x="7244" y="18037"/>
                </a:cubicBezTo>
                <a:cubicBezTo>
                  <a:pt x="7249" y="18089"/>
                  <a:pt x="7372" y="18164"/>
                  <a:pt x="7414" y="18219"/>
                </a:cubicBezTo>
                <a:cubicBezTo>
                  <a:pt x="7100" y="18171"/>
                  <a:pt x="6990" y="18391"/>
                  <a:pt x="6948" y="18541"/>
                </a:cubicBezTo>
                <a:cubicBezTo>
                  <a:pt x="6858" y="18867"/>
                  <a:pt x="7590" y="18545"/>
                  <a:pt x="7695" y="18694"/>
                </a:cubicBezTo>
                <a:cubicBezTo>
                  <a:pt x="7722" y="18862"/>
                  <a:pt x="7638" y="18904"/>
                  <a:pt x="7476" y="18960"/>
                </a:cubicBezTo>
                <a:cubicBezTo>
                  <a:pt x="7193" y="19058"/>
                  <a:pt x="7547" y="19380"/>
                  <a:pt x="7676" y="19483"/>
                </a:cubicBezTo>
                <a:cubicBezTo>
                  <a:pt x="7806" y="19585"/>
                  <a:pt x="8719" y="19925"/>
                  <a:pt x="8709" y="20034"/>
                </a:cubicBezTo>
                <a:cubicBezTo>
                  <a:pt x="8675" y="20055"/>
                  <a:pt x="8539" y="20057"/>
                  <a:pt x="8495" y="20060"/>
                </a:cubicBezTo>
                <a:cubicBezTo>
                  <a:pt x="8668" y="20215"/>
                  <a:pt x="8970" y="20245"/>
                  <a:pt x="9155" y="20402"/>
                </a:cubicBezTo>
                <a:cubicBezTo>
                  <a:pt x="9472" y="20673"/>
                  <a:pt x="9686" y="20866"/>
                  <a:pt x="10256" y="20922"/>
                </a:cubicBezTo>
                <a:cubicBezTo>
                  <a:pt x="10224" y="21093"/>
                  <a:pt x="10989" y="21099"/>
                  <a:pt x="11173" y="21106"/>
                </a:cubicBezTo>
                <a:cubicBezTo>
                  <a:pt x="11320" y="21272"/>
                  <a:pt x="11860" y="21266"/>
                  <a:pt x="12121" y="21346"/>
                </a:cubicBezTo>
                <a:cubicBezTo>
                  <a:pt x="12171" y="21325"/>
                  <a:pt x="12227" y="21311"/>
                  <a:pt x="12286" y="21303"/>
                </a:cubicBezTo>
                <a:cubicBezTo>
                  <a:pt x="12279" y="21275"/>
                  <a:pt x="12265" y="21249"/>
                  <a:pt x="12243" y="21224"/>
                </a:cubicBezTo>
                <a:cubicBezTo>
                  <a:pt x="12367" y="21226"/>
                  <a:pt x="12609" y="21245"/>
                  <a:pt x="12688" y="21175"/>
                </a:cubicBezTo>
                <a:cubicBezTo>
                  <a:pt x="13408" y="21075"/>
                  <a:pt x="12856" y="20944"/>
                  <a:pt x="12432" y="20879"/>
                </a:cubicBezTo>
                <a:cubicBezTo>
                  <a:pt x="12038" y="20820"/>
                  <a:pt x="11669" y="20556"/>
                  <a:pt x="11367" y="20396"/>
                </a:cubicBezTo>
                <a:lnTo>
                  <a:pt x="11371" y="20394"/>
                </a:lnTo>
                <a:cubicBezTo>
                  <a:pt x="11287" y="20307"/>
                  <a:pt x="11160" y="20275"/>
                  <a:pt x="11013" y="20336"/>
                </a:cubicBezTo>
                <a:cubicBezTo>
                  <a:pt x="10986" y="20329"/>
                  <a:pt x="10938" y="20310"/>
                  <a:pt x="10929" y="20303"/>
                </a:cubicBezTo>
                <a:cubicBezTo>
                  <a:pt x="10926" y="20288"/>
                  <a:pt x="10923" y="20273"/>
                  <a:pt x="10922" y="20258"/>
                </a:cubicBezTo>
                <a:lnTo>
                  <a:pt x="11154" y="20296"/>
                </a:lnTo>
                <a:lnTo>
                  <a:pt x="11240" y="20191"/>
                </a:lnTo>
                <a:cubicBezTo>
                  <a:pt x="10960" y="20056"/>
                  <a:pt x="10729" y="19885"/>
                  <a:pt x="10600" y="19679"/>
                </a:cubicBezTo>
                <a:cubicBezTo>
                  <a:pt x="11043" y="19491"/>
                  <a:pt x="10850" y="19267"/>
                  <a:pt x="11190" y="19008"/>
                </a:cubicBezTo>
                <a:cubicBezTo>
                  <a:pt x="11610" y="18689"/>
                  <a:pt x="10881" y="18589"/>
                  <a:pt x="10564" y="18488"/>
                </a:cubicBezTo>
                <a:cubicBezTo>
                  <a:pt x="9933" y="18287"/>
                  <a:pt x="10482" y="18110"/>
                  <a:pt x="10762" y="17956"/>
                </a:cubicBezTo>
                <a:cubicBezTo>
                  <a:pt x="11082" y="17780"/>
                  <a:pt x="10532" y="17572"/>
                  <a:pt x="10925" y="17461"/>
                </a:cubicBezTo>
                <a:cubicBezTo>
                  <a:pt x="11053" y="17363"/>
                  <a:pt x="11542" y="17241"/>
                  <a:pt x="11132" y="17081"/>
                </a:cubicBezTo>
                <a:cubicBezTo>
                  <a:pt x="10719" y="16920"/>
                  <a:pt x="10542" y="17195"/>
                  <a:pt x="10370" y="16756"/>
                </a:cubicBezTo>
                <a:cubicBezTo>
                  <a:pt x="10280" y="16736"/>
                  <a:pt x="10698" y="16839"/>
                  <a:pt x="10701" y="16840"/>
                </a:cubicBezTo>
                <a:cubicBezTo>
                  <a:pt x="10852" y="16881"/>
                  <a:pt x="11044" y="16917"/>
                  <a:pt x="11208" y="16879"/>
                </a:cubicBezTo>
                <a:cubicBezTo>
                  <a:pt x="11677" y="16773"/>
                  <a:pt x="11296" y="16620"/>
                  <a:pt x="11327" y="16476"/>
                </a:cubicBezTo>
                <a:lnTo>
                  <a:pt x="11391" y="16465"/>
                </a:lnTo>
                <a:cubicBezTo>
                  <a:pt x="11399" y="16341"/>
                  <a:pt x="11312" y="16265"/>
                  <a:pt x="11208" y="16169"/>
                </a:cubicBezTo>
                <a:cubicBezTo>
                  <a:pt x="11664" y="16259"/>
                  <a:pt x="12455" y="16159"/>
                  <a:pt x="12835" y="15994"/>
                </a:cubicBezTo>
                <a:cubicBezTo>
                  <a:pt x="13028" y="15910"/>
                  <a:pt x="13154" y="15698"/>
                  <a:pt x="13228" y="15565"/>
                </a:cubicBezTo>
                <a:cubicBezTo>
                  <a:pt x="13402" y="15253"/>
                  <a:pt x="12911" y="15333"/>
                  <a:pt x="12834" y="15144"/>
                </a:cubicBezTo>
                <a:cubicBezTo>
                  <a:pt x="12802" y="15022"/>
                  <a:pt x="12963" y="14987"/>
                  <a:pt x="12778" y="14873"/>
                </a:cubicBezTo>
                <a:cubicBezTo>
                  <a:pt x="13254" y="14989"/>
                  <a:pt x="14069" y="14954"/>
                  <a:pt x="14075" y="14543"/>
                </a:cubicBezTo>
                <a:cubicBezTo>
                  <a:pt x="14715" y="14565"/>
                  <a:pt x="14622" y="13934"/>
                  <a:pt x="14861" y="13689"/>
                </a:cubicBezTo>
                <a:cubicBezTo>
                  <a:pt x="14826" y="13753"/>
                  <a:pt x="14779" y="13815"/>
                  <a:pt x="14699" y="13862"/>
                </a:cubicBezTo>
                <a:lnTo>
                  <a:pt x="14810" y="13932"/>
                </a:lnTo>
                <a:lnTo>
                  <a:pt x="14823" y="13925"/>
                </a:lnTo>
                <a:lnTo>
                  <a:pt x="14866" y="13945"/>
                </a:lnTo>
                <a:cubicBezTo>
                  <a:pt x="15391" y="13663"/>
                  <a:pt x="15253" y="13268"/>
                  <a:pt x="15713" y="12979"/>
                </a:cubicBezTo>
                <a:cubicBezTo>
                  <a:pt x="16218" y="12660"/>
                  <a:pt x="15525" y="12151"/>
                  <a:pt x="15954" y="11777"/>
                </a:cubicBezTo>
                <a:cubicBezTo>
                  <a:pt x="16313" y="11463"/>
                  <a:pt x="17360" y="11121"/>
                  <a:pt x="17972" y="11165"/>
                </a:cubicBezTo>
                <a:cubicBezTo>
                  <a:pt x="18474" y="11201"/>
                  <a:pt x="18489" y="10927"/>
                  <a:pt x="18940" y="10851"/>
                </a:cubicBezTo>
                <a:cubicBezTo>
                  <a:pt x="18679" y="10613"/>
                  <a:pt x="19041" y="10505"/>
                  <a:pt x="19136" y="10300"/>
                </a:cubicBezTo>
                <a:cubicBezTo>
                  <a:pt x="19263" y="10026"/>
                  <a:pt x="19440" y="9737"/>
                  <a:pt x="19532" y="9473"/>
                </a:cubicBezTo>
                <a:cubicBezTo>
                  <a:pt x="19677" y="9053"/>
                  <a:pt x="19187" y="8394"/>
                  <a:pt x="19505" y="8013"/>
                </a:cubicBezTo>
                <a:cubicBezTo>
                  <a:pt x="20005" y="8053"/>
                  <a:pt x="20030" y="7526"/>
                  <a:pt x="20245" y="7340"/>
                </a:cubicBezTo>
                <a:cubicBezTo>
                  <a:pt x="20849" y="6817"/>
                  <a:pt x="21350" y="6573"/>
                  <a:pt x="21083" y="5876"/>
                </a:cubicBezTo>
                <a:cubicBezTo>
                  <a:pt x="21071" y="5847"/>
                  <a:pt x="21253" y="6319"/>
                  <a:pt x="21083" y="5876"/>
                </a:cubicBezTo>
                <a:close/>
              </a:path>
            </a:pathLst>
          </a:custGeom>
          <a:solidFill>
            <a:srgbClr val="FFFFFF"/>
          </a:solidFill>
          <a:effectLst>
            <a:outerShdw blurRad="584200" dist="99030" dir="12706831" rotWithShape="0">
              <a:srgbClr val="000000">
                <a:alpha val="22200"/>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34" name="Shape"/>
          <p:cNvSpPr>
            <a:spLocks noGrp="1"/>
          </p:cNvSpPr>
          <p:nvPr>
            <p:ph type="body" sz="quarter" idx="18" hasCustomPrompt="1"/>
          </p:nvPr>
        </p:nvSpPr>
        <p:spPr>
          <a:xfrm>
            <a:off x="9183306" y="4409968"/>
            <a:ext cx="2633077" cy="2080871"/>
          </a:xfrm>
          <a:custGeom>
            <a:avLst/>
            <a:gdLst/>
            <a:ahLst/>
            <a:cxnLst>
              <a:cxn ang="0">
                <a:pos x="wd2" y="hd2"/>
              </a:cxn>
              <a:cxn ang="5400000">
                <a:pos x="wd2" y="hd2"/>
              </a:cxn>
              <a:cxn ang="10800000">
                <a:pos x="wd2" y="hd2"/>
              </a:cxn>
              <a:cxn ang="16200000">
                <a:pos x="wd2" y="hd2"/>
              </a:cxn>
            </a:cxnLst>
            <a:rect l="0" t="0" r="r" b="b"/>
            <a:pathLst>
              <a:path w="21591" h="21535" extrusionOk="0">
                <a:moveTo>
                  <a:pt x="16904" y="15081"/>
                </a:moveTo>
                <a:cubicBezTo>
                  <a:pt x="16878" y="15144"/>
                  <a:pt x="16987" y="15511"/>
                  <a:pt x="17048" y="15519"/>
                </a:cubicBezTo>
                <a:cubicBezTo>
                  <a:pt x="17083" y="15524"/>
                  <a:pt x="17047" y="15382"/>
                  <a:pt x="17101" y="15439"/>
                </a:cubicBezTo>
                <a:cubicBezTo>
                  <a:pt x="17151" y="15490"/>
                  <a:pt x="17019" y="15711"/>
                  <a:pt x="17203" y="15682"/>
                </a:cubicBezTo>
                <a:cubicBezTo>
                  <a:pt x="17259" y="15674"/>
                  <a:pt x="17432" y="15703"/>
                  <a:pt x="17464" y="15758"/>
                </a:cubicBezTo>
                <a:cubicBezTo>
                  <a:pt x="17452" y="15727"/>
                  <a:pt x="17442" y="15696"/>
                  <a:pt x="17435" y="15663"/>
                </a:cubicBezTo>
                <a:cubicBezTo>
                  <a:pt x="17516" y="15683"/>
                  <a:pt x="17654" y="15992"/>
                  <a:pt x="17725" y="15946"/>
                </a:cubicBezTo>
                <a:cubicBezTo>
                  <a:pt x="17786" y="15905"/>
                  <a:pt x="17633" y="15755"/>
                  <a:pt x="17633" y="15702"/>
                </a:cubicBezTo>
                <a:cubicBezTo>
                  <a:pt x="17660" y="15714"/>
                  <a:pt x="17766" y="15737"/>
                  <a:pt x="17745" y="15652"/>
                </a:cubicBezTo>
                <a:cubicBezTo>
                  <a:pt x="17729" y="15587"/>
                  <a:pt x="17567" y="15597"/>
                  <a:pt x="17540" y="15580"/>
                </a:cubicBezTo>
                <a:cubicBezTo>
                  <a:pt x="17349" y="15455"/>
                  <a:pt x="17283" y="15635"/>
                  <a:pt x="17202" y="15310"/>
                </a:cubicBezTo>
                <a:cubicBezTo>
                  <a:pt x="17153" y="15112"/>
                  <a:pt x="17295" y="15098"/>
                  <a:pt x="17324" y="14930"/>
                </a:cubicBezTo>
                <a:cubicBezTo>
                  <a:pt x="17333" y="14883"/>
                  <a:pt x="17282" y="14574"/>
                  <a:pt x="17261" y="14508"/>
                </a:cubicBezTo>
                <a:cubicBezTo>
                  <a:pt x="17172" y="14517"/>
                  <a:pt x="16955" y="14428"/>
                  <a:pt x="16945" y="14587"/>
                </a:cubicBezTo>
                <a:cubicBezTo>
                  <a:pt x="16940" y="14669"/>
                  <a:pt x="17033" y="15040"/>
                  <a:pt x="16988" y="15085"/>
                </a:cubicBezTo>
                <a:cubicBezTo>
                  <a:pt x="16958" y="15115"/>
                  <a:pt x="16927" y="15024"/>
                  <a:pt x="16904" y="15081"/>
                </a:cubicBezTo>
                <a:close/>
                <a:moveTo>
                  <a:pt x="16904" y="15081"/>
                </a:moveTo>
                <a:cubicBezTo>
                  <a:pt x="16926" y="15025"/>
                  <a:pt x="16888" y="15121"/>
                  <a:pt x="16904" y="15081"/>
                </a:cubicBezTo>
                <a:cubicBezTo>
                  <a:pt x="16904" y="15081"/>
                  <a:pt x="16904" y="15081"/>
                  <a:pt x="16904" y="15081"/>
                </a:cubicBezTo>
                <a:close/>
                <a:moveTo>
                  <a:pt x="17709" y="16709"/>
                </a:moveTo>
                <a:cubicBezTo>
                  <a:pt x="17708" y="16802"/>
                  <a:pt x="17805" y="16839"/>
                  <a:pt x="17834" y="16746"/>
                </a:cubicBezTo>
                <a:cubicBezTo>
                  <a:pt x="17843" y="16718"/>
                  <a:pt x="17726" y="16544"/>
                  <a:pt x="17723" y="16461"/>
                </a:cubicBezTo>
                <a:cubicBezTo>
                  <a:pt x="17724" y="16510"/>
                  <a:pt x="17344" y="16224"/>
                  <a:pt x="17341" y="16255"/>
                </a:cubicBezTo>
                <a:cubicBezTo>
                  <a:pt x="17337" y="16305"/>
                  <a:pt x="17337" y="16436"/>
                  <a:pt x="17350" y="16498"/>
                </a:cubicBezTo>
                <a:cubicBezTo>
                  <a:pt x="17373" y="16614"/>
                  <a:pt x="17515" y="16528"/>
                  <a:pt x="17520" y="16668"/>
                </a:cubicBezTo>
                <a:cubicBezTo>
                  <a:pt x="17522" y="16697"/>
                  <a:pt x="17426" y="16700"/>
                  <a:pt x="17444" y="16766"/>
                </a:cubicBezTo>
                <a:cubicBezTo>
                  <a:pt x="17455" y="16807"/>
                  <a:pt x="17578" y="16963"/>
                  <a:pt x="17612" y="16917"/>
                </a:cubicBezTo>
                <a:cubicBezTo>
                  <a:pt x="17662" y="16850"/>
                  <a:pt x="17544" y="16759"/>
                  <a:pt x="17614" y="16682"/>
                </a:cubicBezTo>
                <a:cubicBezTo>
                  <a:pt x="17616" y="16704"/>
                  <a:pt x="17611" y="16808"/>
                  <a:pt x="17633" y="16819"/>
                </a:cubicBezTo>
                <a:cubicBezTo>
                  <a:pt x="17628" y="16817"/>
                  <a:pt x="17623" y="16814"/>
                  <a:pt x="17634" y="16819"/>
                </a:cubicBezTo>
                <a:cubicBezTo>
                  <a:pt x="17645" y="16824"/>
                  <a:pt x="17640" y="16822"/>
                  <a:pt x="17634" y="16819"/>
                </a:cubicBezTo>
                <a:cubicBezTo>
                  <a:pt x="17657" y="16828"/>
                  <a:pt x="17680" y="16724"/>
                  <a:pt x="17709" y="16709"/>
                </a:cubicBezTo>
                <a:close/>
                <a:moveTo>
                  <a:pt x="17710" y="15961"/>
                </a:moveTo>
                <a:cubicBezTo>
                  <a:pt x="17692" y="16058"/>
                  <a:pt x="17961" y="16228"/>
                  <a:pt x="17733" y="16237"/>
                </a:cubicBezTo>
                <a:cubicBezTo>
                  <a:pt x="17725" y="16290"/>
                  <a:pt x="17863" y="16620"/>
                  <a:pt x="17917" y="16605"/>
                </a:cubicBezTo>
                <a:cubicBezTo>
                  <a:pt x="17920" y="16528"/>
                  <a:pt x="17845" y="16422"/>
                  <a:pt x="17860" y="16351"/>
                </a:cubicBezTo>
                <a:cubicBezTo>
                  <a:pt x="17876" y="16273"/>
                  <a:pt x="17948" y="16350"/>
                  <a:pt x="17980" y="16311"/>
                </a:cubicBezTo>
                <a:cubicBezTo>
                  <a:pt x="17973" y="16319"/>
                  <a:pt x="17965" y="16329"/>
                  <a:pt x="17980" y="16310"/>
                </a:cubicBezTo>
                <a:cubicBezTo>
                  <a:pt x="17991" y="16297"/>
                  <a:pt x="17986" y="16303"/>
                  <a:pt x="17980" y="16310"/>
                </a:cubicBezTo>
                <a:cubicBezTo>
                  <a:pt x="18077" y="16188"/>
                  <a:pt x="17806" y="15955"/>
                  <a:pt x="17710" y="15961"/>
                </a:cubicBezTo>
                <a:close/>
                <a:moveTo>
                  <a:pt x="18167" y="17453"/>
                </a:moveTo>
                <a:cubicBezTo>
                  <a:pt x="18167" y="17440"/>
                  <a:pt x="18167" y="17446"/>
                  <a:pt x="18167" y="17453"/>
                </a:cubicBezTo>
                <a:cubicBezTo>
                  <a:pt x="18167" y="17453"/>
                  <a:pt x="18167" y="17453"/>
                  <a:pt x="18167" y="17453"/>
                </a:cubicBezTo>
                <a:close/>
                <a:moveTo>
                  <a:pt x="18083" y="17581"/>
                </a:moveTo>
                <a:cubicBezTo>
                  <a:pt x="18118" y="17811"/>
                  <a:pt x="18000" y="17620"/>
                  <a:pt x="18003" y="17620"/>
                </a:cubicBezTo>
                <a:cubicBezTo>
                  <a:pt x="17800" y="17636"/>
                  <a:pt x="17817" y="17533"/>
                  <a:pt x="17813" y="17287"/>
                </a:cubicBezTo>
                <a:cubicBezTo>
                  <a:pt x="17810" y="17128"/>
                  <a:pt x="17608" y="17239"/>
                  <a:pt x="17535" y="17194"/>
                </a:cubicBezTo>
                <a:cubicBezTo>
                  <a:pt x="17492" y="17167"/>
                  <a:pt x="17488" y="17406"/>
                  <a:pt x="17436" y="17391"/>
                </a:cubicBezTo>
                <a:cubicBezTo>
                  <a:pt x="17357" y="17368"/>
                  <a:pt x="17569" y="16871"/>
                  <a:pt x="17719" y="16991"/>
                </a:cubicBezTo>
                <a:cubicBezTo>
                  <a:pt x="17721" y="16992"/>
                  <a:pt x="17793" y="17215"/>
                  <a:pt x="17812" y="17062"/>
                </a:cubicBezTo>
                <a:cubicBezTo>
                  <a:pt x="17825" y="16959"/>
                  <a:pt x="17826" y="16988"/>
                  <a:pt x="17894" y="16996"/>
                </a:cubicBezTo>
                <a:cubicBezTo>
                  <a:pt x="17909" y="16893"/>
                  <a:pt x="17880" y="16906"/>
                  <a:pt x="17983" y="16886"/>
                </a:cubicBezTo>
                <a:cubicBezTo>
                  <a:pt x="18091" y="16865"/>
                  <a:pt x="17957" y="16726"/>
                  <a:pt x="18000" y="16693"/>
                </a:cubicBezTo>
                <a:cubicBezTo>
                  <a:pt x="18101" y="16614"/>
                  <a:pt x="18130" y="16965"/>
                  <a:pt x="18133" y="16978"/>
                </a:cubicBezTo>
                <a:cubicBezTo>
                  <a:pt x="18131" y="16970"/>
                  <a:pt x="18211" y="17160"/>
                  <a:pt x="18200" y="17128"/>
                </a:cubicBezTo>
                <a:cubicBezTo>
                  <a:pt x="18258" y="17300"/>
                  <a:pt x="18153" y="17341"/>
                  <a:pt x="18174" y="17494"/>
                </a:cubicBezTo>
                <a:lnTo>
                  <a:pt x="18168" y="17460"/>
                </a:lnTo>
                <a:cubicBezTo>
                  <a:pt x="18167" y="17449"/>
                  <a:pt x="18120" y="17319"/>
                  <a:pt x="18100" y="17304"/>
                </a:cubicBezTo>
                <a:cubicBezTo>
                  <a:pt x="17981" y="17215"/>
                  <a:pt x="18085" y="17594"/>
                  <a:pt x="18083" y="17581"/>
                </a:cubicBezTo>
                <a:close/>
                <a:moveTo>
                  <a:pt x="18592" y="19309"/>
                </a:moveTo>
                <a:cubicBezTo>
                  <a:pt x="18592" y="19309"/>
                  <a:pt x="18587" y="19307"/>
                  <a:pt x="18585" y="19305"/>
                </a:cubicBezTo>
                <a:cubicBezTo>
                  <a:pt x="18586" y="19306"/>
                  <a:pt x="18588" y="19307"/>
                  <a:pt x="18592" y="19309"/>
                </a:cubicBezTo>
                <a:close/>
                <a:moveTo>
                  <a:pt x="18592" y="19309"/>
                </a:moveTo>
                <a:lnTo>
                  <a:pt x="18598" y="19309"/>
                </a:lnTo>
                <a:cubicBezTo>
                  <a:pt x="18615" y="19134"/>
                  <a:pt x="18425" y="19063"/>
                  <a:pt x="18628" y="18989"/>
                </a:cubicBezTo>
                <a:cubicBezTo>
                  <a:pt x="18655" y="18947"/>
                  <a:pt x="18648" y="18911"/>
                  <a:pt x="18607" y="18881"/>
                </a:cubicBezTo>
                <a:cubicBezTo>
                  <a:pt x="18642" y="18813"/>
                  <a:pt x="18683" y="18803"/>
                  <a:pt x="18669" y="18696"/>
                </a:cubicBezTo>
                <a:cubicBezTo>
                  <a:pt x="18643" y="18690"/>
                  <a:pt x="18459" y="18728"/>
                  <a:pt x="18561" y="18611"/>
                </a:cubicBezTo>
                <a:cubicBezTo>
                  <a:pt x="18564" y="18608"/>
                  <a:pt x="18724" y="18381"/>
                  <a:pt x="18601" y="18449"/>
                </a:cubicBezTo>
                <a:cubicBezTo>
                  <a:pt x="18400" y="18560"/>
                  <a:pt x="18393" y="19197"/>
                  <a:pt x="18592" y="19309"/>
                </a:cubicBezTo>
                <a:close/>
                <a:moveTo>
                  <a:pt x="18103" y="19991"/>
                </a:moveTo>
                <a:cubicBezTo>
                  <a:pt x="18100" y="19960"/>
                  <a:pt x="18096" y="19927"/>
                  <a:pt x="18103" y="19992"/>
                </a:cubicBezTo>
                <a:cubicBezTo>
                  <a:pt x="18109" y="20049"/>
                  <a:pt x="18106" y="20022"/>
                  <a:pt x="18103" y="19992"/>
                </a:cubicBezTo>
                <a:cubicBezTo>
                  <a:pt x="18116" y="20110"/>
                  <a:pt x="18306" y="20161"/>
                  <a:pt x="18306" y="20039"/>
                </a:cubicBezTo>
                <a:lnTo>
                  <a:pt x="18306" y="20017"/>
                </a:lnTo>
                <a:cubicBezTo>
                  <a:pt x="18306" y="19930"/>
                  <a:pt x="18091" y="19867"/>
                  <a:pt x="18103" y="19991"/>
                </a:cubicBezTo>
                <a:close/>
                <a:moveTo>
                  <a:pt x="18904" y="19884"/>
                </a:moveTo>
                <a:cubicBezTo>
                  <a:pt x="18917" y="19893"/>
                  <a:pt x="18937" y="19906"/>
                  <a:pt x="18903" y="19884"/>
                </a:cubicBezTo>
                <a:cubicBezTo>
                  <a:pt x="18890" y="19876"/>
                  <a:pt x="18895" y="19879"/>
                  <a:pt x="18902" y="19883"/>
                </a:cubicBezTo>
                <a:cubicBezTo>
                  <a:pt x="18853" y="19853"/>
                  <a:pt x="18538" y="19779"/>
                  <a:pt x="18518" y="19896"/>
                </a:cubicBezTo>
                <a:cubicBezTo>
                  <a:pt x="18509" y="19950"/>
                  <a:pt x="18935" y="20067"/>
                  <a:pt x="18988" y="20089"/>
                </a:cubicBezTo>
                <a:cubicBezTo>
                  <a:pt x="19014" y="20004"/>
                  <a:pt x="18985" y="19937"/>
                  <a:pt x="18904" y="19884"/>
                </a:cubicBezTo>
                <a:close/>
                <a:moveTo>
                  <a:pt x="16263" y="21201"/>
                </a:moveTo>
                <a:cubicBezTo>
                  <a:pt x="16276" y="21209"/>
                  <a:pt x="16293" y="21218"/>
                  <a:pt x="16262" y="21201"/>
                </a:cubicBezTo>
                <a:cubicBezTo>
                  <a:pt x="16243" y="21190"/>
                  <a:pt x="16250" y="21195"/>
                  <a:pt x="16261" y="21200"/>
                </a:cubicBezTo>
                <a:cubicBezTo>
                  <a:pt x="16178" y="21156"/>
                  <a:pt x="15894" y="21117"/>
                  <a:pt x="15839" y="21038"/>
                </a:cubicBezTo>
                <a:cubicBezTo>
                  <a:pt x="15766" y="20931"/>
                  <a:pt x="16060" y="20952"/>
                  <a:pt x="16033" y="20890"/>
                </a:cubicBezTo>
                <a:cubicBezTo>
                  <a:pt x="16015" y="20847"/>
                  <a:pt x="15631" y="20892"/>
                  <a:pt x="15548" y="20827"/>
                </a:cubicBezTo>
                <a:cubicBezTo>
                  <a:pt x="15431" y="20733"/>
                  <a:pt x="15383" y="20954"/>
                  <a:pt x="15185" y="20881"/>
                </a:cubicBezTo>
                <a:cubicBezTo>
                  <a:pt x="15030" y="20824"/>
                  <a:pt x="14638" y="20421"/>
                  <a:pt x="14549" y="20854"/>
                </a:cubicBezTo>
                <a:cubicBezTo>
                  <a:pt x="14678" y="20857"/>
                  <a:pt x="14825" y="21025"/>
                  <a:pt x="14961" y="21071"/>
                </a:cubicBezTo>
                <a:cubicBezTo>
                  <a:pt x="15189" y="21147"/>
                  <a:pt x="15472" y="21216"/>
                  <a:pt x="15706" y="21244"/>
                </a:cubicBezTo>
                <a:cubicBezTo>
                  <a:pt x="15768" y="21252"/>
                  <a:pt x="16095" y="21365"/>
                  <a:pt x="16116" y="21306"/>
                </a:cubicBezTo>
                <a:cubicBezTo>
                  <a:pt x="16108" y="21329"/>
                  <a:pt x="16443" y="21301"/>
                  <a:pt x="16263" y="21201"/>
                </a:cubicBezTo>
                <a:close/>
                <a:moveTo>
                  <a:pt x="14587" y="20535"/>
                </a:moveTo>
                <a:cubicBezTo>
                  <a:pt x="14613" y="20480"/>
                  <a:pt x="14595" y="20518"/>
                  <a:pt x="14587" y="20535"/>
                </a:cubicBezTo>
                <a:cubicBezTo>
                  <a:pt x="14615" y="20477"/>
                  <a:pt x="14667" y="19955"/>
                  <a:pt x="14646" y="19893"/>
                </a:cubicBezTo>
                <a:cubicBezTo>
                  <a:pt x="14672" y="19912"/>
                  <a:pt x="14704" y="19916"/>
                  <a:pt x="14725" y="19942"/>
                </a:cubicBezTo>
                <a:cubicBezTo>
                  <a:pt x="14719" y="19826"/>
                  <a:pt x="14724" y="19684"/>
                  <a:pt x="14625" y="19570"/>
                </a:cubicBezTo>
                <a:cubicBezTo>
                  <a:pt x="14582" y="19521"/>
                  <a:pt x="14466" y="19573"/>
                  <a:pt x="14476" y="19656"/>
                </a:cubicBezTo>
                <a:cubicBezTo>
                  <a:pt x="14484" y="19728"/>
                  <a:pt x="14595" y="19726"/>
                  <a:pt x="14612" y="19833"/>
                </a:cubicBezTo>
                <a:cubicBezTo>
                  <a:pt x="14544" y="19734"/>
                  <a:pt x="14504" y="19734"/>
                  <a:pt x="14410" y="19686"/>
                </a:cubicBezTo>
                <a:cubicBezTo>
                  <a:pt x="14334" y="19438"/>
                  <a:pt x="14184" y="19343"/>
                  <a:pt x="14241" y="19116"/>
                </a:cubicBezTo>
                <a:cubicBezTo>
                  <a:pt x="14265" y="19025"/>
                  <a:pt x="13866" y="18581"/>
                  <a:pt x="13773" y="18564"/>
                </a:cubicBezTo>
                <a:cubicBezTo>
                  <a:pt x="13610" y="18532"/>
                  <a:pt x="13314" y="18143"/>
                  <a:pt x="13239" y="17978"/>
                </a:cubicBezTo>
                <a:cubicBezTo>
                  <a:pt x="13175" y="17835"/>
                  <a:pt x="12614" y="17619"/>
                  <a:pt x="12740" y="17868"/>
                </a:cubicBezTo>
                <a:cubicBezTo>
                  <a:pt x="12804" y="17994"/>
                  <a:pt x="12911" y="18099"/>
                  <a:pt x="12993" y="18204"/>
                </a:cubicBezTo>
                <a:cubicBezTo>
                  <a:pt x="13074" y="18306"/>
                  <a:pt x="13143" y="18547"/>
                  <a:pt x="13247" y="18604"/>
                </a:cubicBezTo>
                <a:cubicBezTo>
                  <a:pt x="13343" y="18657"/>
                  <a:pt x="13391" y="18728"/>
                  <a:pt x="13410" y="18867"/>
                </a:cubicBezTo>
                <a:cubicBezTo>
                  <a:pt x="13435" y="19052"/>
                  <a:pt x="13571" y="19187"/>
                  <a:pt x="13642" y="19345"/>
                </a:cubicBezTo>
                <a:cubicBezTo>
                  <a:pt x="13726" y="19532"/>
                  <a:pt x="13738" y="19854"/>
                  <a:pt x="13898" y="19967"/>
                </a:cubicBezTo>
                <a:cubicBezTo>
                  <a:pt x="13999" y="20039"/>
                  <a:pt x="14049" y="20239"/>
                  <a:pt x="14159" y="20332"/>
                </a:cubicBezTo>
                <a:cubicBezTo>
                  <a:pt x="14218" y="20381"/>
                  <a:pt x="14320" y="20591"/>
                  <a:pt x="14373" y="20604"/>
                </a:cubicBezTo>
                <a:cubicBezTo>
                  <a:pt x="14369" y="20571"/>
                  <a:pt x="14355" y="20530"/>
                  <a:pt x="14378" y="20503"/>
                </a:cubicBezTo>
                <a:cubicBezTo>
                  <a:pt x="14413" y="20525"/>
                  <a:pt x="14560" y="20593"/>
                  <a:pt x="14587" y="20535"/>
                </a:cubicBezTo>
                <a:cubicBezTo>
                  <a:pt x="14584" y="20542"/>
                  <a:pt x="14582" y="20546"/>
                  <a:pt x="14587" y="20535"/>
                </a:cubicBezTo>
                <a:close/>
                <a:moveTo>
                  <a:pt x="18008" y="18723"/>
                </a:moveTo>
                <a:cubicBezTo>
                  <a:pt x="17983" y="18750"/>
                  <a:pt x="17963" y="18782"/>
                  <a:pt x="17947" y="18819"/>
                </a:cubicBezTo>
                <a:cubicBezTo>
                  <a:pt x="17734" y="19148"/>
                  <a:pt x="17442" y="18778"/>
                  <a:pt x="17197" y="18912"/>
                </a:cubicBezTo>
                <a:cubicBezTo>
                  <a:pt x="17066" y="18984"/>
                  <a:pt x="16845" y="19897"/>
                  <a:pt x="16936" y="20034"/>
                </a:cubicBezTo>
                <a:cubicBezTo>
                  <a:pt x="16988" y="20112"/>
                  <a:pt x="17002" y="20686"/>
                  <a:pt x="17101" y="20570"/>
                </a:cubicBezTo>
                <a:cubicBezTo>
                  <a:pt x="17213" y="20440"/>
                  <a:pt x="17177" y="20077"/>
                  <a:pt x="17157" y="19905"/>
                </a:cubicBezTo>
                <a:cubicBezTo>
                  <a:pt x="17424" y="19728"/>
                  <a:pt x="17188" y="20552"/>
                  <a:pt x="17558" y="20246"/>
                </a:cubicBezTo>
                <a:cubicBezTo>
                  <a:pt x="17629" y="20187"/>
                  <a:pt x="17419" y="19764"/>
                  <a:pt x="17386" y="19700"/>
                </a:cubicBezTo>
                <a:cubicBezTo>
                  <a:pt x="17326" y="19586"/>
                  <a:pt x="17694" y="19451"/>
                  <a:pt x="17705" y="19360"/>
                </a:cubicBezTo>
                <a:cubicBezTo>
                  <a:pt x="17715" y="19275"/>
                  <a:pt x="16935" y="19751"/>
                  <a:pt x="17124" y="19135"/>
                </a:cubicBezTo>
                <a:cubicBezTo>
                  <a:pt x="17171" y="18983"/>
                  <a:pt x="17519" y="19053"/>
                  <a:pt x="17608" y="19065"/>
                </a:cubicBezTo>
                <a:cubicBezTo>
                  <a:pt x="17718" y="19079"/>
                  <a:pt x="17835" y="19134"/>
                  <a:pt x="17920" y="19006"/>
                </a:cubicBezTo>
                <a:cubicBezTo>
                  <a:pt x="17927" y="18996"/>
                  <a:pt x="18090" y="18686"/>
                  <a:pt x="18008" y="18723"/>
                </a:cubicBezTo>
                <a:close/>
                <a:moveTo>
                  <a:pt x="16704" y="13082"/>
                </a:moveTo>
                <a:cubicBezTo>
                  <a:pt x="16613" y="13312"/>
                  <a:pt x="16783" y="13423"/>
                  <a:pt x="16840" y="13609"/>
                </a:cubicBezTo>
                <a:cubicBezTo>
                  <a:pt x="16841" y="13609"/>
                  <a:pt x="16850" y="13609"/>
                  <a:pt x="16852" y="13609"/>
                </a:cubicBezTo>
                <a:cubicBezTo>
                  <a:pt x="16855" y="13521"/>
                  <a:pt x="17025" y="12818"/>
                  <a:pt x="16888" y="12816"/>
                </a:cubicBezTo>
                <a:cubicBezTo>
                  <a:pt x="16888" y="12816"/>
                  <a:pt x="16888" y="12816"/>
                  <a:pt x="16888" y="12816"/>
                </a:cubicBezTo>
                <a:cubicBezTo>
                  <a:pt x="16848" y="12816"/>
                  <a:pt x="16878" y="12816"/>
                  <a:pt x="16888" y="12816"/>
                </a:cubicBezTo>
                <a:cubicBezTo>
                  <a:pt x="16771" y="12816"/>
                  <a:pt x="16747" y="12972"/>
                  <a:pt x="16704" y="13082"/>
                </a:cubicBezTo>
                <a:close/>
                <a:moveTo>
                  <a:pt x="17712" y="10844"/>
                </a:moveTo>
                <a:cubicBezTo>
                  <a:pt x="17703" y="10863"/>
                  <a:pt x="17708" y="10853"/>
                  <a:pt x="17712" y="10844"/>
                </a:cubicBezTo>
                <a:cubicBezTo>
                  <a:pt x="17692" y="10887"/>
                  <a:pt x="17822" y="11096"/>
                  <a:pt x="17838" y="11109"/>
                </a:cubicBezTo>
                <a:cubicBezTo>
                  <a:pt x="17849" y="11118"/>
                  <a:pt x="17865" y="11124"/>
                  <a:pt x="17877" y="11126"/>
                </a:cubicBezTo>
                <a:cubicBezTo>
                  <a:pt x="17878" y="11096"/>
                  <a:pt x="17839" y="10886"/>
                  <a:pt x="17827" y="10899"/>
                </a:cubicBezTo>
                <a:cubicBezTo>
                  <a:pt x="17897" y="10821"/>
                  <a:pt x="17903" y="11539"/>
                  <a:pt x="18077" y="11380"/>
                </a:cubicBezTo>
                <a:cubicBezTo>
                  <a:pt x="18170" y="11297"/>
                  <a:pt x="18111" y="11168"/>
                  <a:pt x="18118" y="11055"/>
                </a:cubicBezTo>
                <a:cubicBezTo>
                  <a:pt x="18128" y="10876"/>
                  <a:pt x="18099" y="10972"/>
                  <a:pt x="18021" y="10859"/>
                </a:cubicBezTo>
                <a:cubicBezTo>
                  <a:pt x="18036" y="10845"/>
                  <a:pt x="17825" y="10607"/>
                  <a:pt x="17712" y="10844"/>
                </a:cubicBezTo>
                <a:cubicBezTo>
                  <a:pt x="17714" y="10841"/>
                  <a:pt x="17715" y="10839"/>
                  <a:pt x="17716" y="10837"/>
                </a:cubicBezTo>
                <a:cubicBezTo>
                  <a:pt x="17715" y="10838"/>
                  <a:pt x="17714" y="10841"/>
                  <a:pt x="17712" y="10844"/>
                </a:cubicBezTo>
                <a:close/>
                <a:moveTo>
                  <a:pt x="18155" y="10981"/>
                </a:moveTo>
                <a:cubicBezTo>
                  <a:pt x="18156" y="10983"/>
                  <a:pt x="18157" y="10984"/>
                  <a:pt x="18157" y="10986"/>
                </a:cubicBezTo>
                <a:lnTo>
                  <a:pt x="18157" y="10980"/>
                </a:lnTo>
                <a:cubicBezTo>
                  <a:pt x="18156" y="10981"/>
                  <a:pt x="18156" y="10981"/>
                  <a:pt x="18155" y="10981"/>
                </a:cubicBezTo>
                <a:close/>
                <a:moveTo>
                  <a:pt x="18494" y="10870"/>
                </a:moveTo>
                <a:cubicBezTo>
                  <a:pt x="18495" y="10871"/>
                  <a:pt x="18495" y="10871"/>
                  <a:pt x="18494" y="10870"/>
                </a:cubicBezTo>
                <a:cubicBezTo>
                  <a:pt x="18471" y="10838"/>
                  <a:pt x="18547" y="10731"/>
                  <a:pt x="18554" y="10729"/>
                </a:cubicBezTo>
                <a:cubicBezTo>
                  <a:pt x="18453" y="10479"/>
                  <a:pt x="18199" y="10696"/>
                  <a:pt x="18150" y="10851"/>
                </a:cubicBezTo>
                <a:cubicBezTo>
                  <a:pt x="18209" y="10805"/>
                  <a:pt x="18269" y="11010"/>
                  <a:pt x="18342" y="10999"/>
                </a:cubicBezTo>
                <a:cubicBezTo>
                  <a:pt x="18354" y="10871"/>
                  <a:pt x="18377" y="10711"/>
                  <a:pt x="18494" y="10870"/>
                </a:cubicBezTo>
                <a:close/>
                <a:moveTo>
                  <a:pt x="18925" y="10455"/>
                </a:moveTo>
                <a:cubicBezTo>
                  <a:pt x="19074" y="10535"/>
                  <a:pt x="18998" y="10353"/>
                  <a:pt x="19082" y="10331"/>
                </a:cubicBezTo>
                <a:cubicBezTo>
                  <a:pt x="19143" y="10315"/>
                  <a:pt x="19102" y="10429"/>
                  <a:pt x="19140" y="10453"/>
                </a:cubicBezTo>
                <a:cubicBezTo>
                  <a:pt x="19161" y="10466"/>
                  <a:pt x="19182" y="10192"/>
                  <a:pt x="19268" y="10229"/>
                </a:cubicBezTo>
                <a:cubicBezTo>
                  <a:pt x="19270" y="10283"/>
                  <a:pt x="19281" y="10332"/>
                  <a:pt x="19303" y="10378"/>
                </a:cubicBezTo>
                <a:cubicBezTo>
                  <a:pt x="19331" y="10411"/>
                  <a:pt x="19368" y="10180"/>
                  <a:pt x="19390" y="10163"/>
                </a:cubicBezTo>
                <a:cubicBezTo>
                  <a:pt x="19189" y="10042"/>
                  <a:pt x="19220" y="9561"/>
                  <a:pt x="19213" y="9410"/>
                </a:cubicBezTo>
                <a:cubicBezTo>
                  <a:pt x="19203" y="9250"/>
                  <a:pt x="18945" y="8663"/>
                  <a:pt x="18789" y="8793"/>
                </a:cubicBezTo>
                <a:cubicBezTo>
                  <a:pt x="18688" y="8878"/>
                  <a:pt x="18903" y="9380"/>
                  <a:pt x="18921" y="9513"/>
                </a:cubicBezTo>
                <a:cubicBezTo>
                  <a:pt x="18942" y="9666"/>
                  <a:pt x="18831" y="9812"/>
                  <a:pt x="18747" y="9883"/>
                </a:cubicBezTo>
                <a:cubicBezTo>
                  <a:pt x="18578" y="10022"/>
                  <a:pt x="18681" y="9752"/>
                  <a:pt x="18616" y="9737"/>
                </a:cubicBezTo>
                <a:cubicBezTo>
                  <a:pt x="18570" y="9727"/>
                  <a:pt x="18579" y="10013"/>
                  <a:pt x="18565" y="10058"/>
                </a:cubicBezTo>
                <a:cubicBezTo>
                  <a:pt x="18497" y="10271"/>
                  <a:pt x="18631" y="10204"/>
                  <a:pt x="18427" y="10176"/>
                </a:cubicBezTo>
                <a:cubicBezTo>
                  <a:pt x="18351" y="10166"/>
                  <a:pt x="18089" y="10234"/>
                  <a:pt x="18044" y="10303"/>
                </a:cubicBezTo>
                <a:cubicBezTo>
                  <a:pt x="18047" y="10299"/>
                  <a:pt x="17883" y="10560"/>
                  <a:pt x="17859" y="10523"/>
                </a:cubicBezTo>
                <a:cubicBezTo>
                  <a:pt x="17899" y="10754"/>
                  <a:pt x="18464" y="10422"/>
                  <a:pt x="18580" y="10472"/>
                </a:cubicBezTo>
                <a:cubicBezTo>
                  <a:pt x="18585" y="10596"/>
                  <a:pt x="18609" y="10680"/>
                  <a:pt x="18703" y="10735"/>
                </a:cubicBezTo>
                <a:cubicBezTo>
                  <a:pt x="18753" y="10764"/>
                  <a:pt x="18816" y="10592"/>
                  <a:pt x="18840" y="10543"/>
                </a:cubicBezTo>
                <a:cubicBezTo>
                  <a:pt x="18865" y="10494"/>
                  <a:pt x="18720" y="10465"/>
                  <a:pt x="18769" y="10389"/>
                </a:cubicBezTo>
                <a:cubicBezTo>
                  <a:pt x="18797" y="10347"/>
                  <a:pt x="18905" y="10444"/>
                  <a:pt x="18925" y="10455"/>
                </a:cubicBezTo>
                <a:close/>
                <a:moveTo>
                  <a:pt x="19160" y="8116"/>
                </a:moveTo>
                <a:lnTo>
                  <a:pt x="19146" y="8111"/>
                </a:lnTo>
                <a:cubicBezTo>
                  <a:pt x="19036" y="8151"/>
                  <a:pt x="19089" y="8247"/>
                  <a:pt x="18906" y="8142"/>
                </a:cubicBezTo>
                <a:cubicBezTo>
                  <a:pt x="18847" y="8108"/>
                  <a:pt x="18485" y="7762"/>
                  <a:pt x="18443" y="7857"/>
                </a:cubicBezTo>
                <a:cubicBezTo>
                  <a:pt x="18479" y="7928"/>
                  <a:pt x="18697" y="8296"/>
                  <a:pt x="18646" y="8380"/>
                </a:cubicBezTo>
                <a:cubicBezTo>
                  <a:pt x="18629" y="8381"/>
                  <a:pt x="18520" y="8340"/>
                  <a:pt x="18499" y="8358"/>
                </a:cubicBezTo>
                <a:cubicBezTo>
                  <a:pt x="18498" y="8393"/>
                  <a:pt x="18522" y="8403"/>
                  <a:pt x="18547" y="8410"/>
                </a:cubicBezTo>
                <a:cubicBezTo>
                  <a:pt x="18531" y="8460"/>
                  <a:pt x="18513" y="8509"/>
                  <a:pt x="18493" y="8557"/>
                </a:cubicBezTo>
                <a:cubicBezTo>
                  <a:pt x="18527" y="8619"/>
                  <a:pt x="18568" y="8674"/>
                  <a:pt x="18615" y="8721"/>
                </a:cubicBezTo>
                <a:cubicBezTo>
                  <a:pt x="18661" y="8865"/>
                  <a:pt x="18800" y="8728"/>
                  <a:pt x="18795" y="8712"/>
                </a:cubicBezTo>
                <a:cubicBezTo>
                  <a:pt x="18774" y="8635"/>
                  <a:pt x="18622" y="8687"/>
                  <a:pt x="18587" y="8598"/>
                </a:cubicBezTo>
                <a:cubicBezTo>
                  <a:pt x="18565" y="8543"/>
                  <a:pt x="18779" y="8529"/>
                  <a:pt x="18804" y="8536"/>
                </a:cubicBezTo>
                <a:cubicBezTo>
                  <a:pt x="18831" y="8543"/>
                  <a:pt x="19142" y="8756"/>
                  <a:pt x="19097" y="8609"/>
                </a:cubicBezTo>
                <a:cubicBezTo>
                  <a:pt x="19047" y="8447"/>
                  <a:pt x="19219" y="8414"/>
                  <a:pt x="19316" y="8366"/>
                </a:cubicBezTo>
                <a:cubicBezTo>
                  <a:pt x="19247" y="8378"/>
                  <a:pt x="19154" y="8192"/>
                  <a:pt x="19160" y="8116"/>
                </a:cubicBezTo>
                <a:close/>
                <a:moveTo>
                  <a:pt x="17646" y="6274"/>
                </a:moveTo>
                <a:cubicBezTo>
                  <a:pt x="17799" y="6419"/>
                  <a:pt x="17943" y="6645"/>
                  <a:pt x="18027" y="6862"/>
                </a:cubicBezTo>
                <a:cubicBezTo>
                  <a:pt x="18080" y="6997"/>
                  <a:pt x="18171" y="7189"/>
                  <a:pt x="18248" y="7303"/>
                </a:cubicBezTo>
                <a:cubicBezTo>
                  <a:pt x="18298" y="7378"/>
                  <a:pt x="18389" y="7663"/>
                  <a:pt x="18474" y="7676"/>
                </a:cubicBezTo>
                <a:cubicBezTo>
                  <a:pt x="18421" y="7470"/>
                  <a:pt x="18534" y="7473"/>
                  <a:pt x="18607" y="7547"/>
                </a:cubicBezTo>
                <a:cubicBezTo>
                  <a:pt x="18461" y="7353"/>
                  <a:pt x="18082" y="7060"/>
                  <a:pt x="18198" y="6858"/>
                </a:cubicBezTo>
                <a:cubicBezTo>
                  <a:pt x="18255" y="6759"/>
                  <a:pt x="18499" y="7018"/>
                  <a:pt x="18519" y="7049"/>
                </a:cubicBezTo>
                <a:cubicBezTo>
                  <a:pt x="18357" y="6801"/>
                  <a:pt x="18126" y="6627"/>
                  <a:pt x="17961" y="6378"/>
                </a:cubicBezTo>
                <a:cubicBezTo>
                  <a:pt x="17806" y="6144"/>
                  <a:pt x="17586" y="5734"/>
                  <a:pt x="17350" y="5619"/>
                </a:cubicBezTo>
                <a:cubicBezTo>
                  <a:pt x="17325" y="5663"/>
                  <a:pt x="17472" y="5827"/>
                  <a:pt x="17478" y="5878"/>
                </a:cubicBezTo>
                <a:cubicBezTo>
                  <a:pt x="17465" y="5877"/>
                  <a:pt x="17376" y="5743"/>
                  <a:pt x="17378" y="5856"/>
                </a:cubicBezTo>
                <a:cubicBezTo>
                  <a:pt x="17378" y="5852"/>
                  <a:pt x="17378" y="5849"/>
                  <a:pt x="17378" y="5857"/>
                </a:cubicBezTo>
                <a:cubicBezTo>
                  <a:pt x="17379" y="5869"/>
                  <a:pt x="17378" y="5863"/>
                  <a:pt x="17378" y="5857"/>
                </a:cubicBezTo>
                <a:cubicBezTo>
                  <a:pt x="17381" y="5928"/>
                  <a:pt x="17603" y="6232"/>
                  <a:pt x="17646" y="6274"/>
                </a:cubicBezTo>
                <a:close/>
                <a:moveTo>
                  <a:pt x="18607" y="7547"/>
                </a:moveTo>
                <a:cubicBezTo>
                  <a:pt x="18635" y="7584"/>
                  <a:pt x="18654" y="7616"/>
                  <a:pt x="18660" y="7644"/>
                </a:cubicBezTo>
                <a:cubicBezTo>
                  <a:pt x="18653" y="7607"/>
                  <a:pt x="18633" y="7573"/>
                  <a:pt x="18607" y="7547"/>
                </a:cubicBezTo>
                <a:close/>
                <a:moveTo>
                  <a:pt x="12796" y="1135"/>
                </a:moveTo>
                <a:cubicBezTo>
                  <a:pt x="12751" y="1122"/>
                  <a:pt x="12895" y="1166"/>
                  <a:pt x="12796" y="1135"/>
                </a:cubicBezTo>
                <a:cubicBezTo>
                  <a:pt x="12796" y="1135"/>
                  <a:pt x="12796" y="1135"/>
                  <a:pt x="12796" y="1135"/>
                </a:cubicBezTo>
                <a:close/>
                <a:moveTo>
                  <a:pt x="12796" y="1135"/>
                </a:moveTo>
                <a:cubicBezTo>
                  <a:pt x="12907" y="1169"/>
                  <a:pt x="13566" y="1269"/>
                  <a:pt x="13631" y="1102"/>
                </a:cubicBezTo>
                <a:cubicBezTo>
                  <a:pt x="13663" y="1018"/>
                  <a:pt x="12743" y="910"/>
                  <a:pt x="12645" y="914"/>
                </a:cubicBezTo>
                <a:cubicBezTo>
                  <a:pt x="12600" y="1062"/>
                  <a:pt x="12710" y="1110"/>
                  <a:pt x="12796" y="1135"/>
                </a:cubicBezTo>
                <a:close/>
                <a:moveTo>
                  <a:pt x="6624" y="191"/>
                </a:moveTo>
                <a:cubicBezTo>
                  <a:pt x="6624" y="192"/>
                  <a:pt x="6625" y="195"/>
                  <a:pt x="6626" y="199"/>
                </a:cubicBezTo>
                <a:cubicBezTo>
                  <a:pt x="6626" y="196"/>
                  <a:pt x="6625" y="194"/>
                  <a:pt x="6624" y="191"/>
                </a:cubicBezTo>
                <a:cubicBezTo>
                  <a:pt x="6624" y="191"/>
                  <a:pt x="6624" y="191"/>
                  <a:pt x="6624" y="191"/>
                </a:cubicBezTo>
                <a:close/>
                <a:moveTo>
                  <a:pt x="6637" y="229"/>
                </a:moveTo>
                <a:cubicBezTo>
                  <a:pt x="6645" y="251"/>
                  <a:pt x="6651" y="268"/>
                  <a:pt x="6637" y="229"/>
                </a:cubicBezTo>
                <a:cubicBezTo>
                  <a:pt x="6637" y="229"/>
                  <a:pt x="6637" y="229"/>
                  <a:pt x="6637" y="229"/>
                </a:cubicBezTo>
                <a:close/>
                <a:moveTo>
                  <a:pt x="6637" y="229"/>
                </a:moveTo>
                <a:cubicBezTo>
                  <a:pt x="6637" y="228"/>
                  <a:pt x="6636" y="225"/>
                  <a:pt x="6635" y="224"/>
                </a:cubicBezTo>
                <a:cubicBezTo>
                  <a:pt x="6636" y="225"/>
                  <a:pt x="6637" y="227"/>
                  <a:pt x="6637" y="229"/>
                </a:cubicBezTo>
                <a:close/>
                <a:moveTo>
                  <a:pt x="6626" y="199"/>
                </a:moveTo>
                <a:cubicBezTo>
                  <a:pt x="6629" y="205"/>
                  <a:pt x="6632" y="215"/>
                  <a:pt x="6635" y="224"/>
                </a:cubicBezTo>
                <a:cubicBezTo>
                  <a:pt x="6633" y="217"/>
                  <a:pt x="6630" y="209"/>
                  <a:pt x="6626" y="199"/>
                </a:cubicBezTo>
                <a:close/>
                <a:moveTo>
                  <a:pt x="6639" y="191"/>
                </a:moveTo>
                <a:cubicBezTo>
                  <a:pt x="6700" y="344"/>
                  <a:pt x="6882" y="206"/>
                  <a:pt x="6974" y="224"/>
                </a:cubicBezTo>
                <a:cubicBezTo>
                  <a:pt x="6891" y="274"/>
                  <a:pt x="7101" y="361"/>
                  <a:pt x="7127" y="364"/>
                </a:cubicBezTo>
                <a:cubicBezTo>
                  <a:pt x="7319" y="388"/>
                  <a:pt x="7515" y="426"/>
                  <a:pt x="7709" y="415"/>
                </a:cubicBezTo>
                <a:cubicBezTo>
                  <a:pt x="7714" y="407"/>
                  <a:pt x="7716" y="403"/>
                  <a:pt x="7718" y="393"/>
                </a:cubicBezTo>
                <a:cubicBezTo>
                  <a:pt x="7615" y="349"/>
                  <a:pt x="7588" y="217"/>
                  <a:pt x="7471" y="203"/>
                </a:cubicBezTo>
                <a:cubicBezTo>
                  <a:pt x="7304" y="184"/>
                  <a:pt x="7240" y="132"/>
                  <a:pt x="7094" y="42"/>
                </a:cubicBezTo>
                <a:cubicBezTo>
                  <a:pt x="7017" y="-6"/>
                  <a:pt x="6518" y="-65"/>
                  <a:pt x="6639" y="191"/>
                </a:cubicBezTo>
                <a:cubicBezTo>
                  <a:pt x="6639" y="191"/>
                  <a:pt x="6639" y="191"/>
                  <a:pt x="6639" y="191"/>
                </a:cubicBezTo>
                <a:close/>
                <a:moveTo>
                  <a:pt x="3049" y="1821"/>
                </a:moveTo>
                <a:cubicBezTo>
                  <a:pt x="3097" y="1824"/>
                  <a:pt x="3068" y="1822"/>
                  <a:pt x="3049" y="1821"/>
                </a:cubicBezTo>
                <a:cubicBezTo>
                  <a:pt x="3259" y="1833"/>
                  <a:pt x="3444" y="2105"/>
                  <a:pt x="3693" y="1983"/>
                </a:cubicBezTo>
                <a:cubicBezTo>
                  <a:pt x="3695" y="1975"/>
                  <a:pt x="3695" y="1959"/>
                  <a:pt x="3693" y="1951"/>
                </a:cubicBezTo>
                <a:cubicBezTo>
                  <a:pt x="3378" y="1819"/>
                  <a:pt x="3267" y="1534"/>
                  <a:pt x="3575" y="1251"/>
                </a:cubicBezTo>
                <a:cubicBezTo>
                  <a:pt x="3878" y="973"/>
                  <a:pt x="4250" y="1072"/>
                  <a:pt x="4563" y="873"/>
                </a:cubicBezTo>
                <a:cubicBezTo>
                  <a:pt x="4434" y="627"/>
                  <a:pt x="4069" y="857"/>
                  <a:pt x="3881" y="855"/>
                </a:cubicBezTo>
                <a:cubicBezTo>
                  <a:pt x="3631" y="853"/>
                  <a:pt x="3298" y="977"/>
                  <a:pt x="3102" y="1185"/>
                </a:cubicBezTo>
                <a:cubicBezTo>
                  <a:pt x="3040" y="1251"/>
                  <a:pt x="3027" y="1414"/>
                  <a:pt x="3008" y="1500"/>
                </a:cubicBezTo>
                <a:cubicBezTo>
                  <a:pt x="2968" y="1677"/>
                  <a:pt x="2751" y="1804"/>
                  <a:pt x="3049" y="1821"/>
                </a:cubicBezTo>
                <a:close/>
                <a:moveTo>
                  <a:pt x="10216" y="16862"/>
                </a:moveTo>
                <a:cubicBezTo>
                  <a:pt x="10007" y="16414"/>
                  <a:pt x="9990" y="17186"/>
                  <a:pt x="10036" y="17376"/>
                </a:cubicBezTo>
                <a:cubicBezTo>
                  <a:pt x="10092" y="17606"/>
                  <a:pt x="10129" y="17705"/>
                  <a:pt x="10318" y="17537"/>
                </a:cubicBezTo>
                <a:cubicBezTo>
                  <a:pt x="10499" y="17376"/>
                  <a:pt x="10291" y="17023"/>
                  <a:pt x="10216" y="16863"/>
                </a:cubicBezTo>
                <a:cubicBezTo>
                  <a:pt x="10225" y="16883"/>
                  <a:pt x="10244" y="16922"/>
                  <a:pt x="10216" y="16862"/>
                </a:cubicBezTo>
                <a:close/>
                <a:moveTo>
                  <a:pt x="10216" y="16862"/>
                </a:moveTo>
                <a:cubicBezTo>
                  <a:pt x="10216" y="16862"/>
                  <a:pt x="10216" y="16862"/>
                  <a:pt x="10216" y="16863"/>
                </a:cubicBezTo>
                <a:cubicBezTo>
                  <a:pt x="10211" y="16852"/>
                  <a:pt x="10209" y="16847"/>
                  <a:pt x="10216" y="16862"/>
                </a:cubicBezTo>
                <a:close/>
                <a:moveTo>
                  <a:pt x="17680" y="20444"/>
                </a:moveTo>
                <a:cubicBezTo>
                  <a:pt x="17677" y="20432"/>
                  <a:pt x="17678" y="20435"/>
                  <a:pt x="17679" y="20439"/>
                </a:cubicBezTo>
                <a:cubicBezTo>
                  <a:pt x="17647" y="20338"/>
                  <a:pt x="17562" y="20187"/>
                  <a:pt x="17562" y="20438"/>
                </a:cubicBezTo>
                <a:cubicBezTo>
                  <a:pt x="17562" y="20640"/>
                  <a:pt x="17719" y="20588"/>
                  <a:pt x="17681" y="20445"/>
                </a:cubicBezTo>
                <a:cubicBezTo>
                  <a:pt x="17681" y="20446"/>
                  <a:pt x="17681" y="20446"/>
                  <a:pt x="17680" y="20444"/>
                </a:cubicBezTo>
                <a:close/>
                <a:moveTo>
                  <a:pt x="20845" y="19801"/>
                </a:moveTo>
                <a:cubicBezTo>
                  <a:pt x="20845" y="19756"/>
                  <a:pt x="20831" y="19752"/>
                  <a:pt x="20720" y="19722"/>
                </a:cubicBezTo>
                <a:cubicBezTo>
                  <a:pt x="20484" y="19667"/>
                  <a:pt x="20309" y="19366"/>
                  <a:pt x="20078" y="19540"/>
                </a:cubicBezTo>
                <a:lnTo>
                  <a:pt x="20083" y="19581"/>
                </a:lnTo>
                <a:lnTo>
                  <a:pt x="20066" y="19592"/>
                </a:lnTo>
                <a:cubicBezTo>
                  <a:pt x="20073" y="19603"/>
                  <a:pt x="20078" y="19616"/>
                  <a:pt x="20080" y="19629"/>
                </a:cubicBezTo>
                <a:cubicBezTo>
                  <a:pt x="19967" y="19665"/>
                  <a:pt x="19867" y="19933"/>
                  <a:pt x="19784" y="19933"/>
                </a:cubicBezTo>
                <a:cubicBezTo>
                  <a:pt x="19806" y="19933"/>
                  <a:pt x="19649" y="19674"/>
                  <a:pt x="19649" y="19726"/>
                </a:cubicBezTo>
                <a:cubicBezTo>
                  <a:pt x="19591" y="19599"/>
                  <a:pt x="19738" y="19263"/>
                  <a:pt x="19533" y="19263"/>
                </a:cubicBezTo>
                <a:cubicBezTo>
                  <a:pt x="19510" y="19243"/>
                  <a:pt x="19395" y="19210"/>
                  <a:pt x="19371" y="19200"/>
                </a:cubicBezTo>
                <a:cubicBezTo>
                  <a:pt x="19228" y="19141"/>
                  <a:pt x="19205" y="19326"/>
                  <a:pt x="19144" y="19326"/>
                </a:cubicBezTo>
                <a:cubicBezTo>
                  <a:pt x="19123" y="19314"/>
                  <a:pt x="19057" y="19299"/>
                  <a:pt x="19047" y="19341"/>
                </a:cubicBezTo>
                <a:cubicBezTo>
                  <a:pt x="18878" y="19223"/>
                  <a:pt x="19194" y="19742"/>
                  <a:pt x="19275" y="19766"/>
                </a:cubicBezTo>
                <a:cubicBezTo>
                  <a:pt x="19141" y="19798"/>
                  <a:pt x="19298" y="20026"/>
                  <a:pt x="19315" y="20115"/>
                </a:cubicBezTo>
                <a:cubicBezTo>
                  <a:pt x="19376" y="20426"/>
                  <a:pt x="19468" y="20101"/>
                  <a:pt x="19519" y="20101"/>
                </a:cubicBezTo>
                <a:cubicBezTo>
                  <a:pt x="19605" y="20101"/>
                  <a:pt x="19914" y="20363"/>
                  <a:pt x="20018" y="20411"/>
                </a:cubicBezTo>
                <a:cubicBezTo>
                  <a:pt x="20127" y="20461"/>
                  <a:pt x="20181" y="20479"/>
                  <a:pt x="20248" y="20607"/>
                </a:cubicBezTo>
                <a:cubicBezTo>
                  <a:pt x="20277" y="20661"/>
                  <a:pt x="20274" y="20778"/>
                  <a:pt x="20326" y="20815"/>
                </a:cubicBezTo>
                <a:cubicBezTo>
                  <a:pt x="20319" y="20858"/>
                  <a:pt x="20311" y="20886"/>
                  <a:pt x="20321" y="20928"/>
                </a:cubicBezTo>
                <a:cubicBezTo>
                  <a:pt x="20186" y="20961"/>
                  <a:pt x="20099" y="21117"/>
                  <a:pt x="20109" y="21286"/>
                </a:cubicBezTo>
                <a:cubicBezTo>
                  <a:pt x="20228" y="21294"/>
                  <a:pt x="20372" y="21234"/>
                  <a:pt x="20433" y="21234"/>
                </a:cubicBezTo>
                <a:lnTo>
                  <a:pt x="20433" y="21233"/>
                </a:lnTo>
                <a:cubicBezTo>
                  <a:pt x="20433" y="21142"/>
                  <a:pt x="20719" y="21510"/>
                  <a:pt x="20736" y="21535"/>
                </a:cubicBezTo>
                <a:cubicBezTo>
                  <a:pt x="20771" y="21316"/>
                  <a:pt x="20771" y="21081"/>
                  <a:pt x="20799" y="20857"/>
                </a:cubicBezTo>
                <a:lnTo>
                  <a:pt x="20771" y="20809"/>
                </a:lnTo>
                <a:cubicBezTo>
                  <a:pt x="20895" y="20557"/>
                  <a:pt x="20831" y="20091"/>
                  <a:pt x="20845" y="19801"/>
                </a:cubicBezTo>
                <a:close/>
                <a:moveTo>
                  <a:pt x="21482" y="3136"/>
                </a:moveTo>
                <a:cubicBezTo>
                  <a:pt x="21484" y="3136"/>
                  <a:pt x="21512" y="3136"/>
                  <a:pt x="21512" y="3136"/>
                </a:cubicBezTo>
                <a:cubicBezTo>
                  <a:pt x="21524" y="3110"/>
                  <a:pt x="21544" y="3089"/>
                  <a:pt x="21567" y="3075"/>
                </a:cubicBezTo>
                <a:cubicBezTo>
                  <a:pt x="21432" y="2793"/>
                  <a:pt x="21025" y="2732"/>
                  <a:pt x="20788" y="2699"/>
                </a:cubicBezTo>
                <a:cubicBezTo>
                  <a:pt x="20424" y="2699"/>
                  <a:pt x="20032" y="2429"/>
                  <a:pt x="19669" y="2355"/>
                </a:cubicBezTo>
                <a:cubicBezTo>
                  <a:pt x="19252" y="2271"/>
                  <a:pt x="18850" y="2097"/>
                  <a:pt x="18423" y="2086"/>
                </a:cubicBezTo>
                <a:cubicBezTo>
                  <a:pt x="18281" y="2082"/>
                  <a:pt x="18025" y="1964"/>
                  <a:pt x="17928" y="2085"/>
                </a:cubicBezTo>
                <a:cubicBezTo>
                  <a:pt x="17787" y="1963"/>
                  <a:pt x="17753" y="2111"/>
                  <a:pt x="17640" y="2116"/>
                </a:cubicBezTo>
                <a:cubicBezTo>
                  <a:pt x="17589" y="2193"/>
                  <a:pt x="17369" y="2124"/>
                  <a:pt x="17309" y="2114"/>
                </a:cubicBezTo>
                <a:cubicBezTo>
                  <a:pt x="17131" y="2085"/>
                  <a:pt x="16946" y="2126"/>
                  <a:pt x="16770" y="2090"/>
                </a:cubicBezTo>
                <a:cubicBezTo>
                  <a:pt x="16661" y="2068"/>
                  <a:pt x="16615" y="1921"/>
                  <a:pt x="16498" y="1897"/>
                </a:cubicBezTo>
                <a:cubicBezTo>
                  <a:pt x="16256" y="1847"/>
                  <a:pt x="15932" y="1733"/>
                  <a:pt x="15687" y="1852"/>
                </a:cubicBezTo>
                <a:cubicBezTo>
                  <a:pt x="15505" y="1940"/>
                  <a:pt x="15223" y="1766"/>
                  <a:pt x="15033" y="1732"/>
                </a:cubicBezTo>
                <a:cubicBezTo>
                  <a:pt x="15028" y="1585"/>
                  <a:pt x="14601" y="1491"/>
                  <a:pt x="14524" y="1604"/>
                </a:cubicBezTo>
                <a:cubicBezTo>
                  <a:pt x="14389" y="1489"/>
                  <a:pt x="14096" y="1512"/>
                  <a:pt x="13941" y="1503"/>
                </a:cubicBezTo>
                <a:lnTo>
                  <a:pt x="13941" y="1502"/>
                </a:lnTo>
                <a:cubicBezTo>
                  <a:pt x="13859" y="1397"/>
                  <a:pt x="13713" y="1363"/>
                  <a:pt x="13601" y="1377"/>
                </a:cubicBezTo>
                <a:cubicBezTo>
                  <a:pt x="13463" y="1395"/>
                  <a:pt x="13552" y="1500"/>
                  <a:pt x="13642" y="1496"/>
                </a:cubicBezTo>
                <a:cubicBezTo>
                  <a:pt x="13538" y="1516"/>
                  <a:pt x="13426" y="1657"/>
                  <a:pt x="13589" y="1732"/>
                </a:cubicBezTo>
                <a:cubicBezTo>
                  <a:pt x="13432" y="1749"/>
                  <a:pt x="13289" y="1736"/>
                  <a:pt x="13132" y="1770"/>
                </a:cubicBezTo>
                <a:cubicBezTo>
                  <a:pt x="13010" y="1796"/>
                  <a:pt x="12688" y="1530"/>
                  <a:pt x="12823" y="1894"/>
                </a:cubicBezTo>
                <a:cubicBezTo>
                  <a:pt x="12699" y="1866"/>
                  <a:pt x="12578" y="1803"/>
                  <a:pt x="12462" y="1744"/>
                </a:cubicBezTo>
                <a:lnTo>
                  <a:pt x="12468" y="1739"/>
                </a:lnTo>
                <a:lnTo>
                  <a:pt x="12445" y="1651"/>
                </a:lnTo>
                <a:cubicBezTo>
                  <a:pt x="12201" y="1356"/>
                  <a:pt x="11570" y="1196"/>
                  <a:pt x="11249" y="1384"/>
                </a:cubicBezTo>
                <a:cubicBezTo>
                  <a:pt x="11292" y="1402"/>
                  <a:pt x="11339" y="1419"/>
                  <a:pt x="11379" y="1446"/>
                </a:cubicBezTo>
                <a:cubicBezTo>
                  <a:pt x="11235" y="1453"/>
                  <a:pt x="11040" y="1498"/>
                  <a:pt x="10902" y="1435"/>
                </a:cubicBezTo>
                <a:cubicBezTo>
                  <a:pt x="10924" y="1410"/>
                  <a:pt x="10943" y="1372"/>
                  <a:pt x="10960" y="1341"/>
                </a:cubicBezTo>
                <a:cubicBezTo>
                  <a:pt x="10707" y="1338"/>
                  <a:pt x="10460" y="1329"/>
                  <a:pt x="10209" y="1352"/>
                </a:cubicBezTo>
                <a:cubicBezTo>
                  <a:pt x="10151" y="1292"/>
                  <a:pt x="10082" y="1254"/>
                  <a:pt x="10017" y="1207"/>
                </a:cubicBezTo>
                <a:cubicBezTo>
                  <a:pt x="10017" y="1207"/>
                  <a:pt x="10014" y="1302"/>
                  <a:pt x="10014" y="1302"/>
                </a:cubicBezTo>
                <a:cubicBezTo>
                  <a:pt x="9917" y="1297"/>
                  <a:pt x="9781" y="1215"/>
                  <a:pt x="9686" y="1274"/>
                </a:cubicBezTo>
                <a:cubicBezTo>
                  <a:pt x="10299" y="771"/>
                  <a:pt x="9202" y="741"/>
                  <a:pt x="8912" y="764"/>
                </a:cubicBezTo>
                <a:cubicBezTo>
                  <a:pt x="8912" y="763"/>
                  <a:pt x="8942" y="682"/>
                  <a:pt x="8942" y="682"/>
                </a:cubicBezTo>
                <a:cubicBezTo>
                  <a:pt x="8857" y="692"/>
                  <a:pt x="8774" y="674"/>
                  <a:pt x="8690" y="667"/>
                </a:cubicBezTo>
                <a:cubicBezTo>
                  <a:pt x="8692" y="666"/>
                  <a:pt x="8711" y="652"/>
                  <a:pt x="8711" y="652"/>
                </a:cubicBezTo>
                <a:lnTo>
                  <a:pt x="8680" y="562"/>
                </a:lnTo>
                <a:cubicBezTo>
                  <a:pt x="8568" y="569"/>
                  <a:pt x="8454" y="542"/>
                  <a:pt x="8339" y="545"/>
                </a:cubicBezTo>
                <a:cubicBezTo>
                  <a:pt x="8372" y="543"/>
                  <a:pt x="8389" y="524"/>
                  <a:pt x="8390" y="487"/>
                </a:cubicBezTo>
                <a:cubicBezTo>
                  <a:pt x="8348" y="373"/>
                  <a:pt x="8029" y="432"/>
                  <a:pt x="7984" y="380"/>
                </a:cubicBezTo>
                <a:cubicBezTo>
                  <a:pt x="7880" y="261"/>
                  <a:pt x="7809" y="457"/>
                  <a:pt x="7733" y="455"/>
                </a:cubicBezTo>
                <a:cubicBezTo>
                  <a:pt x="7767" y="710"/>
                  <a:pt x="8058" y="574"/>
                  <a:pt x="8203" y="565"/>
                </a:cubicBezTo>
                <a:cubicBezTo>
                  <a:pt x="8141" y="586"/>
                  <a:pt x="8043" y="670"/>
                  <a:pt x="8093" y="768"/>
                </a:cubicBezTo>
                <a:cubicBezTo>
                  <a:pt x="8012" y="760"/>
                  <a:pt x="7931" y="780"/>
                  <a:pt x="7859" y="828"/>
                </a:cubicBezTo>
                <a:lnTo>
                  <a:pt x="7899" y="850"/>
                </a:lnTo>
                <a:cubicBezTo>
                  <a:pt x="7761" y="924"/>
                  <a:pt x="7599" y="792"/>
                  <a:pt x="7453" y="841"/>
                </a:cubicBezTo>
                <a:cubicBezTo>
                  <a:pt x="7359" y="872"/>
                  <a:pt x="7267" y="899"/>
                  <a:pt x="7171" y="911"/>
                </a:cubicBezTo>
                <a:cubicBezTo>
                  <a:pt x="6973" y="936"/>
                  <a:pt x="6832" y="1042"/>
                  <a:pt x="6697" y="1218"/>
                </a:cubicBezTo>
                <a:lnTo>
                  <a:pt x="6715" y="1300"/>
                </a:lnTo>
                <a:cubicBezTo>
                  <a:pt x="6595" y="1317"/>
                  <a:pt x="5933" y="1282"/>
                  <a:pt x="6309" y="1601"/>
                </a:cubicBezTo>
                <a:cubicBezTo>
                  <a:pt x="6139" y="1560"/>
                  <a:pt x="5956" y="1546"/>
                  <a:pt x="5807" y="1683"/>
                </a:cubicBezTo>
                <a:cubicBezTo>
                  <a:pt x="5762" y="1559"/>
                  <a:pt x="5703" y="1466"/>
                  <a:pt x="5588" y="1483"/>
                </a:cubicBezTo>
                <a:lnTo>
                  <a:pt x="5593" y="1581"/>
                </a:lnTo>
                <a:lnTo>
                  <a:pt x="5611" y="1582"/>
                </a:lnTo>
                <a:cubicBezTo>
                  <a:pt x="5618" y="1583"/>
                  <a:pt x="5633" y="1606"/>
                  <a:pt x="5635" y="1626"/>
                </a:cubicBezTo>
                <a:cubicBezTo>
                  <a:pt x="5565" y="1686"/>
                  <a:pt x="5488" y="1670"/>
                  <a:pt x="5467" y="1800"/>
                </a:cubicBezTo>
                <a:cubicBezTo>
                  <a:pt x="5452" y="1798"/>
                  <a:pt x="5437" y="1795"/>
                  <a:pt x="5422" y="1791"/>
                </a:cubicBezTo>
                <a:cubicBezTo>
                  <a:pt x="5363" y="1613"/>
                  <a:pt x="5452" y="1463"/>
                  <a:pt x="5208" y="1445"/>
                </a:cubicBezTo>
                <a:cubicBezTo>
                  <a:pt x="5135" y="1440"/>
                  <a:pt x="5060" y="1440"/>
                  <a:pt x="4988" y="1440"/>
                </a:cubicBezTo>
                <a:cubicBezTo>
                  <a:pt x="4835" y="1440"/>
                  <a:pt x="4896" y="1579"/>
                  <a:pt x="4862" y="1697"/>
                </a:cubicBezTo>
                <a:cubicBezTo>
                  <a:pt x="4835" y="1790"/>
                  <a:pt x="4726" y="1733"/>
                  <a:pt x="4708" y="1846"/>
                </a:cubicBezTo>
                <a:cubicBezTo>
                  <a:pt x="4689" y="1970"/>
                  <a:pt x="4799" y="1948"/>
                  <a:pt x="4812" y="1996"/>
                </a:cubicBezTo>
                <a:cubicBezTo>
                  <a:pt x="4844" y="2077"/>
                  <a:pt x="4824" y="2151"/>
                  <a:pt x="4867" y="2245"/>
                </a:cubicBezTo>
                <a:cubicBezTo>
                  <a:pt x="4713" y="2182"/>
                  <a:pt x="4560" y="2145"/>
                  <a:pt x="4400" y="2112"/>
                </a:cubicBezTo>
                <a:cubicBezTo>
                  <a:pt x="4221" y="2086"/>
                  <a:pt x="4015" y="1954"/>
                  <a:pt x="3841" y="1954"/>
                </a:cubicBezTo>
                <a:cubicBezTo>
                  <a:pt x="3573" y="1954"/>
                  <a:pt x="4110" y="2290"/>
                  <a:pt x="4127" y="2309"/>
                </a:cubicBezTo>
                <a:cubicBezTo>
                  <a:pt x="4105" y="2315"/>
                  <a:pt x="4083" y="2320"/>
                  <a:pt x="4060" y="2324"/>
                </a:cubicBezTo>
                <a:lnTo>
                  <a:pt x="4065" y="2298"/>
                </a:lnTo>
                <a:cubicBezTo>
                  <a:pt x="3852" y="2201"/>
                  <a:pt x="3571" y="2399"/>
                  <a:pt x="3372" y="2425"/>
                </a:cubicBezTo>
                <a:cubicBezTo>
                  <a:pt x="3370" y="2381"/>
                  <a:pt x="3421" y="2299"/>
                  <a:pt x="3432" y="2250"/>
                </a:cubicBezTo>
                <a:cubicBezTo>
                  <a:pt x="3242" y="2226"/>
                  <a:pt x="3075" y="2344"/>
                  <a:pt x="2898" y="2413"/>
                </a:cubicBezTo>
                <a:cubicBezTo>
                  <a:pt x="2804" y="2450"/>
                  <a:pt x="2559" y="2500"/>
                  <a:pt x="2574" y="2674"/>
                </a:cubicBezTo>
                <a:cubicBezTo>
                  <a:pt x="2584" y="2801"/>
                  <a:pt x="2315" y="2630"/>
                  <a:pt x="2302" y="2618"/>
                </a:cubicBezTo>
                <a:cubicBezTo>
                  <a:pt x="2377" y="2566"/>
                  <a:pt x="2604" y="2549"/>
                  <a:pt x="2395" y="2412"/>
                </a:cubicBezTo>
                <a:cubicBezTo>
                  <a:pt x="2245" y="2314"/>
                  <a:pt x="2091" y="2321"/>
                  <a:pt x="1929" y="2318"/>
                </a:cubicBezTo>
                <a:cubicBezTo>
                  <a:pt x="1937" y="2433"/>
                  <a:pt x="1993" y="2431"/>
                  <a:pt x="2055" y="2493"/>
                </a:cubicBezTo>
                <a:cubicBezTo>
                  <a:pt x="2046" y="2478"/>
                  <a:pt x="2074" y="2893"/>
                  <a:pt x="2169" y="2758"/>
                </a:cubicBezTo>
                <a:cubicBezTo>
                  <a:pt x="2163" y="2794"/>
                  <a:pt x="2158" y="2830"/>
                  <a:pt x="2156" y="2867"/>
                </a:cubicBezTo>
                <a:cubicBezTo>
                  <a:pt x="1969" y="2739"/>
                  <a:pt x="1862" y="2828"/>
                  <a:pt x="1686" y="2928"/>
                </a:cubicBezTo>
                <a:cubicBezTo>
                  <a:pt x="1500" y="3032"/>
                  <a:pt x="1637" y="3097"/>
                  <a:pt x="1707" y="3188"/>
                </a:cubicBezTo>
                <a:cubicBezTo>
                  <a:pt x="1680" y="3244"/>
                  <a:pt x="1425" y="3107"/>
                  <a:pt x="1395" y="3091"/>
                </a:cubicBezTo>
                <a:cubicBezTo>
                  <a:pt x="1324" y="3053"/>
                  <a:pt x="1217" y="3102"/>
                  <a:pt x="1148" y="3140"/>
                </a:cubicBezTo>
                <a:cubicBezTo>
                  <a:pt x="1225" y="3269"/>
                  <a:pt x="1313" y="3308"/>
                  <a:pt x="1425" y="3357"/>
                </a:cubicBezTo>
                <a:cubicBezTo>
                  <a:pt x="1277" y="3479"/>
                  <a:pt x="1067" y="3145"/>
                  <a:pt x="988" y="3080"/>
                </a:cubicBezTo>
                <a:cubicBezTo>
                  <a:pt x="1015" y="3019"/>
                  <a:pt x="1044" y="2956"/>
                  <a:pt x="990" y="2892"/>
                </a:cubicBezTo>
                <a:cubicBezTo>
                  <a:pt x="1164" y="2934"/>
                  <a:pt x="2149" y="3013"/>
                  <a:pt x="1702" y="2525"/>
                </a:cubicBezTo>
                <a:cubicBezTo>
                  <a:pt x="1515" y="2321"/>
                  <a:pt x="920" y="2139"/>
                  <a:pt x="679" y="2180"/>
                </a:cubicBezTo>
                <a:cubicBezTo>
                  <a:pt x="673" y="2165"/>
                  <a:pt x="662" y="2161"/>
                  <a:pt x="647" y="2169"/>
                </a:cubicBezTo>
                <a:cubicBezTo>
                  <a:pt x="682" y="2169"/>
                  <a:pt x="559" y="2063"/>
                  <a:pt x="524" y="2055"/>
                </a:cubicBezTo>
                <a:cubicBezTo>
                  <a:pt x="469" y="2042"/>
                  <a:pt x="389" y="2064"/>
                  <a:pt x="328" y="2064"/>
                </a:cubicBezTo>
                <a:cubicBezTo>
                  <a:pt x="303" y="2062"/>
                  <a:pt x="285" y="2082"/>
                  <a:pt x="285" y="2118"/>
                </a:cubicBezTo>
                <a:cubicBezTo>
                  <a:pt x="266" y="2111"/>
                  <a:pt x="247" y="2104"/>
                  <a:pt x="228" y="2096"/>
                </a:cubicBezTo>
                <a:lnTo>
                  <a:pt x="222" y="2118"/>
                </a:lnTo>
                <a:lnTo>
                  <a:pt x="216" y="2112"/>
                </a:lnTo>
                <a:cubicBezTo>
                  <a:pt x="127" y="2182"/>
                  <a:pt x="72" y="2289"/>
                  <a:pt x="1" y="2385"/>
                </a:cubicBezTo>
                <a:cubicBezTo>
                  <a:pt x="38" y="2448"/>
                  <a:pt x="247" y="2553"/>
                  <a:pt x="193" y="2625"/>
                </a:cubicBezTo>
                <a:cubicBezTo>
                  <a:pt x="81" y="2777"/>
                  <a:pt x="241" y="2837"/>
                  <a:pt x="293" y="2954"/>
                </a:cubicBezTo>
                <a:cubicBezTo>
                  <a:pt x="170" y="3047"/>
                  <a:pt x="319" y="3299"/>
                  <a:pt x="399" y="3343"/>
                </a:cubicBezTo>
                <a:cubicBezTo>
                  <a:pt x="293" y="3475"/>
                  <a:pt x="513" y="3547"/>
                  <a:pt x="565" y="3597"/>
                </a:cubicBezTo>
                <a:cubicBezTo>
                  <a:pt x="607" y="3637"/>
                  <a:pt x="411" y="3845"/>
                  <a:pt x="390" y="3866"/>
                </a:cubicBezTo>
                <a:cubicBezTo>
                  <a:pt x="245" y="4011"/>
                  <a:pt x="119" y="4126"/>
                  <a:pt x="0" y="4306"/>
                </a:cubicBezTo>
                <a:cubicBezTo>
                  <a:pt x="85" y="4284"/>
                  <a:pt x="190" y="4172"/>
                  <a:pt x="266" y="4167"/>
                </a:cubicBezTo>
                <a:cubicBezTo>
                  <a:pt x="283" y="4197"/>
                  <a:pt x="302" y="4226"/>
                  <a:pt x="323" y="4253"/>
                </a:cubicBezTo>
                <a:cubicBezTo>
                  <a:pt x="222" y="4199"/>
                  <a:pt x="162" y="4293"/>
                  <a:pt x="201" y="4411"/>
                </a:cubicBezTo>
                <a:cubicBezTo>
                  <a:pt x="162" y="4553"/>
                  <a:pt x="82" y="4589"/>
                  <a:pt x="175" y="4758"/>
                </a:cubicBezTo>
                <a:cubicBezTo>
                  <a:pt x="78" y="4850"/>
                  <a:pt x="345" y="5225"/>
                  <a:pt x="406" y="5296"/>
                </a:cubicBezTo>
                <a:cubicBezTo>
                  <a:pt x="430" y="5300"/>
                  <a:pt x="451" y="5290"/>
                  <a:pt x="470" y="5265"/>
                </a:cubicBezTo>
                <a:cubicBezTo>
                  <a:pt x="470" y="5264"/>
                  <a:pt x="471" y="5244"/>
                  <a:pt x="471" y="5244"/>
                </a:cubicBezTo>
                <a:cubicBezTo>
                  <a:pt x="468" y="5227"/>
                  <a:pt x="693" y="5374"/>
                  <a:pt x="723" y="5409"/>
                </a:cubicBezTo>
                <a:cubicBezTo>
                  <a:pt x="683" y="5491"/>
                  <a:pt x="819" y="5677"/>
                  <a:pt x="881" y="5677"/>
                </a:cubicBezTo>
                <a:cubicBezTo>
                  <a:pt x="881" y="5776"/>
                  <a:pt x="983" y="5725"/>
                  <a:pt x="1012" y="5801"/>
                </a:cubicBezTo>
                <a:cubicBezTo>
                  <a:pt x="1013" y="5803"/>
                  <a:pt x="840" y="5849"/>
                  <a:pt x="814" y="5864"/>
                </a:cubicBezTo>
                <a:cubicBezTo>
                  <a:pt x="850" y="5933"/>
                  <a:pt x="902" y="6106"/>
                  <a:pt x="948" y="6152"/>
                </a:cubicBezTo>
                <a:cubicBezTo>
                  <a:pt x="1062" y="6265"/>
                  <a:pt x="1164" y="6069"/>
                  <a:pt x="1293" y="6203"/>
                </a:cubicBezTo>
                <a:cubicBezTo>
                  <a:pt x="1286" y="6211"/>
                  <a:pt x="1265" y="6237"/>
                  <a:pt x="1265" y="6237"/>
                </a:cubicBezTo>
                <a:cubicBezTo>
                  <a:pt x="1317" y="6354"/>
                  <a:pt x="1446" y="6350"/>
                  <a:pt x="1481" y="6450"/>
                </a:cubicBezTo>
                <a:cubicBezTo>
                  <a:pt x="1563" y="6681"/>
                  <a:pt x="1653" y="6696"/>
                  <a:pt x="1848" y="6592"/>
                </a:cubicBezTo>
                <a:cubicBezTo>
                  <a:pt x="1905" y="6655"/>
                  <a:pt x="1926" y="6720"/>
                  <a:pt x="2004" y="6723"/>
                </a:cubicBezTo>
                <a:lnTo>
                  <a:pt x="2009" y="6693"/>
                </a:lnTo>
                <a:cubicBezTo>
                  <a:pt x="2095" y="6686"/>
                  <a:pt x="2174" y="6765"/>
                  <a:pt x="2257" y="6780"/>
                </a:cubicBezTo>
                <a:cubicBezTo>
                  <a:pt x="2237" y="6906"/>
                  <a:pt x="2273" y="6983"/>
                  <a:pt x="2267" y="7093"/>
                </a:cubicBezTo>
                <a:cubicBezTo>
                  <a:pt x="2263" y="7128"/>
                  <a:pt x="2226" y="7132"/>
                  <a:pt x="2204" y="7126"/>
                </a:cubicBezTo>
                <a:lnTo>
                  <a:pt x="2204" y="7098"/>
                </a:lnTo>
                <a:cubicBezTo>
                  <a:pt x="2092" y="7098"/>
                  <a:pt x="1997" y="7275"/>
                  <a:pt x="2085" y="7391"/>
                </a:cubicBezTo>
                <a:cubicBezTo>
                  <a:pt x="2053" y="7403"/>
                  <a:pt x="2020" y="7412"/>
                  <a:pt x="1986" y="7420"/>
                </a:cubicBezTo>
                <a:cubicBezTo>
                  <a:pt x="1976" y="7486"/>
                  <a:pt x="2003" y="7524"/>
                  <a:pt x="2047" y="7561"/>
                </a:cubicBezTo>
                <a:cubicBezTo>
                  <a:pt x="2027" y="7581"/>
                  <a:pt x="2018" y="7606"/>
                  <a:pt x="2021" y="7635"/>
                </a:cubicBezTo>
                <a:cubicBezTo>
                  <a:pt x="2021" y="7661"/>
                  <a:pt x="1989" y="7660"/>
                  <a:pt x="1990" y="7711"/>
                </a:cubicBezTo>
                <a:cubicBezTo>
                  <a:pt x="1945" y="7720"/>
                  <a:pt x="1898" y="7715"/>
                  <a:pt x="1853" y="7703"/>
                </a:cubicBezTo>
                <a:cubicBezTo>
                  <a:pt x="1856" y="7754"/>
                  <a:pt x="1852" y="7802"/>
                  <a:pt x="1841" y="7849"/>
                </a:cubicBezTo>
                <a:cubicBezTo>
                  <a:pt x="2028" y="7973"/>
                  <a:pt x="2205" y="8066"/>
                  <a:pt x="2363" y="8238"/>
                </a:cubicBezTo>
                <a:cubicBezTo>
                  <a:pt x="2296" y="8346"/>
                  <a:pt x="2888" y="8477"/>
                  <a:pt x="2736" y="8789"/>
                </a:cubicBezTo>
                <a:cubicBezTo>
                  <a:pt x="2487" y="8980"/>
                  <a:pt x="2231" y="8785"/>
                  <a:pt x="1999" y="8788"/>
                </a:cubicBezTo>
                <a:cubicBezTo>
                  <a:pt x="1930" y="8781"/>
                  <a:pt x="1954" y="8678"/>
                  <a:pt x="1835" y="8708"/>
                </a:cubicBezTo>
                <a:cubicBezTo>
                  <a:pt x="1704" y="8534"/>
                  <a:pt x="1349" y="8634"/>
                  <a:pt x="1224" y="8736"/>
                </a:cubicBezTo>
                <a:cubicBezTo>
                  <a:pt x="1102" y="8835"/>
                  <a:pt x="682" y="8887"/>
                  <a:pt x="661" y="8607"/>
                </a:cubicBezTo>
                <a:cubicBezTo>
                  <a:pt x="631" y="8603"/>
                  <a:pt x="588" y="8600"/>
                  <a:pt x="561" y="8615"/>
                </a:cubicBezTo>
                <a:cubicBezTo>
                  <a:pt x="559" y="8612"/>
                  <a:pt x="535" y="8572"/>
                  <a:pt x="535" y="8572"/>
                </a:cubicBezTo>
                <a:cubicBezTo>
                  <a:pt x="414" y="8571"/>
                  <a:pt x="318" y="8636"/>
                  <a:pt x="375" y="8778"/>
                </a:cubicBezTo>
                <a:cubicBezTo>
                  <a:pt x="343" y="8806"/>
                  <a:pt x="256" y="9007"/>
                  <a:pt x="329" y="9043"/>
                </a:cubicBezTo>
                <a:cubicBezTo>
                  <a:pt x="249" y="9165"/>
                  <a:pt x="305" y="9330"/>
                  <a:pt x="421" y="9335"/>
                </a:cubicBezTo>
                <a:cubicBezTo>
                  <a:pt x="437" y="9593"/>
                  <a:pt x="540" y="10027"/>
                  <a:pt x="785" y="10022"/>
                </a:cubicBezTo>
                <a:cubicBezTo>
                  <a:pt x="850" y="10027"/>
                  <a:pt x="1167" y="10311"/>
                  <a:pt x="1169" y="10017"/>
                </a:cubicBezTo>
                <a:cubicBezTo>
                  <a:pt x="1171" y="9906"/>
                  <a:pt x="1447" y="10181"/>
                  <a:pt x="1452" y="10184"/>
                </a:cubicBezTo>
                <a:cubicBezTo>
                  <a:pt x="1603" y="10274"/>
                  <a:pt x="1696" y="10029"/>
                  <a:pt x="1800" y="10012"/>
                </a:cubicBezTo>
                <a:cubicBezTo>
                  <a:pt x="1854" y="10012"/>
                  <a:pt x="1899" y="10096"/>
                  <a:pt x="1959" y="10058"/>
                </a:cubicBezTo>
                <a:cubicBezTo>
                  <a:pt x="1947" y="10128"/>
                  <a:pt x="1993" y="10195"/>
                  <a:pt x="1984" y="10276"/>
                </a:cubicBezTo>
                <a:cubicBezTo>
                  <a:pt x="1984" y="10276"/>
                  <a:pt x="2022" y="10292"/>
                  <a:pt x="2025" y="10293"/>
                </a:cubicBezTo>
                <a:cubicBezTo>
                  <a:pt x="2030" y="10351"/>
                  <a:pt x="2017" y="10414"/>
                  <a:pt x="2045" y="10467"/>
                </a:cubicBezTo>
                <a:cubicBezTo>
                  <a:pt x="1964" y="10561"/>
                  <a:pt x="1951" y="10674"/>
                  <a:pt x="1927" y="10801"/>
                </a:cubicBezTo>
                <a:cubicBezTo>
                  <a:pt x="1848" y="10835"/>
                  <a:pt x="1834" y="11184"/>
                  <a:pt x="1763" y="11286"/>
                </a:cubicBezTo>
                <a:cubicBezTo>
                  <a:pt x="1769" y="11302"/>
                  <a:pt x="2052" y="12076"/>
                  <a:pt x="1847" y="12076"/>
                </a:cubicBezTo>
                <a:cubicBezTo>
                  <a:pt x="1847" y="12076"/>
                  <a:pt x="1847" y="12076"/>
                  <a:pt x="1847" y="12076"/>
                </a:cubicBezTo>
                <a:lnTo>
                  <a:pt x="1837" y="12090"/>
                </a:lnTo>
                <a:cubicBezTo>
                  <a:pt x="1850" y="12113"/>
                  <a:pt x="1854" y="12139"/>
                  <a:pt x="1849" y="12168"/>
                </a:cubicBezTo>
                <a:lnTo>
                  <a:pt x="1968" y="12175"/>
                </a:lnTo>
                <a:cubicBezTo>
                  <a:pt x="2045" y="12306"/>
                  <a:pt x="2361" y="12799"/>
                  <a:pt x="2334" y="12928"/>
                </a:cubicBezTo>
                <a:cubicBezTo>
                  <a:pt x="2299" y="13089"/>
                  <a:pt x="2510" y="13140"/>
                  <a:pt x="2556" y="13229"/>
                </a:cubicBezTo>
                <a:cubicBezTo>
                  <a:pt x="2628" y="13365"/>
                  <a:pt x="2637" y="13466"/>
                  <a:pt x="2665" y="13606"/>
                </a:cubicBezTo>
                <a:cubicBezTo>
                  <a:pt x="2622" y="13995"/>
                  <a:pt x="2974" y="14177"/>
                  <a:pt x="3079" y="14465"/>
                </a:cubicBezTo>
                <a:cubicBezTo>
                  <a:pt x="3147" y="14644"/>
                  <a:pt x="3352" y="14818"/>
                  <a:pt x="3369" y="15010"/>
                </a:cubicBezTo>
                <a:cubicBezTo>
                  <a:pt x="3389" y="15237"/>
                  <a:pt x="3410" y="15717"/>
                  <a:pt x="3527" y="15914"/>
                </a:cubicBezTo>
                <a:cubicBezTo>
                  <a:pt x="3685" y="16178"/>
                  <a:pt x="3909" y="15819"/>
                  <a:pt x="4050" y="15819"/>
                </a:cubicBezTo>
                <a:cubicBezTo>
                  <a:pt x="4318" y="15819"/>
                  <a:pt x="4521" y="15540"/>
                  <a:pt x="4746" y="15429"/>
                </a:cubicBezTo>
                <a:cubicBezTo>
                  <a:pt x="4904" y="15350"/>
                  <a:pt x="5142" y="15358"/>
                  <a:pt x="5113" y="15092"/>
                </a:cubicBezTo>
                <a:cubicBezTo>
                  <a:pt x="5108" y="15051"/>
                  <a:pt x="5191" y="15049"/>
                  <a:pt x="5224" y="15056"/>
                </a:cubicBezTo>
                <a:cubicBezTo>
                  <a:pt x="5227" y="15026"/>
                  <a:pt x="5232" y="14996"/>
                  <a:pt x="5238" y="14967"/>
                </a:cubicBezTo>
                <a:cubicBezTo>
                  <a:pt x="5244" y="14974"/>
                  <a:pt x="5256" y="14987"/>
                  <a:pt x="5262" y="14995"/>
                </a:cubicBezTo>
                <a:cubicBezTo>
                  <a:pt x="5385" y="14964"/>
                  <a:pt x="5690" y="14881"/>
                  <a:pt x="5666" y="14697"/>
                </a:cubicBezTo>
                <a:cubicBezTo>
                  <a:pt x="5680" y="14778"/>
                  <a:pt x="5943" y="14440"/>
                  <a:pt x="5924" y="14454"/>
                </a:cubicBezTo>
                <a:cubicBezTo>
                  <a:pt x="5959" y="14436"/>
                  <a:pt x="6024" y="14445"/>
                  <a:pt x="6061" y="14446"/>
                </a:cubicBezTo>
                <a:lnTo>
                  <a:pt x="6064" y="14398"/>
                </a:lnTo>
                <a:lnTo>
                  <a:pt x="6088" y="14378"/>
                </a:lnTo>
                <a:cubicBezTo>
                  <a:pt x="6071" y="14281"/>
                  <a:pt x="6052" y="14106"/>
                  <a:pt x="6092" y="14014"/>
                </a:cubicBezTo>
                <a:cubicBezTo>
                  <a:pt x="6217" y="14121"/>
                  <a:pt x="6399" y="13516"/>
                  <a:pt x="6416" y="13402"/>
                </a:cubicBezTo>
                <a:cubicBezTo>
                  <a:pt x="6337" y="13408"/>
                  <a:pt x="6330" y="13381"/>
                  <a:pt x="6268" y="13333"/>
                </a:cubicBezTo>
                <a:cubicBezTo>
                  <a:pt x="6116" y="13110"/>
                  <a:pt x="6087" y="13191"/>
                  <a:pt x="5900" y="13054"/>
                </a:cubicBezTo>
                <a:cubicBezTo>
                  <a:pt x="5695" y="12901"/>
                  <a:pt x="5769" y="12651"/>
                  <a:pt x="5663" y="12468"/>
                </a:cubicBezTo>
                <a:cubicBezTo>
                  <a:pt x="5681" y="12448"/>
                  <a:pt x="5685" y="12420"/>
                  <a:pt x="5677" y="12383"/>
                </a:cubicBezTo>
                <a:cubicBezTo>
                  <a:pt x="5773" y="12362"/>
                  <a:pt x="5783" y="12641"/>
                  <a:pt x="5830" y="12702"/>
                </a:cubicBezTo>
                <a:cubicBezTo>
                  <a:pt x="5907" y="12800"/>
                  <a:pt x="6096" y="12798"/>
                  <a:pt x="6204" y="12813"/>
                </a:cubicBezTo>
                <a:cubicBezTo>
                  <a:pt x="6343" y="12843"/>
                  <a:pt x="6560" y="12984"/>
                  <a:pt x="6684" y="12921"/>
                </a:cubicBezTo>
                <a:cubicBezTo>
                  <a:pt x="6904" y="12809"/>
                  <a:pt x="7142" y="12917"/>
                  <a:pt x="7377" y="12831"/>
                </a:cubicBezTo>
                <a:cubicBezTo>
                  <a:pt x="7381" y="12857"/>
                  <a:pt x="7392" y="12874"/>
                  <a:pt x="7409" y="12884"/>
                </a:cubicBezTo>
                <a:cubicBezTo>
                  <a:pt x="7402" y="12977"/>
                  <a:pt x="7445" y="12999"/>
                  <a:pt x="7507" y="12996"/>
                </a:cubicBezTo>
                <a:cubicBezTo>
                  <a:pt x="7525" y="13107"/>
                  <a:pt x="7595" y="13302"/>
                  <a:pt x="7708" y="13243"/>
                </a:cubicBezTo>
                <a:cubicBezTo>
                  <a:pt x="7799" y="13358"/>
                  <a:pt x="7948" y="13516"/>
                  <a:pt x="8082" y="13456"/>
                </a:cubicBezTo>
                <a:cubicBezTo>
                  <a:pt x="8040" y="13536"/>
                  <a:pt x="7899" y="13395"/>
                  <a:pt x="7863" y="13512"/>
                </a:cubicBezTo>
                <a:cubicBezTo>
                  <a:pt x="7838" y="13591"/>
                  <a:pt x="7985" y="13734"/>
                  <a:pt x="8024" y="13785"/>
                </a:cubicBezTo>
                <a:cubicBezTo>
                  <a:pt x="8174" y="13978"/>
                  <a:pt x="8328" y="14099"/>
                  <a:pt x="8506" y="13859"/>
                </a:cubicBezTo>
                <a:cubicBezTo>
                  <a:pt x="8506" y="13859"/>
                  <a:pt x="8511" y="13822"/>
                  <a:pt x="8511" y="13821"/>
                </a:cubicBezTo>
                <a:cubicBezTo>
                  <a:pt x="8597" y="14372"/>
                  <a:pt x="8658" y="15060"/>
                  <a:pt x="8944" y="15536"/>
                </a:cubicBezTo>
                <a:cubicBezTo>
                  <a:pt x="9051" y="15713"/>
                  <a:pt x="9457" y="17441"/>
                  <a:pt x="9713" y="17105"/>
                </a:cubicBezTo>
                <a:cubicBezTo>
                  <a:pt x="9784" y="17012"/>
                  <a:pt x="9781" y="16935"/>
                  <a:pt x="9870" y="16876"/>
                </a:cubicBezTo>
                <a:cubicBezTo>
                  <a:pt x="9961" y="16816"/>
                  <a:pt x="9845" y="16697"/>
                  <a:pt x="9968" y="16619"/>
                </a:cubicBezTo>
                <a:cubicBezTo>
                  <a:pt x="9997" y="16525"/>
                  <a:pt x="10045" y="16545"/>
                  <a:pt x="10043" y="16402"/>
                </a:cubicBezTo>
                <a:cubicBezTo>
                  <a:pt x="10042" y="16315"/>
                  <a:pt x="9996" y="16229"/>
                  <a:pt x="10027" y="16148"/>
                </a:cubicBezTo>
                <a:cubicBezTo>
                  <a:pt x="10149" y="15836"/>
                  <a:pt x="9994" y="15606"/>
                  <a:pt x="10014" y="15300"/>
                </a:cubicBezTo>
                <a:cubicBezTo>
                  <a:pt x="10017" y="15254"/>
                  <a:pt x="10218" y="15132"/>
                  <a:pt x="10207" y="15132"/>
                </a:cubicBezTo>
                <a:cubicBezTo>
                  <a:pt x="10321" y="15132"/>
                  <a:pt x="10494" y="14748"/>
                  <a:pt x="10602" y="14634"/>
                </a:cubicBezTo>
                <a:cubicBezTo>
                  <a:pt x="10691" y="14538"/>
                  <a:pt x="10737" y="14284"/>
                  <a:pt x="10862" y="14259"/>
                </a:cubicBezTo>
                <a:cubicBezTo>
                  <a:pt x="10992" y="14233"/>
                  <a:pt x="11028" y="14088"/>
                  <a:pt x="11120" y="13995"/>
                </a:cubicBezTo>
                <a:cubicBezTo>
                  <a:pt x="10889" y="13710"/>
                  <a:pt x="11322" y="13817"/>
                  <a:pt x="11401" y="13792"/>
                </a:cubicBezTo>
                <a:lnTo>
                  <a:pt x="11405" y="13809"/>
                </a:lnTo>
                <a:cubicBezTo>
                  <a:pt x="11513" y="13796"/>
                  <a:pt x="11840" y="13734"/>
                  <a:pt x="11758" y="13509"/>
                </a:cubicBezTo>
                <a:cubicBezTo>
                  <a:pt x="11915" y="13567"/>
                  <a:pt x="11804" y="13766"/>
                  <a:pt x="11804" y="13858"/>
                </a:cubicBezTo>
                <a:cubicBezTo>
                  <a:pt x="11855" y="13932"/>
                  <a:pt x="11916" y="14007"/>
                  <a:pt x="11963" y="14088"/>
                </a:cubicBezTo>
                <a:cubicBezTo>
                  <a:pt x="12025" y="14193"/>
                  <a:pt x="12122" y="14206"/>
                  <a:pt x="12170" y="14271"/>
                </a:cubicBezTo>
                <a:cubicBezTo>
                  <a:pt x="12116" y="14362"/>
                  <a:pt x="12121" y="14561"/>
                  <a:pt x="12259" y="14543"/>
                </a:cubicBezTo>
                <a:lnTo>
                  <a:pt x="12265" y="14517"/>
                </a:lnTo>
                <a:cubicBezTo>
                  <a:pt x="12405" y="14547"/>
                  <a:pt x="12309" y="15318"/>
                  <a:pt x="12423" y="15210"/>
                </a:cubicBezTo>
                <a:cubicBezTo>
                  <a:pt x="12494" y="15441"/>
                  <a:pt x="12802" y="15118"/>
                  <a:pt x="12844" y="14997"/>
                </a:cubicBezTo>
                <a:cubicBezTo>
                  <a:pt x="12856" y="15037"/>
                  <a:pt x="12878" y="15060"/>
                  <a:pt x="12911" y="15067"/>
                </a:cubicBezTo>
                <a:cubicBezTo>
                  <a:pt x="12902" y="15223"/>
                  <a:pt x="13012" y="15781"/>
                  <a:pt x="13143" y="15859"/>
                </a:cubicBezTo>
                <a:lnTo>
                  <a:pt x="13144" y="15854"/>
                </a:lnTo>
                <a:cubicBezTo>
                  <a:pt x="13197" y="16052"/>
                  <a:pt x="13142" y="16636"/>
                  <a:pt x="13250" y="16730"/>
                </a:cubicBezTo>
                <a:cubicBezTo>
                  <a:pt x="13233" y="16829"/>
                  <a:pt x="13157" y="17177"/>
                  <a:pt x="13261" y="17253"/>
                </a:cubicBezTo>
                <a:cubicBezTo>
                  <a:pt x="13268" y="17259"/>
                  <a:pt x="13275" y="17264"/>
                  <a:pt x="13282" y="17267"/>
                </a:cubicBezTo>
                <a:cubicBezTo>
                  <a:pt x="13318" y="17267"/>
                  <a:pt x="13328" y="17221"/>
                  <a:pt x="13335" y="17183"/>
                </a:cubicBezTo>
                <a:cubicBezTo>
                  <a:pt x="13489" y="17447"/>
                  <a:pt x="13664" y="17696"/>
                  <a:pt x="13664" y="18046"/>
                </a:cubicBezTo>
                <a:cubicBezTo>
                  <a:pt x="13665" y="18236"/>
                  <a:pt x="13986" y="18792"/>
                  <a:pt x="14143" y="18792"/>
                </a:cubicBezTo>
                <a:lnTo>
                  <a:pt x="14108" y="18792"/>
                </a:lnTo>
                <a:lnTo>
                  <a:pt x="14340" y="18993"/>
                </a:lnTo>
                <a:cubicBezTo>
                  <a:pt x="14381" y="18801"/>
                  <a:pt x="14438" y="18554"/>
                  <a:pt x="14266" y="18407"/>
                </a:cubicBezTo>
                <a:cubicBezTo>
                  <a:pt x="14222" y="18370"/>
                  <a:pt x="14205" y="18151"/>
                  <a:pt x="14227" y="18088"/>
                </a:cubicBezTo>
                <a:cubicBezTo>
                  <a:pt x="14290" y="17896"/>
                  <a:pt x="14071" y="17539"/>
                  <a:pt x="13928" y="17499"/>
                </a:cubicBezTo>
                <a:cubicBezTo>
                  <a:pt x="13881" y="17415"/>
                  <a:pt x="13661" y="17373"/>
                  <a:pt x="13645" y="17259"/>
                </a:cubicBezTo>
                <a:cubicBezTo>
                  <a:pt x="13745" y="17168"/>
                  <a:pt x="13574" y="16889"/>
                  <a:pt x="13559" y="16792"/>
                </a:cubicBezTo>
                <a:cubicBezTo>
                  <a:pt x="13529" y="16788"/>
                  <a:pt x="13501" y="16791"/>
                  <a:pt x="13472" y="16803"/>
                </a:cubicBezTo>
                <a:cubicBezTo>
                  <a:pt x="13429" y="16495"/>
                  <a:pt x="13632" y="16145"/>
                  <a:pt x="13549" y="15846"/>
                </a:cubicBezTo>
                <a:cubicBezTo>
                  <a:pt x="13573" y="15845"/>
                  <a:pt x="13595" y="15843"/>
                  <a:pt x="13619" y="15840"/>
                </a:cubicBezTo>
                <a:cubicBezTo>
                  <a:pt x="13609" y="16099"/>
                  <a:pt x="13684" y="15951"/>
                  <a:pt x="13779" y="16047"/>
                </a:cubicBezTo>
                <a:cubicBezTo>
                  <a:pt x="13864" y="16023"/>
                  <a:pt x="13870" y="16267"/>
                  <a:pt x="13976" y="16189"/>
                </a:cubicBezTo>
                <a:cubicBezTo>
                  <a:pt x="14020" y="16272"/>
                  <a:pt x="14042" y="16563"/>
                  <a:pt x="14148" y="16421"/>
                </a:cubicBezTo>
                <a:cubicBezTo>
                  <a:pt x="14160" y="16430"/>
                  <a:pt x="14169" y="16479"/>
                  <a:pt x="14172" y="16497"/>
                </a:cubicBezTo>
                <a:cubicBezTo>
                  <a:pt x="14248" y="16535"/>
                  <a:pt x="14324" y="16665"/>
                  <a:pt x="14393" y="16675"/>
                </a:cubicBezTo>
                <a:cubicBezTo>
                  <a:pt x="14349" y="16802"/>
                  <a:pt x="14378" y="16936"/>
                  <a:pt x="14328" y="17065"/>
                </a:cubicBezTo>
                <a:cubicBezTo>
                  <a:pt x="14423" y="17103"/>
                  <a:pt x="14649" y="16942"/>
                  <a:pt x="14681" y="16817"/>
                </a:cubicBezTo>
                <a:cubicBezTo>
                  <a:pt x="14747" y="16823"/>
                  <a:pt x="14771" y="16679"/>
                  <a:pt x="14777" y="16616"/>
                </a:cubicBezTo>
                <a:lnTo>
                  <a:pt x="14795" y="16636"/>
                </a:lnTo>
                <a:cubicBezTo>
                  <a:pt x="14920" y="16540"/>
                  <a:pt x="15138" y="16456"/>
                  <a:pt x="15162" y="16247"/>
                </a:cubicBezTo>
                <a:cubicBezTo>
                  <a:pt x="15186" y="16037"/>
                  <a:pt x="15149" y="15872"/>
                  <a:pt x="15136" y="15668"/>
                </a:cubicBezTo>
                <a:cubicBezTo>
                  <a:pt x="15108" y="15228"/>
                  <a:pt x="14762" y="15014"/>
                  <a:pt x="14564" y="14711"/>
                </a:cubicBezTo>
                <a:cubicBezTo>
                  <a:pt x="14528" y="14587"/>
                  <a:pt x="14270" y="14343"/>
                  <a:pt x="14428" y="14189"/>
                </a:cubicBezTo>
                <a:cubicBezTo>
                  <a:pt x="14501" y="14117"/>
                  <a:pt x="14517" y="14012"/>
                  <a:pt x="14591" y="13938"/>
                </a:cubicBezTo>
                <a:cubicBezTo>
                  <a:pt x="14638" y="13892"/>
                  <a:pt x="14715" y="13816"/>
                  <a:pt x="14743" y="13760"/>
                </a:cubicBezTo>
                <a:cubicBezTo>
                  <a:pt x="14780" y="13785"/>
                  <a:pt x="14880" y="13924"/>
                  <a:pt x="14917" y="13797"/>
                </a:cubicBezTo>
                <a:cubicBezTo>
                  <a:pt x="14919" y="13798"/>
                  <a:pt x="14921" y="13800"/>
                  <a:pt x="14924" y="13802"/>
                </a:cubicBezTo>
                <a:cubicBezTo>
                  <a:pt x="14874" y="13903"/>
                  <a:pt x="14944" y="14050"/>
                  <a:pt x="15003" y="14121"/>
                </a:cubicBezTo>
                <a:cubicBezTo>
                  <a:pt x="14696" y="14139"/>
                  <a:pt x="14934" y="14721"/>
                  <a:pt x="15063" y="14532"/>
                </a:cubicBezTo>
                <a:cubicBezTo>
                  <a:pt x="15168" y="14522"/>
                  <a:pt x="15172" y="14273"/>
                  <a:pt x="15207" y="14188"/>
                </a:cubicBezTo>
                <a:cubicBezTo>
                  <a:pt x="15207" y="14093"/>
                  <a:pt x="15157" y="14104"/>
                  <a:pt x="15102" y="14115"/>
                </a:cubicBezTo>
                <a:cubicBezTo>
                  <a:pt x="15199" y="14030"/>
                  <a:pt x="15118" y="14016"/>
                  <a:pt x="15104" y="13913"/>
                </a:cubicBezTo>
                <a:cubicBezTo>
                  <a:pt x="15092" y="13820"/>
                  <a:pt x="15241" y="13850"/>
                  <a:pt x="15282" y="13822"/>
                </a:cubicBezTo>
                <a:cubicBezTo>
                  <a:pt x="15359" y="13767"/>
                  <a:pt x="15439" y="13745"/>
                  <a:pt x="15523" y="13688"/>
                </a:cubicBezTo>
                <a:cubicBezTo>
                  <a:pt x="15526" y="13681"/>
                  <a:pt x="15528" y="13675"/>
                  <a:pt x="15529" y="13668"/>
                </a:cubicBezTo>
                <a:cubicBezTo>
                  <a:pt x="15564" y="13634"/>
                  <a:pt x="15623" y="13651"/>
                  <a:pt x="15631" y="13574"/>
                </a:cubicBezTo>
                <a:cubicBezTo>
                  <a:pt x="15690" y="13627"/>
                  <a:pt x="16074" y="13471"/>
                  <a:pt x="16095" y="13390"/>
                </a:cubicBezTo>
                <a:cubicBezTo>
                  <a:pt x="16114" y="13308"/>
                  <a:pt x="16263" y="13203"/>
                  <a:pt x="16314" y="13153"/>
                </a:cubicBezTo>
                <a:cubicBezTo>
                  <a:pt x="16369" y="13097"/>
                  <a:pt x="16451" y="12820"/>
                  <a:pt x="16493" y="12794"/>
                </a:cubicBezTo>
                <a:lnTo>
                  <a:pt x="16510" y="12781"/>
                </a:lnTo>
                <a:cubicBezTo>
                  <a:pt x="16523" y="12573"/>
                  <a:pt x="16584" y="12331"/>
                  <a:pt x="16643" y="12135"/>
                </a:cubicBezTo>
                <a:cubicBezTo>
                  <a:pt x="16777" y="12226"/>
                  <a:pt x="16741" y="11976"/>
                  <a:pt x="16718" y="11897"/>
                </a:cubicBezTo>
                <a:lnTo>
                  <a:pt x="16759" y="11906"/>
                </a:lnTo>
                <a:cubicBezTo>
                  <a:pt x="16726" y="11747"/>
                  <a:pt x="16728" y="11491"/>
                  <a:pt x="16531" y="11506"/>
                </a:cubicBezTo>
                <a:cubicBezTo>
                  <a:pt x="16589" y="11423"/>
                  <a:pt x="16734" y="11436"/>
                  <a:pt x="16572" y="11272"/>
                </a:cubicBezTo>
                <a:lnTo>
                  <a:pt x="16584" y="11278"/>
                </a:lnTo>
                <a:cubicBezTo>
                  <a:pt x="16598" y="11049"/>
                  <a:pt x="16383" y="11061"/>
                  <a:pt x="16346" y="10916"/>
                </a:cubicBezTo>
                <a:cubicBezTo>
                  <a:pt x="16216" y="10747"/>
                  <a:pt x="16131" y="10449"/>
                  <a:pt x="15922" y="10393"/>
                </a:cubicBezTo>
                <a:cubicBezTo>
                  <a:pt x="15951" y="10281"/>
                  <a:pt x="15996" y="10050"/>
                  <a:pt x="16094" y="10009"/>
                </a:cubicBezTo>
                <a:cubicBezTo>
                  <a:pt x="16162" y="9981"/>
                  <a:pt x="16172" y="9976"/>
                  <a:pt x="16241" y="9976"/>
                </a:cubicBezTo>
                <a:cubicBezTo>
                  <a:pt x="16389" y="9976"/>
                  <a:pt x="16257" y="9717"/>
                  <a:pt x="16138" y="9717"/>
                </a:cubicBezTo>
                <a:cubicBezTo>
                  <a:pt x="16041" y="9717"/>
                  <a:pt x="15947" y="9596"/>
                  <a:pt x="15855" y="9645"/>
                </a:cubicBezTo>
                <a:cubicBezTo>
                  <a:pt x="15815" y="9666"/>
                  <a:pt x="15657" y="9959"/>
                  <a:pt x="15665" y="9700"/>
                </a:cubicBezTo>
                <a:cubicBezTo>
                  <a:pt x="15671" y="9442"/>
                  <a:pt x="15348" y="9696"/>
                  <a:pt x="15343" y="9394"/>
                </a:cubicBezTo>
                <a:cubicBezTo>
                  <a:pt x="15385" y="9432"/>
                  <a:pt x="15449" y="9421"/>
                  <a:pt x="15498" y="9408"/>
                </a:cubicBezTo>
                <a:cubicBezTo>
                  <a:pt x="15515" y="9403"/>
                  <a:pt x="15696" y="9022"/>
                  <a:pt x="15716" y="8978"/>
                </a:cubicBezTo>
                <a:cubicBezTo>
                  <a:pt x="15802" y="8780"/>
                  <a:pt x="15869" y="9340"/>
                  <a:pt x="15873" y="9343"/>
                </a:cubicBezTo>
                <a:cubicBezTo>
                  <a:pt x="15724" y="9412"/>
                  <a:pt x="15962" y="9649"/>
                  <a:pt x="16042" y="9398"/>
                </a:cubicBezTo>
                <a:cubicBezTo>
                  <a:pt x="16080" y="9281"/>
                  <a:pt x="16134" y="9226"/>
                  <a:pt x="16255" y="9232"/>
                </a:cubicBezTo>
                <a:cubicBezTo>
                  <a:pt x="16563" y="9232"/>
                  <a:pt x="16381" y="9707"/>
                  <a:pt x="16600" y="9725"/>
                </a:cubicBezTo>
                <a:cubicBezTo>
                  <a:pt x="16602" y="9756"/>
                  <a:pt x="16619" y="9789"/>
                  <a:pt x="16637" y="9811"/>
                </a:cubicBezTo>
                <a:cubicBezTo>
                  <a:pt x="16663" y="9798"/>
                  <a:pt x="16698" y="9771"/>
                  <a:pt x="16709" y="9740"/>
                </a:cubicBezTo>
                <a:cubicBezTo>
                  <a:pt x="16725" y="9749"/>
                  <a:pt x="16741" y="9758"/>
                  <a:pt x="16757" y="9767"/>
                </a:cubicBezTo>
                <a:cubicBezTo>
                  <a:pt x="16769" y="9767"/>
                  <a:pt x="16778" y="9762"/>
                  <a:pt x="16785" y="9756"/>
                </a:cubicBezTo>
                <a:cubicBezTo>
                  <a:pt x="16797" y="9780"/>
                  <a:pt x="16820" y="9802"/>
                  <a:pt x="16840" y="9817"/>
                </a:cubicBezTo>
                <a:cubicBezTo>
                  <a:pt x="16852" y="9804"/>
                  <a:pt x="16864" y="9788"/>
                  <a:pt x="16873" y="9771"/>
                </a:cubicBezTo>
                <a:cubicBezTo>
                  <a:pt x="16891" y="9805"/>
                  <a:pt x="16902" y="9828"/>
                  <a:pt x="16908" y="9843"/>
                </a:cubicBezTo>
                <a:cubicBezTo>
                  <a:pt x="16847" y="9895"/>
                  <a:pt x="17004" y="10307"/>
                  <a:pt x="17021" y="10410"/>
                </a:cubicBezTo>
                <a:cubicBezTo>
                  <a:pt x="17070" y="10691"/>
                  <a:pt x="17304" y="10518"/>
                  <a:pt x="17449" y="10518"/>
                </a:cubicBezTo>
                <a:cubicBezTo>
                  <a:pt x="17808" y="10215"/>
                  <a:pt x="17261" y="9613"/>
                  <a:pt x="17080" y="9402"/>
                </a:cubicBezTo>
                <a:lnTo>
                  <a:pt x="17048" y="9438"/>
                </a:lnTo>
                <a:cubicBezTo>
                  <a:pt x="16837" y="9231"/>
                  <a:pt x="16887" y="9348"/>
                  <a:pt x="17005" y="9091"/>
                </a:cubicBezTo>
                <a:cubicBezTo>
                  <a:pt x="17099" y="8895"/>
                  <a:pt x="16986" y="8839"/>
                  <a:pt x="17044" y="8633"/>
                </a:cubicBezTo>
                <a:cubicBezTo>
                  <a:pt x="17065" y="8626"/>
                  <a:pt x="17115" y="8634"/>
                  <a:pt x="17137" y="8636"/>
                </a:cubicBezTo>
                <a:cubicBezTo>
                  <a:pt x="17110" y="8586"/>
                  <a:pt x="17077" y="8532"/>
                  <a:pt x="17040" y="8493"/>
                </a:cubicBezTo>
                <a:cubicBezTo>
                  <a:pt x="17041" y="8492"/>
                  <a:pt x="17041" y="8490"/>
                  <a:pt x="17042" y="8488"/>
                </a:cubicBezTo>
                <a:cubicBezTo>
                  <a:pt x="17064" y="8487"/>
                  <a:pt x="17086" y="8479"/>
                  <a:pt x="17106" y="8468"/>
                </a:cubicBezTo>
                <a:cubicBezTo>
                  <a:pt x="17136" y="8432"/>
                  <a:pt x="17150" y="8393"/>
                  <a:pt x="17159" y="8342"/>
                </a:cubicBezTo>
                <a:cubicBezTo>
                  <a:pt x="17315" y="8418"/>
                  <a:pt x="17705" y="8619"/>
                  <a:pt x="17671" y="8117"/>
                </a:cubicBezTo>
                <a:cubicBezTo>
                  <a:pt x="17658" y="7925"/>
                  <a:pt x="17808" y="7735"/>
                  <a:pt x="17792" y="7535"/>
                </a:cubicBezTo>
                <a:cubicBezTo>
                  <a:pt x="17781" y="7389"/>
                  <a:pt x="17861" y="7091"/>
                  <a:pt x="17823" y="6968"/>
                </a:cubicBezTo>
                <a:cubicBezTo>
                  <a:pt x="17754" y="6743"/>
                  <a:pt x="17595" y="6575"/>
                  <a:pt x="17533" y="6354"/>
                </a:cubicBezTo>
                <a:cubicBezTo>
                  <a:pt x="17482" y="6176"/>
                  <a:pt x="17477" y="6076"/>
                  <a:pt x="17371" y="5930"/>
                </a:cubicBezTo>
                <a:cubicBezTo>
                  <a:pt x="17206" y="5696"/>
                  <a:pt x="16964" y="5566"/>
                  <a:pt x="16701" y="5550"/>
                </a:cubicBezTo>
                <a:lnTo>
                  <a:pt x="16702" y="5599"/>
                </a:lnTo>
                <a:lnTo>
                  <a:pt x="16682" y="5620"/>
                </a:lnTo>
                <a:cubicBezTo>
                  <a:pt x="16715" y="5661"/>
                  <a:pt x="16696" y="5689"/>
                  <a:pt x="16705" y="5735"/>
                </a:cubicBezTo>
                <a:cubicBezTo>
                  <a:pt x="16705" y="5735"/>
                  <a:pt x="16701" y="5738"/>
                  <a:pt x="16686" y="5738"/>
                </a:cubicBezTo>
                <a:cubicBezTo>
                  <a:pt x="16699" y="5604"/>
                  <a:pt x="16597" y="5649"/>
                  <a:pt x="16543" y="5672"/>
                </a:cubicBezTo>
                <a:cubicBezTo>
                  <a:pt x="16464" y="5655"/>
                  <a:pt x="16474" y="5478"/>
                  <a:pt x="16362" y="5478"/>
                </a:cubicBezTo>
                <a:cubicBezTo>
                  <a:pt x="16292" y="5478"/>
                  <a:pt x="16248" y="5504"/>
                  <a:pt x="16175" y="5453"/>
                </a:cubicBezTo>
                <a:cubicBezTo>
                  <a:pt x="16188" y="5307"/>
                  <a:pt x="16331" y="5234"/>
                  <a:pt x="16320" y="5059"/>
                </a:cubicBezTo>
                <a:cubicBezTo>
                  <a:pt x="16316" y="4984"/>
                  <a:pt x="16399" y="4871"/>
                  <a:pt x="16438" y="4830"/>
                </a:cubicBezTo>
                <a:cubicBezTo>
                  <a:pt x="16438" y="4780"/>
                  <a:pt x="16419" y="4738"/>
                  <a:pt x="16403" y="4694"/>
                </a:cubicBezTo>
                <a:cubicBezTo>
                  <a:pt x="16485" y="4410"/>
                  <a:pt x="16622" y="4513"/>
                  <a:pt x="16822" y="4502"/>
                </a:cubicBezTo>
                <a:cubicBezTo>
                  <a:pt x="17017" y="4491"/>
                  <a:pt x="17229" y="4512"/>
                  <a:pt x="17432" y="4486"/>
                </a:cubicBezTo>
                <a:cubicBezTo>
                  <a:pt x="17432" y="4486"/>
                  <a:pt x="17380" y="4399"/>
                  <a:pt x="17380" y="4399"/>
                </a:cubicBezTo>
                <a:cubicBezTo>
                  <a:pt x="17472" y="4395"/>
                  <a:pt x="17591" y="4417"/>
                  <a:pt x="17675" y="4457"/>
                </a:cubicBezTo>
                <a:lnTo>
                  <a:pt x="17587" y="4479"/>
                </a:lnTo>
                <a:cubicBezTo>
                  <a:pt x="17820" y="4694"/>
                  <a:pt x="18012" y="4482"/>
                  <a:pt x="18255" y="4567"/>
                </a:cubicBezTo>
                <a:lnTo>
                  <a:pt x="18310" y="4498"/>
                </a:lnTo>
                <a:cubicBezTo>
                  <a:pt x="18234" y="4374"/>
                  <a:pt x="18125" y="4427"/>
                  <a:pt x="18045" y="4339"/>
                </a:cubicBezTo>
                <a:cubicBezTo>
                  <a:pt x="18017" y="4297"/>
                  <a:pt x="18066" y="4003"/>
                  <a:pt x="18073" y="3947"/>
                </a:cubicBezTo>
                <a:cubicBezTo>
                  <a:pt x="18187" y="3913"/>
                  <a:pt x="18309" y="3913"/>
                  <a:pt x="18421" y="3949"/>
                </a:cubicBezTo>
                <a:cubicBezTo>
                  <a:pt x="18458" y="3949"/>
                  <a:pt x="18515" y="4111"/>
                  <a:pt x="18527" y="4157"/>
                </a:cubicBezTo>
                <a:cubicBezTo>
                  <a:pt x="18550" y="4152"/>
                  <a:pt x="18576" y="4143"/>
                  <a:pt x="18595" y="4129"/>
                </a:cubicBezTo>
                <a:cubicBezTo>
                  <a:pt x="18617" y="4170"/>
                  <a:pt x="18639" y="4210"/>
                  <a:pt x="18664" y="4248"/>
                </a:cubicBezTo>
                <a:cubicBezTo>
                  <a:pt x="18693" y="4222"/>
                  <a:pt x="18725" y="4201"/>
                  <a:pt x="18757" y="4186"/>
                </a:cubicBezTo>
                <a:cubicBezTo>
                  <a:pt x="18758" y="4038"/>
                  <a:pt x="18825" y="3956"/>
                  <a:pt x="18932" y="4040"/>
                </a:cubicBezTo>
                <a:cubicBezTo>
                  <a:pt x="18932" y="4003"/>
                  <a:pt x="18933" y="3962"/>
                  <a:pt x="18927" y="3925"/>
                </a:cubicBezTo>
                <a:cubicBezTo>
                  <a:pt x="18949" y="3962"/>
                  <a:pt x="18974" y="4040"/>
                  <a:pt x="19016" y="4044"/>
                </a:cubicBezTo>
                <a:cubicBezTo>
                  <a:pt x="19020" y="4065"/>
                  <a:pt x="19027" y="4085"/>
                  <a:pt x="19036" y="4104"/>
                </a:cubicBezTo>
                <a:cubicBezTo>
                  <a:pt x="18991" y="4134"/>
                  <a:pt x="18948" y="4163"/>
                  <a:pt x="18913" y="4209"/>
                </a:cubicBezTo>
                <a:lnTo>
                  <a:pt x="18933" y="4227"/>
                </a:lnTo>
                <a:lnTo>
                  <a:pt x="18922" y="4242"/>
                </a:lnTo>
                <a:cubicBezTo>
                  <a:pt x="18933" y="4251"/>
                  <a:pt x="18941" y="4262"/>
                  <a:pt x="18947" y="4276"/>
                </a:cubicBezTo>
                <a:cubicBezTo>
                  <a:pt x="18922" y="4461"/>
                  <a:pt x="18945" y="4782"/>
                  <a:pt x="18746" y="4754"/>
                </a:cubicBezTo>
                <a:cubicBezTo>
                  <a:pt x="18747" y="4788"/>
                  <a:pt x="18744" y="4821"/>
                  <a:pt x="18739" y="4854"/>
                </a:cubicBezTo>
                <a:cubicBezTo>
                  <a:pt x="18836" y="5008"/>
                  <a:pt x="18864" y="5224"/>
                  <a:pt x="18983" y="5396"/>
                </a:cubicBezTo>
                <a:cubicBezTo>
                  <a:pt x="19126" y="5602"/>
                  <a:pt x="19308" y="5753"/>
                  <a:pt x="19457" y="5949"/>
                </a:cubicBezTo>
                <a:cubicBezTo>
                  <a:pt x="19532" y="6048"/>
                  <a:pt x="19836" y="6469"/>
                  <a:pt x="19960" y="6469"/>
                </a:cubicBezTo>
                <a:cubicBezTo>
                  <a:pt x="20212" y="6469"/>
                  <a:pt x="19956" y="6018"/>
                  <a:pt x="19950" y="5979"/>
                </a:cubicBezTo>
                <a:cubicBezTo>
                  <a:pt x="19977" y="5936"/>
                  <a:pt x="20168" y="5982"/>
                  <a:pt x="20211" y="5985"/>
                </a:cubicBezTo>
                <a:cubicBezTo>
                  <a:pt x="20174" y="5942"/>
                  <a:pt x="19926" y="5707"/>
                  <a:pt x="19968" y="5649"/>
                </a:cubicBezTo>
                <a:cubicBezTo>
                  <a:pt x="19982" y="5630"/>
                  <a:pt x="20101" y="5654"/>
                  <a:pt x="20126" y="5664"/>
                </a:cubicBezTo>
                <a:cubicBezTo>
                  <a:pt x="20192" y="5412"/>
                  <a:pt x="19863" y="5420"/>
                  <a:pt x="19903" y="5247"/>
                </a:cubicBezTo>
                <a:cubicBezTo>
                  <a:pt x="19934" y="5260"/>
                  <a:pt x="19968" y="5294"/>
                  <a:pt x="19997" y="5315"/>
                </a:cubicBezTo>
                <a:cubicBezTo>
                  <a:pt x="20147" y="5117"/>
                  <a:pt x="19645" y="4785"/>
                  <a:pt x="19523" y="4756"/>
                </a:cubicBezTo>
                <a:cubicBezTo>
                  <a:pt x="19467" y="4748"/>
                  <a:pt x="19432" y="4643"/>
                  <a:pt x="19443" y="4586"/>
                </a:cubicBezTo>
                <a:cubicBezTo>
                  <a:pt x="19470" y="4445"/>
                  <a:pt x="19324" y="4420"/>
                  <a:pt x="19334" y="4366"/>
                </a:cubicBezTo>
                <a:cubicBezTo>
                  <a:pt x="19351" y="4272"/>
                  <a:pt x="19470" y="4429"/>
                  <a:pt x="19504" y="4429"/>
                </a:cubicBezTo>
                <a:cubicBezTo>
                  <a:pt x="19583" y="4429"/>
                  <a:pt x="19522" y="4292"/>
                  <a:pt x="19560" y="4279"/>
                </a:cubicBezTo>
                <a:cubicBezTo>
                  <a:pt x="19779" y="4468"/>
                  <a:pt x="19644" y="4227"/>
                  <a:pt x="19830" y="4227"/>
                </a:cubicBezTo>
                <a:cubicBezTo>
                  <a:pt x="19974" y="4180"/>
                  <a:pt x="20153" y="4358"/>
                  <a:pt x="20275" y="4424"/>
                </a:cubicBezTo>
                <a:cubicBezTo>
                  <a:pt x="20286" y="4362"/>
                  <a:pt x="20280" y="4286"/>
                  <a:pt x="20244" y="4238"/>
                </a:cubicBezTo>
                <a:cubicBezTo>
                  <a:pt x="20487" y="4009"/>
                  <a:pt x="20524" y="3674"/>
                  <a:pt x="20914" y="3862"/>
                </a:cubicBezTo>
                <a:cubicBezTo>
                  <a:pt x="20928" y="3840"/>
                  <a:pt x="20946" y="3835"/>
                  <a:pt x="20968" y="3843"/>
                </a:cubicBezTo>
                <a:cubicBezTo>
                  <a:pt x="20980" y="3602"/>
                  <a:pt x="20494" y="3359"/>
                  <a:pt x="20326" y="3322"/>
                </a:cubicBezTo>
                <a:cubicBezTo>
                  <a:pt x="20400" y="3299"/>
                  <a:pt x="20509" y="3221"/>
                  <a:pt x="20442" y="3106"/>
                </a:cubicBezTo>
                <a:cubicBezTo>
                  <a:pt x="20615" y="3209"/>
                  <a:pt x="20796" y="3130"/>
                  <a:pt x="20975" y="3259"/>
                </a:cubicBezTo>
                <a:cubicBezTo>
                  <a:pt x="21043" y="3307"/>
                  <a:pt x="21600" y="3507"/>
                  <a:pt x="21591" y="3334"/>
                </a:cubicBezTo>
                <a:cubicBezTo>
                  <a:pt x="21518" y="3261"/>
                  <a:pt x="21537" y="3195"/>
                  <a:pt x="21482" y="3136"/>
                </a:cubicBezTo>
                <a:close/>
                <a:moveTo>
                  <a:pt x="16994" y="18909"/>
                </a:moveTo>
                <a:cubicBezTo>
                  <a:pt x="16992" y="18916"/>
                  <a:pt x="16986" y="18936"/>
                  <a:pt x="16994" y="18908"/>
                </a:cubicBezTo>
                <a:cubicBezTo>
                  <a:pt x="16995" y="18905"/>
                  <a:pt x="16995" y="18906"/>
                  <a:pt x="16994" y="18908"/>
                </a:cubicBezTo>
                <a:cubicBezTo>
                  <a:pt x="17025" y="18802"/>
                  <a:pt x="16849" y="18703"/>
                  <a:pt x="16797" y="18645"/>
                </a:cubicBezTo>
                <a:cubicBezTo>
                  <a:pt x="16910" y="18509"/>
                  <a:pt x="16724" y="18432"/>
                  <a:pt x="16738" y="18304"/>
                </a:cubicBezTo>
                <a:lnTo>
                  <a:pt x="16754" y="18340"/>
                </a:lnTo>
                <a:lnTo>
                  <a:pt x="16768" y="18257"/>
                </a:lnTo>
                <a:lnTo>
                  <a:pt x="16776" y="18259"/>
                </a:lnTo>
                <a:cubicBezTo>
                  <a:pt x="16763" y="18110"/>
                  <a:pt x="16888" y="18117"/>
                  <a:pt x="16947" y="18016"/>
                </a:cubicBezTo>
                <a:cubicBezTo>
                  <a:pt x="16932" y="18006"/>
                  <a:pt x="16894" y="17954"/>
                  <a:pt x="16878" y="17954"/>
                </a:cubicBezTo>
                <a:cubicBezTo>
                  <a:pt x="17187" y="17954"/>
                  <a:pt x="16910" y="17614"/>
                  <a:pt x="16748" y="17594"/>
                </a:cubicBezTo>
                <a:cubicBezTo>
                  <a:pt x="16760" y="17529"/>
                  <a:pt x="16681" y="17426"/>
                  <a:pt x="16659" y="17362"/>
                </a:cubicBezTo>
                <a:cubicBezTo>
                  <a:pt x="16473" y="17255"/>
                  <a:pt x="16458" y="17581"/>
                  <a:pt x="16392" y="17697"/>
                </a:cubicBezTo>
                <a:lnTo>
                  <a:pt x="16408" y="17712"/>
                </a:lnTo>
                <a:cubicBezTo>
                  <a:pt x="16350" y="17704"/>
                  <a:pt x="16222" y="17768"/>
                  <a:pt x="16295" y="17866"/>
                </a:cubicBezTo>
                <a:cubicBezTo>
                  <a:pt x="16216" y="17940"/>
                  <a:pt x="16061" y="17932"/>
                  <a:pt x="16023" y="18049"/>
                </a:cubicBezTo>
                <a:cubicBezTo>
                  <a:pt x="15957" y="18251"/>
                  <a:pt x="15876" y="18304"/>
                  <a:pt x="15732" y="18363"/>
                </a:cubicBezTo>
                <a:cubicBezTo>
                  <a:pt x="15609" y="18415"/>
                  <a:pt x="15571" y="18696"/>
                  <a:pt x="15535" y="18708"/>
                </a:cubicBezTo>
                <a:cubicBezTo>
                  <a:pt x="15508" y="18708"/>
                  <a:pt x="15366" y="18659"/>
                  <a:pt x="15367" y="18626"/>
                </a:cubicBezTo>
                <a:lnTo>
                  <a:pt x="15369" y="18534"/>
                </a:lnTo>
                <a:lnTo>
                  <a:pt x="15311" y="18575"/>
                </a:lnTo>
                <a:lnTo>
                  <a:pt x="15306" y="18562"/>
                </a:lnTo>
                <a:cubicBezTo>
                  <a:pt x="15117" y="18677"/>
                  <a:pt x="15108" y="18934"/>
                  <a:pt x="15200" y="19136"/>
                </a:cubicBezTo>
                <a:cubicBezTo>
                  <a:pt x="15161" y="19181"/>
                  <a:pt x="15164" y="19258"/>
                  <a:pt x="15203" y="19303"/>
                </a:cubicBezTo>
                <a:cubicBezTo>
                  <a:pt x="15195" y="19335"/>
                  <a:pt x="15210" y="19374"/>
                  <a:pt x="15235" y="19385"/>
                </a:cubicBezTo>
                <a:cubicBezTo>
                  <a:pt x="15225" y="19424"/>
                  <a:pt x="15232" y="19455"/>
                  <a:pt x="15254" y="19479"/>
                </a:cubicBezTo>
                <a:cubicBezTo>
                  <a:pt x="15285" y="19481"/>
                  <a:pt x="15311" y="19464"/>
                  <a:pt x="15340" y="19452"/>
                </a:cubicBezTo>
                <a:cubicBezTo>
                  <a:pt x="15350" y="19468"/>
                  <a:pt x="15353" y="19488"/>
                  <a:pt x="15347" y="19511"/>
                </a:cubicBezTo>
                <a:cubicBezTo>
                  <a:pt x="15325" y="19540"/>
                  <a:pt x="15350" y="19890"/>
                  <a:pt x="15399" y="19920"/>
                </a:cubicBezTo>
                <a:cubicBezTo>
                  <a:pt x="15473" y="19966"/>
                  <a:pt x="15568" y="19928"/>
                  <a:pt x="15643" y="19918"/>
                </a:cubicBezTo>
                <a:cubicBezTo>
                  <a:pt x="15630" y="20115"/>
                  <a:pt x="15842" y="20079"/>
                  <a:pt x="15913" y="19951"/>
                </a:cubicBezTo>
                <a:cubicBezTo>
                  <a:pt x="15943" y="20003"/>
                  <a:pt x="16038" y="20088"/>
                  <a:pt x="16085" y="20029"/>
                </a:cubicBezTo>
                <a:cubicBezTo>
                  <a:pt x="16181" y="20173"/>
                  <a:pt x="16201" y="20238"/>
                  <a:pt x="16389" y="20115"/>
                </a:cubicBezTo>
                <a:cubicBezTo>
                  <a:pt x="16410" y="20270"/>
                  <a:pt x="16541" y="20049"/>
                  <a:pt x="16499" y="19901"/>
                </a:cubicBezTo>
                <a:cubicBezTo>
                  <a:pt x="16526" y="19881"/>
                  <a:pt x="16539" y="19851"/>
                  <a:pt x="16538" y="19809"/>
                </a:cubicBezTo>
                <a:lnTo>
                  <a:pt x="16562" y="19798"/>
                </a:lnTo>
                <a:cubicBezTo>
                  <a:pt x="16568" y="19733"/>
                  <a:pt x="16573" y="19601"/>
                  <a:pt x="16540" y="19554"/>
                </a:cubicBezTo>
                <a:cubicBezTo>
                  <a:pt x="16562" y="19523"/>
                  <a:pt x="16574" y="19505"/>
                  <a:pt x="16597" y="19520"/>
                </a:cubicBezTo>
                <a:cubicBezTo>
                  <a:pt x="16644" y="19442"/>
                  <a:pt x="16806" y="19309"/>
                  <a:pt x="16741" y="19205"/>
                </a:cubicBezTo>
                <a:cubicBezTo>
                  <a:pt x="16704" y="19144"/>
                  <a:pt x="16767" y="18984"/>
                  <a:pt x="16806" y="18955"/>
                </a:cubicBezTo>
                <a:cubicBezTo>
                  <a:pt x="16858" y="18955"/>
                  <a:pt x="16966" y="19000"/>
                  <a:pt x="16994" y="18909"/>
                </a:cubicBezTo>
                <a:close/>
                <a:moveTo>
                  <a:pt x="17082" y="15769"/>
                </a:moveTo>
                <a:cubicBezTo>
                  <a:pt x="17065" y="15769"/>
                  <a:pt x="17051" y="15769"/>
                  <a:pt x="17082" y="15769"/>
                </a:cubicBezTo>
                <a:cubicBezTo>
                  <a:pt x="17137" y="15769"/>
                  <a:pt x="17106" y="15769"/>
                  <a:pt x="17083" y="15769"/>
                </a:cubicBezTo>
                <a:cubicBezTo>
                  <a:pt x="17275" y="15768"/>
                  <a:pt x="17243" y="16089"/>
                  <a:pt x="17193" y="16059"/>
                </a:cubicBezTo>
                <a:cubicBezTo>
                  <a:pt x="17151" y="16034"/>
                  <a:pt x="17029" y="15770"/>
                  <a:pt x="17082" y="15769"/>
                </a:cubicBezTo>
                <a:close/>
              </a:path>
            </a:pathLst>
          </a:custGeom>
          <a:solidFill>
            <a:srgbClr val="D19444"/>
          </a:solidFill>
          <a:effectLst>
            <a:outerShdw blurRad="584200" dist="99030" dir="12706831" rotWithShape="0">
              <a:srgbClr val="000000">
                <a:alpha val="22200"/>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35" name="Shape"/>
          <p:cNvSpPr>
            <a:spLocks noGrp="1"/>
          </p:cNvSpPr>
          <p:nvPr>
            <p:ph type="body" sz="quarter" idx="19" hasCustomPrompt="1"/>
          </p:nvPr>
        </p:nvSpPr>
        <p:spPr>
          <a:xfrm>
            <a:off x="8308902" y="5353080"/>
            <a:ext cx="1478833" cy="1746318"/>
          </a:xfrm>
          <a:custGeom>
            <a:avLst/>
            <a:gdLst/>
            <a:ahLst/>
            <a:cxnLst>
              <a:cxn ang="0">
                <a:pos x="wd2" y="hd2"/>
              </a:cxn>
              <a:cxn ang="5400000">
                <a:pos x="wd2" y="hd2"/>
              </a:cxn>
              <a:cxn ang="10800000">
                <a:pos x="wd2" y="hd2"/>
              </a:cxn>
              <a:cxn ang="16200000">
                <a:pos x="wd2" y="hd2"/>
              </a:cxn>
            </a:cxnLst>
            <a:rect l="0" t="0" r="r" b="b"/>
            <a:pathLst>
              <a:path w="21494" h="21436" extrusionOk="0">
                <a:moveTo>
                  <a:pt x="21150" y="15574"/>
                </a:moveTo>
                <a:cubicBezTo>
                  <a:pt x="21261" y="15717"/>
                  <a:pt x="21093" y="15952"/>
                  <a:pt x="20924" y="15784"/>
                </a:cubicBezTo>
                <a:cubicBezTo>
                  <a:pt x="20982" y="16021"/>
                  <a:pt x="20891" y="16384"/>
                  <a:pt x="20777" y="16596"/>
                </a:cubicBezTo>
                <a:cubicBezTo>
                  <a:pt x="20505" y="17107"/>
                  <a:pt x="20399" y="17680"/>
                  <a:pt x="20142" y="18190"/>
                </a:cubicBezTo>
                <a:cubicBezTo>
                  <a:pt x="20021" y="18451"/>
                  <a:pt x="19582" y="18883"/>
                  <a:pt x="19210" y="18697"/>
                </a:cubicBezTo>
                <a:cubicBezTo>
                  <a:pt x="19055" y="18620"/>
                  <a:pt x="18983" y="18564"/>
                  <a:pt x="18916" y="18429"/>
                </a:cubicBezTo>
                <a:cubicBezTo>
                  <a:pt x="18874" y="18346"/>
                  <a:pt x="18895" y="18081"/>
                  <a:pt x="18885" y="18073"/>
                </a:cubicBezTo>
                <a:cubicBezTo>
                  <a:pt x="18630" y="17743"/>
                  <a:pt x="18882" y="17612"/>
                  <a:pt x="18985" y="17344"/>
                </a:cubicBezTo>
                <a:cubicBezTo>
                  <a:pt x="19114" y="17002"/>
                  <a:pt x="19115" y="16913"/>
                  <a:pt x="19087" y="16545"/>
                </a:cubicBezTo>
                <a:cubicBezTo>
                  <a:pt x="19035" y="16414"/>
                  <a:pt x="19148" y="15981"/>
                  <a:pt x="19273" y="15913"/>
                </a:cubicBezTo>
                <a:cubicBezTo>
                  <a:pt x="19479" y="15800"/>
                  <a:pt x="19740" y="15772"/>
                  <a:pt x="19957" y="15653"/>
                </a:cubicBezTo>
                <a:cubicBezTo>
                  <a:pt x="20082" y="15574"/>
                  <a:pt x="20117" y="15501"/>
                  <a:pt x="20239" y="15478"/>
                </a:cubicBezTo>
                <a:cubicBezTo>
                  <a:pt x="20387" y="15448"/>
                  <a:pt x="20295" y="14983"/>
                  <a:pt x="20473" y="15143"/>
                </a:cubicBezTo>
                <a:cubicBezTo>
                  <a:pt x="20533" y="15027"/>
                  <a:pt x="20661" y="14865"/>
                  <a:pt x="20739" y="14731"/>
                </a:cubicBezTo>
                <a:cubicBezTo>
                  <a:pt x="20722" y="14552"/>
                  <a:pt x="20909" y="14739"/>
                  <a:pt x="20929" y="14819"/>
                </a:cubicBezTo>
                <a:cubicBezTo>
                  <a:pt x="20973" y="14985"/>
                  <a:pt x="21061" y="15461"/>
                  <a:pt x="21150" y="15574"/>
                </a:cubicBezTo>
                <a:cubicBezTo>
                  <a:pt x="21173" y="15603"/>
                  <a:pt x="21138" y="15559"/>
                  <a:pt x="21150" y="15574"/>
                </a:cubicBezTo>
                <a:close/>
                <a:moveTo>
                  <a:pt x="21449" y="7942"/>
                </a:moveTo>
                <a:cubicBezTo>
                  <a:pt x="21344" y="7731"/>
                  <a:pt x="21600" y="7533"/>
                  <a:pt x="21152" y="7539"/>
                </a:cubicBezTo>
                <a:cubicBezTo>
                  <a:pt x="21008" y="7541"/>
                  <a:pt x="20754" y="7739"/>
                  <a:pt x="20526" y="7739"/>
                </a:cubicBezTo>
                <a:cubicBezTo>
                  <a:pt x="20244" y="7739"/>
                  <a:pt x="20016" y="7865"/>
                  <a:pt x="19729" y="7865"/>
                </a:cubicBezTo>
                <a:cubicBezTo>
                  <a:pt x="19565" y="7865"/>
                  <a:pt x="19469" y="8014"/>
                  <a:pt x="19302" y="7993"/>
                </a:cubicBezTo>
                <a:cubicBezTo>
                  <a:pt x="19093" y="7930"/>
                  <a:pt x="19070" y="7669"/>
                  <a:pt x="18908" y="7605"/>
                </a:cubicBezTo>
                <a:cubicBezTo>
                  <a:pt x="19001" y="7551"/>
                  <a:pt x="19025" y="7458"/>
                  <a:pt x="18981" y="7374"/>
                </a:cubicBezTo>
                <a:cubicBezTo>
                  <a:pt x="19062" y="7284"/>
                  <a:pt x="18938" y="7312"/>
                  <a:pt x="18896" y="7232"/>
                </a:cubicBezTo>
                <a:cubicBezTo>
                  <a:pt x="18780" y="7074"/>
                  <a:pt x="18298" y="6560"/>
                  <a:pt x="18034" y="6598"/>
                </a:cubicBezTo>
                <a:cubicBezTo>
                  <a:pt x="17984" y="6467"/>
                  <a:pt x="17855" y="6463"/>
                  <a:pt x="17803" y="6343"/>
                </a:cubicBezTo>
                <a:cubicBezTo>
                  <a:pt x="17753" y="6232"/>
                  <a:pt x="17703" y="5708"/>
                  <a:pt x="17456" y="5708"/>
                </a:cubicBezTo>
                <a:lnTo>
                  <a:pt x="17456" y="5708"/>
                </a:lnTo>
                <a:cubicBezTo>
                  <a:pt x="17148" y="5708"/>
                  <a:pt x="17061" y="5095"/>
                  <a:pt x="17028" y="4927"/>
                </a:cubicBezTo>
                <a:lnTo>
                  <a:pt x="17085" y="4930"/>
                </a:lnTo>
                <a:cubicBezTo>
                  <a:pt x="16985" y="4575"/>
                  <a:pt x="16629" y="4445"/>
                  <a:pt x="16480" y="4141"/>
                </a:cubicBezTo>
                <a:lnTo>
                  <a:pt x="16435" y="4152"/>
                </a:lnTo>
                <a:cubicBezTo>
                  <a:pt x="16428" y="4118"/>
                  <a:pt x="16411" y="4085"/>
                  <a:pt x="16410" y="4050"/>
                </a:cubicBezTo>
                <a:cubicBezTo>
                  <a:pt x="16418" y="4049"/>
                  <a:pt x="16577" y="4040"/>
                  <a:pt x="16577" y="4040"/>
                </a:cubicBezTo>
                <a:cubicBezTo>
                  <a:pt x="16561" y="4019"/>
                  <a:pt x="16373" y="3888"/>
                  <a:pt x="16373" y="3877"/>
                </a:cubicBezTo>
                <a:cubicBezTo>
                  <a:pt x="16140" y="3556"/>
                  <a:pt x="15927" y="3229"/>
                  <a:pt x="15764" y="2884"/>
                </a:cubicBezTo>
                <a:cubicBezTo>
                  <a:pt x="15810" y="2908"/>
                  <a:pt x="15860" y="2921"/>
                  <a:pt x="15913" y="2924"/>
                </a:cubicBezTo>
                <a:cubicBezTo>
                  <a:pt x="16212" y="2508"/>
                  <a:pt x="16034" y="2139"/>
                  <a:pt x="15828" y="1728"/>
                </a:cubicBezTo>
                <a:cubicBezTo>
                  <a:pt x="15663" y="1776"/>
                  <a:pt x="15487" y="1765"/>
                  <a:pt x="15320" y="1792"/>
                </a:cubicBezTo>
                <a:cubicBezTo>
                  <a:pt x="15262" y="1792"/>
                  <a:pt x="15004" y="1673"/>
                  <a:pt x="14939" y="1652"/>
                </a:cubicBezTo>
                <a:cubicBezTo>
                  <a:pt x="14877" y="1646"/>
                  <a:pt x="14703" y="1675"/>
                  <a:pt x="14673" y="1666"/>
                </a:cubicBezTo>
                <a:cubicBezTo>
                  <a:pt x="14649" y="1666"/>
                  <a:pt x="14604" y="1640"/>
                  <a:pt x="14583" y="1631"/>
                </a:cubicBezTo>
                <a:cubicBezTo>
                  <a:pt x="14579" y="1638"/>
                  <a:pt x="14541" y="1746"/>
                  <a:pt x="14548" y="1746"/>
                </a:cubicBezTo>
                <a:cubicBezTo>
                  <a:pt x="14314" y="1775"/>
                  <a:pt x="14213" y="1915"/>
                  <a:pt x="13949" y="1776"/>
                </a:cubicBezTo>
                <a:cubicBezTo>
                  <a:pt x="13737" y="1662"/>
                  <a:pt x="13370" y="1599"/>
                  <a:pt x="13126" y="1666"/>
                </a:cubicBezTo>
                <a:cubicBezTo>
                  <a:pt x="13114" y="1631"/>
                  <a:pt x="12362" y="1325"/>
                  <a:pt x="12311" y="1315"/>
                </a:cubicBezTo>
                <a:cubicBezTo>
                  <a:pt x="12058" y="1263"/>
                  <a:pt x="11585" y="1295"/>
                  <a:pt x="11468" y="1561"/>
                </a:cubicBezTo>
                <a:cubicBezTo>
                  <a:pt x="11405" y="1704"/>
                  <a:pt x="11546" y="1817"/>
                  <a:pt x="11493" y="1940"/>
                </a:cubicBezTo>
                <a:cubicBezTo>
                  <a:pt x="11411" y="2129"/>
                  <a:pt x="10260" y="1753"/>
                  <a:pt x="10229" y="1583"/>
                </a:cubicBezTo>
                <a:cubicBezTo>
                  <a:pt x="10181" y="1321"/>
                  <a:pt x="9285" y="1213"/>
                  <a:pt x="9029" y="1193"/>
                </a:cubicBezTo>
                <a:cubicBezTo>
                  <a:pt x="9018" y="1125"/>
                  <a:pt x="8978" y="1083"/>
                  <a:pt x="8892" y="1075"/>
                </a:cubicBezTo>
                <a:lnTo>
                  <a:pt x="8892" y="1071"/>
                </a:lnTo>
                <a:cubicBezTo>
                  <a:pt x="8848" y="1075"/>
                  <a:pt x="8690" y="1054"/>
                  <a:pt x="8710" y="986"/>
                </a:cubicBezTo>
                <a:cubicBezTo>
                  <a:pt x="8710" y="964"/>
                  <a:pt x="8994" y="767"/>
                  <a:pt x="9016" y="679"/>
                </a:cubicBezTo>
                <a:cubicBezTo>
                  <a:pt x="9056" y="517"/>
                  <a:pt x="8891" y="519"/>
                  <a:pt x="8901" y="450"/>
                </a:cubicBezTo>
                <a:cubicBezTo>
                  <a:pt x="8820" y="389"/>
                  <a:pt x="9205" y="-90"/>
                  <a:pt x="8780" y="124"/>
                </a:cubicBezTo>
                <a:cubicBezTo>
                  <a:pt x="8738" y="-14"/>
                  <a:pt x="7966" y="-25"/>
                  <a:pt x="7786" y="33"/>
                </a:cubicBezTo>
                <a:cubicBezTo>
                  <a:pt x="7755" y="33"/>
                  <a:pt x="7236" y="45"/>
                  <a:pt x="7284" y="112"/>
                </a:cubicBezTo>
                <a:cubicBezTo>
                  <a:pt x="6980" y="-39"/>
                  <a:pt x="6476" y="127"/>
                  <a:pt x="6182" y="191"/>
                </a:cubicBezTo>
                <a:cubicBezTo>
                  <a:pt x="5782" y="191"/>
                  <a:pt x="5357" y="466"/>
                  <a:pt x="4985" y="577"/>
                </a:cubicBezTo>
                <a:cubicBezTo>
                  <a:pt x="4968" y="561"/>
                  <a:pt x="4957" y="544"/>
                  <a:pt x="4950" y="523"/>
                </a:cubicBezTo>
                <a:lnTo>
                  <a:pt x="4918" y="529"/>
                </a:lnTo>
                <a:lnTo>
                  <a:pt x="4905" y="496"/>
                </a:lnTo>
                <a:cubicBezTo>
                  <a:pt x="4737" y="581"/>
                  <a:pt x="4445" y="574"/>
                  <a:pt x="4277" y="480"/>
                </a:cubicBezTo>
                <a:cubicBezTo>
                  <a:pt x="4282" y="423"/>
                  <a:pt x="4286" y="367"/>
                  <a:pt x="4279" y="311"/>
                </a:cubicBezTo>
                <a:cubicBezTo>
                  <a:pt x="3839" y="327"/>
                  <a:pt x="3931" y="706"/>
                  <a:pt x="3692" y="913"/>
                </a:cubicBezTo>
                <a:cubicBezTo>
                  <a:pt x="3463" y="1112"/>
                  <a:pt x="3139" y="1114"/>
                  <a:pt x="2935" y="1363"/>
                </a:cubicBezTo>
                <a:cubicBezTo>
                  <a:pt x="2899" y="1537"/>
                  <a:pt x="2704" y="1647"/>
                  <a:pt x="2717" y="1829"/>
                </a:cubicBezTo>
                <a:cubicBezTo>
                  <a:pt x="2734" y="2071"/>
                  <a:pt x="2718" y="2224"/>
                  <a:pt x="2488" y="2389"/>
                </a:cubicBezTo>
                <a:cubicBezTo>
                  <a:pt x="2217" y="2584"/>
                  <a:pt x="1913" y="2731"/>
                  <a:pt x="1546" y="2719"/>
                </a:cubicBezTo>
                <a:cubicBezTo>
                  <a:pt x="1507" y="2976"/>
                  <a:pt x="1199" y="3017"/>
                  <a:pt x="1132" y="3212"/>
                </a:cubicBezTo>
                <a:cubicBezTo>
                  <a:pt x="1025" y="3521"/>
                  <a:pt x="918" y="3677"/>
                  <a:pt x="641" y="3906"/>
                </a:cubicBezTo>
                <a:lnTo>
                  <a:pt x="670" y="3942"/>
                </a:lnTo>
                <a:cubicBezTo>
                  <a:pt x="508" y="4166"/>
                  <a:pt x="173" y="4557"/>
                  <a:pt x="339" y="4803"/>
                </a:cubicBezTo>
                <a:lnTo>
                  <a:pt x="391" y="4803"/>
                </a:lnTo>
                <a:cubicBezTo>
                  <a:pt x="467" y="4803"/>
                  <a:pt x="416" y="5040"/>
                  <a:pt x="558" y="5026"/>
                </a:cubicBezTo>
                <a:cubicBezTo>
                  <a:pt x="575" y="5060"/>
                  <a:pt x="612" y="5269"/>
                  <a:pt x="543" y="5269"/>
                </a:cubicBezTo>
                <a:lnTo>
                  <a:pt x="456" y="5299"/>
                </a:lnTo>
                <a:cubicBezTo>
                  <a:pt x="764" y="5604"/>
                  <a:pt x="582" y="5896"/>
                  <a:pt x="452" y="6228"/>
                </a:cubicBezTo>
                <a:cubicBezTo>
                  <a:pt x="401" y="6220"/>
                  <a:pt x="345" y="6229"/>
                  <a:pt x="297" y="6251"/>
                </a:cubicBezTo>
                <a:cubicBezTo>
                  <a:pt x="430" y="6424"/>
                  <a:pt x="154" y="6618"/>
                  <a:pt x="0" y="6730"/>
                </a:cubicBezTo>
                <a:cubicBezTo>
                  <a:pt x="249" y="6752"/>
                  <a:pt x="299" y="6978"/>
                  <a:pt x="276" y="7155"/>
                </a:cubicBezTo>
                <a:lnTo>
                  <a:pt x="307" y="7155"/>
                </a:lnTo>
                <a:cubicBezTo>
                  <a:pt x="294" y="7155"/>
                  <a:pt x="281" y="7155"/>
                  <a:pt x="268" y="7155"/>
                </a:cubicBezTo>
                <a:cubicBezTo>
                  <a:pt x="265" y="7167"/>
                  <a:pt x="258" y="7174"/>
                  <a:pt x="247" y="7177"/>
                </a:cubicBezTo>
                <a:cubicBezTo>
                  <a:pt x="206" y="7341"/>
                  <a:pt x="390" y="7647"/>
                  <a:pt x="654" y="7597"/>
                </a:cubicBezTo>
                <a:cubicBezTo>
                  <a:pt x="662" y="7714"/>
                  <a:pt x="780" y="7762"/>
                  <a:pt x="802" y="7878"/>
                </a:cubicBezTo>
                <a:cubicBezTo>
                  <a:pt x="873" y="7889"/>
                  <a:pt x="913" y="7864"/>
                  <a:pt x="946" y="7814"/>
                </a:cubicBezTo>
                <a:cubicBezTo>
                  <a:pt x="1016" y="8004"/>
                  <a:pt x="1264" y="8051"/>
                  <a:pt x="1309" y="8201"/>
                </a:cubicBezTo>
                <a:cubicBezTo>
                  <a:pt x="1426" y="8354"/>
                  <a:pt x="1416" y="8441"/>
                  <a:pt x="1473" y="8622"/>
                </a:cubicBezTo>
                <a:lnTo>
                  <a:pt x="1520" y="8622"/>
                </a:lnTo>
                <a:cubicBezTo>
                  <a:pt x="1569" y="8710"/>
                  <a:pt x="1975" y="9160"/>
                  <a:pt x="2133" y="9105"/>
                </a:cubicBezTo>
                <a:cubicBezTo>
                  <a:pt x="2414" y="9356"/>
                  <a:pt x="2674" y="9574"/>
                  <a:pt x="3086" y="9750"/>
                </a:cubicBezTo>
                <a:cubicBezTo>
                  <a:pt x="3082" y="9812"/>
                  <a:pt x="3079" y="9875"/>
                  <a:pt x="3077" y="9937"/>
                </a:cubicBezTo>
                <a:cubicBezTo>
                  <a:pt x="3152" y="9898"/>
                  <a:pt x="3229" y="9859"/>
                  <a:pt x="3307" y="9824"/>
                </a:cubicBezTo>
                <a:lnTo>
                  <a:pt x="3321" y="9829"/>
                </a:lnTo>
                <a:lnTo>
                  <a:pt x="3322" y="9817"/>
                </a:lnTo>
                <a:cubicBezTo>
                  <a:pt x="3580" y="9701"/>
                  <a:pt x="3830" y="9612"/>
                  <a:pt x="4125" y="9621"/>
                </a:cubicBezTo>
                <a:cubicBezTo>
                  <a:pt x="4261" y="9626"/>
                  <a:pt x="4581" y="9721"/>
                  <a:pt x="4686" y="9617"/>
                </a:cubicBezTo>
                <a:cubicBezTo>
                  <a:pt x="4748" y="9641"/>
                  <a:pt x="4808" y="9667"/>
                  <a:pt x="4866" y="9695"/>
                </a:cubicBezTo>
                <a:cubicBezTo>
                  <a:pt x="5080" y="9574"/>
                  <a:pt x="5871" y="9431"/>
                  <a:pt x="5918" y="9296"/>
                </a:cubicBezTo>
                <a:cubicBezTo>
                  <a:pt x="5972" y="9317"/>
                  <a:pt x="5995" y="9339"/>
                  <a:pt x="6016" y="9264"/>
                </a:cubicBezTo>
                <a:cubicBezTo>
                  <a:pt x="6022" y="9261"/>
                  <a:pt x="6045" y="9250"/>
                  <a:pt x="6080" y="9241"/>
                </a:cubicBezTo>
                <a:cubicBezTo>
                  <a:pt x="6162" y="9312"/>
                  <a:pt x="6375" y="9249"/>
                  <a:pt x="6476" y="9223"/>
                </a:cubicBezTo>
                <a:lnTo>
                  <a:pt x="6476" y="9214"/>
                </a:lnTo>
                <a:cubicBezTo>
                  <a:pt x="7144" y="9195"/>
                  <a:pt x="6984" y="9378"/>
                  <a:pt x="7304" y="9739"/>
                </a:cubicBezTo>
                <a:cubicBezTo>
                  <a:pt x="7475" y="9932"/>
                  <a:pt x="7980" y="9814"/>
                  <a:pt x="8200" y="9773"/>
                </a:cubicBezTo>
                <a:cubicBezTo>
                  <a:pt x="8223" y="9858"/>
                  <a:pt x="8315" y="9945"/>
                  <a:pt x="8426" y="9941"/>
                </a:cubicBezTo>
                <a:cubicBezTo>
                  <a:pt x="8418" y="9986"/>
                  <a:pt x="8482" y="10342"/>
                  <a:pt x="8493" y="10381"/>
                </a:cubicBezTo>
                <a:lnTo>
                  <a:pt x="8473" y="10381"/>
                </a:lnTo>
                <a:cubicBezTo>
                  <a:pt x="8451" y="10590"/>
                  <a:pt x="8231" y="10752"/>
                  <a:pt x="8455" y="10846"/>
                </a:cubicBezTo>
                <a:cubicBezTo>
                  <a:pt x="8424" y="11002"/>
                  <a:pt x="8415" y="11164"/>
                  <a:pt x="8205" y="11187"/>
                </a:cubicBezTo>
                <a:cubicBezTo>
                  <a:pt x="8322" y="11607"/>
                  <a:pt x="8608" y="11836"/>
                  <a:pt x="8916" y="12161"/>
                </a:cubicBezTo>
                <a:cubicBezTo>
                  <a:pt x="8896" y="12195"/>
                  <a:pt x="8883" y="12228"/>
                  <a:pt x="8856" y="12259"/>
                </a:cubicBezTo>
                <a:cubicBezTo>
                  <a:pt x="9007" y="12382"/>
                  <a:pt x="9103" y="12537"/>
                  <a:pt x="9233" y="12666"/>
                </a:cubicBezTo>
                <a:lnTo>
                  <a:pt x="9303" y="12614"/>
                </a:lnTo>
                <a:cubicBezTo>
                  <a:pt x="9334" y="12654"/>
                  <a:pt x="9303" y="12657"/>
                  <a:pt x="9301" y="12701"/>
                </a:cubicBezTo>
                <a:lnTo>
                  <a:pt x="9265" y="12704"/>
                </a:lnTo>
                <a:cubicBezTo>
                  <a:pt x="9269" y="12865"/>
                  <a:pt x="9736" y="13608"/>
                  <a:pt x="9628" y="13713"/>
                </a:cubicBezTo>
                <a:cubicBezTo>
                  <a:pt x="9399" y="13830"/>
                  <a:pt x="9559" y="14066"/>
                  <a:pt x="9672" y="14224"/>
                </a:cubicBezTo>
                <a:cubicBezTo>
                  <a:pt x="9958" y="14623"/>
                  <a:pt x="9535" y="14683"/>
                  <a:pt x="9477" y="14929"/>
                </a:cubicBezTo>
                <a:cubicBezTo>
                  <a:pt x="9422" y="15139"/>
                  <a:pt x="9270" y="15661"/>
                  <a:pt x="9117" y="15801"/>
                </a:cubicBezTo>
                <a:cubicBezTo>
                  <a:pt x="9132" y="15821"/>
                  <a:pt x="9142" y="15843"/>
                  <a:pt x="9148" y="15865"/>
                </a:cubicBezTo>
                <a:lnTo>
                  <a:pt x="9127" y="15871"/>
                </a:lnTo>
                <a:cubicBezTo>
                  <a:pt x="9147" y="15972"/>
                  <a:pt x="9127" y="16088"/>
                  <a:pt x="9127" y="16190"/>
                </a:cubicBezTo>
                <a:lnTo>
                  <a:pt x="9117" y="16197"/>
                </a:lnTo>
                <a:cubicBezTo>
                  <a:pt x="9045" y="16880"/>
                  <a:pt x="10051" y="17437"/>
                  <a:pt x="9956" y="18137"/>
                </a:cubicBezTo>
                <a:cubicBezTo>
                  <a:pt x="9907" y="18501"/>
                  <a:pt x="10103" y="19517"/>
                  <a:pt x="10608" y="19647"/>
                </a:cubicBezTo>
                <a:cubicBezTo>
                  <a:pt x="10711" y="19738"/>
                  <a:pt x="11215" y="20660"/>
                  <a:pt x="11120" y="20764"/>
                </a:cubicBezTo>
                <a:cubicBezTo>
                  <a:pt x="10785" y="20848"/>
                  <a:pt x="11116" y="20987"/>
                  <a:pt x="11144" y="21115"/>
                </a:cubicBezTo>
                <a:cubicBezTo>
                  <a:pt x="10968" y="21510"/>
                  <a:pt x="11967" y="21476"/>
                  <a:pt x="12221" y="21354"/>
                </a:cubicBezTo>
                <a:cubicBezTo>
                  <a:pt x="12519" y="21209"/>
                  <a:pt x="12813" y="21294"/>
                  <a:pt x="13150" y="21319"/>
                </a:cubicBezTo>
                <a:cubicBezTo>
                  <a:pt x="13150" y="21319"/>
                  <a:pt x="13164" y="21264"/>
                  <a:pt x="13165" y="21262"/>
                </a:cubicBezTo>
                <a:cubicBezTo>
                  <a:pt x="13768" y="21285"/>
                  <a:pt x="14233" y="20805"/>
                  <a:pt x="14641" y="20497"/>
                </a:cubicBezTo>
                <a:cubicBezTo>
                  <a:pt x="14854" y="20335"/>
                  <a:pt x="14941" y="20135"/>
                  <a:pt x="15093" y="19938"/>
                </a:cubicBezTo>
                <a:cubicBezTo>
                  <a:pt x="15177" y="19827"/>
                  <a:pt x="15387" y="19750"/>
                  <a:pt x="15454" y="19635"/>
                </a:cubicBezTo>
                <a:cubicBezTo>
                  <a:pt x="15552" y="19463"/>
                  <a:pt x="15640" y="19307"/>
                  <a:pt x="15688" y="19094"/>
                </a:cubicBezTo>
                <a:lnTo>
                  <a:pt x="15697" y="19094"/>
                </a:lnTo>
                <a:cubicBezTo>
                  <a:pt x="15716" y="18996"/>
                  <a:pt x="15724" y="18898"/>
                  <a:pt x="15722" y="18799"/>
                </a:cubicBezTo>
                <a:lnTo>
                  <a:pt x="15659" y="18795"/>
                </a:lnTo>
                <a:cubicBezTo>
                  <a:pt x="15712" y="18611"/>
                  <a:pt x="15867" y="18624"/>
                  <a:pt x="16053" y="18537"/>
                </a:cubicBezTo>
                <a:cubicBezTo>
                  <a:pt x="16371" y="18385"/>
                  <a:pt x="16454" y="18365"/>
                  <a:pt x="16521" y="18076"/>
                </a:cubicBezTo>
                <a:cubicBezTo>
                  <a:pt x="16544" y="17824"/>
                  <a:pt x="16568" y="17645"/>
                  <a:pt x="16480" y="17400"/>
                </a:cubicBezTo>
                <a:cubicBezTo>
                  <a:pt x="16325" y="16977"/>
                  <a:pt x="16456" y="16954"/>
                  <a:pt x="16829" y="16691"/>
                </a:cubicBezTo>
                <a:cubicBezTo>
                  <a:pt x="17122" y="16484"/>
                  <a:pt x="17222" y="16348"/>
                  <a:pt x="17594" y="16182"/>
                </a:cubicBezTo>
                <a:cubicBezTo>
                  <a:pt x="17872" y="16057"/>
                  <a:pt x="18450" y="15634"/>
                  <a:pt x="18274" y="15310"/>
                </a:cubicBezTo>
                <a:cubicBezTo>
                  <a:pt x="18221" y="15211"/>
                  <a:pt x="18282" y="14088"/>
                  <a:pt x="18165" y="14103"/>
                </a:cubicBezTo>
                <a:cubicBezTo>
                  <a:pt x="18141" y="14052"/>
                  <a:pt x="18023" y="13987"/>
                  <a:pt x="17958" y="13987"/>
                </a:cubicBezTo>
                <a:cubicBezTo>
                  <a:pt x="17817" y="13835"/>
                  <a:pt x="17931" y="13505"/>
                  <a:pt x="17832" y="13353"/>
                </a:cubicBezTo>
                <a:cubicBezTo>
                  <a:pt x="17796" y="13301"/>
                  <a:pt x="17878" y="13216"/>
                  <a:pt x="17887" y="13166"/>
                </a:cubicBezTo>
                <a:cubicBezTo>
                  <a:pt x="17915" y="13016"/>
                  <a:pt x="17749" y="13031"/>
                  <a:pt x="17690" y="12936"/>
                </a:cubicBezTo>
                <a:cubicBezTo>
                  <a:pt x="17639" y="12798"/>
                  <a:pt x="17991" y="12016"/>
                  <a:pt x="18132" y="11894"/>
                </a:cubicBezTo>
                <a:cubicBezTo>
                  <a:pt x="18256" y="11861"/>
                  <a:pt x="18334" y="11800"/>
                  <a:pt x="18421" y="11719"/>
                </a:cubicBezTo>
                <a:lnTo>
                  <a:pt x="18439" y="11747"/>
                </a:lnTo>
                <a:cubicBezTo>
                  <a:pt x="18933" y="11102"/>
                  <a:pt x="19669" y="10727"/>
                  <a:pt x="20222" y="10146"/>
                </a:cubicBezTo>
                <a:cubicBezTo>
                  <a:pt x="20487" y="9868"/>
                  <a:pt x="20746" y="9587"/>
                  <a:pt x="20861" y="9234"/>
                </a:cubicBezTo>
                <a:cubicBezTo>
                  <a:pt x="20916" y="9067"/>
                  <a:pt x="21026" y="8908"/>
                  <a:pt x="21115" y="8753"/>
                </a:cubicBezTo>
                <a:cubicBezTo>
                  <a:pt x="21241" y="8534"/>
                  <a:pt x="21257" y="8322"/>
                  <a:pt x="21357" y="8120"/>
                </a:cubicBezTo>
                <a:cubicBezTo>
                  <a:pt x="21369" y="8126"/>
                  <a:pt x="21377" y="8136"/>
                  <a:pt x="21381" y="8150"/>
                </a:cubicBezTo>
                <a:cubicBezTo>
                  <a:pt x="21416" y="8150"/>
                  <a:pt x="21450" y="8149"/>
                  <a:pt x="21485" y="8146"/>
                </a:cubicBezTo>
                <a:cubicBezTo>
                  <a:pt x="21506" y="8073"/>
                  <a:pt x="21488" y="8022"/>
                  <a:pt x="21449" y="7942"/>
                </a:cubicBezTo>
                <a:cubicBezTo>
                  <a:pt x="21441" y="7926"/>
                  <a:pt x="21477" y="7998"/>
                  <a:pt x="21449" y="7942"/>
                </a:cubicBezTo>
                <a:close/>
              </a:path>
            </a:pathLst>
          </a:custGeom>
          <a:solidFill>
            <a:srgbClr val="FFFFFF"/>
          </a:solidFill>
          <a:effectLst>
            <a:outerShdw blurRad="584200" dist="99030" dir="12706831" rotWithShape="0">
              <a:srgbClr val="000000">
                <a:alpha val="22200"/>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36" name="Shape"/>
          <p:cNvSpPr>
            <a:spLocks noGrp="1"/>
          </p:cNvSpPr>
          <p:nvPr>
            <p:ph type="body" sz="quarter" idx="20" hasCustomPrompt="1"/>
          </p:nvPr>
        </p:nvSpPr>
        <p:spPr>
          <a:xfrm>
            <a:off x="5744975" y="4373127"/>
            <a:ext cx="2866743" cy="1706525"/>
          </a:xfrm>
          <a:custGeom>
            <a:avLst/>
            <a:gdLst/>
            <a:ahLst/>
            <a:cxnLst>
              <a:cxn ang="0">
                <a:pos x="wd2" y="hd2"/>
              </a:cxn>
              <a:cxn ang="5400000">
                <a:pos x="wd2" y="hd2"/>
              </a:cxn>
              <a:cxn ang="10800000">
                <a:pos x="wd2" y="hd2"/>
              </a:cxn>
              <a:cxn ang="16200000">
                <a:pos x="wd2" y="hd2"/>
              </a:cxn>
            </a:cxnLst>
            <a:rect l="0" t="0" r="r" b="b"/>
            <a:pathLst>
              <a:path w="21446" h="21465" extrusionOk="0">
                <a:moveTo>
                  <a:pt x="13469" y="3580"/>
                </a:moveTo>
                <a:cubicBezTo>
                  <a:pt x="13690" y="3383"/>
                  <a:pt x="13241" y="3198"/>
                  <a:pt x="13219" y="3654"/>
                </a:cubicBezTo>
                <a:cubicBezTo>
                  <a:pt x="13301" y="3647"/>
                  <a:pt x="13395" y="3646"/>
                  <a:pt x="13469" y="3580"/>
                </a:cubicBezTo>
                <a:cubicBezTo>
                  <a:pt x="13488" y="3563"/>
                  <a:pt x="13429" y="3616"/>
                  <a:pt x="13469" y="3580"/>
                </a:cubicBezTo>
                <a:close/>
                <a:moveTo>
                  <a:pt x="11812" y="960"/>
                </a:moveTo>
                <a:cubicBezTo>
                  <a:pt x="11873" y="975"/>
                  <a:pt x="12398" y="1247"/>
                  <a:pt x="12369" y="928"/>
                </a:cubicBezTo>
                <a:cubicBezTo>
                  <a:pt x="12352" y="748"/>
                  <a:pt x="11916" y="805"/>
                  <a:pt x="11875" y="809"/>
                </a:cubicBezTo>
                <a:cubicBezTo>
                  <a:pt x="11884" y="836"/>
                  <a:pt x="11971" y="855"/>
                  <a:pt x="11950" y="900"/>
                </a:cubicBezTo>
                <a:cubicBezTo>
                  <a:pt x="11906" y="934"/>
                  <a:pt x="11860" y="954"/>
                  <a:pt x="11812" y="960"/>
                </a:cubicBezTo>
                <a:cubicBezTo>
                  <a:pt x="11855" y="970"/>
                  <a:pt x="11846" y="935"/>
                  <a:pt x="11812" y="960"/>
                </a:cubicBezTo>
                <a:close/>
                <a:moveTo>
                  <a:pt x="11540" y="1517"/>
                </a:moveTo>
                <a:cubicBezTo>
                  <a:pt x="11523" y="1533"/>
                  <a:pt x="11515" y="1556"/>
                  <a:pt x="11513" y="1586"/>
                </a:cubicBezTo>
                <a:cubicBezTo>
                  <a:pt x="11538" y="1636"/>
                  <a:pt x="11761" y="1589"/>
                  <a:pt x="11799" y="1596"/>
                </a:cubicBezTo>
                <a:cubicBezTo>
                  <a:pt x="11765" y="1635"/>
                  <a:pt x="11679" y="1642"/>
                  <a:pt x="11690" y="1736"/>
                </a:cubicBezTo>
                <a:cubicBezTo>
                  <a:pt x="11831" y="1761"/>
                  <a:pt x="11923" y="1736"/>
                  <a:pt x="12042" y="1625"/>
                </a:cubicBezTo>
                <a:cubicBezTo>
                  <a:pt x="12061" y="1607"/>
                  <a:pt x="12223" y="1391"/>
                  <a:pt x="12222" y="1391"/>
                </a:cubicBezTo>
                <a:cubicBezTo>
                  <a:pt x="12126" y="1354"/>
                  <a:pt x="11952" y="1272"/>
                  <a:pt x="11858" y="1369"/>
                </a:cubicBezTo>
                <a:cubicBezTo>
                  <a:pt x="11884" y="1388"/>
                  <a:pt x="11887" y="1414"/>
                  <a:pt x="11867" y="1446"/>
                </a:cubicBezTo>
                <a:cubicBezTo>
                  <a:pt x="11798" y="1500"/>
                  <a:pt x="11752" y="1289"/>
                  <a:pt x="11704" y="1540"/>
                </a:cubicBezTo>
                <a:cubicBezTo>
                  <a:pt x="11678" y="1531"/>
                  <a:pt x="11511" y="1089"/>
                  <a:pt x="11476" y="1479"/>
                </a:cubicBezTo>
                <a:cubicBezTo>
                  <a:pt x="11501" y="1477"/>
                  <a:pt x="11546" y="1464"/>
                  <a:pt x="11540" y="1517"/>
                </a:cubicBezTo>
                <a:cubicBezTo>
                  <a:pt x="11536" y="1546"/>
                  <a:pt x="11546" y="1464"/>
                  <a:pt x="11540" y="1517"/>
                </a:cubicBezTo>
                <a:close/>
                <a:moveTo>
                  <a:pt x="12343" y="1561"/>
                </a:moveTo>
                <a:cubicBezTo>
                  <a:pt x="12265" y="1570"/>
                  <a:pt x="12133" y="1594"/>
                  <a:pt x="12080" y="1710"/>
                </a:cubicBezTo>
                <a:cubicBezTo>
                  <a:pt x="12161" y="1774"/>
                  <a:pt x="12265" y="1833"/>
                  <a:pt x="12355" y="1780"/>
                </a:cubicBezTo>
                <a:cubicBezTo>
                  <a:pt x="12461" y="1718"/>
                  <a:pt x="12469" y="1547"/>
                  <a:pt x="12343" y="1561"/>
                </a:cubicBezTo>
                <a:cubicBezTo>
                  <a:pt x="12307" y="1565"/>
                  <a:pt x="12374" y="1558"/>
                  <a:pt x="12343" y="1561"/>
                </a:cubicBezTo>
                <a:close/>
                <a:moveTo>
                  <a:pt x="12410" y="1343"/>
                </a:moveTo>
                <a:cubicBezTo>
                  <a:pt x="12467" y="1514"/>
                  <a:pt x="12652" y="1308"/>
                  <a:pt x="12689" y="1408"/>
                </a:cubicBezTo>
                <a:cubicBezTo>
                  <a:pt x="12756" y="1588"/>
                  <a:pt x="12564" y="1588"/>
                  <a:pt x="12560" y="1740"/>
                </a:cubicBezTo>
                <a:cubicBezTo>
                  <a:pt x="12559" y="1806"/>
                  <a:pt x="12970" y="1815"/>
                  <a:pt x="12882" y="1823"/>
                </a:cubicBezTo>
                <a:cubicBezTo>
                  <a:pt x="13030" y="1809"/>
                  <a:pt x="13368" y="1722"/>
                  <a:pt x="13506" y="1791"/>
                </a:cubicBezTo>
                <a:cubicBezTo>
                  <a:pt x="13589" y="1831"/>
                  <a:pt x="13984" y="1801"/>
                  <a:pt x="13919" y="1685"/>
                </a:cubicBezTo>
                <a:cubicBezTo>
                  <a:pt x="13920" y="1684"/>
                  <a:pt x="14003" y="1641"/>
                  <a:pt x="13980" y="1596"/>
                </a:cubicBezTo>
                <a:cubicBezTo>
                  <a:pt x="13771" y="1178"/>
                  <a:pt x="13157" y="1950"/>
                  <a:pt x="12958" y="1442"/>
                </a:cubicBezTo>
                <a:cubicBezTo>
                  <a:pt x="12992" y="1431"/>
                  <a:pt x="13058" y="1449"/>
                  <a:pt x="13081" y="1404"/>
                </a:cubicBezTo>
                <a:cubicBezTo>
                  <a:pt x="12885" y="1396"/>
                  <a:pt x="12527" y="1042"/>
                  <a:pt x="12348" y="1306"/>
                </a:cubicBezTo>
                <a:cubicBezTo>
                  <a:pt x="12378" y="1305"/>
                  <a:pt x="12395" y="1296"/>
                  <a:pt x="12410" y="1343"/>
                </a:cubicBezTo>
                <a:cubicBezTo>
                  <a:pt x="12442" y="1437"/>
                  <a:pt x="12395" y="1296"/>
                  <a:pt x="12410" y="1343"/>
                </a:cubicBezTo>
                <a:close/>
                <a:moveTo>
                  <a:pt x="12979" y="817"/>
                </a:moveTo>
                <a:cubicBezTo>
                  <a:pt x="13039" y="880"/>
                  <a:pt x="13140" y="853"/>
                  <a:pt x="13207" y="852"/>
                </a:cubicBezTo>
                <a:cubicBezTo>
                  <a:pt x="13084" y="883"/>
                  <a:pt x="12938" y="1062"/>
                  <a:pt x="13163" y="1076"/>
                </a:cubicBezTo>
                <a:cubicBezTo>
                  <a:pt x="13377" y="1089"/>
                  <a:pt x="13572" y="1002"/>
                  <a:pt x="13782" y="958"/>
                </a:cubicBezTo>
                <a:cubicBezTo>
                  <a:pt x="13737" y="967"/>
                  <a:pt x="13584" y="986"/>
                  <a:pt x="13559" y="1099"/>
                </a:cubicBezTo>
                <a:cubicBezTo>
                  <a:pt x="13580" y="1003"/>
                  <a:pt x="13857" y="1306"/>
                  <a:pt x="13649" y="1256"/>
                </a:cubicBezTo>
                <a:cubicBezTo>
                  <a:pt x="13603" y="1244"/>
                  <a:pt x="13628" y="1137"/>
                  <a:pt x="13533" y="1140"/>
                </a:cubicBezTo>
                <a:cubicBezTo>
                  <a:pt x="13468" y="1141"/>
                  <a:pt x="13398" y="1300"/>
                  <a:pt x="13427" y="1300"/>
                </a:cubicBezTo>
                <a:cubicBezTo>
                  <a:pt x="13372" y="1300"/>
                  <a:pt x="13151" y="1319"/>
                  <a:pt x="13130" y="1438"/>
                </a:cubicBezTo>
                <a:cubicBezTo>
                  <a:pt x="13122" y="1478"/>
                  <a:pt x="13969" y="1488"/>
                  <a:pt x="13968" y="1499"/>
                </a:cubicBezTo>
                <a:cubicBezTo>
                  <a:pt x="13938" y="1648"/>
                  <a:pt x="14311" y="1463"/>
                  <a:pt x="14398" y="1368"/>
                </a:cubicBezTo>
                <a:cubicBezTo>
                  <a:pt x="14357" y="1353"/>
                  <a:pt x="14292" y="1384"/>
                  <a:pt x="14260" y="1341"/>
                </a:cubicBezTo>
                <a:cubicBezTo>
                  <a:pt x="14328" y="1202"/>
                  <a:pt x="14429" y="1318"/>
                  <a:pt x="14487" y="1150"/>
                </a:cubicBezTo>
                <a:cubicBezTo>
                  <a:pt x="14506" y="1095"/>
                  <a:pt x="14889" y="1042"/>
                  <a:pt x="14959" y="976"/>
                </a:cubicBezTo>
                <a:cubicBezTo>
                  <a:pt x="14946" y="967"/>
                  <a:pt x="14932" y="942"/>
                  <a:pt x="14913" y="938"/>
                </a:cubicBezTo>
                <a:cubicBezTo>
                  <a:pt x="15062" y="776"/>
                  <a:pt x="15306" y="784"/>
                  <a:pt x="15473" y="712"/>
                </a:cubicBezTo>
                <a:cubicBezTo>
                  <a:pt x="15689" y="619"/>
                  <a:pt x="15909" y="518"/>
                  <a:pt x="16130" y="463"/>
                </a:cubicBezTo>
                <a:cubicBezTo>
                  <a:pt x="16193" y="447"/>
                  <a:pt x="16764" y="265"/>
                  <a:pt x="16765" y="236"/>
                </a:cubicBezTo>
                <a:cubicBezTo>
                  <a:pt x="16780" y="-66"/>
                  <a:pt x="13963" y="274"/>
                  <a:pt x="13714" y="383"/>
                </a:cubicBezTo>
                <a:cubicBezTo>
                  <a:pt x="13768" y="359"/>
                  <a:pt x="13968" y="567"/>
                  <a:pt x="14046" y="575"/>
                </a:cubicBezTo>
                <a:cubicBezTo>
                  <a:pt x="14043" y="577"/>
                  <a:pt x="14036" y="582"/>
                  <a:pt x="14032" y="585"/>
                </a:cubicBezTo>
                <a:cubicBezTo>
                  <a:pt x="14084" y="583"/>
                  <a:pt x="14144" y="588"/>
                  <a:pt x="14191" y="615"/>
                </a:cubicBezTo>
                <a:cubicBezTo>
                  <a:pt x="14055" y="618"/>
                  <a:pt x="13967" y="761"/>
                  <a:pt x="13851" y="771"/>
                </a:cubicBezTo>
                <a:cubicBezTo>
                  <a:pt x="13991" y="759"/>
                  <a:pt x="13756" y="604"/>
                  <a:pt x="13742" y="599"/>
                </a:cubicBezTo>
                <a:cubicBezTo>
                  <a:pt x="13560" y="535"/>
                  <a:pt x="13514" y="377"/>
                  <a:pt x="13306" y="485"/>
                </a:cubicBezTo>
                <a:cubicBezTo>
                  <a:pt x="13258" y="510"/>
                  <a:pt x="12851" y="682"/>
                  <a:pt x="12979" y="817"/>
                </a:cubicBezTo>
                <a:cubicBezTo>
                  <a:pt x="13039" y="880"/>
                  <a:pt x="12960" y="797"/>
                  <a:pt x="12979" y="817"/>
                </a:cubicBezTo>
                <a:close/>
                <a:moveTo>
                  <a:pt x="9956" y="1618"/>
                </a:moveTo>
                <a:cubicBezTo>
                  <a:pt x="9927" y="1633"/>
                  <a:pt x="9879" y="1633"/>
                  <a:pt x="9868" y="1692"/>
                </a:cubicBezTo>
                <a:cubicBezTo>
                  <a:pt x="10060" y="1776"/>
                  <a:pt x="10254" y="1701"/>
                  <a:pt x="10449" y="1719"/>
                </a:cubicBezTo>
                <a:cubicBezTo>
                  <a:pt x="10414" y="1846"/>
                  <a:pt x="10163" y="1702"/>
                  <a:pt x="10102" y="1839"/>
                </a:cubicBezTo>
                <a:cubicBezTo>
                  <a:pt x="10212" y="2004"/>
                  <a:pt x="11297" y="1629"/>
                  <a:pt x="11264" y="1523"/>
                </a:cubicBezTo>
                <a:cubicBezTo>
                  <a:pt x="11241" y="1448"/>
                  <a:pt x="11154" y="1519"/>
                  <a:pt x="11121" y="1520"/>
                </a:cubicBezTo>
                <a:cubicBezTo>
                  <a:pt x="11011" y="1524"/>
                  <a:pt x="11109" y="1406"/>
                  <a:pt x="11112" y="1336"/>
                </a:cubicBezTo>
                <a:cubicBezTo>
                  <a:pt x="11026" y="1349"/>
                  <a:pt x="10944" y="1421"/>
                  <a:pt x="10859" y="1426"/>
                </a:cubicBezTo>
                <a:cubicBezTo>
                  <a:pt x="10881" y="1445"/>
                  <a:pt x="10896" y="1473"/>
                  <a:pt x="10906" y="1509"/>
                </a:cubicBezTo>
                <a:cubicBezTo>
                  <a:pt x="10875" y="1530"/>
                  <a:pt x="10842" y="1541"/>
                  <a:pt x="10809" y="1541"/>
                </a:cubicBezTo>
                <a:cubicBezTo>
                  <a:pt x="10841" y="1552"/>
                  <a:pt x="10868" y="1578"/>
                  <a:pt x="10889" y="1621"/>
                </a:cubicBezTo>
                <a:cubicBezTo>
                  <a:pt x="10849" y="1635"/>
                  <a:pt x="10644" y="1653"/>
                  <a:pt x="10590" y="1617"/>
                </a:cubicBezTo>
                <a:cubicBezTo>
                  <a:pt x="10607" y="1602"/>
                  <a:pt x="10622" y="1580"/>
                  <a:pt x="10634" y="1552"/>
                </a:cubicBezTo>
                <a:cubicBezTo>
                  <a:pt x="10580" y="1475"/>
                  <a:pt x="10519" y="1438"/>
                  <a:pt x="10450" y="1441"/>
                </a:cubicBezTo>
                <a:cubicBezTo>
                  <a:pt x="10531" y="1424"/>
                  <a:pt x="10345" y="1416"/>
                  <a:pt x="10317" y="1424"/>
                </a:cubicBezTo>
                <a:cubicBezTo>
                  <a:pt x="10190" y="1463"/>
                  <a:pt x="10078" y="1555"/>
                  <a:pt x="9956" y="1618"/>
                </a:cubicBezTo>
                <a:cubicBezTo>
                  <a:pt x="9927" y="1633"/>
                  <a:pt x="9966" y="1613"/>
                  <a:pt x="9956" y="1618"/>
                </a:cubicBezTo>
                <a:close/>
                <a:moveTo>
                  <a:pt x="9929" y="1543"/>
                </a:moveTo>
                <a:cubicBezTo>
                  <a:pt x="9974" y="1525"/>
                  <a:pt x="10014" y="1494"/>
                  <a:pt x="10050" y="1451"/>
                </a:cubicBezTo>
                <a:cubicBezTo>
                  <a:pt x="10045" y="1424"/>
                  <a:pt x="9794" y="1559"/>
                  <a:pt x="9801" y="1595"/>
                </a:cubicBezTo>
                <a:cubicBezTo>
                  <a:pt x="9845" y="1591"/>
                  <a:pt x="9888" y="1574"/>
                  <a:pt x="9929" y="1543"/>
                </a:cubicBezTo>
                <a:cubicBezTo>
                  <a:pt x="9998" y="1504"/>
                  <a:pt x="9860" y="1583"/>
                  <a:pt x="9929" y="1543"/>
                </a:cubicBezTo>
                <a:close/>
                <a:moveTo>
                  <a:pt x="8458" y="2722"/>
                </a:moveTo>
                <a:cubicBezTo>
                  <a:pt x="8713" y="2649"/>
                  <a:pt x="8960" y="2539"/>
                  <a:pt x="9190" y="2343"/>
                </a:cubicBezTo>
                <a:cubicBezTo>
                  <a:pt x="9189" y="2344"/>
                  <a:pt x="9188" y="2345"/>
                  <a:pt x="9187" y="2346"/>
                </a:cubicBezTo>
                <a:cubicBezTo>
                  <a:pt x="9193" y="2361"/>
                  <a:pt x="9203" y="2377"/>
                  <a:pt x="9208" y="2394"/>
                </a:cubicBezTo>
                <a:cubicBezTo>
                  <a:pt x="9114" y="2398"/>
                  <a:pt x="9036" y="2443"/>
                  <a:pt x="8963" y="2542"/>
                </a:cubicBezTo>
                <a:cubicBezTo>
                  <a:pt x="9074" y="2554"/>
                  <a:pt x="9184" y="2585"/>
                  <a:pt x="9297" y="2599"/>
                </a:cubicBezTo>
                <a:cubicBezTo>
                  <a:pt x="9255" y="2594"/>
                  <a:pt x="8938" y="2715"/>
                  <a:pt x="8936" y="2706"/>
                </a:cubicBezTo>
                <a:cubicBezTo>
                  <a:pt x="8936" y="2741"/>
                  <a:pt x="8942" y="2774"/>
                  <a:pt x="8956" y="2805"/>
                </a:cubicBezTo>
                <a:cubicBezTo>
                  <a:pt x="9103" y="2745"/>
                  <a:pt x="9448" y="2691"/>
                  <a:pt x="9582" y="2849"/>
                </a:cubicBezTo>
                <a:cubicBezTo>
                  <a:pt x="9551" y="2913"/>
                  <a:pt x="8856" y="2882"/>
                  <a:pt x="8862" y="2949"/>
                </a:cubicBezTo>
                <a:cubicBezTo>
                  <a:pt x="8874" y="3177"/>
                  <a:pt x="9180" y="3102"/>
                  <a:pt x="9149" y="3199"/>
                </a:cubicBezTo>
                <a:cubicBezTo>
                  <a:pt x="9065" y="3472"/>
                  <a:pt x="9738" y="3231"/>
                  <a:pt x="9834" y="3203"/>
                </a:cubicBezTo>
                <a:cubicBezTo>
                  <a:pt x="9865" y="3194"/>
                  <a:pt x="10026" y="3043"/>
                  <a:pt x="10058" y="3095"/>
                </a:cubicBezTo>
                <a:cubicBezTo>
                  <a:pt x="10131" y="3210"/>
                  <a:pt x="10234" y="3208"/>
                  <a:pt x="10328" y="3224"/>
                </a:cubicBezTo>
                <a:cubicBezTo>
                  <a:pt x="10400" y="3254"/>
                  <a:pt x="10469" y="3241"/>
                  <a:pt x="10535" y="3183"/>
                </a:cubicBezTo>
                <a:cubicBezTo>
                  <a:pt x="10533" y="3091"/>
                  <a:pt x="10553" y="3026"/>
                  <a:pt x="10596" y="2990"/>
                </a:cubicBezTo>
                <a:cubicBezTo>
                  <a:pt x="10666" y="2990"/>
                  <a:pt x="10750" y="3100"/>
                  <a:pt x="10786" y="2926"/>
                </a:cubicBezTo>
                <a:cubicBezTo>
                  <a:pt x="10764" y="2916"/>
                  <a:pt x="10516" y="2683"/>
                  <a:pt x="10523" y="2679"/>
                </a:cubicBezTo>
                <a:cubicBezTo>
                  <a:pt x="10641" y="2630"/>
                  <a:pt x="10784" y="2190"/>
                  <a:pt x="10609" y="2151"/>
                </a:cubicBezTo>
                <a:cubicBezTo>
                  <a:pt x="10498" y="2126"/>
                  <a:pt x="10454" y="2148"/>
                  <a:pt x="10396" y="2332"/>
                </a:cubicBezTo>
                <a:cubicBezTo>
                  <a:pt x="10338" y="2519"/>
                  <a:pt x="10278" y="2435"/>
                  <a:pt x="10222" y="2522"/>
                </a:cubicBezTo>
                <a:cubicBezTo>
                  <a:pt x="10476" y="2095"/>
                  <a:pt x="10069" y="2345"/>
                  <a:pt x="10009" y="2333"/>
                </a:cubicBezTo>
                <a:cubicBezTo>
                  <a:pt x="10021" y="2307"/>
                  <a:pt x="10032" y="2281"/>
                  <a:pt x="10044" y="2255"/>
                </a:cubicBezTo>
                <a:cubicBezTo>
                  <a:pt x="10057" y="2163"/>
                  <a:pt x="9691" y="2285"/>
                  <a:pt x="9691" y="2285"/>
                </a:cubicBezTo>
                <a:cubicBezTo>
                  <a:pt x="9712" y="2219"/>
                  <a:pt x="9831" y="2217"/>
                  <a:pt x="9823" y="2128"/>
                </a:cubicBezTo>
                <a:cubicBezTo>
                  <a:pt x="9715" y="2115"/>
                  <a:pt x="9720" y="1894"/>
                  <a:pt x="9581" y="1939"/>
                </a:cubicBezTo>
                <a:cubicBezTo>
                  <a:pt x="9442" y="1983"/>
                  <a:pt x="9346" y="1886"/>
                  <a:pt x="9211" y="1897"/>
                </a:cubicBezTo>
                <a:cubicBezTo>
                  <a:pt x="9072" y="1909"/>
                  <a:pt x="8936" y="1863"/>
                  <a:pt x="8874" y="2049"/>
                </a:cubicBezTo>
                <a:cubicBezTo>
                  <a:pt x="8829" y="2186"/>
                  <a:pt x="8709" y="2205"/>
                  <a:pt x="8630" y="2247"/>
                </a:cubicBezTo>
                <a:cubicBezTo>
                  <a:pt x="8639" y="2268"/>
                  <a:pt x="8634" y="2283"/>
                  <a:pt x="8637" y="2305"/>
                </a:cubicBezTo>
                <a:cubicBezTo>
                  <a:pt x="8541" y="2315"/>
                  <a:pt x="8399" y="2404"/>
                  <a:pt x="8326" y="2501"/>
                </a:cubicBezTo>
                <a:cubicBezTo>
                  <a:pt x="8414" y="2519"/>
                  <a:pt x="8476" y="2553"/>
                  <a:pt x="8458" y="2722"/>
                </a:cubicBezTo>
                <a:cubicBezTo>
                  <a:pt x="8561" y="2693"/>
                  <a:pt x="8476" y="2553"/>
                  <a:pt x="8458" y="2722"/>
                </a:cubicBezTo>
                <a:close/>
                <a:moveTo>
                  <a:pt x="10788" y="2920"/>
                </a:moveTo>
                <a:cubicBezTo>
                  <a:pt x="10788" y="2922"/>
                  <a:pt x="10787" y="2924"/>
                  <a:pt x="10786" y="2926"/>
                </a:cubicBezTo>
                <a:cubicBezTo>
                  <a:pt x="10787" y="2926"/>
                  <a:pt x="10788" y="2927"/>
                  <a:pt x="10788" y="2927"/>
                </a:cubicBezTo>
                <a:lnTo>
                  <a:pt x="10788" y="2920"/>
                </a:lnTo>
                <a:cubicBezTo>
                  <a:pt x="10788" y="2922"/>
                  <a:pt x="10788" y="2920"/>
                  <a:pt x="10788" y="2920"/>
                </a:cubicBezTo>
                <a:close/>
                <a:moveTo>
                  <a:pt x="14845" y="3703"/>
                </a:moveTo>
                <a:cubicBezTo>
                  <a:pt x="14830" y="3644"/>
                  <a:pt x="14818" y="3583"/>
                  <a:pt x="14809" y="3521"/>
                </a:cubicBezTo>
                <a:cubicBezTo>
                  <a:pt x="14759" y="3396"/>
                  <a:pt x="14636" y="3491"/>
                  <a:pt x="14569" y="3423"/>
                </a:cubicBezTo>
                <a:cubicBezTo>
                  <a:pt x="14417" y="3268"/>
                  <a:pt x="14634" y="3177"/>
                  <a:pt x="14687" y="3172"/>
                </a:cubicBezTo>
                <a:cubicBezTo>
                  <a:pt x="14685" y="3065"/>
                  <a:pt x="14562" y="3082"/>
                  <a:pt x="14562" y="3077"/>
                </a:cubicBezTo>
                <a:cubicBezTo>
                  <a:pt x="14566" y="2987"/>
                  <a:pt x="14661" y="3020"/>
                  <a:pt x="14691" y="3017"/>
                </a:cubicBezTo>
                <a:cubicBezTo>
                  <a:pt x="14715" y="2752"/>
                  <a:pt x="14458" y="2797"/>
                  <a:pt x="14398" y="2674"/>
                </a:cubicBezTo>
                <a:cubicBezTo>
                  <a:pt x="14297" y="2466"/>
                  <a:pt x="14274" y="2638"/>
                  <a:pt x="14138" y="2603"/>
                </a:cubicBezTo>
                <a:cubicBezTo>
                  <a:pt x="14105" y="2594"/>
                  <a:pt x="14091" y="2278"/>
                  <a:pt x="13930" y="2278"/>
                </a:cubicBezTo>
                <a:cubicBezTo>
                  <a:pt x="14160" y="2286"/>
                  <a:pt x="13539" y="1693"/>
                  <a:pt x="13605" y="2213"/>
                </a:cubicBezTo>
                <a:cubicBezTo>
                  <a:pt x="13613" y="2280"/>
                  <a:pt x="13730" y="2294"/>
                  <a:pt x="13757" y="2284"/>
                </a:cubicBezTo>
                <a:cubicBezTo>
                  <a:pt x="13706" y="2303"/>
                  <a:pt x="13443" y="2317"/>
                  <a:pt x="13420" y="2417"/>
                </a:cubicBezTo>
                <a:cubicBezTo>
                  <a:pt x="13454" y="2272"/>
                  <a:pt x="13709" y="1960"/>
                  <a:pt x="13401" y="2025"/>
                </a:cubicBezTo>
                <a:cubicBezTo>
                  <a:pt x="13347" y="2036"/>
                  <a:pt x="12807" y="2150"/>
                  <a:pt x="12973" y="2372"/>
                </a:cubicBezTo>
                <a:cubicBezTo>
                  <a:pt x="12938" y="2360"/>
                  <a:pt x="12807" y="2406"/>
                  <a:pt x="12832" y="2524"/>
                </a:cubicBezTo>
                <a:cubicBezTo>
                  <a:pt x="12710" y="2551"/>
                  <a:pt x="12996" y="2011"/>
                  <a:pt x="13152" y="2009"/>
                </a:cubicBezTo>
                <a:cubicBezTo>
                  <a:pt x="12916" y="2012"/>
                  <a:pt x="12718" y="2051"/>
                  <a:pt x="12507" y="2247"/>
                </a:cubicBezTo>
                <a:cubicBezTo>
                  <a:pt x="12356" y="2388"/>
                  <a:pt x="12233" y="2628"/>
                  <a:pt x="12496" y="2640"/>
                </a:cubicBezTo>
                <a:cubicBezTo>
                  <a:pt x="12501" y="2651"/>
                  <a:pt x="12507" y="2672"/>
                  <a:pt x="12508" y="2684"/>
                </a:cubicBezTo>
                <a:cubicBezTo>
                  <a:pt x="12039" y="2720"/>
                  <a:pt x="12531" y="2917"/>
                  <a:pt x="12735" y="2949"/>
                </a:cubicBezTo>
                <a:cubicBezTo>
                  <a:pt x="12874" y="2971"/>
                  <a:pt x="13393" y="3167"/>
                  <a:pt x="13399" y="2806"/>
                </a:cubicBezTo>
                <a:cubicBezTo>
                  <a:pt x="13466" y="2814"/>
                  <a:pt x="13468" y="2945"/>
                  <a:pt x="13483" y="3002"/>
                </a:cubicBezTo>
                <a:cubicBezTo>
                  <a:pt x="13510" y="2983"/>
                  <a:pt x="13523" y="2978"/>
                  <a:pt x="13552" y="3004"/>
                </a:cubicBezTo>
                <a:cubicBezTo>
                  <a:pt x="13544" y="3015"/>
                  <a:pt x="13540" y="3024"/>
                  <a:pt x="13526" y="3022"/>
                </a:cubicBezTo>
                <a:cubicBezTo>
                  <a:pt x="13583" y="3103"/>
                  <a:pt x="13975" y="3558"/>
                  <a:pt x="13787" y="3676"/>
                </a:cubicBezTo>
                <a:cubicBezTo>
                  <a:pt x="13689" y="3737"/>
                  <a:pt x="13620" y="3857"/>
                  <a:pt x="13513" y="3899"/>
                </a:cubicBezTo>
                <a:cubicBezTo>
                  <a:pt x="13386" y="3949"/>
                  <a:pt x="13559" y="4129"/>
                  <a:pt x="13451" y="4130"/>
                </a:cubicBezTo>
                <a:cubicBezTo>
                  <a:pt x="13251" y="4132"/>
                  <a:pt x="13070" y="4129"/>
                  <a:pt x="12906" y="4244"/>
                </a:cubicBezTo>
                <a:cubicBezTo>
                  <a:pt x="12617" y="4449"/>
                  <a:pt x="13323" y="4431"/>
                  <a:pt x="13292" y="4325"/>
                </a:cubicBezTo>
                <a:cubicBezTo>
                  <a:pt x="13296" y="4354"/>
                  <a:pt x="13301" y="4384"/>
                  <a:pt x="13305" y="4414"/>
                </a:cubicBezTo>
                <a:cubicBezTo>
                  <a:pt x="13334" y="4386"/>
                  <a:pt x="13513" y="4535"/>
                  <a:pt x="13543" y="4612"/>
                </a:cubicBezTo>
                <a:cubicBezTo>
                  <a:pt x="13561" y="4658"/>
                  <a:pt x="13446" y="4615"/>
                  <a:pt x="13484" y="4762"/>
                </a:cubicBezTo>
                <a:cubicBezTo>
                  <a:pt x="13504" y="4844"/>
                  <a:pt x="13682" y="4932"/>
                  <a:pt x="13705" y="4822"/>
                </a:cubicBezTo>
                <a:cubicBezTo>
                  <a:pt x="13671" y="4983"/>
                  <a:pt x="13904" y="5050"/>
                  <a:pt x="13968" y="5073"/>
                </a:cubicBezTo>
                <a:cubicBezTo>
                  <a:pt x="14189" y="5151"/>
                  <a:pt x="13892" y="4680"/>
                  <a:pt x="13879" y="4622"/>
                </a:cubicBezTo>
                <a:cubicBezTo>
                  <a:pt x="14050" y="4744"/>
                  <a:pt x="14339" y="5017"/>
                  <a:pt x="14391" y="4535"/>
                </a:cubicBezTo>
                <a:cubicBezTo>
                  <a:pt x="14398" y="4469"/>
                  <a:pt x="14359" y="4290"/>
                  <a:pt x="14325" y="4275"/>
                </a:cubicBezTo>
                <a:cubicBezTo>
                  <a:pt x="14117" y="4185"/>
                  <a:pt x="14320" y="4031"/>
                  <a:pt x="14265" y="3892"/>
                </a:cubicBezTo>
                <a:cubicBezTo>
                  <a:pt x="14331" y="3906"/>
                  <a:pt x="14429" y="3807"/>
                  <a:pt x="14451" y="3995"/>
                </a:cubicBezTo>
                <a:cubicBezTo>
                  <a:pt x="14473" y="3993"/>
                  <a:pt x="14497" y="3999"/>
                  <a:pt x="14519" y="4006"/>
                </a:cubicBezTo>
                <a:cubicBezTo>
                  <a:pt x="14394" y="4217"/>
                  <a:pt x="14802" y="4398"/>
                  <a:pt x="14726" y="4048"/>
                </a:cubicBezTo>
                <a:cubicBezTo>
                  <a:pt x="14755" y="4180"/>
                  <a:pt x="14950" y="3962"/>
                  <a:pt x="14989" y="3922"/>
                </a:cubicBezTo>
                <a:cubicBezTo>
                  <a:pt x="15173" y="3728"/>
                  <a:pt x="14884" y="3767"/>
                  <a:pt x="14845" y="3703"/>
                </a:cubicBezTo>
                <a:cubicBezTo>
                  <a:pt x="14822" y="3666"/>
                  <a:pt x="14895" y="3785"/>
                  <a:pt x="14845" y="3703"/>
                </a:cubicBezTo>
                <a:close/>
                <a:moveTo>
                  <a:pt x="14709" y="9160"/>
                </a:moveTo>
                <a:cubicBezTo>
                  <a:pt x="14617" y="9033"/>
                  <a:pt x="14757" y="8993"/>
                  <a:pt x="14735" y="8951"/>
                </a:cubicBezTo>
                <a:cubicBezTo>
                  <a:pt x="14705" y="8936"/>
                  <a:pt x="14678" y="8912"/>
                  <a:pt x="14654" y="8877"/>
                </a:cubicBezTo>
                <a:cubicBezTo>
                  <a:pt x="14645" y="8834"/>
                  <a:pt x="14712" y="8712"/>
                  <a:pt x="14720" y="8737"/>
                </a:cubicBezTo>
                <a:cubicBezTo>
                  <a:pt x="14673" y="8602"/>
                  <a:pt x="14427" y="8759"/>
                  <a:pt x="14423" y="8631"/>
                </a:cubicBezTo>
                <a:cubicBezTo>
                  <a:pt x="14420" y="8551"/>
                  <a:pt x="14494" y="8592"/>
                  <a:pt x="14491" y="8520"/>
                </a:cubicBezTo>
                <a:cubicBezTo>
                  <a:pt x="14489" y="8427"/>
                  <a:pt x="14265" y="8564"/>
                  <a:pt x="14263" y="8596"/>
                </a:cubicBezTo>
                <a:cubicBezTo>
                  <a:pt x="14276" y="8366"/>
                  <a:pt x="14607" y="8284"/>
                  <a:pt x="14588" y="8067"/>
                </a:cubicBezTo>
                <a:cubicBezTo>
                  <a:pt x="14565" y="8063"/>
                  <a:pt x="14543" y="8064"/>
                  <a:pt x="14521" y="8070"/>
                </a:cubicBezTo>
                <a:cubicBezTo>
                  <a:pt x="14776" y="7847"/>
                  <a:pt x="14659" y="7551"/>
                  <a:pt x="14538" y="7316"/>
                </a:cubicBezTo>
                <a:cubicBezTo>
                  <a:pt x="14743" y="7252"/>
                  <a:pt x="14251" y="6972"/>
                  <a:pt x="14256" y="6975"/>
                </a:cubicBezTo>
                <a:cubicBezTo>
                  <a:pt x="14276" y="6839"/>
                  <a:pt x="14185" y="6792"/>
                  <a:pt x="14146" y="6708"/>
                </a:cubicBezTo>
                <a:cubicBezTo>
                  <a:pt x="14293" y="6548"/>
                  <a:pt x="14221" y="6508"/>
                  <a:pt x="14189" y="6241"/>
                </a:cubicBezTo>
                <a:cubicBezTo>
                  <a:pt x="14155" y="6035"/>
                  <a:pt x="14161" y="5747"/>
                  <a:pt x="14078" y="5572"/>
                </a:cubicBezTo>
                <a:cubicBezTo>
                  <a:pt x="14009" y="5430"/>
                  <a:pt x="13720" y="5958"/>
                  <a:pt x="13655" y="6014"/>
                </a:cubicBezTo>
                <a:cubicBezTo>
                  <a:pt x="13467" y="6177"/>
                  <a:pt x="13538" y="5901"/>
                  <a:pt x="13365" y="5914"/>
                </a:cubicBezTo>
                <a:cubicBezTo>
                  <a:pt x="13393" y="5777"/>
                  <a:pt x="13582" y="5311"/>
                  <a:pt x="13382" y="5311"/>
                </a:cubicBezTo>
                <a:cubicBezTo>
                  <a:pt x="13337" y="5205"/>
                  <a:pt x="13181" y="4950"/>
                  <a:pt x="13074" y="4950"/>
                </a:cubicBezTo>
                <a:cubicBezTo>
                  <a:pt x="12932" y="4950"/>
                  <a:pt x="12559" y="4824"/>
                  <a:pt x="12498" y="5066"/>
                </a:cubicBezTo>
                <a:cubicBezTo>
                  <a:pt x="12436" y="5312"/>
                  <a:pt x="12366" y="5348"/>
                  <a:pt x="12232" y="5505"/>
                </a:cubicBezTo>
                <a:cubicBezTo>
                  <a:pt x="12278" y="5508"/>
                  <a:pt x="12342" y="5589"/>
                  <a:pt x="12376" y="5589"/>
                </a:cubicBezTo>
                <a:cubicBezTo>
                  <a:pt x="12386" y="5589"/>
                  <a:pt x="12082" y="5973"/>
                  <a:pt x="12079" y="5992"/>
                </a:cubicBezTo>
                <a:cubicBezTo>
                  <a:pt x="12065" y="6088"/>
                  <a:pt x="12148" y="6179"/>
                  <a:pt x="12170" y="6244"/>
                </a:cubicBezTo>
                <a:cubicBezTo>
                  <a:pt x="12230" y="6420"/>
                  <a:pt x="12126" y="6638"/>
                  <a:pt x="12052" y="6744"/>
                </a:cubicBezTo>
                <a:cubicBezTo>
                  <a:pt x="11913" y="6941"/>
                  <a:pt x="11636" y="6905"/>
                  <a:pt x="11529" y="7118"/>
                </a:cubicBezTo>
                <a:cubicBezTo>
                  <a:pt x="11488" y="7201"/>
                  <a:pt x="11474" y="7527"/>
                  <a:pt x="11462" y="7635"/>
                </a:cubicBezTo>
                <a:cubicBezTo>
                  <a:pt x="11441" y="7818"/>
                  <a:pt x="11395" y="7837"/>
                  <a:pt x="11343" y="7990"/>
                </a:cubicBezTo>
                <a:cubicBezTo>
                  <a:pt x="11289" y="7895"/>
                  <a:pt x="11238" y="8061"/>
                  <a:pt x="11184" y="8067"/>
                </a:cubicBezTo>
                <a:cubicBezTo>
                  <a:pt x="11057" y="8067"/>
                  <a:pt x="11066" y="7164"/>
                  <a:pt x="11251" y="7164"/>
                </a:cubicBezTo>
                <a:lnTo>
                  <a:pt x="11266" y="7164"/>
                </a:lnTo>
                <a:lnTo>
                  <a:pt x="11283" y="7016"/>
                </a:lnTo>
                <a:cubicBezTo>
                  <a:pt x="11094" y="6863"/>
                  <a:pt x="10853" y="6979"/>
                  <a:pt x="10681" y="6719"/>
                </a:cubicBezTo>
                <a:cubicBezTo>
                  <a:pt x="10511" y="6465"/>
                  <a:pt x="10435" y="6343"/>
                  <a:pt x="10189" y="6421"/>
                </a:cubicBezTo>
                <a:lnTo>
                  <a:pt x="10260" y="5959"/>
                </a:lnTo>
                <a:lnTo>
                  <a:pt x="10095" y="5959"/>
                </a:lnTo>
                <a:cubicBezTo>
                  <a:pt x="10151" y="5660"/>
                  <a:pt x="10333" y="5500"/>
                  <a:pt x="10477" y="5337"/>
                </a:cubicBezTo>
                <a:cubicBezTo>
                  <a:pt x="10523" y="5292"/>
                  <a:pt x="10894" y="4998"/>
                  <a:pt x="10896" y="4941"/>
                </a:cubicBezTo>
                <a:cubicBezTo>
                  <a:pt x="10959" y="4928"/>
                  <a:pt x="11163" y="4901"/>
                  <a:pt x="11122" y="4713"/>
                </a:cubicBezTo>
                <a:cubicBezTo>
                  <a:pt x="11227" y="4726"/>
                  <a:pt x="11873" y="4466"/>
                  <a:pt x="11831" y="4221"/>
                </a:cubicBezTo>
                <a:cubicBezTo>
                  <a:pt x="11864" y="4202"/>
                  <a:pt x="11899" y="4192"/>
                  <a:pt x="11931" y="4166"/>
                </a:cubicBezTo>
                <a:cubicBezTo>
                  <a:pt x="11885" y="4242"/>
                  <a:pt x="11632" y="4531"/>
                  <a:pt x="11610" y="4604"/>
                </a:cubicBezTo>
                <a:cubicBezTo>
                  <a:pt x="11666" y="4619"/>
                  <a:pt x="11731" y="4582"/>
                  <a:pt x="11790" y="4586"/>
                </a:cubicBezTo>
                <a:cubicBezTo>
                  <a:pt x="11799" y="4643"/>
                  <a:pt x="11765" y="4669"/>
                  <a:pt x="11764" y="4719"/>
                </a:cubicBezTo>
                <a:cubicBezTo>
                  <a:pt x="11882" y="4755"/>
                  <a:pt x="12100" y="4427"/>
                  <a:pt x="12194" y="4524"/>
                </a:cubicBezTo>
                <a:cubicBezTo>
                  <a:pt x="12189" y="4519"/>
                  <a:pt x="12517" y="4797"/>
                  <a:pt x="12468" y="4545"/>
                </a:cubicBezTo>
                <a:cubicBezTo>
                  <a:pt x="12458" y="4494"/>
                  <a:pt x="12362" y="4471"/>
                  <a:pt x="12346" y="4511"/>
                </a:cubicBezTo>
                <a:cubicBezTo>
                  <a:pt x="12443" y="4268"/>
                  <a:pt x="12176" y="4299"/>
                  <a:pt x="12160" y="4129"/>
                </a:cubicBezTo>
                <a:cubicBezTo>
                  <a:pt x="12135" y="4142"/>
                  <a:pt x="12110" y="4155"/>
                  <a:pt x="12086" y="4168"/>
                </a:cubicBezTo>
                <a:cubicBezTo>
                  <a:pt x="12088" y="4122"/>
                  <a:pt x="12095" y="4077"/>
                  <a:pt x="12108" y="4035"/>
                </a:cubicBezTo>
                <a:cubicBezTo>
                  <a:pt x="12091" y="4025"/>
                  <a:pt x="12073" y="4026"/>
                  <a:pt x="12055" y="4033"/>
                </a:cubicBezTo>
                <a:cubicBezTo>
                  <a:pt x="12064" y="4008"/>
                  <a:pt x="12065" y="3982"/>
                  <a:pt x="12058" y="3954"/>
                </a:cubicBezTo>
                <a:cubicBezTo>
                  <a:pt x="12123" y="3937"/>
                  <a:pt x="12112" y="4012"/>
                  <a:pt x="12172" y="4034"/>
                </a:cubicBezTo>
                <a:cubicBezTo>
                  <a:pt x="12209" y="4153"/>
                  <a:pt x="12359" y="4254"/>
                  <a:pt x="12315" y="4049"/>
                </a:cubicBezTo>
                <a:cubicBezTo>
                  <a:pt x="12331" y="4043"/>
                  <a:pt x="12343" y="4028"/>
                  <a:pt x="12350" y="4004"/>
                </a:cubicBezTo>
                <a:cubicBezTo>
                  <a:pt x="12448" y="4054"/>
                  <a:pt x="12868" y="3767"/>
                  <a:pt x="12772" y="3542"/>
                </a:cubicBezTo>
                <a:lnTo>
                  <a:pt x="12798" y="3528"/>
                </a:lnTo>
                <a:cubicBezTo>
                  <a:pt x="12795" y="3501"/>
                  <a:pt x="12790" y="3469"/>
                  <a:pt x="12782" y="3445"/>
                </a:cubicBezTo>
                <a:cubicBezTo>
                  <a:pt x="12837" y="3455"/>
                  <a:pt x="12967" y="3438"/>
                  <a:pt x="12958" y="3307"/>
                </a:cubicBezTo>
                <a:cubicBezTo>
                  <a:pt x="12957" y="3286"/>
                  <a:pt x="12912" y="3085"/>
                  <a:pt x="12912" y="3127"/>
                </a:cubicBezTo>
                <a:cubicBezTo>
                  <a:pt x="12847" y="2986"/>
                  <a:pt x="12622" y="2945"/>
                  <a:pt x="12525" y="3031"/>
                </a:cubicBezTo>
                <a:cubicBezTo>
                  <a:pt x="12489" y="3062"/>
                  <a:pt x="12429" y="3255"/>
                  <a:pt x="12447" y="3255"/>
                </a:cubicBezTo>
                <a:cubicBezTo>
                  <a:pt x="12403" y="3310"/>
                  <a:pt x="12326" y="3392"/>
                  <a:pt x="12276" y="3456"/>
                </a:cubicBezTo>
                <a:cubicBezTo>
                  <a:pt x="12218" y="3448"/>
                  <a:pt x="12089" y="3491"/>
                  <a:pt x="12104" y="3620"/>
                </a:cubicBezTo>
                <a:cubicBezTo>
                  <a:pt x="11972" y="3754"/>
                  <a:pt x="12055" y="3511"/>
                  <a:pt x="12053" y="3550"/>
                </a:cubicBezTo>
                <a:cubicBezTo>
                  <a:pt x="12194" y="3550"/>
                  <a:pt x="12175" y="2901"/>
                  <a:pt x="11880" y="3290"/>
                </a:cubicBezTo>
                <a:cubicBezTo>
                  <a:pt x="11885" y="3266"/>
                  <a:pt x="11886" y="3242"/>
                  <a:pt x="11883" y="3218"/>
                </a:cubicBezTo>
                <a:cubicBezTo>
                  <a:pt x="11937" y="3192"/>
                  <a:pt x="11962" y="3160"/>
                  <a:pt x="11962" y="3116"/>
                </a:cubicBezTo>
                <a:cubicBezTo>
                  <a:pt x="11960" y="3072"/>
                  <a:pt x="11940" y="3025"/>
                  <a:pt x="11890" y="3023"/>
                </a:cubicBezTo>
                <a:cubicBezTo>
                  <a:pt x="11973" y="2946"/>
                  <a:pt x="11928" y="2887"/>
                  <a:pt x="11897" y="2792"/>
                </a:cubicBezTo>
                <a:cubicBezTo>
                  <a:pt x="11923" y="2686"/>
                  <a:pt x="11966" y="2648"/>
                  <a:pt x="11896" y="2538"/>
                </a:cubicBezTo>
                <a:cubicBezTo>
                  <a:pt x="12155" y="2423"/>
                  <a:pt x="12414" y="2194"/>
                  <a:pt x="12683" y="2064"/>
                </a:cubicBezTo>
                <a:cubicBezTo>
                  <a:pt x="12497" y="1923"/>
                  <a:pt x="12275" y="1832"/>
                  <a:pt x="12074" y="1942"/>
                </a:cubicBezTo>
                <a:cubicBezTo>
                  <a:pt x="11870" y="2053"/>
                  <a:pt x="11809" y="2410"/>
                  <a:pt x="11617" y="2516"/>
                </a:cubicBezTo>
                <a:cubicBezTo>
                  <a:pt x="11637" y="2485"/>
                  <a:pt x="11711" y="2388"/>
                  <a:pt x="11713" y="2336"/>
                </a:cubicBezTo>
                <a:cubicBezTo>
                  <a:pt x="11702" y="2340"/>
                  <a:pt x="11686" y="2329"/>
                  <a:pt x="11677" y="2329"/>
                </a:cubicBezTo>
                <a:cubicBezTo>
                  <a:pt x="11686" y="2307"/>
                  <a:pt x="11682" y="2293"/>
                  <a:pt x="11685" y="2269"/>
                </a:cubicBezTo>
                <a:cubicBezTo>
                  <a:pt x="11662" y="2273"/>
                  <a:pt x="11644" y="2265"/>
                  <a:pt x="11630" y="2243"/>
                </a:cubicBezTo>
                <a:cubicBezTo>
                  <a:pt x="11658" y="2212"/>
                  <a:pt x="11851" y="2141"/>
                  <a:pt x="11835" y="2053"/>
                </a:cubicBezTo>
                <a:cubicBezTo>
                  <a:pt x="11814" y="1936"/>
                  <a:pt x="11510" y="2066"/>
                  <a:pt x="11468" y="2073"/>
                </a:cubicBezTo>
                <a:cubicBezTo>
                  <a:pt x="11212" y="2115"/>
                  <a:pt x="11441" y="2211"/>
                  <a:pt x="11298" y="2321"/>
                </a:cubicBezTo>
                <a:cubicBezTo>
                  <a:pt x="11252" y="2357"/>
                  <a:pt x="11067" y="2097"/>
                  <a:pt x="11074" y="2352"/>
                </a:cubicBezTo>
                <a:cubicBezTo>
                  <a:pt x="11077" y="2447"/>
                  <a:pt x="11215" y="2513"/>
                  <a:pt x="11244" y="2664"/>
                </a:cubicBezTo>
                <a:cubicBezTo>
                  <a:pt x="11346" y="2689"/>
                  <a:pt x="11433" y="2586"/>
                  <a:pt x="11533" y="2565"/>
                </a:cubicBezTo>
                <a:cubicBezTo>
                  <a:pt x="11355" y="2678"/>
                  <a:pt x="11253" y="2955"/>
                  <a:pt x="11404" y="3165"/>
                </a:cubicBezTo>
                <a:cubicBezTo>
                  <a:pt x="11351" y="3210"/>
                  <a:pt x="11314" y="3245"/>
                  <a:pt x="11310" y="3351"/>
                </a:cubicBezTo>
                <a:lnTo>
                  <a:pt x="11336" y="3364"/>
                </a:lnTo>
                <a:cubicBezTo>
                  <a:pt x="11179" y="3430"/>
                  <a:pt x="11147" y="3493"/>
                  <a:pt x="11033" y="3630"/>
                </a:cubicBezTo>
                <a:cubicBezTo>
                  <a:pt x="11033" y="3630"/>
                  <a:pt x="11033" y="3630"/>
                  <a:pt x="11033" y="3630"/>
                </a:cubicBezTo>
                <a:cubicBezTo>
                  <a:pt x="11061" y="3545"/>
                  <a:pt x="11117" y="3452"/>
                  <a:pt x="11050" y="3363"/>
                </a:cubicBezTo>
                <a:cubicBezTo>
                  <a:pt x="11125" y="3368"/>
                  <a:pt x="11195" y="3337"/>
                  <a:pt x="11259" y="3272"/>
                </a:cubicBezTo>
                <a:cubicBezTo>
                  <a:pt x="11272" y="3258"/>
                  <a:pt x="11117" y="3018"/>
                  <a:pt x="11091" y="3018"/>
                </a:cubicBezTo>
                <a:cubicBezTo>
                  <a:pt x="11053" y="3018"/>
                  <a:pt x="10830" y="3190"/>
                  <a:pt x="10806" y="3256"/>
                </a:cubicBezTo>
                <a:cubicBezTo>
                  <a:pt x="10845" y="3272"/>
                  <a:pt x="10884" y="3290"/>
                  <a:pt x="10923" y="3309"/>
                </a:cubicBezTo>
                <a:cubicBezTo>
                  <a:pt x="10787" y="3310"/>
                  <a:pt x="10724" y="3477"/>
                  <a:pt x="10581" y="3471"/>
                </a:cubicBezTo>
                <a:cubicBezTo>
                  <a:pt x="10453" y="3498"/>
                  <a:pt x="10173" y="3554"/>
                  <a:pt x="10078" y="3374"/>
                </a:cubicBezTo>
                <a:cubicBezTo>
                  <a:pt x="10185" y="3130"/>
                  <a:pt x="9473" y="3169"/>
                  <a:pt x="9617" y="3516"/>
                </a:cubicBezTo>
                <a:cubicBezTo>
                  <a:pt x="9529" y="3631"/>
                  <a:pt x="9460" y="3480"/>
                  <a:pt x="9368" y="3462"/>
                </a:cubicBezTo>
                <a:cubicBezTo>
                  <a:pt x="9213" y="3481"/>
                  <a:pt x="9060" y="3554"/>
                  <a:pt x="8904" y="3532"/>
                </a:cubicBezTo>
                <a:cubicBezTo>
                  <a:pt x="9137" y="3401"/>
                  <a:pt x="9054" y="3181"/>
                  <a:pt x="8833" y="3214"/>
                </a:cubicBezTo>
                <a:cubicBezTo>
                  <a:pt x="8716" y="3230"/>
                  <a:pt x="8605" y="3153"/>
                  <a:pt x="8498" y="3083"/>
                </a:cubicBezTo>
                <a:cubicBezTo>
                  <a:pt x="8301" y="2955"/>
                  <a:pt x="8276" y="3049"/>
                  <a:pt x="8098" y="3063"/>
                </a:cubicBezTo>
                <a:cubicBezTo>
                  <a:pt x="8243" y="2744"/>
                  <a:pt x="7844" y="3070"/>
                  <a:pt x="7824" y="3072"/>
                </a:cubicBezTo>
                <a:cubicBezTo>
                  <a:pt x="7802" y="3026"/>
                  <a:pt x="7857" y="2925"/>
                  <a:pt x="7822" y="2862"/>
                </a:cubicBezTo>
                <a:cubicBezTo>
                  <a:pt x="7765" y="2758"/>
                  <a:pt x="7615" y="2889"/>
                  <a:pt x="7553" y="2920"/>
                </a:cubicBezTo>
                <a:cubicBezTo>
                  <a:pt x="7482" y="2703"/>
                  <a:pt x="7200" y="3025"/>
                  <a:pt x="7120" y="3025"/>
                </a:cubicBezTo>
                <a:cubicBezTo>
                  <a:pt x="7038" y="3025"/>
                  <a:pt x="6962" y="3004"/>
                  <a:pt x="6879" y="3011"/>
                </a:cubicBezTo>
                <a:cubicBezTo>
                  <a:pt x="6761" y="3020"/>
                  <a:pt x="6643" y="3147"/>
                  <a:pt x="6540" y="3158"/>
                </a:cubicBezTo>
                <a:cubicBezTo>
                  <a:pt x="6435" y="3288"/>
                  <a:pt x="6241" y="2969"/>
                  <a:pt x="6102" y="3002"/>
                </a:cubicBezTo>
                <a:cubicBezTo>
                  <a:pt x="5987" y="2699"/>
                  <a:pt x="5301" y="2658"/>
                  <a:pt x="5108" y="2660"/>
                </a:cubicBezTo>
                <a:lnTo>
                  <a:pt x="5166" y="2595"/>
                </a:lnTo>
                <a:cubicBezTo>
                  <a:pt x="4385" y="2334"/>
                  <a:pt x="3526" y="2801"/>
                  <a:pt x="2781" y="3187"/>
                </a:cubicBezTo>
                <a:cubicBezTo>
                  <a:pt x="2790" y="3245"/>
                  <a:pt x="2794" y="3305"/>
                  <a:pt x="2794" y="3364"/>
                </a:cubicBezTo>
                <a:cubicBezTo>
                  <a:pt x="2821" y="3360"/>
                  <a:pt x="2846" y="3381"/>
                  <a:pt x="2861" y="3411"/>
                </a:cubicBezTo>
                <a:cubicBezTo>
                  <a:pt x="2895" y="3481"/>
                  <a:pt x="2847" y="3560"/>
                  <a:pt x="2808" y="3586"/>
                </a:cubicBezTo>
                <a:cubicBezTo>
                  <a:pt x="2807" y="3616"/>
                  <a:pt x="2818" y="3636"/>
                  <a:pt x="2843" y="3646"/>
                </a:cubicBezTo>
                <a:cubicBezTo>
                  <a:pt x="2669" y="3610"/>
                  <a:pt x="2511" y="3697"/>
                  <a:pt x="2346" y="3775"/>
                </a:cubicBezTo>
                <a:cubicBezTo>
                  <a:pt x="2313" y="3790"/>
                  <a:pt x="1788" y="3962"/>
                  <a:pt x="2020" y="4078"/>
                </a:cubicBezTo>
                <a:cubicBezTo>
                  <a:pt x="1791" y="4457"/>
                  <a:pt x="2405" y="4349"/>
                  <a:pt x="2510" y="4285"/>
                </a:cubicBezTo>
                <a:cubicBezTo>
                  <a:pt x="2433" y="4611"/>
                  <a:pt x="1900" y="4586"/>
                  <a:pt x="1737" y="4688"/>
                </a:cubicBezTo>
                <a:cubicBezTo>
                  <a:pt x="1610" y="4807"/>
                  <a:pt x="1325" y="4847"/>
                  <a:pt x="1294" y="5135"/>
                </a:cubicBezTo>
                <a:cubicBezTo>
                  <a:pt x="1271" y="5347"/>
                  <a:pt x="1078" y="5786"/>
                  <a:pt x="1423" y="5569"/>
                </a:cubicBezTo>
                <a:cubicBezTo>
                  <a:pt x="1382" y="5665"/>
                  <a:pt x="1288" y="5766"/>
                  <a:pt x="1232" y="5830"/>
                </a:cubicBezTo>
                <a:lnTo>
                  <a:pt x="1247" y="5941"/>
                </a:lnTo>
                <a:cubicBezTo>
                  <a:pt x="1305" y="5949"/>
                  <a:pt x="1373" y="5942"/>
                  <a:pt x="1427" y="5909"/>
                </a:cubicBezTo>
                <a:cubicBezTo>
                  <a:pt x="1582" y="5813"/>
                  <a:pt x="1505" y="5986"/>
                  <a:pt x="1616" y="6015"/>
                </a:cubicBezTo>
                <a:cubicBezTo>
                  <a:pt x="1625" y="6015"/>
                  <a:pt x="1632" y="6012"/>
                  <a:pt x="1639" y="6008"/>
                </a:cubicBezTo>
                <a:cubicBezTo>
                  <a:pt x="1268" y="6350"/>
                  <a:pt x="877" y="6521"/>
                  <a:pt x="478" y="6743"/>
                </a:cubicBezTo>
                <a:cubicBezTo>
                  <a:pt x="343" y="6818"/>
                  <a:pt x="175" y="6809"/>
                  <a:pt x="54" y="6949"/>
                </a:cubicBezTo>
                <a:cubicBezTo>
                  <a:pt x="-154" y="7190"/>
                  <a:pt x="297" y="7025"/>
                  <a:pt x="344" y="7001"/>
                </a:cubicBezTo>
                <a:cubicBezTo>
                  <a:pt x="703" y="6820"/>
                  <a:pt x="1068" y="6689"/>
                  <a:pt x="1424" y="6508"/>
                </a:cubicBezTo>
                <a:cubicBezTo>
                  <a:pt x="1621" y="6408"/>
                  <a:pt x="2420" y="6068"/>
                  <a:pt x="2420" y="5738"/>
                </a:cubicBezTo>
                <a:cubicBezTo>
                  <a:pt x="2564" y="5669"/>
                  <a:pt x="2545" y="5757"/>
                  <a:pt x="2664" y="5770"/>
                </a:cubicBezTo>
                <a:cubicBezTo>
                  <a:pt x="2775" y="5884"/>
                  <a:pt x="2982" y="5669"/>
                  <a:pt x="3099" y="5636"/>
                </a:cubicBezTo>
                <a:cubicBezTo>
                  <a:pt x="3270" y="5586"/>
                  <a:pt x="3354" y="5471"/>
                  <a:pt x="3497" y="5332"/>
                </a:cubicBezTo>
                <a:cubicBezTo>
                  <a:pt x="3592" y="5239"/>
                  <a:pt x="3675" y="5420"/>
                  <a:pt x="3762" y="5453"/>
                </a:cubicBezTo>
                <a:cubicBezTo>
                  <a:pt x="3787" y="5623"/>
                  <a:pt x="4109" y="5610"/>
                  <a:pt x="4206" y="5651"/>
                </a:cubicBezTo>
                <a:cubicBezTo>
                  <a:pt x="4425" y="5745"/>
                  <a:pt x="4511" y="6181"/>
                  <a:pt x="4283" y="6388"/>
                </a:cubicBezTo>
                <a:cubicBezTo>
                  <a:pt x="4312" y="6399"/>
                  <a:pt x="4341" y="6409"/>
                  <a:pt x="4370" y="6418"/>
                </a:cubicBezTo>
                <a:cubicBezTo>
                  <a:pt x="4406" y="6521"/>
                  <a:pt x="4318" y="6634"/>
                  <a:pt x="4422" y="6661"/>
                </a:cubicBezTo>
                <a:cubicBezTo>
                  <a:pt x="4430" y="6629"/>
                  <a:pt x="4441" y="6599"/>
                  <a:pt x="4455" y="6573"/>
                </a:cubicBezTo>
                <a:cubicBezTo>
                  <a:pt x="4440" y="6630"/>
                  <a:pt x="4444" y="6678"/>
                  <a:pt x="4466" y="6718"/>
                </a:cubicBezTo>
                <a:cubicBezTo>
                  <a:pt x="4402" y="6900"/>
                  <a:pt x="4481" y="7268"/>
                  <a:pt x="4600" y="6983"/>
                </a:cubicBezTo>
                <a:cubicBezTo>
                  <a:pt x="4616" y="7025"/>
                  <a:pt x="4647" y="7029"/>
                  <a:pt x="4668" y="7000"/>
                </a:cubicBezTo>
                <a:cubicBezTo>
                  <a:pt x="4695" y="7165"/>
                  <a:pt x="4383" y="7512"/>
                  <a:pt x="4572" y="7612"/>
                </a:cubicBezTo>
                <a:cubicBezTo>
                  <a:pt x="4561" y="7639"/>
                  <a:pt x="4537" y="8189"/>
                  <a:pt x="4549" y="8218"/>
                </a:cubicBezTo>
                <a:cubicBezTo>
                  <a:pt x="4218" y="8052"/>
                  <a:pt x="4499" y="8766"/>
                  <a:pt x="4612" y="8908"/>
                </a:cubicBezTo>
                <a:cubicBezTo>
                  <a:pt x="4469" y="9248"/>
                  <a:pt x="4405" y="9703"/>
                  <a:pt x="4249" y="10060"/>
                </a:cubicBezTo>
                <a:cubicBezTo>
                  <a:pt x="4231" y="10103"/>
                  <a:pt x="3863" y="10724"/>
                  <a:pt x="3931" y="10838"/>
                </a:cubicBezTo>
                <a:cubicBezTo>
                  <a:pt x="3904" y="10875"/>
                  <a:pt x="3884" y="11006"/>
                  <a:pt x="3866" y="11057"/>
                </a:cubicBezTo>
                <a:lnTo>
                  <a:pt x="3907" y="11057"/>
                </a:lnTo>
                <a:cubicBezTo>
                  <a:pt x="3683" y="11057"/>
                  <a:pt x="3673" y="12226"/>
                  <a:pt x="3784" y="12411"/>
                </a:cubicBezTo>
                <a:cubicBezTo>
                  <a:pt x="3713" y="12506"/>
                  <a:pt x="3776" y="12866"/>
                  <a:pt x="3821" y="12952"/>
                </a:cubicBezTo>
                <a:cubicBezTo>
                  <a:pt x="3779" y="13102"/>
                  <a:pt x="3952" y="13349"/>
                  <a:pt x="4063" y="13322"/>
                </a:cubicBezTo>
                <a:cubicBezTo>
                  <a:pt x="4060" y="13338"/>
                  <a:pt x="4058" y="13354"/>
                  <a:pt x="4057" y="13370"/>
                </a:cubicBezTo>
                <a:lnTo>
                  <a:pt x="4087" y="13380"/>
                </a:lnTo>
                <a:lnTo>
                  <a:pt x="4093" y="13414"/>
                </a:lnTo>
                <a:cubicBezTo>
                  <a:pt x="4290" y="13490"/>
                  <a:pt x="4102" y="14174"/>
                  <a:pt x="4227" y="14378"/>
                </a:cubicBezTo>
                <a:cubicBezTo>
                  <a:pt x="4190" y="14488"/>
                  <a:pt x="4544" y="15231"/>
                  <a:pt x="4228" y="15052"/>
                </a:cubicBezTo>
                <a:cubicBezTo>
                  <a:pt x="4228" y="15090"/>
                  <a:pt x="4220" y="15124"/>
                  <a:pt x="4204" y="15151"/>
                </a:cubicBezTo>
                <a:cubicBezTo>
                  <a:pt x="4266" y="15264"/>
                  <a:pt x="4305" y="15363"/>
                  <a:pt x="4335" y="15505"/>
                </a:cubicBezTo>
                <a:lnTo>
                  <a:pt x="4346" y="15505"/>
                </a:lnTo>
                <a:cubicBezTo>
                  <a:pt x="4387" y="15457"/>
                  <a:pt x="4394" y="15543"/>
                  <a:pt x="4468" y="15503"/>
                </a:cubicBezTo>
                <a:cubicBezTo>
                  <a:pt x="4571" y="15800"/>
                  <a:pt x="4536" y="15834"/>
                  <a:pt x="4468" y="16154"/>
                </a:cubicBezTo>
                <a:cubicBezTo>
                  <a:pt x="4643" y="16085"/>
                  <a:pt x="4765" y="16495"/>
                  <a:pt x="4806" y="16709"/>
                </a:cubicBezTo>
                <a:cubicBezTo>
                  <a:pt x="5029" y="16623"/>
                  <a:pt x="4935" y="16305"/>
                  <a:pt x="4856" y="16081"/>
                </a:cubicBezTo>
                <a:lnTo>
                  <a:pt x="4819" y="16090"/>
                </a:lnTo>
                <a:cubicBezTo>
                  <a:pt x="4853" y="16027"/>
                  <a:pt x="4845" y="15950"/>
                  <a:pt x="4813" y="15895"/>
                </a:cubicBezTo>
                <a:lnTo>
                  <a:pt x="4799" y="15901"/>
                </a:lnTo>
                <a:cubicBezTo>
                  <a:pt x="4773" y="15687"/>
                  <a:pt x="4711" y="15463"/>
                  <a:pt x="4695" y="15267"/>
                </a:cubicBezTo>
                <a:cubicBezTo>
                  <a:pt x="4682" y="15104"/>
                  <a:pt x="4607" y="15059"/>
                  <a:pt x="4654" y="14857"/>
                </a:cubicBezTo>
                <a:cubicBezTo>
                  <a:pt x="4643" y="14858"/>
                  <a:pt x="4632" y="14860"/>
                  <a:pt x="4621" y="14862"/>
                </a:cubicBezTo>
                <a:cubicBezTo>
                  <a:pt x="4621" y="14691"/>
                  <a:pt x="4335" y="14165"/>
                  <a:pt x="4542" y="14004"/>
                </a:cubicBezTo>
                <a:cubicBezTo>
                  <a:pt x="4568" y="14048"/>
                  <a:pt x="4597" y="14053"/>
                  <a:pt x="4633" y="14051"/>
                </a:cubicBezTo>
                <a:cubicBezTo>
                  <a:pt x="4649" y="14091"/>
                  <a:pt x="4668" y="14112"/>
                  <a:pt x="4694" y="14132"/>
                </a:cubicBezTo>
                <a:cubicBezTo>
                  <a:pt x="4606" y="14386"/>
                  <a:pt x="4732" y="15046"/>
                  <a:pt x="4888" y="15146"/>
                </a:cubicBezTo>
                <a:cubicBezTo>
                  <a:pt x="4868" y="15243"/>
                  <a:pt x="4898" y="15358"/>
                  <a:pt x="4958" y="15388"/>
                </a:cubicBezTo>
                <a:cubicBezTo>
                  <a:pt x="4954" y="15472"/>
                  <a:pt x="4978" y="15520"/>
                  <a:pt x="5030" y="15518"/>
                </a:cubicBezTo>
                <a:cubicBezTo>
                  <a:pt x="5042" y="15595"/>
                  <a:pt x="4993" y="15742"/>
                  <a:pt x="4986" y="15835"/>
                </a:cubicBezTo>
                <a:cubicBezTo>
                  <a:pt x="5221" y="15896"/>
                  <a:pt x="5644" y="17047"/>
                  <a:pt x="5374" y="17327"/>
                </a:cubicBezTo>
                <a:lnTo>
                  <a:pt x="5386" y="17327"/>
                </a:lnTo>
                <a:cubicBezTo>
                  <a:pt x="5363" y="17683"/>
                  <a:pt x="5700" y="18230"/>
                  <a:pt x="5921" y="18189"/>
                </a:cubicBezTo>
                <a:cubicBezTo>
                  <a:pt x="6093" y="18316"/>
                  <a:pt x="6360" y="18812"/>
                  <a:pt x="6568" y="18812"/>
                </a:cubicBezTo>
                <a:cubicBezTo>
                  <a:pt x="6707" y="18812"/>
                  <a:pt x="6794" y="18936"/>
                  <a:pt x="6933" y="18803"/>
                </a:cubicBezTo>
                <a:cubicBezTo>
                  <a:pt x="7112" y="18634"/>
                  <a:pt x="7225" y="18901"/>
                  <a:pt x="7338" y="19138"/>
                </a:cubicBezTo>
                <a:lnTo>
                  <a:pt x="7320" y="19233"/>
                </a:lnTo>
                <a:cubicBezTo>
                  <a:pt x="7452" y="19457"/>
                  <a:pt x="7609" y="19414"/>
                  <a:pt x="7752" y="19578"/>
                </a:cubicBezTo>
                <a:lnTo>
                  <a:pt x="7747" y="19554"/>
                </a:lnTo>
                <a:cubicBezTo>
                  <a:pt x="7831" y="19616"/>
                  <a:pt x="7966" y="19734"/>
                  <a:pt x="8058" y="19655"/>
                </a:cubicBezTo>
                <a:cubicBezTo>
                  <a:pt x="8068" y="19696"/>
                  <a:pt x="8082" y="19732"/>
                  <a:pt x="8102" y="19765"/>
                </a:cubicBezTo>
                <a:cubicBezTo>
                  <a:pt x="8201" y="19848"/>
                  <a:pt x="8249" y="20070"/>
                  <a:pt x="8332" y="20197"/>
                </a:cubicBezTo>
                <a:cubicBezTo>
                  <a:pt x="8328" y="20204"/>
                  <a:pt x="8318" y="20232"/>
                  <a:pt x="8307" y="20232"/>
                </a:cubicBezTo>
                <a:cubicBezTo>
                  <a:pt x="8248" y="20232"/>
                  <a:pt x="8242" y="20374"/>
                  <a:pt x="8290" y="20404"/>
                </a:cubicBezTo>
                <a:cubicBezTo>
                  <a:pt x="8224" y="20558"/>
                  <a:pt x="8335" y="20723"/>
                  <a:pt x="8404" y="20797"/>
                </a:cubicBezTo>
                <a:lnTo>
                  <a:pt x="8421" y="20768"/>
                </a:lnTo>
                <a:lnTo>
                  <a:pt x="8440" y="20786"/>
                </a:lnTo>
                <a:cubicBezTo>
                  <a:pt x="8440" y="20786"/>
                  <a:pt x="8460" y="20734"/>
                  <a:pt x="8463" y="20726"/>
                </a:cubicBezTo>
                <a:cubicBezTo>
                  <a:pt x="8481" y="20791"/>
                  <a:pt x="8506" y="20812"/>
                  <a:pt x="8544" y="20833"/>
                </a:cubicBezTo>
                <a:cubicBezTo>
                  <a:pt x="8631" y="20882"/>
                  <a:pt x="8572" y="21016"/>
                  <a:pt x="8625" y="21113"/>
                </a:cubicBezTo>
                <a:cubicBezTo>
                  <a:pt x="8670" y="21195"/>
                  <a:pt x="8728" y="21169"/>
                  <a:pt x="8774" y="21125"/>
                </a:cubicBezTo>
                <a:cubicBezTo>
                  <a:pt x="8819" y="21180"/>
                  <a:pt x="8955" y="21104"/>
                  <a:pt x="8977" y="21190"/>
                </a:cubicBezTo>
                <a:cubicBezTo>
                  <a:pt x="8994" y="21268"/>
                  <a:pt x="9007" y="21360"/>
                  <a:pt x="9074" y="21327"/>
                </a:cubicBezTo>
                <a:cubicBezTo>
                  <a:pt x="9087" y="21499"/>
                  <a:pt x="9387" y="21534"/>
                  <a:pt x="9242" y="21147"/>
                </a:cubicBezTo>
                <a:cubicBezTo>
                  <a:pt x="9322" y="21112"/>
                  <a:pt x="9334" y="20930"/>
                  <a:pt x="9399" y="20930"/>
                </a:cubicBezTo>
                <a:cubicBezTo>
                  <a:pt x="9476" y="20930"/>
                  <a:pt x="9464" y="21056"/>
                  <a:pt x="9512" y="21099"/>
                </a:cubicBezTo>
                <a:cubicBezTo>
                  <a:pt x="9489" y="21140"/>
                  <a:pt x="9481" y="21184"/>
                  <a:pt x="9489" y="21232"/>
                </a:cubicBezTo>
                <a:cubicBezTo>
                  <a:pt x="9530" y="21294"/>
                  <a:pt x="9567" y="21378"/>
                  <a:pt x="9594" y="21465"/>
                </a:cubicBezTo>
                <a:cubicBezTo>
                  <a:pt x="9613" y="21444"/>
                  <a:pt x="9635" y="21429"/>
                  <a:pt x="9658" y="21420"/>
                </a:cubicBezTo>
                <a:cubicBezTo>
                  <a:pt x="9651" y="21406"/>
                  <a:pt x="9651" y="21393"/>
                  <a:pt x="9656" y="21381"/>
                </a:cubicBezTo>
                <a:lnTo>
                  <a:pt x="9663" y="21393"/>
                </a:lnTo>
                <a:cubicBezTo>
                  <a:pt x="9703" y="21371"/>
                  <a:pt x="9728" y="21327"/>
                  <a:pt x="9733" y="21262"/>
                </a:cubicBezTo>
                <a:lnTo>
                  <a:pt x="9788" y="21239"/>
                </a:lnTo>
                <a:lnTo>
                  <a:pt x="9727" y="21036"/>
                </a:lnTo>
                <a:lnTo>
                  <a:pt x="9751" y="20983"/>
                </a:lnTo>
                <a:cubicBezTo>
                  <a:pt x="9690" y="20841"/>
                  <a:pt x="9591" y="20668"/>
                  <a:pt x="9478" y="20685"/>
                </a:cubicBezTo>
                <a:cubicBezTo>
                  <a:pt x="9386" y="20387"/>
                  <a:pt x="9023" y="21216"/>
                  <a:pt x="8905" y="20642"/>
                </a:cubicBezTo>
                <a:lnTo>
                  <a:pt x="8820" y="20643"/>
                </a:lnTo>
                <a:cubicBezTo>
                  <a:pt x="8820" y="20643"/>
                  <a:pt x="8682" y="20417"/>
                  <a:pt x="8717" y="20417"/>
                </a:cubicBezTo>
                <a:cubicBezTo>
                  <a:pt x="8717" y="20417"/>
                  <a:pt x="8717" y="20417"/>
                  <a:pt x="8717" y="20417"/>
                </a:cubicBezTo>
                <a:cubicBezTo>
                  <a:pt x="8719" y="20417"/>
                  <a:pt x="8885" y="19093"/>
                  <a:pt x="8901" y="18934"/>
                </a:cubicBezTo>
                <a:cubicBezTo>
                  <a:pt x="8865" y="18931"/>
                  <a:pt x="8824" y="18936"/>
                  <a:pt x="8790" y="18958"/>
                </a:cubicBezTo>
                <a:cubicBezTo>
                  <a:pt x="8665" y="18803"/>
                  <a:pt x="8556" y="18836"/>
                  <a:pt x="8451" y="18742"/>
                </a:cubicBezTo>
                <a:cubicBezTo>
                  <a:pt x="8417" y="18712"/>
                  <a:pt x="8071" y="18740"/>
                  <a:pt x="8035" y="18773"/>
                </a:cubicBezTo>
                <a:cubicBezTo>
                  <a:pt x="8032" y="18768"/>
                  <a:pt x="8029" y="18763"/>
                  <a:pt x="8025" y="18757"/>
                </a:cubicBezTo>
                <a:cubicBezTo>
                  <a:pt x="8109" y="18574"/>
                  <a:pt x="8142" y="18312"/>
                  <a:pt x="8200" y="18110"/>
                </a:cubicBezTo>
                <a:cubicBezTo>
                  <a:pt x="8274" y="17968"/>
                  <a:pt x="8508" y="16969"/>
                  <a:pt x="8384" y="16969"/>
                </a:cubicBezTo>
                <a:cubicBezTo>
                  <a:pt x="8284" y="16969"/>
                  <a:pt x="8160" y="16997"/>
                  <a:pt x="8055" y="17030"/>
                </a:cubicBezTo>
                <a:cubicBezTo>
                  <a:pt x="7708" y="17115"/>
                  <a:pt x="7858" y="17667"/>
                  <a:pt x="7599" y="17812"/>
                </a:cubicBezTo>
                <a:cubicBezTo>
                  <a:pt x="7601" y="17840"/>
                  <a:pt x="7595" y="17864"/>
                  <a:pt x="7583" y="17884"/>
                </a:cubicBezTo>
                <a:lnTo>
                  <a:pt x="7589" y="17850"/>
                </a:lnTo>
                <a:cubicBezTo>
                  <a:pt x="7313" y="17803"/>
                  <a:pt x="7206" y="18092"/>
                  <a:pt x="6955" y="17842"/>
                </a:cubicBezTo>
                <a:cubicBezTo>
                  <a:pt x="6928" y="17797"/>
                  <a:pt x="6940" y="17716"/>
                  <a:pt x="6902" y="17678"/>
                </a:cubicBezTo>
                <a:cubicBezTo>
                  <a:pt x="6909" y="17285"/>
                  <a:pt x="6745" y="17009"/>
                  <a:pt x="6787" y="16567"/>
                </a:cubicBezTo>
                <a:cubicBezTo>
                  <a:pt x="6799" y="16444"/>
                  <a:pt x="6795" y="15988"/>
                  <a:pt x="6892" y="15936"/>
                </a:cubicBezTo>
                <a:cubicBezTo>
                  <a:pt x="6964" y="15896"/>
                  <a:pt x="6970" y="15802"/>
                  <a:pt x="6989" y="15695"/>
                </a:cubicBezTo>
                <a:cubicBezTo>
                  <a:pt x="6960" y="15291"/>
                  <a:pt x="7099" y="15132"/>
                  <a:pt x="7297" y="14954"/>
                </a:cubicBezTo>
                <a:cubicBezTo>
                  <a:pt x="7407" y="14847"/>
                  <a:pt x="7530" y="14681"/>
                  <a:pt x="7658" y="14647"/>
                </a:cubicBezTo>
                <a:cubicBezTo>
                  <a:pt x="7726" y="14629"/>
                  <a:pt x="7890" y="14823"/>
                  <a:pt x="7918" y="14651"/>
                </a:cubicBezTo>
                <a:cubicBezTo>
                  <a:pt x="7929" y="14662"/>
                  <a:pt x="7940" y="14672"/>
                  <a:pt x="7951" y="14683"/>
                </a:cubicBezTo>
                <a:cubicBezTo>
                  <a:pt x="7964" y="14784"/>
                  <a:pt x="8062" y="14913"/>
                  <a:pt x="8119" y="14804"/>
                </a:cubicBezTo>
                <a:cubicBezTo>
                  <a:pt x="8158" y="14847"/>
                  <a:pt x="8205" y="14840"/>
                  <a:pt x="8218" y="14755"/>
                </a:cubicBezTo>
                <a:cubicBezTo>
                  <a:pt x="8226" y="14760"/>
                  <a:pt x="8233" y="14769"/>
                  <a:pt x="8237" y="14776"/>
                </a:cubicBezTo>
                <a:cubicBezTo>
                  <a:pt x="8243" y="14815"/>
                  <a:pt x="8236" y="14869"/>
                  <a:pt x="8238" y="14910"/>
                </a:cubicBezTo>
                <a:cubicBezTo>
                  <a:pt x="8321" y="14897"/>
                  <a:pt x="8431" y="14728"/>
                  <a:pt x="8309" y="14652"/>
                </a:cubicBezTo>
                <a:cubicBezTo>
                  <a:pt x="8336" y="14621"/>
                  <a:pt x="8354" y="14568"/>
                  <a:pt x="8341" y="14512"/>
                </a:cubicBezTo>
                <a:cubicBezTo>
                  <a:pt x="8478" y="14435"/>
                  <a:pt x="8881" y="14341"/>
                  <a:pt x="8891" y="14660"/>
                </a:cubicBezTo>
                <a:cubicBezTo>
                  <a:pt x="8953" y="14668"/>
                  <a:pt x="9017" y="14668"/>
                  <a:pt x="9071" y="14607"/>
                </a:cubicBezTo>
                <a:cubicBezTo>
                  <a:pt x="9213" y="14442"/>
                  <a:pt x="9157" y="14782"/>
                  <a:pt x="9269" y="14825"/>
                </a:cubicBezTo>
                <a:cubicBezTo>
                  <a:pt x="9274" y="14919"/>
                  <a:pt x="9158" y="15202"/>
                  <a:pt x="9231" y="15255"/>
                </a:cubicBezTo>
                <a:cubicBezTo>
                  <a:pt x="9194" y="15363"/>
                  <a:pt x="9245" y="15521"/>
                  <a:pt x="9291" y="15598"/>
                </a:cubicBezTo>
                <a:cubicBezTo>
                  <a:pt x="9303" y="15683"/>
                  <a:pt x="9312" y="15745"/>
                  <a:pt x="9294" y="15822"/>
                </a:cubicBezTo>
                <a:cubicBezTo>
                  <a:pt x="9320" y="15840"/>
                  <a:pt x="9347" y="15858"/>
                  <a:pt x="9373" y="15876"/>
                </a:cubicBezTo>
                <a:cubicBezTo>
                  <a:pt x="9376" y="15876"/>
                  <a:pt x="9389" y="16042"/>
                  <a:pt x="9392" y="16062"/>
                </a:cubicBezTo>
                <a:cubicBezTo>
                  <a:pt x="9891" y="16160"/>
                  <a:pt x="9504" y="14453"/>
                  <a:pt x="9669" y="14135"/>
                </a:cubicBezTo>
                <a:cubicBezTo>
                  <a:pt x="9801" y="13882"/>
                  <a:pt x="9965" y="13656"/>
                  <a:pt x="10125" y="13464"/>
                </a:cubicBezTo>
                <a:cubicBezTo>
                  <a:pt x="10212" y="13386"/>
                  <a:pt x="10656" y="13027"/>
                  <a:pt x="10592" y="12952"/>
                </a:cubicBezTo>
                <a:cubicBezTo>
                  <a:pt x="10811" y="12978"/>
                  <a:pt x="10712" y="12540"/>
                  <a:pt x="10767" y="12391"/>
                </a:cubicBezTo>
                <a:cubicBezTo>
                  <a:pt x="10824" y="12240"/>
                  <a:pt x="11053" y="12010"/>
                  <a:pt x="10986" y="11786"/>
                </a:cubicBezTo>
                <a:cubicBezTo>
                  <a:pt x="11080" y="11837"/>
                  <a:pt x="11274" y="11508"/>
                  <a:pt x="11267" y="11344"/>
                </a:cubicBezTo>
                <a:cubicBezTo>
                  <a:pt x="11357" y="11366"/>
                  <a:pt x="11513" y="11281"/>
                  <a:pt x="11556" y="11158"/>
                </a:cubicBezTo>
                <a:lnTo>
                  <a:pt x="11547" y="11137"/>
                </a:lnTo>
                <a:cubicBezTo>
                  <a:pt x="11604" y="11130"/>
                  <a:pt x="11673" y="11149"/>
                  <a:pt x="11708" y="11051"/>
                </a:cubicBezTo>
                <a:cubicBezTo>
                  <a:pt x="11862" y="11256"/>
                  <a:pt x="12051" y="10796"/>
                  <a:pt x="11864" y="10786"/>
                </a:cubicBezTo>
                <a:cubicBezTo>
                  <a:pt x="11862" y="10777"/>
                  <a:pt x="11858" y="10768"/>
                  <a:pt x="11853" y="10760"/>
                </a:cubicBezTo>
                <a:cubicBezTo>
                  <a:pt x="11890" y="10730"/>
                  <a:pt x="11924" y="10692"/>
                  <a:pt x="11955" y="10645"/>
                </a:cubicBezTo>
                <a:lnTo>
                  <a:pt x="11897" y="10613"/>
                </a:lnTo>
                <a:cubicBezTo>
                  <a:pt x="11984" y="10395"/>
                  <a:pt x="12164" y="10420"/>
                  <a:pt x="12245" y="10219"/>
                </a:cubicBezTo>
                <a:cubicBezTo>
                  <a:pt x="12330" y="10329"/>
                  <a:pt x="12661" y="10004"/>
                  <a:pt x="12737" y="9969"/>
                </a:cubicBezTo>
                <a:cubicBezTo>
                  <a:pt x="12664" y="10028"/>
                  <a:pt x="12408" y="10465"/>
                  <a:pt x="12631" y="10503"/>
                </a:cubicBezTo>
                <a:cubicBezTo>
                  <a:pt x="12789" y="10529"/>
                  <a:pt x="13042" y="10150"/>
                  <a:pt x="13212" y="10091"/>
                </a:cubicBezTo>
                <a:cubicBezTo>
                  <a:pt x="13387" y="9998"/>
                  <a:pt x="13656" y="9885"/>
                  <a:pt x="13625" y="9596"/>
                </a:cubicBezTo>
                <a:cubicBezTo>
                  <a:pt x="13619" y="9547"/>
                  <a:pt x="13631" y="9416"/>
                  <a:pt x="13642" y="9372"/>
                </a:cubicBezTo>
                <a:cubicBezTo>
                  <a:pt x="13542" y="9340"/>
                  <a:pt x="13492" y="9469"/>
                  <a:pt x="13428" y="9577"/>
                </a:cubicBezTo>
                <a:cubicBezTo>
                  <a:pt x="13210" y="9948"/>
                  <a:pt x="13126" y="9598"/>
                  <a:pt x="13005" y="9382"/>
                </a:cubicBezTo>
                <a:cubicBezTo>
                  <a:pt x="13043" y="9332"/>
                  <a:pt x="13094" y="9211"/>
                  <a:pt x="13035" y="9143"/>
                </a:cubicBezTo>
                <a:cubicBezTo>
                  <a:pt x="13114" y="9113"/>
                  <a:pt x="13246" y="8984"/>
                  <a:pt x="13198" y="8817"/>
                </a:cubicBezTo>
                <a:cubicBezTo>
                  <a:pt x="13133" y="8591"/>
                  <a:pt x="12921" y="8699"/>
                  <a:pt x="12820" y="8748"/>
                </a:cubicBezTo>
                <a:cubicBezTo>
                  <a:pt x="13042" y="8483"/>
                  <a:pt x="13227" y="8473"/>
                  <a:pt x="13514" y="8498"/>
                </a:cubicBezTo>
                <a:cubicBezTo>
                  <a:pt x="13879" y="8530"/>
                  <a:pt x="14067" y="8267"/>
                  <a:pt x="14414" y="8134"/>
                </a:cubicBezTo>
                <a:cubicBezTo>
                  <a:pt x="14179" y="8347"/>
                  <a:pt x="14080" y="8871"/>
                  <a:pt x="13864" y="9071"/>
                </a:cubicBezTo>
                <a:cubicBezTo>
                  <a:pt x="13717" y="9206"/>
                  <a:pt x="14405" y="9317"/>
                  <a:pt x="14423" y="9210"/>
                </a:cubicBezTo>
                <a:cubicBezTo>
                  <a:pt x="14405" y="9314"/>
                  <a:pt x="14297" y="9379"/>
                  <a:pt x="14243" y="9402"/>
                </a:cubicBezTo>
                <a:cubicBezTo>
                  <a:pt x="14313" y="9418"/>
                  <a:pt x="14553" y="9162"/>
                  <a:pt x="14568" y="9200"/>
                </a:cubicBezTo>
                <a:cubicBezTo>
                  <a:pt x="14597" y="9273"/>
                  <a:pt x="14503" y="9384"/>
                  <a:pt x="14488" y="9436"/>
                </a:cubicBezTo>
                <a:cubicBezTo>
                  <a:pt x="14575" y="9436"/>
                  <a:pt x="14865" y="9376"/>
                  <a:pt x="14709" y="9160"/>
                </a:cubicBezTo>
                <a:cubicBezTo>
                  <a:pt x="14686" y="9129"/>
                  <a:pt x="14726" y="9185"/>
                  <a:pt x="14709" y="9160"/>
                </a:cubicBezTo>
                <a:close/>
                <a:moveTo>
                  <a:pt x="9292" y="15807"/>
                </a:moveTo>
                <a:cubicBezTo>
                  <a:pt x="9294" y="15804"/>
                  <a:pt x="9294" y="15801"/>
                  <a:pt x="9294" y="15797"/>
                </a:cubicBezTo>
                <a:lnTo>
                  <a:pt x="9292" y="15807"/>
                </a:lnTo>
                <a:cubicBezTo>
                  <a:pt x="9292" y="15807"/>
                  <a:pt x="9292" y="15807"/>
                  <a:pt x="9292" y="15807"/>
                </a:cubicBezTo>
                <a:close/>
                <a:moveTo>
                  <a:pt x="10369" y="17468"/>
                </a:moveTo>
                <a:cubicBezTo>
                  <a:pt x="10335" y="17379"/>
                  <a:pt x="10167" y="17362"/>
                  <a:pt x="10156" y="17309"/>
                </a:cubicBezTo>
                <a:cubicBezTo>
                  <a:pt x="10131" y="17189"/>
                  <a:pt x="9829" y="16896"/>
                  <a:pt x="9715" y="16827"/>
                </a:cubicBezTo>
                <a:cubicBezTo>
                  <a:pt x="9533" y="16717"/>
                  <a:pt x="9375" y="16548"/>
                  <a:pt x="9156" y="16596"/>
                </a:cubicBezTo>
                <a:cubicBezTo>
                  <a:pt x="9072" y="16614"/>
                  <a:pt x="8717" y="16808"/>
                  <a:pt x="8728" y="16994"/>
                </a:cubicBezTo>
                <a:cubicBezTo>
                  <a:pt x="8730" y="17027"/>
                  <a:pt x="9190" y="16568"/>
                  <a:pt x="9247" y="16760"/>
                </a:cubicBezTo>
                <a:cubicBezTo>
                  <a:pt x="9236" y="16814"/>
                  <a:pt x="9210" y="16831"/>
                  <a:pt x="9167" y="16810"/>
                </a:cubicBezTo>
                <a:cubicBezTo>
                  <a:pt x="9239" y="16755"/>
                  <a:pt x="9536" y="17035"/>
                  <a:pt x="9629" y="17047"/>
                </a:cubicBezTo>
                <a:cubicBezTo>
                  <a:pt x="9753" y="17062"/>
                  <a:pt x="9684" y="17348"/>
                  <a:pt x="9814" y="17335"/>
                </a:cubicBezTo>
                <a:cubicBezTo>
                  <a:pt x="9981" y="17317"/>
                  <a:pt x="9882" y="17476"/>
                  <a:pt x="9811" y="17585"/>
                </a:cubicBezTo>
                <a:cubicBezTo>
                  <a:pt x="9811" y="17585"/>
                  <a:pt x="9811" y="17585"/>
                  <a:pt x="9811" y="17585"/>
                </a:cubicBezTo>
                <a:cubicBezTo>
                  <a:pt x="9811" y="17585"/>
                  <a:pt x="9811" y="17585"/>
                  <a:pt x="9811" y="17586"/>
                </a:cubicBezTo>
                <a:cubicBezTo>
                  <a:pt x="9831" y="17583"/>
                  <a:pt x="10404" y="17558"/>
                  <a:pt x="10369" y="17468"/>
                </a:cubicBezTo>
                <a:cubicBezTo>
                  <a:pt x="10361" y="17446"/>
                  <a:pt x="10394" y="17532"/>
                  <a:pt x="10369" y="17468"/>
                </a:cubicBezTo>
                <a:close/>
                <a:moveTo>
                  <a:pt x="20788" y="376"/>
                </a:moveTo>
                <a:cubicBezTo>
                  <a:pt x="20661" y="393"/>
                  <a:pt x="20521" y="488"/>
                  <a:pt x="20397" y="482"/>
                </a:cubicBezTo>
                <a:cubicBezTo>
                  <a:pt x="20438" y="401"/>
                  <a:pt x="20552" y="165"/>
                  <a:pt x="20633" y="174"/>
                </a:cubicBezTo>
                <a:cubicBezTo>
                  <a:pt x="20175" y="121"/>
                  <a:pt x="19751" y="-20"/>
                  <a:pt x="19284" y="2"/>
                </a:cubicBezTo>
                <a:cubicBezTo>
                  <a:pt x="19105" y="10"/>
                  <a:pt x="18902" y="130"/>
                  <a:pt x="18728" y="59"/>
                </a:cubicBezTo>
                <a:cubicBezTo>
                  <a:pt x="18578" y="-2"/>
                  <a:pt x="18252" y="-5"/>
                  <a:pt x="18116" y="136"/>
                </a:cubicBezTo>
                <a:cubicBezTo>
                  <a:pt x="18175" y="75"/>
                  <a:pt x="18298" y="279"/>
                  <a:pt x="18361" y="285"/>
                </a:cubicBezTo>
                <a:cubicBezTo>
                  <a:pt x="18166" y="285"/>
                  <a:pt x="17974" y="110"/>
                  <a:pt x="17776" y="149"/>
                </a:cubicBezTo>
                <a:cubicBezTo>
                  <a:pt x="17789" y="245"/>
                  <a:pt x="17791" y="210"/>
                  <a:pt x="17833" y="259"/>
                </a:cubicBezTo>
                <a:cubicBezTo>
                  <a:pt x="17695" y="308"/>
                  <a:pt x="17442" y="191"/>
                  <a:pt x="17296" y="183"/>
                </a:cubicBezTo>
                <a:cubicBezTo>
                  <a:pt x="17097" y="171"/>
                  <a:pt x="16902" y="273"/>
                  <a:pt x="16703" y="270"/>
                </a:cubicBezTo>
                <a:cubicBezTo>
                  <a:pt x="16707" y="477"/>
                  <a:pt x="16045" y="464"/>
                  <a:pt x="15922" y="611"/>
                </a:cubicBezTo>
                <a:cubicBezTo>
                  <a:pt x="15984" y="642"/>
                  <a:pt x="16050" y="632"/>
                  <a:pt x="16114" y="633"/>
                </a:cubicBezTo>
                <a:cubicBezTo>
                  <a:pt x="16093" y="927"/>
                  <a:pt x="15244" y="969"/>
                  <a:pt x="15099" y="1007"/>
                </a:cubicBezTo>
                <a:cubicBezTo>
                  <a:pt x="15125" y="1148"/>
                  <a:pt x="15349" y="1197"/>
                  <a:pt x="15414" y="1212"/>
                </a:cubicBezTo>
                <a:cubicBezTo>
                  <a:pt x="15335" y="1285"/>
                  <a:pt x="15187" y="1268"/>
                  <a:pt x="15096" y="1309"/>
                </a:cubicBezTo>
                <a:cubicBezTo>
                  <a:pt x="15139" y="1389"/>
                  <a:pt x="15278" y="1390"/>
                  <a:pt x="15337" y="1395"/>
                </a:cubicBezTo>
                <a:cubicBezTo>
                  <a:pt x="15292" y="1423"/>
                  <a:pt x="15237" y="1423"/>
                  <a:pt x="15198" y="1474"/>
                </a:cubicBezTo>
                <a:cubicBezTo>
                  <a:pt x="15433" y="1544"/>
                  <a:pt x="15645" y="1461"/>
                  <a:pt x="15880" y="1474"/>
                </a:cubicBezTo>
                <a:cubicBezTo>
                  <a:pt x="15992" y="1480"/>
                  <a:pt x="16131" y="1500"/>
                  <a:pt x="16237" y="1562"/>
                </a:cubicBezTo>
                <a:cubicBezTo>
                  <a:pt x="16344" y="1623"/>
                  <a:pt x="16226" y="1664"/>
                  <a:pt x="16247" y="1717"/>
                </a:cubicBezTo>
                <a:cubicBezTo>
                  <a:pt x="16266" y="1765"/>
                  <a:pt x="16487" y="1880"/>
                  <a:pt x="16313" y="1959"/>
                </a:cubicBezTo>
                <a:cubicBezTo>
                  <a:pt x="16559" y="1847"/>
                  <a:pt x="16204" y="2758"/>
                  <a:pt x="16179" y="2583"/>
                </a:cubicBezTo>
                <a:cubicBezTo>
                  <a:pt x="16203" y="2748"/>
                  <a:pt x="16427" y="2568"/>
                  <a:pt x="16494" y="2630"/>
                </a:cubicBezTo>
                <a:cubicBezTo>
                  <a:pt x="16482" y="2669"/>
                  <a:pt x="16425" y="2638"/>
                  <a:pt x="16428" y="2695"/>
                </a:cubicBezTo>
                <a:cubicBezTo>
                  <a:pt x="16522" y="2661"/>
                  <a:pt x="16598" y="2870"/>
                  <a:pt x="16593" y="2871"/>
                </a:cubicBezTo>
                <a:cubicBezTo>
                  <a:pt x="16581" y="2874"/>
                  <a:pt x="16213" y="2799"/>
                  <a:pt x="16214" y="2802"/>
                </a:cubicBezTo>
                <a:cubicBezTo>
                  <a:pt x="16229" y="2835"/>
                  <a:pt x="16243" y="2868"/>
                  <a:pt x="16257" y="2900"/>
                </a:cubicBezTo>
                <a:cubicBezTo>
                  <a:pt x="16172" y="2904"/>
                  <a:pt x="16137" y="2977"/>
                  <a:pt x="16095" y="3092"/>
                </a:cubicBezTo>
                <a:cubicBezTo>
                  <a:pt x="16186" y="3140"/>
                  <a:pt x="16346" y="3277"/>
                  <a:pt x="16419" y="3092"/>
                </a:cubicBezTo>
                <a:cubicBezTo>
                  <a:pt x="16494" y="2902"/>
                  <a:pt x="16546" y="3028"/>
                  <a:pt x="16502" y="3209"/>
                </a:cubicBezTo>
                <a:cubicBezTo>
                  <a:pt x="16498" y="3224"/>
                  <a:pt x="15861" y="3720"/>
                  <a:pt x="16084" y="3791"/>
                </a:cubicBezTo>
                <a:cubicBezTo>
                  <a:pt x="16081" y="3912"/>
                  <a:pt x="15909" y="3871"/>
                  <a:pt x="15990" y="4074"/>
                </a:cubicBezTo>
                <a:cubicBezTo>
                  <a:pt x="16072" y="4282"/>
                  <a:pt x="15977" y="4328"/>
                  <a:pt x="16012" y="4522"/>
                </a:cubicBezTo>
                <a:cubicBezTo>
                  <a:pt x="16059" y="4791"/>
                  <a:pt x="16218" y="5190"/>
                  <a:pt x="16217" y="5459"/>
                </a:cubicBezTo>
                <a:cubicBezTo>
                  <a:pt x="16477" y="5346"/>
                  <a:pt x="16693" y="5934"/>
                  <a:pt x="16874" y="5492"/>
                </a:cubicBezTo>
                <a:cubicBezTo>
                  <a:pt x="16944" y="5323"/>
                  <a:pt x="17078" y="4978"/>
                  <a:pt x="17178" y="4863"/>
                </a:cubicBezTo>
                <a:cubicBezTo>
                  <a:pt x="17207" y="4830"/>
                  <a:pt x="17468" y="4537"/>
                  <a:pt x="17336" y="4506"/>
                </a:cubicBezTo>
                <a:cubicBezTo>
                  <a:pt x="17352" y="4429"/>
                  <a:pt x="17466" y="4461"/>
                  <a:pt x="17462" y="4414"/>
                </a:cubicBezTo>
                <a:cubicBezTo>
                  <a:pt x="17446" y="4185"/>
                  <a:pt x="17478" y="4318"/>
                  <a:pt x="17603" y="4179"/>
                </a:cubicBezTo>
                <a:cubicBezTo>
                  <a:pt x="17832" y="3924"/>
                  <a:pt x="18176" y="4100"/>
                  <a:pt x="18404" y="3748"/>
                </a:cubicBezTo>
                <a:cubicBezTo>
                  <a:pt x="18623" y="3408"/>
                  <a:pt x="18719" y="3579"/>
                  <a:pt x="18976" y="3474"/>
                </a:cubicBezTo>
                <a:cubicBezTo>
                  <a:pt x="19132" y="3410"/>
                  <a:pt x="19315" y="3416"/>
                  <a:pt x="19459" y="3294"/>
                </a:cubicBezTo>
                <a:cubicBezTo>
                  <a:pt x="19583" y="3189"/>
                  <a:pt x="19779" y="3004"/>
                  <a:pt x="19921" y="2998"/>
                </a:cubicBezTo>
                <a:cubicBezTo>
                  <a:pt x="19863" y="3000"/>
                  <a:pt x="19502" y="2839"/>
                  <a:pt x="19465" y="2948"/>
                </a:cubicBezTo>
                <a:cubicBezTo>
                  <a:pt x="19535" y="2744"/>
                  <a:pt x="19616" y="2666"/>
                  <a:pt x="19736" y="2808"/>
                </a:cubicBezTo>
                <a:cubicBezTo>
                  <a:pt x="19799" y="2882"/>
                  <a:pt x="20006" y="3044"/>
                  <a:pt x="20008" y="2762"/>
                </a:cubicBezTo>
                <a:cubicBezTo>
                  <a:pt x="20009" y="2563"/>
                  <a:pt x="19750" y="2306"/>
                  <a:pt x="19652" y="2240"/>
                </a:cubicBezTo>
                <a:cubicBezTo>
                  <a:pt x="19743" y="2177"/>
                  <a:pt x="20272" y="2315"/>
                  <a:pt x="20290" y="2066"/>
                </a:cubicBezTo>
                <a:cubicBezTo>
                  <a:pt x="20246" y="2069"/>
                  <a:pt x="20204" y="2042"/>
                  <a:pt x="20162" y="2024"/>
                </a:cubicBezTo>
                <a:cubicBezTo>
                  <a:pt x="20196" y="2013"/>
                  <a:pt x="20461" y="2053"/>
                  <a:pt x="20445" y="1920"/>
                </a:cubicBezTo>
                <a:cubicBezTo>
                  <a:pt x="20434" y="1826"/>
                  <a:pt x="20316" y="1823"/>
                  <a:pt x="20426" y="1726"/>
                </a:cubicBezTo>
                <a:cubicBezTo>
                  <a:pt x="20595" y="1578"/>
                  <a:pt x="20285" y="1472"/>
                  <a:pt x="20249" y="1409"/>
                </a:cubicBezTo>
                <a:cubicBezTo>
                  <a:pt x="20284" y="1409"/>
                  <a:pt x="20770" y="1373"/>
                  <a:pt x="20655" y="1204"/>
                </a:cubicBezTo>
                <a:cubicBezTo>
                  <a:pt x="20592" y="1111"/>
                  <a:pt x="20396" y="1087"/>
                  <a:pt x="20327" y="1171"/>
                </a:cubicBezTo>
                <a:cubicBezTo>
                  <a:pt x="20607" y="695"/>
                  <a:pt x="21060" y="526"/>
                  <a:pt x="21446" y="368"/>
                </a:cubicBezTo>
                <a:cubicBezTo>
                  <a:pt x="21259" y="170"/>
                  <a:pt x="20985" y="351"/>
                  <a:pt x="20788" y="376"/>
                </a:cubicBezTo>
                <a:cubicBezTo>
                  <a:pt x="20727" y="384"/>
                  <a:pt x="20985" y="351"/>
                  <a:pt x="20788" y="376"/>
                </a:cubicBezTo>
                <a:close/>
                <a:moveTo>
                  <a:pt x="11250" y="17854"/>
                </a:moveTo>
                <a:cubicBezTo>
                  <a:pt x="11353" y="18121"/>
                  <a:pt x="10932" y="18149"/>
                  <a:pt x="10851" y="18066"/>
                </a:cubicBezTo>
                <a:cubicBezTo>
                  <a:pt x="10834" y="18070"/>
                  <a:pt x="10772" y="18267"/>
                  <a:pt x="10762" y="18295"/>
                </a:cubicBezTo>
                <a:lnTo>
                  <a:pt x="10744" y="18285"/>
                </a:lnTo>
                <a:lnTo>
                  <a:pt x="10730" y="18323"/>
                </a:lnTo>
                <a:cubicBezTo>
                  <a:pt x="10688" y="18281"/>
                  <a:pt x="10661" y="18211"/>
                  <a:pt x="10659" y="18127"/>
                </a:cubicBezTo>
                <a:cubicBezTo>
                  <a:pt x="10636" y="18121"/>
                  <a:pt x="10482" y="18109"/>
                  <a:pt x="10449" y="18132"/>
                </a:cubicBezTo>
                <a:cubicBezTo>
                  <a:pt x="10400" y="18160"/>
                  <a:pt x="10250" y="18170"/>
                  <a:pt x="10272" y="17972"/>
                </a:cubicBezTo>
                <a:cubicBezTo>
                  <a:pt x="10299" y="17723"/>
                  <a:pt x="10501" y="18031"/>
                  <a:pt x="10576" y="17927"/>
                </a:cubicBezTo>
                <a:cubicBezTo>
                  <a:pt x="10576" y="17927"/>
                  <a:pt x="10576" y="17927"/>
                  <a:pt x="10576" y="17927"/>
                </a:cubicBezTo>
                <a:cubicBezTo>
                  <a:pt x="10555" y="17927"/>
                  <a:pt x="10562" y="17743"/>
                  <a:pt x="10562" y="17738"/>
                </a:cubicBezTo>
                <a:lnTo>
                  <a:pt x="10412" y="17627"/>
                </a:lnTo>
                <a:cubicBezTo>
                  <a:pt x="10499" y="17485"/>
                  <a:pt x="10669" y="17484"/>
                  <a:pt x="10776" y="17484"/>
                </a:cubicBezTo>
                <a:cubicBezTo>
                  <a:pt x="10837" y="17484"/>
                  <a:pt x="10950" y="17493"/>
                  <a:pt x="11001" y="17546"/>
                </a:cubicBezTo>
                <a:cubicBezTo>
                  <a:pt x="11036" y="17584"/>
                  <a:pt x="11222" y="17784"/>
                  <a:pt x="11250" y="17854"/>
                </a:cubicBezTo>
                <a:cubicBezTo>
                  <a:pt x="11273" y="17915"/>
                  <a:pt x="11228" y="17798"/>
                  <a:pt x="11250" y="17854"/>
                </a:cubicBezTo>
                <a:close/>
              </a:path>
            </a:pathLst>
          </a:custGeom>
          <a:solidFill>
            <a:srgbClr val="272726"/>
          </a:solidFill>
          <a:effectLst>
            <a:outerShdw blurRad="584200" dist="99030" dir="12706831" rotWithShape="0">
              <a:srgbClr val="000000">
                <a:alpha val="22200"/>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37" name="Shape"/>
          <p:cNvSpPr>
            <a:spLocks noGrp="1"/>
          </p:cNvSpPr>
          <p:nvPr>
            <p:ph type="body" sz="quarter" idx="21" hasCustomPrompt="1"/>
          </p:nvPr>
        </p:nvSpPr>
        <p:spPr>
          <a:xfrm>
            <a:off x="11033172" y="6311687"/>
            <a:ext cx="940523" cy="996446"/>
          </a:xfrm>
          <a:custGeom>
            <a:avLst/>
            <a:gdLst/>
            <a:ahLst/>
            <a:cxnLst>
              <a:cxn ang="0">
                <a:pos x="wd2" y="hd2"/>
              </a:cxn>
              <a:cxn ang="5400000">
                <a:pos x="wd2" y="hd2"/>
              </a:cxn>
              <a:cxn ang="10800000">
                <a:pos x="wd2" y="hd2"/>
              </a:cxn>
              <a:cxn ang="16200000">
                <a:pos x="wd2" y="hd2"/>
              </a:cxn>
            </a:cxnLst>
            <a:rect l="0" t="0" r="r" b="b"/>
            <a:pathLst>
              <a:path w="21140" h="21520" extrusionOk="0">
                <a:moveTo>
                  <a:pt x="15334" y="0"/>
                </a:moveTo>
                <a:cubicBezTo>
                  <a:pt x="15291" y="653"/>
                  <a:pt x="15472" y="1697"/>
                  <a:pt x="15081" y="2243"/>
                </a:cubicBezTo>
                <a:cubicBezTo>
                  <a:pt x="15370" y="2482"/>
                  <a:pt x="15207" y="3207"/>
                  <a:pt x="15125" y="3534"/>
                </a:cubicBezTo>
                <a:cubicBezTo>
                  <a:pt x="15474" y="3743"/>
                  <a:pt x="16710" y="3773"/>
                  <a:pt x="16386" y="3148"/>
                </a:cubicBezTo>
                <a:cubicBezTo>
                  <a:pt x="17164" y="2625"/>
                  <a:pt x="17460" y="3039"/>
                  <a:pt x="17933" y="3608"/>
                </a:cubicBezTo>
                <a:cubicBezTo>
                  <a:pt x="18186" y="3987"/>
                  <a:pt x="19105" y="4423"/>
                  <a:pt x="19635" y="4423"/>
                </a:cubicBezTo>
                <a:cubicBezTo>
                  <a:pt x="20219" y="4423"/>
                  <a:pt x="19514" y="3629"/>
                  <a:pt x="19238" y="3624"/>
                </a:cubicBezTo>
                <a:cubicBezTo>
                  <a:pt x="19333" y="3407"/>
                  <a:pt x="19157" y="3324"/>
                  <a:pt x="18974" y="3344"/>
                </a:cubicBezTo>
                <a:cubicBezTo>
                  <a:pt x="18914" y="3330"/>
                  <a:pt x="18357" y="2497"/>
                  <a:pt x="18302" y="2349"/>
                </a:cubicBezTo>
                <a:cubicBezTo>
                  <a:pt x="18443" y="2326"/>
                  <a:pt x="18588" y="2348"/>
                  <a:pt x="18732" y="2328"/>
                </a:cubicBezTo>
                <a:cubicBezTo>
                  <a:pt x="18841" y="1911"/>
                  <a:pt x="18214" y="1458"/>
                  <a:pt x="17807" y="1497"/>
                </a:cubicBezTo>
                <a:cubicBezTo>
                  <a:pt x="17936" y="1276"/>
                  <a:pt x="17496" y="716"/>
                  <a:pt x="17245" y="783"/>
                </a:cubicBezTo>
                <a:cubicBezTo>
                  <a:pt x="17184" y="519"/>
                  <a:pt x="15630" y="34"/>
                  <a:pt x="15334" y="0"/>
                </a:cubicBezTo>
                <a:close/>
                <a:moveTo>
                  <a:pt x="19921" y="196"/>
                </a:moveTo>
                <a:cubicBezTo>
                  <a:pt x="20103" y="613"/>
                  <a:pt x="20710" y="608"/>
                  <a:pt x="20890" y="1069"/>
                </a:cubicBezTo>
                <a:cubicBezTo>
                  <a:pt x="20550" y="596"/>
                  <a:pt x="20504" y="1331"/>
                  <a:pt x="20411" y="1370"/>
                </a:cubicBezTo>
                <a:cubicBezTo>
                  <a:pt x="19866" y="1599"/>
                  <a:pt x="19540" y="1612"/>
                  <a:pt x="18913" y="1667"/>
                </a:cubicBezTo>
                <a:cubicBezTo>
                  <a:pt x="18880" y="1756"/>
                  <a:pt x="19351" y="1912"/>
                  <a:pt x="19431" y="1942"/>
                </a:cubicBezTo>
                <a:cubicBezTo>
                  <a:pt x="19856" y="2100"/>
                  <a:pt x="20941" y="1700"/>
                  <a:pt x="20923" y="1164"/>
                </a:cubicBezTo>
                <a:cubicBezTo>
                  <a:pt x="20916" y="1268"/>
                  <a:pt x="20943" y="1355"/>
                  <a:pt x="21011" y="1423"/>
                </a:cubicBezTo>
                <a:cubicBezTo>
                  <a:pt x="21553" y="962"/>
                  <a:pt x="20231" y="332"/>
                  <a:pt x="19921" y="196"/>
                </a:cubicBezTo>
                <a:close/>
                <a:moveTo>
                  <a:pt x="15637" y="4323"/>
                </a:moveTo>
                <a:cubicBezTo>
                  <a:pt x="15609" y="4319"/>
                  <a:pt x="15582" y="4329"/>
                  <a:pt x="15560" y="4349"/>
                </a:cubicBezTo>
                <a:cubicBezTo>
                  <a:pt x="15515" y="4390"/>
                  <a:pt x="15475" y="4462"/>
                  <a:pt x="15450" y="4518"/>
                </a:cubicBezTo>
                <a:cubicBezTo>
                  <a:pt x="15374" y="4686"/>
                  <a:pt x="15358" y="4826"/>
                  <a:pt x="15246" y="4984"/>
                </a:cubicBezTo>
                <a:cubicBezTo>
                  <a:pt x="15202" y="5047"/>
                  <a:pt x="15139" y="5134"/>
                  <a:pt x="15152" y="5217"/>
                </a:cubicBezTo>
                <a:cubicBezTo>
                  <a:pt x="15163" y="5281"/>
                  <a:pt x="15212" y="5349"/>
                  <a:pt x="15169" y="5413"/>
                </a:cubicBezTo>
                <a:cubicBezTo>
                  <a:pt x="15137" y="5461"/>
                  <a:pt x="15069" y="5491"/>
                  <a:pt x="15064" y="5555"/>
                </a:cubicBezTo>
                <a:cubicBezTo>
                  <a:pt x="15057" y="5661"/>
                  <a:pt x="15117" y="5721"/>
                  <a:pt x="15026" y="5809"/>
                </a:cubicBezTo>
                <a:cubicBezTo>
                  <a:pt x="14919" y="5913"/>
                  <a:pt x="14976" y="6272"/>
                  <a:pt x="14976" y="6402"/>
                </a:cubicBezTo>
                <a:cubicBezTo>
                  <a:pt x="14976" y="6549"/>
                  <a:pt x="14928" y="6664"/>
                  <a:pt x="14877" y="6804"/>
                </a:cubicBezTo>
                <a:cubicBezTo>
                  <a:pt x="14811" y="6985"/>
                  <a:pt x="14744" y="7163"/>
                  <a:pt x="14679" y="7344"/>
                </a:cubicBezTo>
                <a:cubicBezTo>
                  <a:pt x="14659" y="7399"/>
                  <a:pt x="14587" y="7440"/>
                  <a:pt x="14547" y="7481"/>
                </a:cubicBezTo>
                <a:cubicBezTo>
                  <a:pt x="14481" y="7549"/>
                  <a:pt x="14481" y="7640"/>
                  <a:pt x="14459" y="7730"/>
                </a:cubicBezTo>
                <a:cubicBezTo>
                  <a:pt x="14420" y="7888"/>
                  <a:pt x="14233" y="7906"/>
                  <a:pt x="14084" y="7968"/>
                </a:cubicBezTo>
                <a:cubicBezTo>
                  <a:pt x="14043" y="7985"/>
                  <a:pt x="13933" y="7922"/>
                  <a:pt x="13825" y="7878"/>
                </a:cubicBezTo>
                <a:cubicBezTo>
                  <a:pt x="13760" y="7826"/>
                  <a:pt x="13687" y="7778"/>
                  <a:pt x="13622" y="7719"/>
                </a:cubicBezTo>
                <a:cubicBezTo>
                  <a:pt x="13602" y="7623"/>
                  <a:pt x="13622" y="7537"/>
                  <a:pt x="13467" y="7497"/>
                </a:cubicBezTo>
                <a:cubicBezTo>
                  <a:pt x="13358" y="7469"/>
                  <a:pt x="13286" y="7456"/>
                  <a:pt x="13225" y="7428"/>
                </a:cubicBezTo>
                <a:cubicBezTo>
                  <a:pt x="13218" y="7425"/>
                  <a:pt x="13210" y="7416"/>
                  <a:pt x="13203" y="7413"/>
                </a:cubicBezTo>
                <a:cubicBezTo>
                  <a:pt x="13146" y="7382"/>
                  <a:pt x="13100" y="7344"/>
                  <a:pt x="13043" y="7254"/>
                </a:cubicBezTo>
                <a:cubicBezTo>
                  <a:pt x="12909" y="7040"/>
                  <a:pt x="12638" y="7015"/>
                  <a:pt x="12432" y="6894"/>
                </a:cubicBezTo>
                <a:cubicBezTo>
                  <a:pt x="12031" y="6435"/>
                  <a:pt x="12471" y="6441"/>
                  <a:pt x="12471" y="5958"/>
                </a:cubicBezTo>
                <a:cubicBezTo>
                  <a:pt x="12471" y="5715"/>
                  <a:pt x="13125" y="5382"/>
                  <a:pt x="12977" y="5196"/>
                </a:cubicBezTo>
                <a:cubicBezTo>
                  <a:pt x="12929" y="5135"/>
                  <a:pt x="12887" y="5113"/>
                  <a:pt x="12840" y="5090"/>
                </a:cubicBezTo>
                <a:cubicBezTo>
                  <a:pt x="12810" y="5051"/>
                  <a:pt x="12762" y="5018"/>
                  <a:pt x="12730" y="4973"/>
                </a:cubicBezTo>
                <a:cubicBezTo>
                  <a:pt x="12655" y="4870"/>
                  <a:pt x="12396" y="4968"/>
                  <a:pt x="12300" y="5000"/>
                </a:cubicBezTo>
                <a:cubicBezTo>
                  <a:pt x="12219" y="5026"/>
                  <a:pt x="12149" y="5093"/>
                  <a:pt x="12069" y="5111"/>
                </a:cubicBezTo>
                <a:cubicBezTo>
                  <a:pt x="11986" y="5129"/>
                  <a:pt x="11908" y="5006"/>
                  <a:pt x="11837" y="4979"/>
                </a:cubicBezTo>
                <a:cubicBezTo>
                  <a:pt x="11699" y="4926"/>
                  <a:pt x="11552" y="4973"/>
                  <a:pt x="11408" y="4905"/>
                </a:cubicBezTo>
                <a:cubicBezTo>
                  <a:pt x="11339" y="4872"/>
                  <a:pt x="11271" y="4832"/>
                  <a:pt x="11204" y="4794"/>
                </a:cubicBezTo>
                <a:cubicBezTo>
                  <a:pt x="11151" y="4755"/>
                  <a:pt x="11087" y="4733"/>
                  <a:pt x="11039" y="4688"/>
                </a:cubicBezTo>
                <a:cubicBezTo>
                  <a:pt x="11036" y="4685"/>
                  <a:pt x="11031" y="4690"/>
                  <a:pt x="11028" y="4688"/>
                </a:cubicBezTo>
                <a:cubicBezTo>
                  <a:pt x="10864" y="4581"/>
                  <a:pt x="10774" y="4348"/>
                  <a:pt x="10543" y="4566"/>
                </a:cubicBezTo>
                <a:cubicBezTo>
                  <a:pt x="10473" y="4632"/>
                  <a:pt x="10576" y="4663"/>
                  <a:pt x="10681" y="4698"/>
                </a:cubicBezTo>
                <a:cubicBezTo>
                  <a:pt x="10671" y="4714"/>
                  <a:pt x="10667" y="4731"/>
                  <a:pt x="10687" y="4746"/>
                </a:cubicBezTo>
                <a:cubicBezTo>
                  <a:pt x="10797" y="4832"/>
                  <a:pt x="10810" y="4870"/>
                  <a:pt x="10852" y="4921"/>
                </a:cubicBezTo>
                <a:cubicBezTo>
                  <a:pt x="10850" y="4985"/>
                  <a:pt x="10843" y="5020"/>
                  <a:pt x="10731" y="5048"/>
                </a:cubicBezTo>
                <a:cubicBezTo>
                  <a:pt x="10587" y="5083"/>
                  <a:pt x="10434" y="5141"/>
                  <a:pt x="10285" y="5106"/>
                </a:cubicBezTo>
                <a:cubicBezTo>
                  <a:pt x="10131" y="5070"/>
                  <a:pt x="10158" y="5066"/>
                  <a:pt x="10004" y="5164"/>
                </a:cubicBezTo>
                <a:cubicBezTo>
                  <a:pt x="9881" y="5243"/>
                  <a:pt x="9738" y="5301"/>
                  <a:pt x="9624" y="5391"/>
                </a:cubicBezTo>
                <a:cubicBezTo>
                  <a:pt x="9492" y="5495"/>
                  <a:pt x="9678" y="5590"/>
                  <a:pt x="9613" y="5693"/>
                </a:cubicBezTo>
                <a:cubicBezTo>
                  <a:pt x="9548" y="5796"/>
                  <a:pt x="9396" y="5746"/>
                  <a:pt x="9343" y="5878"/>
                </a:cubicBezTo>
                <a:cubicBezTo>
                  <a:pt x="9302" y="5980"/>
                  <a:pt x="9141" y="6126"/>
                  <a:pt x="9145" y="6227"/>
                </a:cubicBezTo>
                <a:cubicBezTo>
                  <a:pt x="9147" y="6304"/>
                  <a:pt x="9405" y="6365"/>
                  <a:pt x="9200" y="6455"/>
                </a:cubicBezTo>
                <a:cubicBezTo>
                  <a:pt x="9165" y="6470"/>
                  <a:pt x="8825" y="6442"/>
                  <a:pt x="8660" y="6476"/>
                </a:cubicBezTo>
                <a:cubicBezTo>
                  <a:pt x="8617" y="6127"/>
                  <a:pt x="8464" y="6005"/>
                  <a:pt x="8253" y="6032"/>
                </a:cubicBezTo>
                <a:cubicBezTo>
                  <a:pt x="8149" y="5938"/>
                  <a:pt x="8029" y="5868"/>
                  <a:pt x="7922" y="5889"/>
                </a:cubicBezTo>
                <a:cubicBezTo>
                  <a:pt x="7768" y="5919"/>
                  <a:pt x="7572" y="6105"/>
                  <a:pt x="7438" y="6185"/>
                </a:cubicBezTo>
                <a:cubicBezTo>
                  <a:pt x="7232" y="6307"/>
                  <a:pt x="7119" y="6344"/>
                  <a:pt x="7003" y="6545"/>
                </a:cubicBezTo>
                <a:cubicBezTo>
                  <a:pt x="6920" y="6688"/>
                  <a:pt x="6722" y="6680"/>
                  <a:pt x="6656" y="6836"/>
                </a:cubicBezTo>
                <a:cubicBezTo>
                  <a:pt x="6628" y="6900"/>
                  <a:pt x="6627" y="7235"/>
                  <a:pt x="6551" y="7233"/>
                </a:cubicBezTo>
                <a:cubicBezTo>
                  <a:pt x="6455" y="7230"/>
                  <a:pt x="6165" y="7067"/>
                  <a:pt x="6138" y="7264"/>
                </a:cubicBezTo>
                <a:cubicBezTo>
                  <a:pt x="6131" y="7320"/>
                  <a:pt x="6175" y="7385"/>
                  <a:pt x="6204" y="7428"/>
                </a:cubicBezTo>
                <a:cubicBezTo>
                  <a:pt x="6251" y="7499"/>
                  <a:pt x="6222" y="7583"/>
                  <a:pt x="6259" y="7640"/>
                </a:cubicBezTo>
                <a:cubicBezTo>
                  <a:pt x="6235" y="7604"/>
                  <a:pt x="6207" y="7563"/>
                  <a:pt x="6188" y="7524"/>
                </a:cubicBezTo>
                <a:cubicBezTo>
                  <a:pt x="6178" y="7564"/>
                  <a:pt x="6170" y="7605"/>
                  <a:pt x="6160" y="7645"/>
                </a:cubicBezTo>
                <a:cubicBezTo>
                  <a:pt x="6125" y="7560"/>
                  <a:pt x="6085" y="7478"/>
                  <a:pt x="6050" y="7391"/>
                </a:cubicBezTo>
                <a:cubicBezTo>
                  <a:pt x="6046" y="7384"/>
                  <a:pt x="5993" y="7478"/>
                  <a:pt x="5979" y="7492"/>
                </a:cubicBezTo>
                <a:cubicBezTo>
                  <a:pt x="5953" y="7428"/>
                  <a:pt x="5922" y="7366"/>
                  <a:pt x="5896" y="7301"/>
                </a:cubicBezTo>
                <a:cubicBezTo>
                  <a:pt x="5895" y="7299"/>
                  <a:pt x="5670" y="7490"/>
                  <a:pt x="5659" y="7497"/>
                </a:cubicBezTo>
                <a:cubicBezTo>
                  <a:pt x="5507" y="7599"/>
                  <a:pt x="5424" y="7691"/>
                  <a:pt x="5411" y="7878"/>
                </a:cubicBezTo>
                <a:cubicBezTo>
                  <a:pt x="5400" y="8057"/>
                  <a:pt x="5495" y="8152"/>
                  <a:pt x="5323" y="8286"/>
                </a:cubicBezTo>
                <a:cubicBezTo>
                  <a:pt x="5186" y="8392"/>
                  <a:pt x="5072" y="8451"/>
                  <a:pt x="5009" y="8619"/>
                </a:cubicBezTo>
                <a:cubicBezTo>
                  <a:pt x="4965" y="8738"/>
                  <a:pt x="4959" y="8857"/>
                  <a:pt x="4828" y="8899"/>
                </a:cubicBezTo>
                <a:cubicBezTo>
                  <a:pt x="4663" y="8952"/>
                  <a:pt x="4528" y="9065"/>
                  <a:pt x="4360" y="9111"/>
                </a:cubicBezTo>
                <a:cubicBezTo>
                  <a:pt x="4162" y="9164"/>
                  <a:pt x="4015" y="9167"/>
                  <a:pt x="3814" y="9153"/>
                </a:cubicBezTo>
                <a:cubicBezTo>
                  <a:pt x="3627" y="9140"/>
                  <a:pt x="3600" y="9318"/>
                  <a:pt x="3434" y="9344"/>
                </a:cubicBezTo>
                <a:cubicBezTo>
                  <a:pt x="3257" y="9371"/>
                  <a:pt x="3158" y="9443"/>
                  <a:pt x="3005" y="9524"/>
                </a:cubicBezTo>
                <a:cubicBezTo>
                  <a:pt x="2823" y="9619"/>
                  <a:pt x="2749" y="9472"/>
                  <a:pt x="2581" y="9481"/>
                </a:cubicBezTo>
                <a:cubicBezTo>
                  <a:pt x="2455" y="9488"/>
                  <a:pt x="2245" y="9678"/>
                  <a:pt x="2140" y="9741"/>
                </a:cubicBezTo>
                <a:cubicBezTo>
                  <a:pt x="2070" y="9788"/>
                  <a:pt x="2004" y="9853"/>
                  <a:pt x="1937" y="9905"/>
                </a:cubicBezTo>
                <a:cubicBezTo>
                  <a:pt x="1755" y="10044"/>
                  <a:pt x="1520" y="10052"/>
                  <a:pt x="1397" y="10259"/>
                </a:cubicBezTo>
                <a:cubicBezTo>
                  <a:pt x="1359" y="10324"/>
                  <a:pt x="1334" y="10349"/>
                  <a:pt x="1309" y="10375"/>
                </a:cubicBezTo>
                <a:cubicBezTo>
                  <a:pt x="1306" y="10359"/>
                  <a:pt x="1300" y="10344"/>
                  <a:pt x="1298" y="10328"/>
                </a:cubicBezTo>
                <a:cubicBezTo>
                  <a:pt x="1268" y="10343"/>
                  <a:pt x="1234" y="10349"/>
                  <a:pt x="1215" y="10381"/>
                </a:cubicBezTo>
                <a:cubicBezTo>
                  <a:pt x="1196" y="10322"/>
                  <a:pt x="1193" y="10218"/>
                  <a:pt x="1193" y="10116"/>
                </a:cubicBezTo>
                <a:cubicBezTo>
                  <a:pt x="1105" y="10245"/>
                  <a:pt x="956" y="10385"/>
                  <a:pt x="973" y="10550"/>
                </a:cubicBezTo>
                <a:cubicBezTo>
                  <a:pt x="984" y="10656"/>
                  <a:pt x="1007" y="10778"/>
                  <a:pt x="990" y="10883"/>
                </a:cubicBezTo>
                <a:cubicBezTo>
                  <a:pt x="971" y="10996"/>
                  <a:pt x="775" y="11132"/>
                  <a:pt x="714" y="11238"/>
                </a:cubicBezTo>
                <a:cubicBezTo>
                  <a:pt x="620" y="11403"/>
                  <a:pt x="650" y="11626"/>
                  <a:pt x="714" y="11799"/>
                </a:cubicBezTo>
                <a:cubicBezTo>
                  <a:pt x="773" y="11957"/>
                  <a:pt x="849" y="12074"/>
                  <a:pt x="879" y="12248"/>
                </a:cubicBezTo>
                <a:cubicBezTo>
                  <a:pt x="886" y="12285"/>
                  <a:pt x="877" y="12379"/>
                  <a:pt x="846" y="12444"/>
                </a:cubicBezTo>
                <a:cubicBezTo>
                  <a:pt x="768" y="12317"/>
                  <a:pt x="701" y="12124"/>
                  <a:pt x="687" y="12190"/>
                </a:cubicBezTo>
                <a:cubicBezTo>
                  <a:pt x="687" y="12188"/>
                  <a:pt x="690" y="12285"/>
                  <a:pt x="676" y="12354"/>
                </a:cubicBezTo>
                <a:cubicBezTo>
                  <a:pt x="660" y="12269"/>
                  <a:pt x="655" y="12180"/>
                  <a:pt x="582" y="12127"/>
                </a:cubicBezTo>
                <a:cubicBezTo>
                  <a:pt x="533" y="12091"/>
                  <a:pt x="520" y="12132"/>
                  <a:pt x="522" y="12185"/>
                </a:cubicBezTo>
                <a:cubicBezTo>
                  <a:pt x="517" y="12178"/>
                  <a:pt x="509" y="12154"/>
                  <a:pt x="505" y="12153"/>
                </a:cubicBezTo>
                <a:cubicBezTo>
                  <a:pt x="512" y="12155"/>
                  <a:pt x="525" y="12247"/>
                  <a:pt x="533" y="12264"/>
                </a:cubicBezTo>
                <a:cubicBezTo>
                  <a:pt x="536" y="12289"/>
                  <a:pt x="540" y="12326"/>
                  <a:pt x="538" y="12333"/>
                </a:cubicBezTo>
                <a:cubicBezTo>
                  <a:pt x="496" y="12481"/>
                  <a:pt x="381" y="12252"/>
                  <a:pt x="378" y="12195"/>
                </a:cubicBezTo>
                <a:cubicBezTo>
                  <a:pt x="370" y="12017"/>
                  <a:pt x="271" y="12136"/>
                  <a:pt x="290" y="12259"/>
                </a:cubicBezTo>
                <a:cubicBezTo>
                  <a:pt x="317" y="12434"/>
                  <a:pt x="437" y="12586"/>
                  <a:pt x="500" y="12751"/>
                </a:cubicBezTo>
                <a:cubicBezTo>
                  <a:pt x="585" y="12979"/>
                  <a:pt x="573" y="13185"/>
                  <a:pt x="566" y="13423"/>
                </a:cubicBezTo>
                <a:cubicBezTo>
                  <a:pt x="563" y="13512"/>
                  <a:pt x="625" y="13591"/>
                  <a:pt x="654" y="13672"/>
                </a:cubicBezTo>
                <a:cubicBezTo>
                  <a:pt x="683" y="13755"/>
                  <a:pt x="660" y="13839"/>
                  <a:pt x="692" y="13920"/>
                </a:cubicBezTo>
                <a:cubicBezTo>
                  <a:pt x="785" y="14154"/>
                  <a:pt x="681" y="14244"/>
                  <a:pt x="637" y="14471"/>
                </a:cubicBezTo>
                <a:cubicBezTo>
                  <a:pt x="600" y="14665"/>
                  <a:pt x="678" y="14866"/>
                  <a:pt x="725" y="15053"/>
                </a:cubicBezTo>
                <a:cubicBezTo>
                  <a:pt x="781" y="15274"/>
                  <a:pt x="798" y="15321"/>
                  <a:pt x="698" y="15513"/>
                </a:cubicBezTo>
                <a:cubicBezTo>
                  <a:pt x="546" y="15805"/>
                  <a:pt x="548" y="16140"/>
                  <a:pt x="257" y="16338"/>
                </a:cubicBezTo>
                <a:cubicBezTo>
                  <a:pt x="152" y="16410"/>
                  <a:pt x="80" y="16242"/>
                  <a:pt x="20" y="16433"/>
                </a:cubicBezTo>
                <a:cubicBezTo>
                  <a:pt x="-47" y="16650"/>
                  <a:pt x="65" y="16620"/>
                  <a:pt x="202" y="16719"/>
                </a:cubicBezTo>
                <a:cubicBezTo>
                  <a:pt x="333" y="16814"/>
                  <a:pt x="342" y="17015"/>
                  <a:pt x="500" y="17084"/>
                </a:cubicBezTo>
                <a:cubicBezTo>
                  <a:pt x="609" y="17133"/>
                  <a:pt x="737" y="17125"/>
                  <a:pt x="863" y="17105"/>
                </a:cubicBezTo>
                <a:cubicBezTo>
                  <a:pt x="885" y="17109"/>
                  <a:pt x="915" y="17123"/>
                  <a:pt x="935" y="17121"/>
                </a:cubicBezTo>
                <a:cubicBezTo>
                  <a:pt x="1252" y="17088"/>
                  <a:pt x="1538" y="16942"/>
                  <a:pt x="1816" y="16799"/>
                </a:cubicBezTo>
                <a:cubicBezTo>
                  <a:pt x="1833" y="16798"/>
                  <a:pt x="1840" y="16787"/>
                  <a:pt x="1854" y="16783"/>
                </a:cubicBezTo>
                <a:cubicBezTo>
                  <a:pt x="1885" y="16767"/>
                  <a:pt x="1917" y="16756"/>
                  <a:pt x="1948" y="16740"/>
                </a:cubicBezTo>
                <a:cubicBezTo>
                  <a:pt x="2206" y="16609"/>
                  <a:pt x="2463" y="16487"/>
                  <a:pt x="2741" y="16476"/>
                </a:cubicBezTo>
                <a:cubicBezTo>
                  <a:pt x="3126" y="16460"/>
                  <a:pt x="3513" y="16522"/>
                  <a:pt x="3897" y="16508"/>
                </a:cubicBezTo>
                <a:cubicBezTo>
                  <a:pt x="4348" y="16491"/>
                  <a:pt x="4389" y="16022"/>
                  <a:pt x="4800" y="15952"/>
                </a:cubicBezTo>
                <a:cubicBezTo>
                  <a:pt x="5196" y="15885"/>
                  <a:pt x="5598" y="15738"/>
                  <a:pt x="6001" y="15603"/>
                </a:cubicBezTo>
                <a:cubicBezTo>
                  <a:pt x="6042" y="15596"/>
                  <a:pt x="6088" y="15609"/>
                  <a:pt x="6127" y="15598"/>
                </a:cubicBezTo>
                <a:cubicBezTo>
                  <a:pt x="6248" y="15561"/>
                  <a:pt x="6348" y="15513"/>
                  <a:pt x="6452" y="15471"/>
                </a:cubicBezTo>
                <a:cubicBezTo>
                  <a:pt x="6735" y="15389"/>
                  <a:pt x="7017" y="15321"/>
                  <a:pt x="7300" y="15307"/>
                </a:cubicBezTo>
                <a:cubicBezTo>
                  <a:pt x="7589" y="15292"/>
                  <a:pt x="7860" y="15320"/>
                  <a:pt x="8126" y="15365"/>
                </a:cubicBezTo>
                <a:cubicBezTo>
                  <a:pt x="8231" y="15439"/>
                  <a:pt x="8333" y="15516"/>
                  <a:pt x="8473" y="15513"/>
                </a:cubicBezTo>
                <a:cubicBezTo>
                  <a:pt x="8630" y="15509"/>
                  <a:pt x="8860" y="15587"/>
                  <a:pt x="9007" y="15650"/>
                </a:cubicBezTo>
                <a:cubicBezTo>
                  <a:pt x="9266" y="15761"/>
                  <a:pt x="8929" y="15912"/>
                  <a:pt x="9035" y="16037"/>
                </a:cubicBezTo>
                <a:cubicBezTo>
                  <a:pt x="9073" y="16082"/>
                  <a:pt x="9135" y="16088"/>
                  <a:pt x="9178" y="16137"/>
                </a:cubicBezTo>
                <a:cubicBezTo>
                  <a:pt x="9261" y="16233"/>
                  <a:pt x="9155" y="16340"/>
                  <a:pt x="9244" y="16433"/>
                </a:cubicBezTo>
                <a:cubicBezTo>
                  <a:pt x="9330" y="16523"/>
                  <a:pt x="9228" y="16617"/>
                  <a:pt x="9233" y="16719"/>
                </a:cubicBezTo>
                <a:cubicBezTo>
                  <a:pt x="9238" y="16831"/>
                  <a:pt x="9253" y="16946"/>
                  <a:pt x="9260" y="17058"/>
                </a:cubicBezTo>
                <a:cubicBezTo>
                  <a:pt x="9310" y="17014"/>
                  <a:pt x="9359" y="16969"/>
                  <a:pt x="9409" y="16926"/>
                </a:cubicBezTo>
                <a:cubicBezTo>
                  <a:pt x="9407" y="16970"/>
                  <a:pt x="9401" y="17038"/>
                  <a:pt x="9404" y="17068"/>
                </a:cubicBezTo>
                <a:cubicBezTo>
                  <a:pt x="9788" y="16735"/>
                  <a:pt x="10370" y="16485"/>
                  <a:pt x="10725" y="16100"/>
                </a:cubicBezTo>
                <a:cubicBezTo>
                  <a:pt x="10704" y="16127"/>
                  <a:pt x="10679" y="16152"/>
                  <a:pt x="10676" y="16195"/>
                </a:cubicBezTo>
                <a:cubicBezTo>
                  <a:pt x="10662" y="16391"/>
                  <a:pt x="10515" y="16389"/>
                  <a:pt x="10406" y="16539"/>
                </a:cubicBezTo>
                <a:cubicBezTo>
                  <a:pt x="10302" y="16682"/>
                  <a:pt x="10214" y="16780"/>
                  <a:pt x="10163" y="16947"/>
                </a:cubicBezTo>
                <a:cubicBezTo>
                  <a:pt x="10146" y="17006"/>
                  <a:pt x="10109" y="17038"/>
                  <a:pt x="10042" y="17042"/>
                </a:cubicBezTo>
                <a:cubicBezTo>
                  <a:pt x="9880" y="17052"/>
                  <a:pt x="9845" y="17096"/>
                  <a:pt x="9756" y="17222"/>
                </a:cubicBezTo>
                <a:cubicBezTo>
                  <a:pt x="9830" y="17227"/>
                  <a:pt x="9887" y="17185"/>
                  <a:pt x="9954" y="17169"/>
                </a:cubicBezTo>
                <a:cubicBezTo>
                  <a:pt x="9938" y="17189"/>
                  <a:pt x="9914" y="17206"/>
                  <a:pt x="9899" y="17227"/>
                </a:cubicBezTo>
                <a:cubicBezTo>
                  <a:pt x="10088" y="17239"/>
                  <a:pt x="10478" y="16923"/>
                  <a:pt x="10604" y="16788"/>
                </a:cubicBezTo>
                <a:cubicBezTo>
                  <a:pt x="10605" y="16796"/>
                  <a:pt x="10609" y="16795"/>
                  <a:pt x="10609" y="16804"/>
                </a:cubicBezTo>
                <a:cubicBezTo>
                  <a:pt x="10612" y="17048"/>
                  <a:pt x="10572" y="17131"/>
                  <a:pt x="10384" y="17296"/>
                </a:cubicBezTo>
                <a:cubicBezTo>
                  <a:pt x="10225" y="17435"/>
                  <a:pt x="10374" y="17413"/>
                  <a:pt x="10494" y="17407"/>
                </a:cubicBezTo>
                <a:cubicBezTo>
                  <a:pt x="10562" y="17403"/>
                  <a:pt x="10617" y="17413"/>
                  <a:pt x="10665" y="17433"/>
                </a:cubicBezTo>
                <a:cubicBezTo>
                  <a:pt x="10673" y="17435"/>
                  <a:pt x="10673" y="17437"/>
                  <a:pt x="10681" y="17439"/>
                </a:cubicBezTo>
                <a:cubicBezTo>
                  <a:pt x="10682" y="17439"/>
                  <a:pt x="10685" y="17438"/>
                  <a:pt x="10687" y="17439"/>
                </a:cubicBezTo>
                <a:cubicBezTo>
                  <a:pt x="10737" y="17466"/>
                  <a:pt x="10771" y="17517"/>
                  <a:pt x="10791" y="17592"/>
                </a:cubicBezTo>
                <a:cubicBezTo>
                  <a:pt x="10885" y="17938"/>
                  <a:pt x="10580" y="18141"/>
                  <a:pt x="10626" y="18481"/>
                </a:cubicBezTo>
                <a:cubicBezTo>
                  <a:pt x="10647" y="18639"/>
                  <a:pt x="10836" y="18682"/>
                  <a:pt x="10945" y="18777"/>
                </a:cubicBezTo>
                <a:cubicBezTo>
                  <a:pt x="11045" y="18864"/>
                  <a:pt x="11183" y="18853"/>
                  <a:pt x="11314" y="18851"/>
                </a:cubicBezTo>
                <a:cubicBezTo>
                  <a:pt x="11431" y="18901"/>
                  <a:pt x="11518" y="18930"/>
                  <a:pt x="11634" y="18968"/>
                </a:cubicBezTo>
                <a:cubicBezTo>
                  <a:pt x="11636" y="18969"/>
                  <a:pt x="11637" y="18972"/>
                  <a:pt x="11639" y="18973"/>
                </a:cubicBezTo>
                <a:cubicBezTo>
                  <a:pt x="11696" y="19023"/>
                  <a:pt x="11752" y="19071"/>
                  <a:pt x="11832" y="19084"/>
                </a:cubicBezTo>
                <a:cubicBezTo>
                  <a:pt x="11850" y="19087"/>
                  <a:pt x="11889" y="19064"/>
                  <a:pt x="11915" y="19058"/>
                </a:cubicBezTo>
                <a:cubicBezTo>
                  <a:pt x="11931" y="19061"/>
                  <a:pt x="11960" y="19071"/>
                  <a:pt x="11975" y="19074"/>
                </a:cubicBezTo>
                <a:cubicBezTo>
                  <a:pt x="12064" y="19088"/>
                  <a:pt x="12526" y="18827"/>
                  <a:pt x="12735" y="18746"/>
                </a:cubicBezTo>
                <a:cubicBezTo>
                  <a:pt x="12719" y="18785"/>
                  <a:pt x="12696" y="18832"/>
                  <a:pt x="12680" y="18862"/>
                </a:cubicBezTo>
                <a:cubicBezTo>
                  <a:pt x="12638" y="18939"/>
                  <a:pt x="12908" y="19021"/>
                  <a:pt x="12933" y="19121"/>
                </a:cubicBezTo>
                <a:cubicBezTo>
                  <a:pt x="12970" y="19266"/>
                  <a:pt x="13025" y="19241"/>
                  <a:pt x="13082" y="19185"/>
                </a:cubicBezTo>
                <a:cubicBezTo>
                  <a:pt x="13105" y="19196"/>
                  <a:pt x="13118" y="19219"/>
                  <a:pt x="13148" y="19222"/>
                </a:cubicBezTo>
                <a:cubicBezTo>
                  <a:pt x="13277" y="19233"/>
                  <a:pt x="13892" y="18790"/>
                  <a:pt x="14051" y="18724"/>
                </a:cubicBezTo>
                <a:cubicBezTo>
                  <a:pt x="14478" y="18548"/>
                  <a:pt x="14981" y="18658"/>
                  <a:pt x="15290" y="18301"/>
                </a:cubicBezTo>
                <a:cubicBezTo>
                  <a:pt x="15969" y="17517"/>
                  <a:pt x="16568" y="16457"/>
                  <a:pt x="17498" y="15915"/>
                </a:cubicBezTo>
                <a:cubicBezTo>
                  <a:pt x="17806" y="15736"/>
                  <a:pt x="18303" y="15249"/>
                  <a:pt x="18357" y="14894"/>
                </a:cubicBezTo>
                <a:cubicBezTo>
                  <a:pt x="18426" y="14436"/>
                  <a:pt x="19078" y="14162"/>
                  <a:pt x="19128" y="13703"/>
                </a:cubicBezTo>
                <a:cubicBezTo>
                  <a:pt x="19145" y="13544"/>
                  <a:pt x="19026" y="13095"/>
                  <a:pt x="19112" y="12979"/>
                </a:cubicBezTo>
                <a:cubicBezTo>
                  <a:pt x="19365" y="12636"/>
                  <a:pt x="19330" y="12096"/>
                  <a:pt x="19145" y="11735"/>
                </a:cubicBezTo>
                <a:cubicBezTo>
                  <a:pt x="19017" y="11487"/>
                  <a:pt x="18703" y="11387"/>
                  <a:pt x="18627" y="11095"/>
                </a:cubicBezTo>
                <a:cubicBezTo>
                  <a:pt x="18574" y="10893"/>
                  <a:pt x="18710" y="10428"/>
                  <a:pt x="18385" y="10370"/>
                </a:cubicBezTo>
                <a:cubicBezTo>
                  <a:pt x="18337" y="10323"/>
                  <a:pt x="18275" y="10289"/>
                  <a:pt x="18186" y="10291"/>
                </a:cubicBezTo>
                <a:cubicBezTo>
                  <a:pt x="18088" y="10036"/>
                  <a:pt x="17924" y="9632"/>
                  <a:pt x="17966" y="9513"/>
                </a:cubicBezTo>
                <a:cubicBezTo>
                  <a:pt x="18045" y="9290"/>
                  <a:pt x="17732" y="9145"/>
                  <a:pt x="17438" y="9016"/>
                </a:cubicBezTo>
                <a:cubicBezTo>
                  <a:pt x="17415" y="8991"/>
                  <a:pt x="17389" y="8970"/>
                  <a:pt x="17366" y="8947"/>
                </a:cubicBezTo>
                <a:cubicBezTo>
                  <a:pt x="17290" y="8868"/>
                  <a:pt x="17200" y="8861"/>
                  <a:pt x="17107" y="8841"/>
                </a:cubicBezTo>
                <a:cubicBezTo>
                  <a:pt x="17094" y="8831"/>
                  <a:pt x="17050" y="8820"/>
                  <a:pt x="17041" y="8809"/>
                </a:cubicBezTo>
                <a:cubicBezTo>
                  <a:pt x="16763" y="8463"/>
                  <a:pt x="17127" y="6285"/>
                  <a:pt x="16568" y="6243"/>
                </a:cubicBezTo>
                <a:cubicBezTo>
                  <a:pt x="16528" y="6240"/>
                  <a:pt x="16507" y="6263"/>
                  <a:pt x="16474" y="6275"/>
                </a:cubicBezTo>
                <a:cubicBezTo>
                  <a:pt x="16450" y="6218"/>
                  <a:pt x="16410" y="6141"/>
                  <a:pt x="16430" y="6143"/>
                </a:cubicBezTo>
                <a:cubicBezTo>
                  <a:pt x="16368" y="6138"/>
                  <a:pt x="16264" y="6203"/>
                  <a:pt x="16177" y="6227"/>
                </a:cubicBezTo>
                <a:cubicBezTo>
                  <a:pt x="16167" y="6198"/>
                  <a:pt x="16157" y="6189"/>
                  <a:pt x="16149" y="6143"/>
                </a:cubicBezTo>
                <a:cubicBezTo>
                  <a:pt x="16089" y="5787"/>
                  <a:pt x="16049" y="5425"/>
                  <a:pt x="15989" y="5069"/>
                </a:cubicBezTo>
                <a:cubicBezTo>
                  <a:pt x="15911" y="4617"/>
                  <a:pt x="15858" y="4499"/>
                  <a:pt x="15780" y="4540"/>
                </a:cubicBezTo>
                <a:cubicBezTo>
                  <a:pt x="15765" y="4482"/>
                  <a:pt x="15756" y="4409"/>
                  <a:pt x="15731" y="4381"/>
                </a:cubicBezTo>
                <a:cubicBezTo>
                  <a:pt x="15695" y="4341"/>
                  <a:pt x="15664" y="4327"/>
                  <a:pt x="15637" y="4323"/>
                </a:cubicBezTo>
                <a:close/>
                <a:moveTo>
                  <a:pt x="1298" y="10328"/>
                </a:moveTo>
                <a:cubicBezTo>
                  <a:pt x="1320" y="10316"/>
                  <a:pt x="1329" y="10285"/>
                  <a:pt x="1359" y="10285"/>
                </a:cubicBezTo>
                <a:lnTo>
                  <a:pt x="1287" y="10285"/>
                </a:lnTo>
                <a:cubicBezTo>
                  <a:pt x="1292" y="10164"/>
                  <a:pt x="1287" y="10236"/>
                  <a:pt x="1298" y="10328"/>
                </a:cubicBezTo>
                <a:close/>
                <a:moveTo>
                  <a:pt x="15857" y="4476"/>
                </a:moveTo>
                <a:cubicBezTo>
                  <a:pt x="15851" y="4470"/>
                  <a:pt x="15849" y="4471"/>
                  <a:pt x="15868" y="4492"/>
                </a:cubicBezTo>
                <a:cubicBezTo>
                  <a:pt x="15873" y="4497"/>
                  <a:pt x="15863" y="4483"/>
                  <a:pt x="15857" y="4476"/>
                </a:cubicBezTo>
                <a:close/>
                <a:moveTo>
                  <a:pt x="11970" y="20047"/>
                </a:moveTo>
                <a:cubicBezTo>
                  <a:pt x="11894" y="20057"/>
                  <a:pt x="11824" y="20099"/>
                  <a:pt x="11766" y="20185"/>
                </a:cubicBezTo>
                <a:cubicBezTo>
                  <a:pt x="11713" y="20264"/>
                  <a:pt x="11667" y="20361"/>
                  <a:pt x="11650" y="20455"/>
                </a:cubicBezTo>
                <a:cubicBezTo>
                  <a:pt x="11622" y="20612"/>
                  <a:pt x="11699" y="20705"/>
                  <a:pt x="11606" y="20862"/>
                </a:cubicBezTo>
                <a:cubicBezTo>
                  <a:pt x="11542" y="20970"/>
                  <a:pt x="11503" y="21035"/>
                  <a:pt x="11518" y="21164"/>
                </a:cubicBezTo>
                <a:cubicBezTo>
                  <a:pt x="11543" y="21376"/>
                  <a:pt x="11637" y="21600"/>
                  <a:pt x="11904" y="21492"/>
                </a:cubicBezTo>
                <a:cubicBezTo>
                  <a:pt x="11906" y="21491"/>
                  <a:pt x="11907" y="21487"/>
                  <a:pt x="11909" y="21486"/>
                </a:cubicBezTo>
                <a:cubicBezTo>
                  <a:pt x="12138" y="21549"/>
                  <a:pt x="12347" y="21411"/>
                  <a:pt x="12548" y="21211"/>
                </a:cubicBezTo>
                <a:cubicBezTo>
                  <a:pt x="12572" y="21183"/>
                  <a:pt x="12592" y="21173"/>
                  <a:pt x="12614" y="21142"/>
                </a:cubicBezTo>
                <a:cubicBezTo>
                  <a:pt x="12780" y="20961"/>
                  <a:pt x="12926" y="20780"/>
                  <a:pt x="13054" y="20582"/>
                </a:cubicBezTo>
                <a:cubicBezTo>
                  <a:pt x="13095" y="20526"/>
                  <a:pt x="13147" y="20477"/>
                  <a:pt x="13181" y="20418"/>
                </a:cubicBezTo>
                <a:cubicBezTo>
                  <a:pt x="13184" y="20412"/>
                  <a:pt x="13198" y="20371"/>
                  <a:pt x="13214" y="20343"/>
                </a:cubicBezTo>
                <a:cubicBezTo>
                  <a:pt x="13216" y="20339"/>
                  <a:pt x="13217" y="20337"/>
                  <a:pt x="13220" y="20333"/>
                </a:cubicBezTo>
                <a:cubicBezTo>
                  <a:pt x="13324" y="20176"/>
                  <a:pt x="13409" y="20073"/>
                  <a:pt x="13462" y="20079"/>
                </a:cubicBezTo>
                <a:cubicBezTo>
                  <a:pt x="13409" y="20088"/>
                  <a:pt x="13359" y="20108"/>
                  <a:pt x="13308" y="20121"/>
                </a:cubicBezTo>
                <a:cubicBezTo>
                  <a:pt x="13306" y="20117"/>
                  <a:pt x="13323" y="20095"/>
                  <a:pt x="13319" y="20095"/>
                </a:cubicBezTo>
                <a:cubicBezTo>
                  <a:pt x="13204" y="20082"/>
                  <a:pt x="13103" y="20148"/>
                  <a:pt x="12994" y="20185"/>
                </a:cubicBezTo>
                <a:cubicBezTo>
                  <a:pt x="12728" y="20195"/>
                  <a:pt x="12417" y="20093"/>
                  <a:pt x="12168" y="20105"/>
                </a:cubicBezTo>
                <a:cubicBezTo>
                  <a:pt x="12099" y="20068"/>
                  <a:pt x="12030" y="20039"/>
                  <a:pt x="11970" y="20047"/>
                </a:cubicBezTo>
                <a:close/>
              </a:path>
            </a:pathLst>
          </a:custGeom>
          <a:solidFill>
            <a:srgbClr val="FFFFFF"/>
          </a:solidFill>
          <a:effectLst>
            <a:outerShdw blurRad="584200" dist="99030" dir="12706831" rotWithShape="0">
              <a:srgbClr val="000000">
                <a:alpha val="22200"/>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38" name="Shape"/>
          <p:cNvSpPr>
            <a:spLocks noGrp="1"/>
          </p:cNvSpPr>
          <p:nvPr>
            <p:ph type="body" sz="quarter" idx="22" hasCustomPrompt="1"/>
          </p:nvPr>
        </p:nvSpPr>
        <p:spPr>
          <a:xfrm>
            <a:off x="11903428" y="7086807"/>
            <a:ext cx="379366" cy="300807"/>
          </a:xfrm>
          <a:custGeom>
            <a:avLst/>
            <a:gdLst/>
            <a:ahLst/>
            <a:cxnLst>
              <a:cxn ang="0">
                <a:pos x="wd2" y="hd2"/>
              </a:cxn>
              <a:cxn ang="5400000">
                <a:pos x="wd2" y="hd2"/>
              </a:cxn>
              <a:cxn ang="10800000">
                <a:pos x="wd2" y="hd2"/>
              </a:cxn>
              <a:cxn ang="16200000">
                <a:pos x="wd2" y="hd2"/>
              </a:cxn>
            </a:cxnLst>
            <a:rect l="0" t="0" r="r" b="b"/>
            <a:pathLst>
              <a:path w="21600" h="21483" extrusionOk="0">
                <a:moveTo>
                  <a:pt x="17642" y="4"/>
                </a:moveTo>
                <a:cubicBezTo>
                  <a:pt x="17475" y="30"/>
                  <a:pt x="17480" y="-2"/>
                  <a:pt x="17495" y="144"/>
                </a:cubicBezTo>
                <a:cubicBezTo>
                  <a:pt x="17521" y="398"/>
                  <a:pt x="17666" y="905"/>
                  <a:pt x="17513" y="1118"/>
                </a:cubicBezTo>
                <a:cubicBezTo>
                  <a:pt x="17218" y="1528"/>
                  <a:pt x="17438" y="2303"/>
                  <a:pt x="17495" y="2811"/>
                </a:cubicBezTo>
                <a:cubicBezTo>
                  <a:pt x="17655" y="4248"/>
                  <a:pt x="17609" y="5594"/>
                  <a:pt x="16755" y="6685"/>
                </a:cubicBezTo>
                <a:cubicBezTo>
                  <a:pt x="16414" y="7119"/>
                  <a:pt x="16176" y="7551"/>
                  <a:pt x="15738" y="7845"/>
                </a:cubicBezTo>
                <a:cubicBezTo>
                  <a:pt x="15480" y="8017"/>
                  <a:pt x="14777" y="8042"/>
                  <a:pt x="14702" y="8494"/>
                </a:cubicBezTo>
                <a:cubicBezTo>
                  <a:pt x="14608" y="9075"/>
                  <a:pt x="15547" y="9342"/>
                  <a:pt x="15534" y="9956"/>
                </a:cubicBezTo>
                <a:cubicBezTo>
                  <a:pt x="15524" y="10475"/>
                  <a:pt x="15039" y="10793"/>
                  <a:pt x="14758" y="11069"/>
                </a:cubicBezTo>
                <a:cubicBezTo>
                  <a:pt x="14614" y="11210"/>
                  <a:pt x="13749" y="11737"/>
                  <a:pt x="13814" y="12020"/>
                </a:cubicBezTo>
                <a:cubicBezTo>
                  <a:pt x="13885" y="12322"/>
                  <a:pt x="14308" y="12428"/>
                  <a:pt x="14499" y="12322"/>
                </a:cubicBezTo>
                <a:cubicBezTo>
                  <a:pt x="14982" y="12053"/>
                  <a:pt x="15439" y="11674"/>
                  <a:pt x="15886" y="11324"/>
                </a:cubicBezTo>
                <a:cubicBezTo>
                  <a:pt x="16184" y="11091"/>
                  <a:pt x="16508" y="10910"/>
                  <a:pt x="16792" y="10651"/>
                </a:cubicBezTo>
                <a:cubicBezTo>
                  <a:pt x="17040" y="10425"/>
                  <a:pt x="17253" y="10126"/>
                  <a:pt x="17476" y="9863"/>
                </a:cubicBezTo>
                <a:cubicBezTo>
                  <a:pt x="17672" y="9631"/>
                  <a:pt x="17972" y="9485"/>
                  <a:pt x="18142" y="9237"/>
                </a:cubicBezTo>
                <a:cubicBezTo>
                  <a:pt x="18237" y="9096"/>
                  <a:pt x="18165" y="8932"/>
                  <a:pt x="18197" y="8773"/>
                </a:cubicBezTo>
                <a:cubicBezTo>
                  <a:pt x="18230" y="8613"/>
                  <a:pt x="18369" y="8554"/>
                  <a:pt x="18475" y="8494"/>
                </a:cubicBezTo>
                <a:cubicBezTo>
                  <a:pt x="19063" y="8159"/>
                  <a:pt x="19700" y="8004"/>
                  <a:pt x="20232" y="7520"/>
                </a:cubicBezTo>
                <a:cubicBezTo>
                  <a:pt x="20506" y="7270"/>
                  <a:pt x="20760" y="6973"/>
                  <a:pt x="20971" y="6639"/>
                </a:cubicBezTo>
                <a:cubicBezTo>
                  <a:pt x="21167" y="6329"/>
                  <a:pt x="21332" y="5955"/>
                  <a:pt x="21600" y="5734"/>
                </a:cubicBezTo>
                <a:cubicBezTo>
                  <a:pt x="21250" y="5326"/>
                  <a:pt x="20873" y="5618"/>
                  <a:pt x="20527" y="5873"/>
                </a:cubicBezTo>
                <a:cubicBezTo>
                  <a:pt x="20104" y="6187"/>
                  <a:pt x="19760" y="6257"/>
                  <a:pt x="19307" y="5966"/>
                </a:cubicBezTo>
                <a:cubicBezTo>
                  <a:pt x="19086" y="5824"/>
                  <a:pt x="18830" y="5578"/>
                  <a:pt x="18900" y="5224"/>
                </a:cubicBezTo>
                <a:cubicBezTo>
                  <a:pt x="18966" y="4893"/>
                  <a:pt x="19099" y="4617"/>
                  <a:pt x="19140" y="4273"/>
                </a:cubicBezTo>
                <a:cubicBezTo>
                  <a:pt x="19163" y="4091"/>
                  <a:pt x="19234" y="3503"/>
                  <a:pt x="18974" y="3600"/>
                </a:cubicBezTo>
                <a:cubicBezTo>
                  <a:pt x="18991" y="3828"/>
                  <a:pt x="18850" y="4108"/>
                  <a:pt x="18734" y="4273"/>
                </a:cubicBezTo>
                <a:cubicBezTo>
                  <a:pt x="18592" y="4474"/>
                  <a:pt x="18396" y="4414"/>
                  <a:pt x="18290" y="4203"/>
                </a:cubicBezTo>
                <a:cubicBezTo>
                  <a:pt x="18174" y="3973"/>
                  <a:pt x="18226" y="3714"/>
                  <a:pt x="18308" y="3484"/>
                </a:cubicBezTo>
                <a:cubicBezTo>
                  <a:pt x="18491" y="2971"/>
                  <a:pt x="18728" y="2490"/>
                  <a:pt x="18734" y="1907"/>
                </a:cubicBezTo>
                <a:cubicBezTo>
                  <a:pt x="18739" y="1278"/>
                  <a:pt x="18363" y="1204"/>
                  <a:pt x="18012" y="932"/>
                </a:cubicBezTo>
                <a:cubicBezTo>
                  <a:pt x="17813" y="777"/>
                  <a:pt x="17786" y="555"/>
                  <a:pt x="17790" y="283"/>
                </a:cubicBezTo>
                <a:cubicBezTo>
                  <a:pt x="17793" y="80"/>
                  <a:pt x="17846" y="-25"/>
                  <a:pt x="17642" y="4"/>
                </a:cubicBezTo>
                <a:close/>
                <a:moveTo>
                  <a:pt x="12705" y="10930"/>
                </a:moveTo>
                <a:cubicBezTo>
                  <a:pt x="12364" y="11135"/>
                  <a:pt x="11983" y="11292"/>
                  <a:pt x="11669" y="11556"/>
                </a:cubicBezTo>
                <a:cubicBezTo>
                  <a:pt x="11428" y="11759"/>
                  <a:pt x="11396" y="12125"/>
                  <a:pt x="11188" y="12345"/>
                </a:cubicBezTo>
                <a:cubicBezTo>
                  <a:pt x="10963" y="12582"/>
                  <a:pt x="10783" y="12833"/>
                  <a:pt x="10504" y="12948"/>
                </a:cubicBezTo>
                <a:cubicBezTo>
                  <a:pt x="10223" y="13064"/>
                  <a:pt x="9928" y="13204"/>
                  <a:pt x="9709" y="13458"/>
                </a:cubicBezTo>
                <a:cubicBezTo>
                  <a:pt x="9492" y="13708"/>
                  <a:pt x="9359" y="14098"/>
                  <a:pt x="9117" y="14316"/>
                </a:cubicBezTo>
                <a:cubicBezTo>
                  <a:pt x="9011" y="14413"/>
                  <a:pt x="8881" y="14564"/>
                  <a:pt x="8766" y="14664"/>
                </a:cubicBezTo>
                <a:cubicBezTo>
                  <a:pt x="8566" y="14838"/>
                  <a:pt x="8297" y="14902"/>
                  <a:pt x="8082" y="15059"/>
                </a:cubicBezTo>
                <a:cubicBezTo>
                  <a:pt x="7814" y="15252"/>
                  <a:pt x="7532" y="15415"/>
                  <a:pt x="7249" y="15569"/>
                </a:cubicBezTo>
                <a:cubicBezTo>
                  <a:pt x="6465" y="15995"/>
                  <a:pt x="5687" y="16484"/>
                  <a:pt x="4882" y="16845"/>
                </a:cubicBezTo>
                <a:cubicBezTo>
                  <a:pt x="4540" y="16999"/>
                  <a:pt x="4172" y="17071"/>
                  <a:pt x="3865" y="17332"/>
                </a:cubicBezTo>
                <a:cubicBezTo>
                  <a:pt x="3576" y="17578"/>
                  <a:pt x="3278" y="17804"/>
                  <a:pt x="2977" y="18028"/>
                </a:cubicBezTo>
                <a:cubicBezTo>
                  <a:pt x="2605" y="18307"/>
                  <a:pt x="2238" y="18581"/>
                  <a:pt x="1868" y="18863"/>
                </a:cubicBezTo>
                <a:cubicBezTo>
                  <a:pt x="1569" y="19090"/>
                  <a:pt x="1206" y="19261"/>
                  <a:pt x="962" y="19582"/>
                </a:cubicBezTo>
                <a:cubicBezTo>
                  <a:pt x="745" y="19866"/>
                  <a:pt x="613" y="20052"/>
                  <a:pt x="314" y="20208"/>
                </a:cubicBezTo>
                <a:cubicBezTo>
                  <a:pt x="227" y="20254"/>
                  <a:pt x="16" y="20697"/>
                  <a:pt x="0" y="20695"/>
                </a:cubicBezTo>
                <a:cubicBezTo>
                  <a:pt x="459" y="20732"/>
                  <a:pt x="808" y="20748"/>
                  <a:pt x="1258" y="20649"/>
                </a:cubicBezTo>
                <a:cubicBezTo>
                  <a:pt x="1258" y="20737"/>
                  <a:pt x="1227" y="20921"/>
                  <a:pt x="1258" y="20997"/>
                </a:cubicBezTo>
                <a:cubicBezTo>
                  <a:pt x="1437" y="21158"/>
                  <a:pt x="1637" y="21313"/>
                  <a:pt x="1849" y="21391"/>
                </a:cubicBezTo>
                <a:cubicBezTo>
                  <a:pt x="2348" y="21575"/>
                  <a:pt x="2883" y="21472"/>
                  <a:pt x="3329" y="21159"/>
                </a:cubicBezTo>
                <a:cubicBezTo>
                  <a:pt x="4316" y="20465"/>
                  <a:pt x="5284" y="19779"/>
                  <a:pt x="6158" y="18863"/>
                </a:cubicBezTo>
                <a:cubicBezTo>
                  <a:pt x="6546" y="18457"/>
                  <a:pt x="6847" y="17945"/>
                  <a:pt x="7231" y="17541"/>
                </a:cubicBezTo>
                <a:cubicBezTo>
                  <a:pt x="7562" y="17192"/>
                  <a:pt x="8070" y="17108"/>
                  <a:pt x="8470" y="16938"/>
                </a:cubicBezTo>
                <a:cubicBezTo>
                  <a:pt x="8720" y="16832"/>
                  <a:pt x="8963" y="16734"/>
                  <a:pt x="9228" y="16706"/>
                </a:cubicBezTo>
                <a:cubicBezTo>
                  <a:pt x="9407" y="16688"/>
                  <a:pt x="9580" y="16682"/>
                  <a:pt x="9746" y="16590"/>
                </a:cubicBezTo>
                <a:cubicBezTo>
                  <a:pt x="9799" y="16560"/>
                  <a:pt x="10066" y="16431"/>
                  <a:pt x="9986" y="16311"/>
                </a:cubicBezTo>
                <a:cubicBezTo>
                  <a:pt x="9966" y="16282"/>
                  <a:pt x="9788" y="16005"/>
                  <a:pt x="9783" y="16010"/>
                </a:cubicBezTo>
                <a:cubicBezTo>
                  <a:pt x="10513" y="15369"/>
                  <a:pt x="11234" y="14724"/>
                  <a:pt x="11965" y="14085"/>
                </a:cubicBezTo>
                <a:cubicBezTo>
                  <a:pt x="12326" y="13768"/>
                  <a:pt x="12695" y="13449"/>
                  <a:pt x="13056" y="13133"/>
                </a:cubicBezTo>
                <a:cubicBezTo>
                  <a:pt x="13163" y="13040"/>
                  <a:pt x="13201" y="13005"/>
                  <a:pt x="13241" y="12832"/>
                </a:cubicBezTo>
                <a:cubicBezTo>
                  <a:pt x="13360" y="12315"/>
                  <a:pt x="13569" y="12154"/>
                  <a:pt x="13888" y="11811"/>
                </a:cubicBezTo>
                <a:cubicBezTo>
                  <a:pt x="13606" y="11527"/>
                  <a:pt x="13590" y="11630"/>
                  <a:pt x="13260" y="11811"/>
                </a:cubicBezTo>
                <a:cubicBezTo>
                  <a:pt x="12987" y="11959"/>
                  <a:pt x="12719" y="12103"/>
                  <a:pt x="12446" y="12252"/>
                </a:cubicBezTo>
                <a:cubicBezTo>
                  <a:pt x="12531" y="11809"/>
                  <a:pt x="12620" y="11373"/>
                  <a:pt x="12705" y="10930"/>
                </a:cubicBezTo>
                <a:close/>
              </a:path>
            </a:pathLst>
          </a:custGeom>
          <a:solidFill>
            <a:srgbClr val="FFFFFF"/>
          </a:solidFill>
          <a:effectLst>
            <a:outerShdw blurRad="584200" dist="99030" dir="12706831" rotWithShape="0">
              <a:srgbClr val="000000">
                <a:alpha val="22200"/>
              </a:srgbClr>
            </a:outerShdw>
          </a:effectLst>
        </p:spPr>
        <p:txBody>
          <a:bodyPr lIns="50800" tIns="50800" rIns="50800" bIns="50800" anchor="ctr"/>
          <a:lstStyle/>
          <a:p>
            <a:pPr algn="ctr">
              <a:defRPr sz="4200">
                <a:solidFill>
                  <a:srgbClr val="000000"/>
                </a:solidFill>
                <a:latin typeface="+mj-lt"/>
                <a:ea typeface="+mj-ea"/>
                <a:cs typeface="+mj-cs"/>
                <a:sym typeface="Gill Sans"/>
              </a:defRPr>
            </a:pPr>
            <a:r>
              <a:rPr lang="en-US"/>
              <a:t> </a:t>
            </a:r>
            <a:endParaRPr/>
          </a:p>
        </p:txBody>
      </p:sp>
      <p:sp>
        <p:nvSpPr>
          <p:cNvPr id="339" name="Shape"/>
          <p:cNvSpPr>
            <a:spLocks noGrp="1"/>
          </p:cNvSpPr>
          <p:nvPr>
            <p:ph type="body" sz="quarter" idx="23" hasCustomPrompt="1"/>
          </p:nvPr>
        </p:nvSpPr>
        <p:spPr>
          <a:xfrm>
            <a:off x="8345951" y="4409968"/>
            <a:ext cx="1121873" cy="1008617"/>
          </a:xfrm>
          <a:custGeom>
            <a:avLst/>
            <a:gdLst/>
            <a:ahLst/>
            <a:cxnLst>
              <a:cxn ang="0">
                <a:pos x="wd2" y="hd2"/>
              </a:cxn>
              <a:cxn ang="5400000">
                <a:pos x="wd2" y="hd2"/>
              </a:cxn>
              <a:cxn ang="10800000">
                <a:pos x="wd2" y="hd2"/>
              </a:cxn>
              <a:cxn ang="16200000">
                <a:pos x="wd2" y="hd2"/>
              </a:cxn>
            </a:cxnLst>
            <a:rect l="0" t="0" r="r" b="b"/>
            <a:pathLst>
              <a:path w="21519" h="21364" extrusionOk="0">
                <a:moveTo>
                  <a:pt x="3010" y="6585"/>
                </a:moveTo>
                <a:cubicBezTo>
                  <a:pt x="2435" y="7097"/>
                  <a:pt x="992" y="7348"/>
                  <a:pt x="363" y="6890"/>
                </a:cubicBezTo>
                <a:cubicBezTo>
                  <a:pt x="444" y="6750"/>
                  <a:pt x="713" y="6786"/>
                  <a:pt x="499" y="6579"/>
                </a:cubicBezTo>
                <a:cubicBezTo>
                  <a:pt x="464" y="6545"/>
                  <a:pt x="118" y="6445"/>
                  <a:pt x="106" y="6460"/>
                </a:cubicBezTo>
                <a:cubicBezTo>
                  <a:pt x="240" y="6289"/>
                  <a:pt x="512" y="6444"/>
                  <a:pt x="654" y="6279"/>
                </a:cubicBezTo>
                <a:cubicBezTo>
                  <a:pt x="796" y="6113"/>
                  <a:pt x="-14" y="6151"/>
                  <a:pt x="0" y="6157"/>
                </a:cubicBezTo>
                <a:cubicBezTo>
                  <a:pt x="226" y="5657"/>
                  <a:pt x="953" y="5687"/>
                  <a:pt x="954" y="6266"/>
                </a:cubicBezTo>
                <a:cubicBezTo>
                  <a:pt x="1102" y="6190"/>
                  <a:pt x="1215" y="6074"/>
                  <a:pt x="1294" y="5918"/>
                </a:cubicBezTo>
                <a:cubicBezTo>
                  <a:pt x="1537" y="5893"/>
                  <a:pt x="2370" y="6107"/>
                  <a:pt x="2491" y="5816"/>
                </a:cubicBezTo>
                <a:cubicBezTo>
                  <a:pt x="2514" y="5759"/>
                  <a:pt x="3682" y="5987"/>
                  <a:pt x="3010" y="6585"/>
                </a:cubicBezTo>
                <a:cubicBezTo>
                  <a:pt x="2843" y="6734"/>
                  <a:pt x="3142" y="6468"/>
                  <a:pt x="3010" y="6585"/>
                </a:cubicBezTo>
                <a:close/>
                <a:moveTo>
                  <a:pt x="11005" y="300"/>
                </a:moveTo>
                <a:cubicBezTo>
                  <a:pt x="11317" y="195"/>
                  <a:pt x="11825" y="280"/>
                  <a:pt x="12088" y="495"/>
                </a:cubicBezTo>
                <a:cubicBezTo>
                  <a:pt x="12051" y="428"/>
                  <a:pt x="12017" y="355"/>
                  <a:pt x="12030" y="274"/>
                </a:cubicBezTo>
                <a:cubicBezTo>
                  <a:pt x="12514" y="182"/>
                  <a:pt x="14125" y="719"/>
                  <a:pt x="14503" y="1064"/>
                </a:cubicBezTo>
                <a:cubicBezTo>
                  <a:pt x="14355" y="1090"/>
                  <a:pt x="13593" y="1487"/>
                  <a:pt x="13494" y="1113"/>
                </a:cubicBezTo>
                <a:cubicBezTo>
                  <a:pt x="13514" y="1074"/>
                  <a:pt x="13535" y="1036"/>
                  <a:pt x="13555" y="997"/>
                </a:cubicBezTo>
                <a:cubicBezTo>
                  <a:pt x="13092" y="666"/>
                  <a:pt x="12573" y="887"/>
                  <a:pt x="12439" y="1482"/>
                </a:cubicBezTo>
                <a:cubicBezTo>
                  <a:pt x="12305" y="1656"/>
                  <a:pt x="11018" y="988"/>
                  <a:pt x="11664" y="897"/>
                </a:cubicBezTo>
                <a:cubicBezTo>
                  <a:pt x="11583" y="891"/>
                  <a:pt x="10294" y="541"/>
                  <a:pt x="11005" y="300"/>
                </a:cubicBezTo>
                <a:cubicBezTo>
                  <a:pt x="11317" y="195"/>
                  <a:pt x="10790" y="373"/>
                  <a:pt x="11005" y="300"/>
                </a:cubicBezTo>
                <a:close/>
                <a:moveTo>
                  <a:pt x="13416" y="415"/>
                </a:moveTo>
                <a:cubicBezTo>
                  <a:pt x="13177" y="380"/>
                  <a:pt x="12943" y="324"/>
                  <a:pt x="12720" y="200"/>
                </a:cubicBezTo>
                <a:cubicBezTo>
                  <a:pt x="13106" y="-111"/>
                  <a:pt x="14518" y="-25"/>
                  <a:pt x="14908" y="222"/>
                </a:cubicBezTo>
                <a:cubicBezTo>
                  <a:pt x="14603" y="635"/>
                  <a:pt x="13826" y="474"/>
                  <a:pt x="13416" y="415"/>
                </a:cubicBezTo>
                <a:cubicBezTo>
                  <a:pt x="13177" y="380"/>
                  <a:pt x="13560" y="435"/>
                  <a:pt x="13416" y="415"/>
                </a:cubicBezTo>
                <a:close/>
                <a:moveTo>
                  <a:pt x="17057" y="21008"/>
                </a:moveTo>
                <a:cubicBezTo>
                  <a:pt x="17044" y="21058"/>
                  <a:pt x="17025" y="21102"/>
                  <a:pt x="16998" y="21143"/>
                </a:cubicBezTo>
                <a:cubicBezTo>
                  <a:pt x="16638" y="21123"/>
                  <a:pt x="16355" y="21046"/>
                  <a:pt x="15994" y="21031"/>
                </a:cubicBezTo>
                <a:cubicBezTo>
                  <a:pt x="15992" y="20975"/>
                  <a:pt x="15985" y="20922"/>
                  <a:pt x="15986" y="20864"/>
                </a:cubicBezTo>
                <a:cubicBezTo>
                  <a:pt x="16167" y="20818"/>
                  <a:pt x="16655" y="20912"/>
                  <a:pt x="16834" y="20976"/>
                </a:cubicBezTo>
                <a:cubicBezTo>
                  <a:pt x="16831" y="20995"/>
                  <a:pt x="16840" y="21021"/>
                  <a:pt x="16837" y="21040"/>
                </a:cubicBezTo>
                <a:cubicBezTo>
                  <a:pt x="16925" y="21067"/>
                  <a:pt x="16976" y="21002"/>
                  <a:pt x="17057" y="21008"/>
                </a:cubicBezTo>
                <a:cubicBezTo>
                  <a:pt x="17069" y="21052"/>
                  <a:pt x="16976" y="21002"/>
                  <a:pt x="17057" y="21008"/>
                </a:cubicBezTo>
                <a:close/>
                <a:moveTo>
                  <a:pt x="15035" y="9329"/>
                </a:moveTo>
                <a:cubicBezTo>
                  <a:pt x="15040" y="9332"/>
                  <a:pt x="15043" y="9336"/>
                  <a:pt x="15046" y="9340"/>
                </a:cubicBezTo>
                <a:cubicBezTo>
                  <a:pt x="15083" y="9411"/>
                  <a:pt x="14747" y="9586"/>
                  <a:pt x="14719" y="9588"/>
                </a:cubicBezTo>
                <a:cubicBezTo>
                  <a:pt x="14509" y="9606"/>
                  <a:pt x="14814" y="9185"/>
                  <a:pt x="15035" y="9329"/>
                </a:cubicBezTo>
                <a:cubicBezTo>
                  <a:pt x="15040" y="9332"/>
                  <a:pt x="15025" y="9323"/>
                  <a:pt x="15035" y="9329"/>
                </a:cubicBezTo>
                <a:close/>
                <a:moveTo>
                  <a:pt x="10464" y="17106"/>
                </a:moveTo>
                <a:lnTo>
                  <a:pt x="10453" y="17083"/>
                </a:lnTo>
                <a:cubicBezTo>
                  <a:pt x="10426" y="17405"/>
                  <a:pt x="10539" y="17595"/>
                  <a:pt x="10345" y="17882"/>
                </a:cubicBezTo>
                <a:cubicBezTo>
                  <a:pt x="9796" y="17382"/>
                  <a:pt x="10473" y="17289"/>
                  <a:pt x="10464" y="17106"/>
                </a:cubicBezTo>
                <a:cubicBezTo>
                  <a:pt x="10464" y="17106"/>
                  <a:pt x="10457" y="16967"/>
                  <a:pt x="10464" y="17106"/>
                </a:cubicBezTo>
                <a:close/>
                <a:moveTo>
                  <a:pt x="10564" y="18237"/>
                </a:moveTo>
                <a:cubicBezTo>
                  <a:pt x="10602" y="18346"/>
                  <a:pt x="10551" y="18790"/>
                  <a:pt x="10530" y="18920"/>
                </a:cubicBezTo>
                <a:cubicBezTo>
                  <a:pt x="10485" y="19203"/>
                  <a:pt x="10300" y="18856"/>
                  <a:pt x="10290" y="19078"/>
                </a:cubicBezTo>
                <a:cubicBezTo>
                  <a:pt x="10271" y="19507"/>
                  <a:pt x="9961" y="18146"/>
                  <a:pt x="9970" y="18150"/>
                </a:cubicBezTo>
                <a:cubicBezTo>
                  <a:pt x="10234" y="18257"/>
                  <a:pt x="10411" y="17796"/>
                  <a:pt x="10564" y="18237"/>
                </a:cubicBezTo>
                <a:cubicBezTo>
                  <a:pt x="10578" y="18276"/>
                  <a:pt x="10539" y="18164"/>
                  <a:pt x="10564" y="18237"/>
                </a:cubicBezTo>
                <a:close/>
                <a:moveTo>
                  <a:pt x="5029" y="10651"/>
                </a:moveTo>
                <a:cubicBezTo>
                  <a:pt x="5077" y="10532"/>
                  <a:pt x="5345" y="10601"/>
                  <a:pt x="5317" y="10393"/>
                </a:cubicBezTo>
                <a:cubicBezTo>
                  <a:pt x="5309" y="10405"/>
                  <a:pt x="5301" y="10411"/>
                  <a:pt x="5295" y="10424"/>
                </a:cubicBezTo>
                <a:cubicBezTo>
                  <a:pt x="5232" y="10439"/>
                  <a:pt x="5176" y="10423"/>
                  <a:pt x="5111" y="10424"/>
                </a:cubicBezTo>
                <a:cubicBezTo>
                  <a:pt x="5102" y="10395"/>
                  <a:pt x="5323" y="9733"/>
                  <a:pt x="5376" y="9698"/>
                </a:cubicBezTo>
                <a:cubicBezTo>
                  <a:pt x="5467" y="9638"/>
                  <a:pt x="5548" y="9315"/>
                  <a:pt x="5670" y="9337"/>
                </a:cubicBezTo>
                <a:cubicBezTo>
                  <a:pt x="5754" y="9352"/>
                  <a:pt x="6274" y="9294"/>
                  <a:pt x="6258" y="9415"/>
                </a:cubicBezTo>
                <a:cubicBezTo>
                  <a:pt x="6253" y="9452"/>
                  <a:pt x="5825" y="9767"/>
                  <a:pt x="5928" y="9811"/>
                </a:cubicBezTo>
                <a:cubicBezTo>
                  <a:pt x="5995" y="9839"/>
                  <a:pt x="6642" y="9635"/>
                  <a:pt x="6636" y="9850"/>
                </a:cubicBezTo>
                <a:cubicBezTo>
                  <a:pt x="6630" y="10107"/>
                  <a:pt x="6142" y="10320"/>
                  <a:pt x="6302" y="10517"/>
                </a:cubicBezTo>
                <a:cubicBezTo>
                  <a:pt x="6401" y="10638"/>
                  <a:pt x="6622" y="10658"/>
                  <a:pt x="6653" y="10846"/>
                </a:cubicBezTo>
                <a:cubicBezTo>
                  <a:pt x="6671" y="10958"/>
                  <a:pt x="6675" y="11181"/>
                  <a:pt x="6785" y="11246"/>
                </a:cubicBezTo>
                <a:cubicBezTo>
                  <a:pt x="7128" y="11447"/>
                  <a:pt x="7055" y="11926"/>
                  <a:pt x="7226" y="12079"/>
                </a:cubicBezTo>
                <a:cubicBezTo>
                  <a:pt x="7345" y="12186"/>
                  <a:pt x="7646" y="11861"/>
                  <a:pt x="7721" y="12232"/>
                </a:cubicBezTo>
                <a:cubicBezTo>
                  <a:pt x="7759" y="12416"/>
                  <a:pt x="7449" y="12755"/>
                  <a:pt x="7292" y="12788"/>
                </a:cubicBezTo>
                <a:cubicBezTo>
                  <a:pt x="7264" y="12782"/>
                  <a:pt x="7615" y="12821"/>
                  <a:pt x="7617" y="12880"/>
                </a:cubicBezTo>
                <a:cubicBezTo>
                  <a:pt x="7622" y="13056"/>
                  <a:pt x="6316" y="13296"/>
                  <a:pt x="6190" y="13215"/>
                </a:cubicBezTo>
                <a:cubicBezTo>
                  <a:pt x="5876" y="13016"/>
                  <a:pt x="5422" y="13624"/>
                  <a:pt x="4985" y="13472"/>
                </a:cubicBezTo>
                <a:cubicBezTo>
                  <a:pt x="5239" y="13140"/>
                  <a:pt x="5940" y="13044"/>
                  <a:pt x="6110" y="12742"/>
                </a:cubicBezTo>
                <a:cubicBezTo>
                  <a:pt x="5925" y="12832"/>
                  <a:pt x="5802" y="12692"/>
                  <a:pt x="5782" y="12693"/>
                </a:cubicBezTo>
                <a:cubicBezTo>
                  <a:pt x="5654" y="12701"/>
                  <a:pt x="5527" y="12674"/>
                  <a:pt x="5405" y="12714"/>
                </a:cubicBezTo>
                <a:cubicBezTo>
                  <a:pt x="5071" y="12824"/>
                  <a:pt x="5664" y="12288"/>
                  <a:pt x="5650" y="12311"/>
                </a:cubicBezTo>
                <a:cubicBezTo>
                  <a:pt x="5754" y="12141"/>
                  <a:pt x="5455" y="11802"/>
                  <a:pt x="5686" y="11851"/>
                </a:cubicBezTo>
                <a:cubicBezTo>
                  <a:pt x="5913" y="11898"/>
                  <a:pt x="6249" y="11772"/>
                  <a:pt x="6176" y="11451"/>
                </a:cubicBezTo>
                <a:cubicBezTo>
                  <a:pt x="5978" y="11400"/>
                  <a:pt x="5859" y="11364"/>
                  <a:pt x="6069" y="11081"/>
                </a:cubicBezTo>
                <a:cubicBezTo>
                  <a:pt x="5935" y="11261"/>
                  <a:pt x="5499" y="11034"/>
                  <a:pt x="5491" y="11228"/>
                </a:cubicBezTo>
                <a:cubicBezTo>
                  <a:pt x="5230" y="11183"/>
                  <a:pt x="5585" y="10919"/>
                  <a:pt x="5602" y="10890"/>
                </a:cubicBezTo>
                <a:cubicBezTo>
                  <a:pt x="5707" y="10710"/>
                  <a:pt x="5363" y="10523"/>
                  <a:pt x="5390" y="10718"/>
                </a:cubicBezTo>
                <a:cubicBezTo>
                  <a:pt x="5581" y="10787"/>
                  <a:pt x="5302" y="10864"/>
                  <a:pt x="5290" y="10905"/>
                </a:cubicBezTo>
                <a:cubicBezTo>
                  <a:pt x="5166" y="10939"/>
                  <a:pt x="5297" y="10688"/>
                  <a:pt x="5272" y="10646"/>
                </a:cubicBezTo>
                <a:cubicBezTo>
                  <a:pt x="5255" y="10619"/>
                  <a:pt x="4940" y="10871"/>
                  <a:pt x="5029" y="10651"/>
                </a:cubicBezTo>
                <a:cubicBezTo>
                  <a:pt x="5047" y="10606"/>
                  <a:pt x="5016" y="10683"/>
                  <a:pt x="5029" y="10651"/>
                </a:cubicBezTo>
                <a:close/>
                <a:moveTo>
                  <a:pt x="19919" y="20951"/>
                </a:moveTo>
                <a:cubicBezTo>
                  <a:pt x="19993" y="20920"/>
                  <a:pt x="20069" y="20888"/>
                  <a:pt x="20137" y="20844"/>
                </a:cubicBezTo>
                <a:cubicBezTo>
                  <a:pt x="20138" y="20843"/>
                  <a:pt x="19724" y="21347"/>
                  <a:pt x="19988" y="21347"/>
                </a:cubicBezTo>
                <a:cubicBezTo>
                  <a:pt x="19707" y="21325"/>
                  <a:pt x="19367" y="21489"/>
                  <a:pt x="19252" y="21103"/>
                </a:cubicBezTo>
                <a:cubicBezTo>
                  <a:pt x="19317" y="21150"/>
                  <a:pt x="19414" y="21101"/>
                  <a:pt x="19487" y="21094"/>
                </a:cubicBezTo>
                <a:cubicBezTo>
                  <a:pt x="19505" y="21064"/>
                  <a:pt x="19515" y="21012"/>
                  <a:pt x="19515" y="20976"/>
                </a:cubicBezTo>
                <a:cubicBezTo>
                  <a:pt x="19659" y="20996"/>
                  <a:pt x="19780" y="21008"/>
                  <a:pt x="19919" y="20951"/>
                </a:cubicBezTo>
                <a:cubicBezTo>
                  <a:pt x="19993" y="20920"/>
                  <a:pt x="19780" y="21008"/>
                  <a:pt x="19919" y="20951"/>
                </a:cubicBezTo>
                <a:close/>
                <a:moveTo>
                  <a:pt x="3448" y="12512"/>
                </a:moveTo>
                <a:lnTo>
                  <a:pt x="3439" y="12467"/>
                </a:lnTo>
                <a:cubicBezTo>
                  <a:pt x="3441" y="12484"/>
                  <a:pt x="3910" y="11973"/>
                  <a:pt x="3927" y="11961"/>
                </a:cubicBezTo>
                <a:cubicBezTo>
                  <a:pt x="3801" y="11949"/>
                  <a:pt x="3649" y="11911"/>
                  <a:pt x="3652" y="11769"/>
                </a:cubicBezTo>
                <a:lnTo>
                  <a:pt x="3653" y="11732"/>
                </a:lnTo>
                <a:cubicBezTo>
                  <a:pt x="3638" y="11187"/>
                  <a:pt x="4036" y="11537"/>
                  <a:pt x="4296" y="11292"/>
                </a:cubicBezTo>
                <a:cubicBezTo>
                  <a:pt x="4019" y="11229"/>
                  <a:pt x="4821" y="10776"/>
                  <a:pt x="5082" y="10841"/>
                </a:cubicBezTo>
                <a:cubicBezTo>
                  <a:pt x="5103" y="10873"/>
                  <a:pt x="5214" y="11022"/>
                  <a:pt x="5230" y="11072"/>
                </a:cubicBezTo>
                <a:cubicBezTo>
                  <a:pt x="5337" y="11212"/>
                  <a:pt x="5329" y="11337"/>
                  <a:pt x="5207" y="11445"/>
                </a:cubicBezTo>
                <a:cubicBezTo>
                  <a:pt x="4948" y="11696"/>
                  <a:pt x="5225" y="11803"/>
                  <a:pt x="5096" y="12165"/>
                </a:cubicBezTo>
                <a:cubicBezTo>
                  <a:pt x="4944" y="12594"/>
                  <a:pt x="3961" y="12830"/>
                  <a:pt x="3623" y="12797"/>
                </a:cubicBezTo>
                <a:lnTo>
                  <a:pt x="3629" y="12759"/>
                </a:lnTo>
                <a:cubicBezTo>
                  <a:pt x="3593" y="12765"/>
                  <a:pt x="3565" y="12764"/>
                  <a:pt x="3528" y="12766"/>
                </a:cubicBezTo>
                <a:cubicBezTo>
                  <a:pt x="3509" y="12734"/>
                  <a:pt x="3505" y="12702"/>
                  <a:pt x="3523" y="12678"/>
                </a:cubicBezTo>
                <a:cubicBezTo>
                  <a:pt x="3435" y="12635"/>
                  <a:pt x="3431" y="12581"/>
                  <a:pt x="3510" y="12516"/>
                </a:cubicBezTo>
                <a:cubicBezTo>
                  <a:pt x="3502" y="12515"/>
                  <a:pt x="3448" y="12512"/>
                  <a:pt x="3448" y="12512"/>
                </a:cubicBezTo>
                <a:cubicBezTo>
                  <a:pt x="3448" y="12512"/>
                  <a:pt x="3448" y="12512"/>
                  <a:pt x="3448" y="12512"/>
                </a:cubicBezTo>
                <a:close/>
                <a:moveTo>
                  <a:pt x="11104" y="9151"/>
                </a:moveTo>
                <a:cubicBezTo>
                  <a:pt x="11102" y="9148"/>
                  <a:pt x="11098" y="9146"/>
                  <a:pt x="11094" y="9143"/>
                </a:cubicBezTo>
                <a:cubicBezTo>
                  <a:pt x="11097" y="9141"/>
                  <a:pt x="11101" y="9138"/>
                  <a:pt x="11105" y="9135"/>
                </a:cubicBezTo>
                <a:cubicBezTo>
                  <a:pt x="11105" y="9140"/>
                  <a:pt x="11105" y="9147"/>
                  <a:pt x="11104" y="9151"/>
                </a:cubicBezTo>
                <a:cubicBezTo>
                  <a:pt x="11102" y="9148"/>
                  <a:pt x="11105" y="9147"/>
                  <a:pt x="11104" y="9151"/>
                </a:cubicBezTo>
                <a:close/>
                <a:moveTo>
                  <a:pt x="21399" y="14198"/>
                </a:moveTo>
                <a:cubicBezTo>
                  <a:pt x="21409" y="14173"/>
                  <a:pt x="21499" y="14149"/>
                  <a:pt x="21520" y="14142"/>
                </a:cubicBezTo>
                <a:lnTo>
                  <a:pt x="21423" y="14087"/>
                </a:lnTo>
                <a:cubicBezTo>
                  <a:pt x="21320" y="14027"/>
                  <a:pt x="21586" y="13723"/>
                  <a:pt x="21296" y="13692"/>
                </a:cubicBezTo>
                <a:cubicBezTo>
                  <a:pt x="21112" y="13672"/>
                  <a:pt x="20805" y="13386"/>
                  <a:pt x="20627" y="13557"/>
                </a:cubicBezTo>
                <a:cubicBezTo>
                  <a:pt x="20375" y="13291"/>
                  <a:pt x="20136" y="13280"/>
                  <a:pt x="19764" y="13317"/>
                </a:cubicBezTo>
                <a:cubicBezTo>
                  <a:pt x="19859" y="13317"/>
                  <a:pt x="19308" y="12896"/>
                  <a:pt x="19323" y="12913"/>
                </a:cubicBezTo>
                <a:cubicBezTo>
                  <a:pt x="19229" y="12913"/>
                  <a:pt x="19162" y="12594"/>
                  <a:pt x="19105" y="12495"/>
                </a:cubicBezTo>
                <a:cubicBezTo>
                  <a:pt x="18878" y="12097"/>
                  <a:pt x="18551" y="12640"/>
                  <a:pt x="18342" y="12454"/>
                </a:cubicBezTo>
                <a:cubicBezTo>
                  <a:pt x="18213" y="12393"/>
                  <a:pt x="18189" y="12168"/>
                  <a:pt x="18086" y="12043"/>
                </a:cubicBezTo>
                <a:cubicBezTo>
                  <a:pt x="18386" y="11994"/>
                  <a:pt x="18733" y="11639"/>
                  <a:pt x="18199" y="11620"/>
                </a:cubicBezTo>
                <a:cubicBezTo>
                  <a:pt x="18172" y="11530"/>
                  <a:pt x="17896" y="11200"/>
                  <a:pt x="17799" y="11143"/>
                </a:cubicBezTo>
                <a:cubicBezTo>
                  <a:pt x="17967" y="10775"/>
                  <a:pt x="17329" y="10571"/>
                  <a:pt x="17149" y="10533"/>
                </a:cubicBezTo>
                <a:cubicBezTo>
                  <a:pt x="16689" y="10533"/>
                  <a:pt x="16796" y="10101"/>
                  <a:pt x="16546" y="9833"/>
                </a:cubicBezTo>
                <a:cubicBezTo>
                  <a:pt x="16590" y="9843"/>
                  <a:pt x="16633" y="9860"/>
                  <a:pt x="16674" y="9878"/>
                </a:cubicBezTo>
                <a:lnTo>
                  <a:pt x="16626" y="9776"/>
                </a:lnTo>
                <a:cubicBezTo>
                  <a:pt x="16769" y="9536"/>
                  <a:pt x="16634" y="9167"/>
                  <a:pt x="16725" y="8824"/>
                </a:cubicBezTo>
                <a:cubicBezTo>
                  <a:pt x="16306" y="8876"/>
                  <a:pt x="15803" y="8638"/>
                  <a:pt x="15397" y="8843"/>
                </a:cubicBezTo>
                <a:cubicBezTo>
                  <a:pt x="14990" y="9046"/>
                  <a:pt x="15218" y="9655"/>
                  <a:pt x="15490" y="9475"/>
                </a:cubicBezTo>
                <a:cubicBezTo>
                  <a:pt x="15446" y="9559"/>
                  <a:pt x="15400" y="9612"/>
                  <a:pt x="15302" y="9624"/>
                </a:cubicBezTo>
                <a:cubicBezTo>
                  <a:pt x="15527" y="10138"/>
                  <a:pt x="15043" y="10023"/>
                  <a:pt x="14840" y="9709"/>
                </a:cubicBezTo>
                <a:lnTo>
                  <a:pt x="14842" y="9700"/>
                </a:lnTo>
                <a:cubicBezTo>
                  <a:pt x="14833" y="9734"/>
                  <a:pt x="14822" y="9767"/>
                  <a:pt x="14810" y="9799"/>
                </a:cubicBezTo>
                <a:cubicBezTo>
                  <a:pt x="14723" y="9791"/>
                  <a:pt x="14635" y="9776"/>
                  <a:pt x="14548" y="9751"/>
                </a:cubicBezTo>
                <a:cubicBezTo>
                  <a:pt x="14418" y="9770"/>
                  <a:pt x="14357" y="9921"/>
                  <a:pt x="14366" y="10048"/>
                </a:cubicBezTo>
                <a:lnTo>
                  <a:pt x="14272" y="10101"/>
                </a:lnTo>
                <a:cubicBezTo>
                  <a:pt x="14229" y="10390"/>
                  <a:pt x="14291" y="10708"/>
                  <a:pt x="14374" y="10979"/>
                </a:cubicBezTo>
                <a:cubicBezTo>
                  <a:pt x="14374" y="10980"/>
                  <a:pt x="14706" y="11039"/>
                  <a:pt x="14271" y="10982"/>
                </a:cubicBezTo>
                <a:cubicBezTo>
                  <a:pt x="14155" y="10964"/>
                  <a:pt x="14030" y="11072"/>
                  <a:pt x="14168" y="11177"/>
                </a:cubicBezTo>
                <a:cubicBezTo>
                  <a:pt x="14151" y="11181"/>
                  <a:pt x="14133" y="11186"/>
                  <a:pt x="14115" y="11190"/>
                </a:cubicBezTo>
                <a:cubicBezTo>
                  <a:pt x="14118" y="11235"/>
                  <a:pt x="14112" y="11279"/>
                  <a:pt x="14095" y="11321"/>
                </a:cubicBezTo>
                <a:cubicBezTo>
                  <a:pt x="14319" y="11407"/>
                  <a:pt x="14597" y="11381"/>
                  <a:pt x="14839" y="11383"/>
                </a:cubicBezTo>
                <a:lnTo>
                  <a:pt x="14792" y="11431"/>
                </a:lnTo>
                <a:cubicBezTo>
                  <a:pt x="14873" y="11397"/>
                  <a:pt x="15020" y="11368"/>
                  <a:pt x="15097" y="11423"/>
                </a:cubicBezTo>
                <a:cubicBezTo>
                  <a:pt x="14771" y="11469"/>
                  <a:pt x="14345" y="11485"/>
                  <a:pt x="14023" y="11419"/>
                </a:cubicBezTo>
                <a:cubicBezTo>
                  <a:pt x="13755" y="11424"/>
                  <a:pt x="13655" y="11208"/>
                  <a:pt x="13442" y="11208"/>
                </a:cubicBezTo>
                <a:cubicBezTo>
                  <a:pt x="13013" y="11208"/>
                  <a:pt x="12497" y="11570"/>
                  <a:pt x="12077" y="11683"/>
                </a:cubicBezTo>
                <a:cubicBezTo>
                  <a:pt x="12021" y="11598"/>
                  <a:pt x="11938" y="11539"/>
                  <a:pt x="11850" y="11498"/>
                </a:cubicBezTo>
                <a:cubicBezTo>
                  <a:pt x="11906" y="11380"/>
                  <a:pt x="11866" y="11334"/>
                  <a:pt x="11769" y="11310"/>
                </a:cubicBezTo>
                <a:lnTo>
                  <a:pt x="11748" y="11359"/>
                </a:lnTo>
                <a:cubicBezTo>
                  <a:pt x="11689" y="11359"/>
                  <a:pt x="11635" y="11383"/>
                  <a:pt x="11585" y="11434"/>
                </a:cubicBezTo>
                <a:cubicBezTo>
                  <a:pt x="11468" y="11434"/>
                  <a:pt x="11068" y="11450"/>
                  <a:pt x="10966" y="11574"/>
                </a:cubicBezTo>
                <a:cubicBezTo>
                  <a:pt x="11003" y="11493"/>
                  <a:pt x="11068" y="11431"/>
                  <a:pt x="11053" y="11329"/>
                </a:cubicBezTo>
                <a:cubicBezTo>
                  <a:pt x="11360" y="11511"/>
                  <a:pt x="11587" y="10834"/>
                  <a:pt x="11473" y="10674"/>
                </a:cubicBezTo>
                <a:cubicBezTo>
                  <a:pt x="11548" y="11455"/>
                  <a:pt x="12215" y="10595"/>
                  <a:pt x="12459" y="10590"/>
                </a:cubicBezTo>
                <a:cubicBezTo>
                  <a:pt x="12794" y="10584"/>
                  <a:pt x="12838" y="10062"/>
                  <a:pt x="12863" y="9783"/>
                </a:cubicBezTo>
                <a:cubicBezTo>
                  <a:pt x="12881" y="9580"/>
                  <a:pt x="13458" y="9031"/>
                  <a:pt x="13427" y="8990"/>
                </a:cubicBezTo>
                <a:cubicBezTo>
                  <a:pt x="13815" y="8727"/>
                  <a:pt x="12477" y="8225"/>
                  <a:pt x="13133" y="7551"/>
                </a:cubicBezTo>
                <a:cubicBezTo>
                  <a:pt x="13342" y="7340"/>
                  <a:pt x="13527" y="7230"/>
                  <a:pt x="13796" y="7110"/>
                </a:cubicBezTo>
                <a:cubicBezTo>
                  <a:pt x="13875" y="7074"/>
                  <a:pt x="14210" y="6821"/>
                  <a:pt x="14230" y="6703"/>
                </a:cubicBezTo>
                <a:cubicBezTo>
                  <a:pt x="14239" y="6653"/>
                  <a:pt x="14134" y="6487"/>
                  <a:pt x="14081" y="6528"/>
                </a:cubicBezTo>
                <a:cubicBezTo>
                  <a:pt x="14339" y="5989"/>
                  <a:pt x="15221" y="5978"/>
                  <a:pt x="15459" y="6484"/>
                </a:cubicBezTo>
                <a:cubicBezTo>
                  <a:pt x="15284" y="6479"/>
                  <a:pt x="14555" y="7035"/>
                  <a:pt x="14534" y="7238"/>
                </a:cubicBezTo>
                <a:cubicBezTo>
                  <a:pt x="14055" y="7196"/>
                  <a:pt x="14378" y="8563"/>
                  <a:pt x="14576" y="8615"/>
                </a:cubicBezTo>
                <a:cubicBezTo>
                  <a:pt x="14918" y="8705"/>
                  <a:pt x="14912" y="8954"/>
                  <a:pt x="15299" y="8832"/>
                </a:cubicBezTo>
                <a:cubicBezTo>
                  <a:pt x="16051" y="8597"/>
                  <a:pt x="16518" y="8623"/>
                  <a:pt x="17126" y="8089"/>
                </a:cubicBezTo>
                <a:cubicBezTo>
                  <a:pt x="17989" y="7332"/>
                  <a:pt x="17131" y="7189"/>
                  <a:pt x="16960" y="6564"/>
                </a:cubicBezTo>
                <a:cubicBezTo>
                  <a:pt x="16891" y="6310"/>
                  <a:pt x="16962" y="6056"/>
                  <a:pt x="16770" y="5802"/>
                </a:cubicBezTo>
                <a:cubicBezTo>
                  <a:pt x="16593" y="5570"/>
                  <a:pt x="16691" y="5715"/>
                  <a:pt x="16751" y="5394"/>
                </a:cubicBezTo>
                <a:cubicBezTo>
                  <a:pt x="16807" y="5092"/>
                  <a:pt x="16443" y="5099"/>
                  <a:pt x="16319" y="4939"/>
                </a:cubicBezTo>
                <a:cubicBezTo>
                  <a:pt x="16366" y="4885"/>
                  <a:pt x="16402" y="4805"/>
                  <a:pt x="16433" y="4739"/>
                </a:cubicBezTo>
                <a:cubicBezTo>
                  <a:pt x="16397" y="4728"/>
                  <a:pt x="16370" y="4705"/>
                  <a:pt x="16352" y="4670"/>
                </a:cubicBezTo>
                <a:cubicBezTo>
                  <a:pt x="16486" y="4552"/>
                  <a:pt x="16817" y="4457"/>
                  <a:pt x="16817" y="4297"/>
                </a:cubicBezTo>
                <a:lnTo>
                  <a:pt x="16777" y="4292"/>
                </a:lnTo>
                <a:lnTo>
                  <a:pt x="16781" y="4239"/>
                </a:lnTo>
                <a:cubicBezTo>
                  <a:pt x="16681" y="4213"/>
                  <a:pt x="16582" y="4186"/>
                  <a:pt x="16483" y="4156"/>
                </a:cubicBezTo>
                <a:cubicBezTo>
                  <a:pt x="16600" y="4125"/>
                  <a:pt x="16712" y="4098"/>
                  <a:pt x="16819" y="4044"/>
                </a:cubicBezTo>
                <a:lnTo>
                  <a:pt x="16812" y="4008"/>
                </a:lnTo>
                <a:cubicBezTo>
                  <a:pt x="16788" y="3879"/>
                  <a:pt x="16102" y="3767"/>
                  <a:pt x="16024" y="3831"/>
                </a:cubicBezTo>
                <a:cubicBezTo>
                  <a:pt x="16035" y="3485"/>
                  <a:pt x="15559" y="3828"/>
                  <a:pt x="15481" y="3933"/>
                </a:cubicBezTo>
                <a:cubicBezTo>
                  <a:pt x="15481" y="3810"/>
                  <a:pt x="15465" y="3728"/>
                  <a:pt x="15353" y="3712"/>
                </a:cubicBezTo>
                <a:cubicBezTo>
                  <a:pt x="15350" y="3712"/>
                  <a:pt x="15455" y="3766"/>
                  <a:pt x="15313" y="3766"/>
                </a:cubicBezTo>
                <a:lnTo>
                  <a:pt x="15313" y="3708"/>
                </a:lnTo>
                <a:cubicBezTo>
                  <a:pt x="14920" y="3686"/>
                  <a:pt x="14462" y="3793"/>
                  <a:pt x="14080" y="3879"/>
                </a:cubicBezTo>
                <a:lnTo>
                  <a:pt x="14055" y="3979"/>
                </a:lnTo>
                <a:cubicBezTo>
                  <a:pt x="14083" y="3996"/>
                  <a:pt x="14112" y="4012"/>
                  <a:pt x="14141" y="4027"/>
                </a:cubicBezTo>
                <a:cubicBezTo>
                  <a:pt x="14126" y="4044"/>
                  <a:pt x="13707" y="4059"/>
                  <a:pt x="13848" y="4178"/>
                </a:cubicBezTo>
                <a:cubicBezTo>
                  <a:pt x="13839" y="4188"/>
                  <a:pt x="13730" y="4250"/>
                  <a:pt x="13705" y="4250"/>
                </a:cubicBezTo>
                <a:cubicBezTo>
                  <a:pt x="13546" y="4221"/>
                  <a:pt x="13373" y="4049"/>
                  <a:pt x="13215" y="4159"/>
                </a:cubicBezTo>
                <a:cubicBezTo>
                  <a:pt x="13149" y="4204"/>
                  <a:pt x="12175" y="4604"/>
                  <a:pt x="12746" y="4666"/>
                </a:cubicBezTo>
                <a:cubicBezTo>
                  <a:pt x="12622" y="4865"/>
                  <a:pt x="12457" y="4653"/>
                  <a:pt x="12460" y="4524"/>
                </a:cubicBezTo>
                <a:cubicBezTo>
                  <a:pt x="12221" y="4504"/>
                  <a:pt x="11580" y="4848"/>
                  <a:pt x="11551" y="5086"/>
                </a:cubicBezTo>
                <a:cubicBezTo>
                  <a:pt x="11780" y="5070"/>
                  <a:pt x="12010" y="5019"/>
                  <a:pt x="12238" y="4987"/>
                </a:cubicBezTo>
                <a:cubicBezTo>
                  <a:pt x="11896" y="5054"/>
                  <a:pt x="11014" y="6216"/>
                  <a:pt x="10964" y="6583"/>
                </a:cubicBezTo>
                <a:cubicBezTo>
                  <a:pt x="10736" y="6624"/>
                  <a:pt x="10558" y="6970"/>
                  <a:pt x="10381" y="6977"/>
                </a:cubicBezTo>
                <a:cubicBezTo>
                  <a:pt x="10180" y="6977"/>
                  <a:pt x="10128" y="6767"/>
                  <a:pt x="10029" y="7058"/>
                </a:cubicBezTo>
                <a:cubicBezTo>
                  <a:pt x="9982" y="7191"/>
                  <a:pt x="9499" y="7414"/>
                  <a:pt x="9402" y="7408"/>
                </a:cubicBezTo>
                <a:cubicBezTo>
                  <a:pt x="9414" y="7463"/>
                  <a:pt x="9398" y="7484"/>
                  <a:pt x="9354" y="7470"/>
                </a:cubicBezTo>
                <a:cubicBezTo>
                  <a:pt x="9353" y="7486"/>
                  <a:pt x="9333" y="7546"/>
                  <a:pt x="9329" y="7554"/>
                </a:cubicBezTo>
                <a:cubicBezTo>
                  <a:pt x="9181" y="7675"/>
                  <a:pt x="8893" y="7604"/>
                  <a:pt x="8949" y="7955"/>
                </a:cubicBezTo>
                <a:cubicBezTo>
                  <a:pt x="8986" y="8192"/>
                  <a:pt x="8876" y="8784"/>
                  <a:pt x="8991" y="8987"/>
                </a:cubicBezTo>
                <a:cubicBezTo>
                  <a:pt x="9205" y="9365"/>
                  <a:pt x="9340" y="9782"/>
                  <a:pt x="9892" y="9648"/>
                </a:cubicBezTo>
                <a:cubicBezTo>
                  <a:pt x="10114" y="9595"/>
                  <a:pt x="10749" y="9192"/>
                  <a:pt x="10777" y="8955"/>
                </a:cubicBezTo>
                <a:cubicBezTo>
                  <a:pt x="10817" y="9053"/>
                  <a:pt x="10800" y="9070"/>
                  <a:pt x="10918" y="9140"/>
                </a:cubicBezTo>
                <a:cubicBezTo>
                  <a:pt x="10889" y="9162"/>
                  <a:pt x="10862" y="9182"/>
                  <a:pt x="10829" y="9197"/>
                </a:cubicBezTo>
                <a:cubicBezTo>
                  <a:pt x="11004" y="9640"/>
                  <a:pt x="11181" y="10022"/>
                  <a:pt x="11497" y="10369"/>
                </a:cubicBezTo>
                <a:cubicBezTo>
                  <a:pt x="11390" y="10425"/>
                  <a:pt x="11363" y="10548"/>
                  <a:pt x="11450" y="10649"/>
                </a:cubicBezTo>
                <a:cubicBezTo>
                  <a:pt x="11391" y="10614"/>
                  <a:pt x="11149" y="10769"/>
                  <a:pt x="11098" y="10800"/>
                </a:cubicBezTo>
                <a:cubicBezTo>
                  <a:pt x="10812" y="10969"/>
                  <a:pt x="11257" y="11023"/>
                  <a:pt x="11209" y="11174"/>
                </a:cubicBezTo>
                <a:cubicBezTo>
                  <a:pt x="11154" y="11353"/>
                  <a:pt x="10994" y="11044"/>
                  <a:pt x="11012" y="11359"/>
                </a:cubicBezTo>
                <a:cubicBezTo>
                  <a:pt x="10937" y="11384"/>
                  <a:pt x="10752" y="11439"/>
                  <a:pt x="10683" y="11373"/>
                </a:cubicBezTo>
                <a:cubicBezTo>
                  <a:pt x="10699" y="11309"/>
                  <a:pt x="10743" y="11117"/>
                  <a:pt x="10714" y="11059"/>
                </a:cubicBezTo>
                <a:cubicBezTo>
                  <a:pt x="10772" y="11086"/>
                  <a:pt x="10965" y="11220"/>
                  <a:pt x="10955" y="11230"/>
                </a:cubicBezTo>
                <a:cubicBezTo>
                  <a:pt x="11264" y="10919"/>
                  <a:pt x="10514" y="10683"/>
                  <a:pt x="10674" y="11018"/>
                </a:cubicBezTo>
                <a:cubicBezTo>
                  <a:pt x="10644" y="11008"/>
                  <a:pt x="10613" y="11003"/>
                  <a:pt x="10583" y="11002"/>
                </a:cubicBezTo>
                <a:cubicBezTo>
                  <a:pt x="10613" y="10960"/>
                  <a:pt x="10785" y="10573"/>
                  <a:pt x="10785" y="10566"/>
                </a:cubicBezTo>
                <a:cubicBezTo>
                  <a:pt x="10800" y="10576"/>
                  <a:pt x="10821" y="10590"/>
                  <a:pt x="10853" y="10592"/>
                </a:cubicBezTo>
                <a:cubicBezTo>
                  <a:pt x="10863" y="10592"/>
                  <a:pt x="10848" y="9927"/>
                  <a:pt x="10934" y="9698"/>
                </a:cubicBezTo>
                <a:cubicBezTo>
                  <a:pt x="10675" y="9764"/>
                  <a:pt x="10420" y="9916"/>
                  <a:pt x="10181" y="10042"/>
                </a:cubicBezTo>
                <a:cubicBezTo>
                  <a:pt x="9963" y="10157"/>
                  <a:pt x="9886" y="10826"/>
                  <a:pt x="10149" y="10909"/>
                </a:cubicBezTo>
                <a:cubicBezTo>
                  <a:pt x="10138" y="10964"/>
                  <a:pt x="10090" y="11008"/>
                  <a:pt x="10090" y="11067"/>
                </a:cubicBezTo>
                <a:cubicBezTo>
                  <a:pt x="10053" y="11050"/>
                  <a:pt x="10016" y="11033"/>
                  <a:pt x="9978" y="11019"/>
                </a:cubicBezTo>
                <a:cubicBezTo>
                  <a:pt x="10028" y="11079"/>
                  <a:pt x="10066" y="11359"/>
                  <a:pt x="10163" y="11359"/>
                </a:cubicBezTo>
                <a:cubicBezTo>
                  <a:pt x="10073" y="11359"/>
                  <a:pt x="10093" y="11378"/>
                  <a:pt x="10048" y="11394"/>
                </a:cubicBezTo>
                <a:cubicBezTo>
                  <a:pt x="10043" y="11379"/>
                  <a:pt x="10156" y="11600"/>
                  <a:pt x="10151" y="11616"/>
                </a:cubicBezTo>
                <a:cubicBezTo>
                  <a:pt x="10064" y="11619"/>
                  <a:pt x="9974" y="11681"/>
                  <a:pt x="10004" y="11789"/>
                </a:cubicBezTo>
                <a:cubicBezTo>
                  <a:pt x="9806" y="11773"/>
                  <a:pt x="8782" y="11721"/>
                  <a:pt x="9003" y="12226"/>
                </a:cubicBezTo>
                <a:cubicBezTo>
                  <a:pt x="8695" y="11907"/>
                  <a:pt x="8967" y="11872"/>
                  <a:pt x="8720" y="12293"/>
                </a:cubicBezTo>
                <a:cubicBezTo>
                  <a:pt x="8561" y="12563"/>
                  <a:pt x="8330" y="12770"/>
                  <a:pt x="8088" y="12915"/>
                </a:cubicBezTo>
                <a:lnTo>
                  <a:pt x="8082" y="12908"/>
                </a:lnTo>
                <a:cubicBezTo>
                  <a:pt x="7634" y="12869"/>
                  <a:pt x="7779" y="13179"/>
                  <a:pt x="7606" y="13396"/>
                </a:cubicBezTo>
                <a:cubicBezTo>
                  <a:pt x="7588" y="13419"/>
                  <a:pt x="7002" y="13803"/>
                  <a:pt x="7051" y="13801"/>
                </a:cubicBezTo>
                <a:cubicBezTo>
                  <a:pt x="6841" y="13801"/>
                  <a:pt x="6602" y="13612"/>
                  <a:pt x="6400" y="13559"/>
                </a:cubicBezTo>
                <a:cubicBezTo>
                  <a:pt x="6489" y="14164"/>
                  <a:pt x="6519" y="13881"/>
                  <a:pt x="6154" y="14145"/>
                </a:cubicBezTo>
                <a:cubicBezTo>
                  <a:pt x="5934" y="14026"/>
                  <a:pt x="5898" y="14077"/>
                  <a:pt x="5673" y="14077"/>
                </a:cubicBezTo>
                <a:cubicBezTo>
                  <a:pt x="5381" y="14162"/>
                  <a:pt x="5116" y="14590"/>
                  <a:pt x="5629" y="14617"/>
                </a:cubicBezTo>
                <a:cubicBezTo>
                  <a:pt x="5897" y="14802"/>
                  <a:pt x="6092" y="14655"/>
                  <a:pt x="6255" y="15020"/>
                </a:cubicBezTo>
                <a:cubicBezTo>
                  <a:pt x="6320" y="15168"/>
                  <a:pt x="6390" y="15262"/>
                  <a:pt x="6508" y="15350"/>
                </a:cubicBezTo>
                <a:cubicBezTo>
                  <a:pt x="6728" y="15390"/>
                  <a:pt x="6465" y="16646"/>
                  <a:pt x="6350" y="16730"/>
                </a:cubicBezTo>
                <a:cubicBezTo>
                  <a:pt x="6365" y="16739"/>
                  <a:pt x="5826" y="16663"/>
                  <a:pt x="5785" y="16667"/>
                </a:cubicBezTo>
                <a:cubicBezTo>
                  <a:pt x="5650" y="16689"/>
                  <a:pt x="5391" y="16822"/>
                  <a:pt x="5281" y="16822"/>
                </a:cubicBezTo>
                <a:cubicBezTo>
                  <a:pt x="5108" y="16822"/>
                  <a:pt x="3913" y="16170"/>
                  <a:pt x="3821" y="16687"/>
                </a:cubicBezTo>
                <a:cubicBezTo>
                  <a:pt x="3737" y="16815"/>
                  <a:pt x="3377" y="16828"/>
                  <a:pt x="3449" y="17021"/>
                </a:cubicBezTo>
                <a:cubicBezTo>
                  <a:pt x="3530" y="17238"/>
                  <a:pt x="3616" y="17337"/>
                  <a:pt x="3535" y="17599"/>
                </a:cubicBezTo>
                <a:cubicBezTo>
                  <a:pt x="3600" y="17542"/>
                  <a:pt x="3710" y="17444"/>
                  <a:pt x="3784" y="17425"/>
                </a:cubicBezTo>
                <a:cubicBezTo>
                  <a:pt x="3784" y="17438"/>
                  <a:pt x="3787" y="17450"/>
                  <a:pt x="3789" y="17462"/>
                </a:cubicBezTo>
                <a:cubicBezTo>
                  <a:pt x="3726" y="17490"/>
                  <a:pt x="3651" y="17551"/>
                  <a:pt x="3593" y="17601"/>
                </a:cubicBezTo>
                <a:cubicBezTo>
                  <a:pt x="3653" y="18066"/>
                  <a:pt x="3066" y="19278"/>
                  <a:pt x="3496" y="19389"/>
                </a:cubicBezTo>
                <a:cubicBezTo>
                  <a:pt x="3578" y="19503"/>
                  <a:pt x="3431" y="20005"/>
                  <a:pt x="3411" y="20118"/>
                </a:cubicBezTo>
                <a:cubicBezTo>
                  <a:pt x="3635" y="20121"/>
                  <a:pt x="3877" y="20136"/>
                  <a:pt x="4087" y="20055"/>
                </a:cubicBezTo>
                <a:cubicBezTo>
                  <a:pt x="4100" y="20019"/>
                  <a:pt x="4106" y="19981"/>
                  <a:pt x="4104" y="19942"/>
                </a:cubicBezTo>
                <a:cubicBezTo>
                  <a:pt x="4297" y="19997"/>
                  <a:pt x="4530" y="20799"/>
                  <a:pt x="4764" y="20513"/>
                </a:cubicBezTo>
                <a:cubicBezTo>
                  <a:pt x="4977" y="20254"/>
                  <a:pt x="5179" y="20132"/>
                  <a:pt x="5537" y="20162"/>
                </a:cubicBezTo>
                <a:cubicBezTo>
                  <a:pt x="5614" y="20159"/>
                  <a:pt x="5904" y="20198"/>
                  <a:pt x="5920" y="20206"/>
                </a:cubicBezTo>
                <a:cubicBezTo>
                  <a:pt x="6029" y="20263"/>
                  <a:pt x="6288" y="19747"/>
                  <a:pt x="6500" y="19720"/>
                </a:cubicBezTo>
                <a:cubicBezTo>
                  <a:pt x="6516" y="19542"/>
                  <a:pt x="6994" y="19064"/>
                  <a:pt x="6943" y="19014"/>
                </a:cubicBezTo>
                <a:cubicBezTo>
                  <a:pt x="6523" y="18603"/>
                  <a:pt x="7185" y="18457"/>
                  <a:pt x="7212" y="18069"/>
                </a:cubicBezTo>
                <a:cubicBezTo>
                  <a:pt x="7226" y="17872"/>
                  <a:pt x="8104" y="17676"/>
                  <a:pt x="8191" y="17252"/>
                </a:cubicBezTo>
                <a:cubicBezTo>
                  <a:pt x="7967" y="16762"/>
                  <a:pt x="8592" y="16828"/>
                  <a:pt x="8806" y="16828"/>
                </a:cubicBezTo>
                <a:cubicBezTo>
                  <a:pt x="9295" y="16828"/>
                  <a:pt x="9284" y="17028"/>
                  <a:pt x="9719" y="16681"/>
                </a:cubicBezTo>
                <a:cubicBezTo>
                  <a:pt x="10053" y="16798"/>
                  <a:pt x="10062" y="16395"/>
                  <a:pt x="10290" y="16395"/>
                </a:cubicBezTo>
                <a:cubicBezTo>
                  <a:pt x="10831" y="16420"/>
                  <a:pt x="10690" y="16988"/>
                  <a:pt x="11024" y="17234"/>
                </a:cubicBezTo>
                <a:cubicBezTo>
                  <a:pt x="11260" y="17408"/>
                  <a:pt x="11458" y="17785"/>
                  <a:pt x="11701" y="17900"/>
                </a:cubicBezTo>
                <a:cubicBezTo>
                  <a:pt x="11758" y="17927"/>
                  <a:pt x="12171" y="18115"/>
                  <a:pt x="12175" y="18125"/>
                </a:cubicBezTo>
                <a:cubicBezTo>
                  <a:pt x="12200" y="18189"/>
                  <a:pt x="12697" y="18605"/>
                  <a:pt x="12766" y="18619"/>
                </a:cubicBezTo>
                <a:cubicBezTo>
                  <a:pt x="12961" y="18658"/>
                  <a:pt x="13173" y="19418"/>
                  <a:pt x="12855" y="19436"/>
                </a:cubicBezTo>
                <a:cubicBezTo>
                  <a:pt x="12711" y="19427"/>
                  <a:pt x="12614" y="19631"/>
                  <a:pt x="12536" y="19631"/>
                </a:cubicBezTo>
                <a:cubicBezTo>
                  <a:pt x="12338" y="19631"/>
                  <a:pt x="11750" y="19355"/>
                  <a:pt x="11649" y="19598"/>
                </a:cubicBezTo>
                <a:cubicBezTo>
                  <a:pt x="11548" y="19838"/>
                  <a:pt x="12500" y="20365"/>
                  <a:pt x="12643" y="20365"/>
                </a:cubicBezTo>
                <a:cubicBezTo>
                  <a:pt x="12872" y="20365"/>
                  <a:pt x="12768" y="19773"/>
                  <a:pt x="12861" y="19652"/>
                </a:cubicBezTo>
                <a:cubicBezTo>
                  <a:pt x="12937" y="19784"/>
                  <a:pt x="13907" y="18987"/>
                  <a:pt x="13268" y="18723"/>
                </a:cubicBezTo>
                <a:cubicBezTo>
                  <a:pt x="13262" y="18582"/>
                  <a:pt x="13314" y="18477"/>
                  <a:pt x="13424" y="18409"/>
                </a:cubicBezTo>
                <a:cubicBezTo>
                  <a:pt x="13567" y="18409"/>
                  <a:pt x="13727" y="18623"/>
                  <a:pt x="13787" y="18743"/>
                </a:cubicBezTo>
                <a:cubicBezTo>
                  <a:pt x="14586" y="18482"/>
                  <a:pt x="13011" y="17868"/>
                  <a:pt x="13024" y="17811"/>
                </a:cubicBezTo>
                <a:cubicBezTo>
                  <a:pt x="13147" y="17540"/>
                  <a:pt x="12981" y="17586"/>
                  <a:pt x="12787" y="17586"/>
                </a:cubicBezTo>
                <a:cubicBezTo>
                  <a:pt x="12361" y="17586"/>
                  <a:pt x="12347" y="17113"/>
                  <a:pt x="12152" y="16852"/>
                </a:cubicBezTo>
                <a:cubicBezTo>
                  <a:pt x="11986" y="16631"/>
                  <a:pt x="11693" y="16567"/>
                  <a:pt x="11625" y="16266"/>
                </a:cubicBezTo>
                <a:cubicBezTo>
                  <a:pt x="11495" y="15947"/>
                  <a:pt x="11716" y="15939"/>
                  <a:pt x="11865" y="15798"/>
                </a:cubicBezTo>
                <a:cubicBezTo>
                  <a:pt x="11841" y="15934"/>
                  <a:pt x="11936" y="16125"/>
                  <a:pt x="12008" y="16225"/>
                </a:cubicBezTo>
                <a:cubicBezTo>
                  <a:pt x="12087" y="16161"/>
                  <a:pt x="12165" y="16158"/>
                  <a:pt x="12238" y="16230"/>
                </a:cubicBezTo>
                <a:cubicBezTo>
                  <a:pt x="12254" y="16203"/>
                  <a:pt x="12301" y="16084"/>
                  <a:pt x="12329" y="16084"/>
                </a:cubicBezTo>
                <a:cubicBezTo>
                  <a:pt x="12326" y="16084"/>
                  <a:pt x="12736" y="16816"/>
                  <a:pt x="12978" y="16874"/>
                </a:cubicBezTo>
                <a:cubicBezTo>
                  <a:pt x="13227" y="16935"/>
                  <a:pt x="13439" y="17177"/>
                  <a:pt x="13668" y="17310"/>
                </a:cubicBezTo>
                <a:lnTo>
                  <a:pt x="13669" y="17307"/>
                </a:lnTo>
                <a:cubicBezTo>
                  <a:pt x="13733" y="17355"/>
                  <a:pt x="13798" y="17401"/>
                  <a:pt x="13864" y="17445"/>
                </a:cubicBezTo>
                <a:cubicBezTo>
                  <a:pt x="13864" y="17445"/>
                  <a:pt x="13884" y="17398"/>
                  <a:pt x="13900" y="17364"/>
                </a:cubicBezTo>
                <a:cubicBezTo>
                  <a:pt x="13996" y="17452"/>
                  <a:pt x="14062" y="17548"/>
                  <a:pt x="14179" y="17579"/>
                </a:cubicBezTo>
                <a:cubicBezTo>
                  <a:pt x="14188" y="18042"/>
                  <a:pt x="14082" y="18142"/>
                  <a:pt x="14348" y="18508"/>
                </a:cubicBezTo>
                <a:cubicBezTo>
                  <a:pt x="14118" y="18572"/>
                  <a:pt x="14350" y="18860"/>
                  <a:pt x="14440" y="18766"/>
                </a:cubicBezTo>
                <a:cubicBezTo>
                  <a:pt x="14548" y="18913"/>
                  <a:pt x="14606" y="19070"/>
                  <a:pt x="14601" y="19267"/>
                </a:cubicBezTo>
                <a:cubicBezTo>
                  <a:pt x="14744" y="19281"/>
                  <a:pt x="14884" y="19339"/>
                  <a:pt x="15005" y="19427"/>
                </a:cubicBezTo>
                <a:cubicBezTo>
                  <a:pt x="14917" y="19488"/>
                  <a:pt x="14848" y="19566"/>
                  <a:pt x="14799" y="19661"/>
                </a:cubicBezTo>
                <a:cubicBezTo>
                  <a:pt x="15088" y="19884"/>
                  <a:pt x="14876" y="20093"/>
                  <a:pt x="15189" y="20301"/>
                </a:cubicBezTo>
                <a:cubicBezTo>
                  <a:pt x="15191" y="20250"/>
                  <a:pt x="15226" y="20114"/>
                  <a:pt x="15288" y="20127"/>
                </a:cubicBezTo>
                <a:cubicBezTo>
                  <a:pt x="15355" y="20187"/>
                  <a:pt x="15355" y="20379"/>
                  <a:pt x="15421" y="20470"/>
                </a:cubicBezTo>
                <a:cubicBezTo>
                  <a:pt x="15434" y="20425"/>
                  <a:pt x="15471" y="20268"/>
                  <a:pt x="15516" y="20268"/>
                </a:cubicBezTo>
                <a:cubicBezTo>
                  <a:pt x="15547" y="20268"/>
                  <a:pt x="15717" y="20454"/>
                  <a:pt x="15743" y="20497"/>
                </a:cubicBezTo>
                <a:cubicBezTo>
                  <a:pt x="15738" y="20305"/>
                  <a:pt x="15706" y="20091"/>
                  <a:pt x="15617" y="19924"/>
                </a:cubicBezTo>
                <a:cubicBezTo>
                  <a:pt x="15719" y="19942"/>
                  <a:pt x="15823" y="19903"/>
                  <a:pt x="15832" y="19775"/>
                </a:cubicBezTo>
                <a:cubicBezTo>
                  <a:pt x="15922" y="19798"/>
                  <a:pt x="16115" y="19795"/>
                  <a:pt x="16041" y="19632"/>
                </a:cubicBezTo>
                <a:cubicBezTo>
                  <a:pt x="16106" y="19623"/>
                  <a:pt x="16168" y="19588"/>
                  <a:pt x="16210" y="19533"/>
                </a:cubicBezTo>
                <a:cubicBezTo>
                  <a:pt x="16138" y="19390"/>
                  <a:pt x="15206" y="18490"/>
                  <a:pt x="15434" y="18346"/>
                </a:cubicBezTo>
                <a:cubicBezTo>
                  <a:pt x="15434" y="18538"/>
                  <a:pt x="16064" y="18478"/>
                  <a:pt x="15848" y="18241"/>
                </a:cubicBezTo>
                <a:cubicBezTo>
                  <a:pt x="16147" y="18267"/>
                  <a:pt x="16258" y="18137"/>
                  <a:pt x="16617" y="18242"/>
                </a:cubicBezTo>
                <a:cubicBezTo>
                  <a:pt x="16734" y="18192"/>
                  <a:pt x="16850" y="18068"/>
                  <a:pt x="16906" y="17901"/>
                </a:cubicBezTo>
                <a:cubicBezTo>
                  <a:pt x="16903" y="17828"/>
                  <a:pt x="16902" y="17625"/>
                  <a:pt x="16866" y="17758"/>
                </a:cubicBezTo>
                <a:cubicBezTo>
                  <a:pt x="16932" y="17767"/>
                  <a:pt x="16992" y="17749"/>
                  <a:pt x="17046" y="17705"/>
                </a:cubicBezTo>
                <a:lnTo>
                  <a:pt x="16983" y="17599"/>
                </a:lnTo>
                <a:cubicBezTo>
                  <a:pt x="17041" y="17536"/>
                  <a:pt x="17165" y="17507"/>
                  <a:pt x="17236" y="17493"/>
                </a:cubicBezTo>
                <a:cubicBezTo>
                  <a:pt x="17318" y="17587"/>
                  <a:pt x="17416" y="17601"/>
                  <a:pt x="17530" y="17550"/>
                </a:cubicBezTo>
                <a:cubicBezTo>
                  <a:pt x="17577" y="17423"/>
                  <a:pt x="17512" y="17280"/>
                  <a:pt x="17384" y="17221"/>
                </a:cubicBezTo>
                <a:cubicBezTo>
                  <a:pt x="17687" y="16967"/>
                  <a:pt x="17565" y="16430"/>
                  <a:pt x="17781" y="16125"/>
                </a:cubicBezTo>
                <a:cubicBezTo>
                  <a:pt x="17837" y="16046"/>
                  <a:pt x="18329" y="15957"/>
                  <a:pt x="17971" y="15701"/>
                </a:cubicBezTo>
                <a:cubicBezTo>
                  <a:pt x="18121" y="15585"/>
                  <a:pt x="18165" y="15400"/>
                  <a:pt x="18293" y="15287"/>
                </a:cubicBezTo>
                <a:cubicBezTo>
                  <a:pt x="18372" y="15279"/>
                  <a:pt x="18564" y="15290"/>
                  <a:pt x="18635" y="15243"/>
                </a:cubicBezTo>
                <a:cubicBezTo>
                  <a:pt x="18639" y="15249"/>
                  <a:pt x="18650" y="15264"/>
                  <a:pt x="18652" y="15266"/>
                </a:cubicBezTo>
                <a:cubicBezTo>
                  <a:pt x="18287" y="15517"/>
                  <a:pt x="19128" y="15507"/>
                  <a:pt x="19226" y="15549"/>
                </a:cubicBezTo>
                <a:cubicBezTo>
                  <a:pt x="19228" y="15542"/>
                  <a:pt x="18587" y="15928"/>
                  <a:pt x="18950" y="15928"/>
                </a:cubicBezTo>
                <a:cubicBezTo>
                  <a:pt x="19011" y="15928"/>
                  <a:pt x="19283" y="15953"/>
                  <a:pt x="19298" y="16033"/>
                </a:cubicBezTo>
                <a:cubicBezTo>
                  <a:pt x="19302" y="16103"/>
                  <a:pt x="19240" y="16207"/>
                  <a:pt x="19205" y="16258"/>
                </a:cubicBezTo>
                <a:cubicBezTo>
                  <a:pt x="19386" y="16473"/>
                  <a:pt x="20060" y="16208"/>
                  <a:pt x="20085" y="16168"/>
                </a:cubicBezTo>
                <a:cubicBezTo>
                  <a:pt x="20101" y="16142"/>
                  <a:pt x="20747" y="15587"/>
                  <a:pt x="20176" y="15813"/>
                </a:cubicBezTo>
                <a:cubicBezTo>
                  <a:pt x="19948" y="15902"/>
                  <a:pt x="19869" y="15644"/>
                  <a:pt x="19761" y="15477"/>
                </a:cubicBezTo>
                <a:cubicBezTo>
                  <a:pt x="19950" y="15446"/>
                  <a:pt x="20140" y="15270"/>
                  <a:pt x="20317" y="15219"/>
                </a:cubicBezTo>
                <a:cubicBezTo>
                  <a:pt x="20455" y="15239"/>
                  <a:pt x="21096" y="15033"/>
                  <a:pt x="20948" y="14830"/>
                </a:cubicBezTo>
                <a:cubicBezTo>
                  <a:pt x="21018" y="14787"/>
                  <a:pt x="21111" y="14689"/>
                  <a:pt x="21196" y="14689"/>
                </a:cubicBezTo>
                <a:cubicBezTo>
                  <a:pt x="21540" y="14453"/>
                  <a:pt x="21283" y="14523"/>
                  <a:pt x="21399" y="14198"/>
                </a:cubicBezTo>
                <a:cubicBezTo>
                  <a:pt x="21401" y="14194"/>
                  <a:pt x="21392" y="14218"/>
                  <a:pt x="21399" y="14198"/>
                </a:cubicBezTo>
                <a:close/>
              </a:path>
            </a:pathLst>
          </a:custGeom>
          <a:solidFill>
            <a:srgbClr val="FFFFFF"/>
          </a:solidFill>
          <a:effectLst>
            <a:outerShdw blurRad="584200" dist="99030" dir="12706831" rotWithShape="0">
              <a:srgbClr val="000000">
                <a:alpha val="22200"/>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40" name="Circle"/>
          <p:cNvSpPr>
            <a:spLocks noGrp="1"/>
          </p:cNvSpPr>
          <p:nvPr>
            <p:ph type="body" sz="quarter" idx="24" hasCustomPrompt="1"/>
          </p:nvPr>
        </p:nvSpPr>
        <p:spPr>
          <a:xfrm>
            <a:off x="1237944" y="3904206"/>
            <a:ext cx="1045766" cy="1045767"/>
          </a:xfrm>
          <a:prstGeom prst="ellipse">
            <a:avLst/>
          </a:prstGeom>
          <a:solidFill>
            <a:srgbClr val="FFFFFF"/>
          </a:solidFill>
          <a:effectLst>
            <a:outerShdw blurRad="584200" dist="99030" dir="12706831" rotWithShape="0">
              <a:srgbClr val="000000">
                <a:alpha val="17626"/>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41" name="Shape"/>
          <p:cNvSpPr>
            <a:spLocks noGrp="1"/>
          </p:cNvSpPr>
          <p:nvPr>
            <p:ph type="body" sz="quarter" idx="25" hasCustomPrompt="1"/>
          </p:nvPr>
        </p:nvSpPr>
        <p:spPr>
          <a:xfrm>
            <a:off x="1452450" y="3906551"/>
            <a:ext cx="312075" cy="522273"/>
          </a:xfrm>
          <a:custGeom>
            <a:avLst/>
            <a:gdLst/>
            <a:ahLst/>
            <a:cxnLst>
              <a:cxn ang="0">
                <a:pos x="wd2" y="hd2"/>
              </a:cxn>
              <a:cxn ang="5400000">
                <a:pos x="wd2" y="hd2"/>
              </a:cxn>
              <a:cxn ang="10800000">
                <a:pos x="wd2" y="hd2"/>
              </a:cxn>
              <a:cxn ang="16200000">
                <a:pos x="wd2" y="hd2"/>
              </a:cxn>
            </a:cxnLst>
            <a:rect l="0" t="0" r="r" b="b"/>
            <a:pathLst>
              <a:path w="21600" h="21599" extrusionOk="0">
                <a:moveTo>
                  <a:pt x="21231" y="21599"/>
                </a:moveTo>
                <a:lnTo>
                  <a:pt x="21600" y="1"/>
                </a:lnTo>
                <a:cubicBezTo>
                  <a:pt x="21562" y="0"/>
                  <a:pt x="21525" y="0"/>
                  <a:pt x="21487" y="0"/>
                </a:cubicBezTo>
                <a:cubicBezTo>
                  <a:pt x="13466" y="-1"/>
                  <a:pt x="6045" y="1535"/>
                  <a:pt x="0" y="4139"/>
                </a:cubicBezTo>
                <a:lnTo>
                  <a:pt x="21231" y="21599"/>
                </a:lnTo>
                <a:close/>
              </a:path>
            </a:pathLst>
          </a:custGeom>
          <a:solidFill>
            <a:srgbClr val="272726"/>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42" name="Shape"/>
          <p:cNvSpPr>
            <a:spLocks noGrp="1"/>
          </p:cNvSpPr>
          <p:nvPr>
            <p:ph type="body" sz="quarter" idx="26" hasCustomPrompt="1"/>
          </p:nvPr>
        </p:nvSpPr>
        <p:spPr>
          <a:xfrm>
            <a:off x="1265031" y="4006095"/>
            <a:ext cx="496314" cy="42420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205" y="0"/>
                </a:lnTo>
                <a:cubicBezTo>
                  <a:pt x="8186" y="16"/>
                  <a:pt x="8166" y="32"/>
                  <a:pt x="8147" y="48"/>
                </a:cubicBezTo>
                <a:cubicBezTo>
                  <a:pt x="4112" y="3477"/>
                  <a:pt x="1358" y="8205"/>
                  <a:pt x="0" y="13389"/>
                </a:cubicBezTo>
                <a:lnTo>
                  <a:pt x="21600" y="21600"/>
                </a:lnTo>
                <a:close/>
              </a:path>
            </a:pathLst>
          </a:custGeom>
          <a:solidFill>
            <a:srgbClr val="272726"/>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43" name="Shape"/>
          <p:cNvSpPr>
            <a:spLocks noGrp="1"/>
          </p:cNvSpPr>
          <p:nvPr>
            <p:ph type="body" sz="quarter" idx="27" hasCustomPrompt="1"/>
          </p:nvPr>
        </p:nvSpPr>
        <p:spPr>
          <a:xfrm>
            <a:off x="1239276" y="4267763"/>
            <a:ext cx="522384" cy="323582"/>
          </a:xfrm>
          <a:custGeom>
            <a:avLst/>
            <a:gdLst/>
            <a:ahLst/>
            <a:cxnLst>
              <a:cxn ang="0">
                <a:pos x="wd2" y="hd2"/>
              </a:cxn>
              <a:cxn ang="5400000">
                <a:pos x="wd2" y="hd2"/>
              </a:cxn>
              <a:cxn ang="10800000">
                <a:pos x="wd2" y="hd2"/>
              </a:cxn>
              <a:cxn ang="16200000">
                <a:pos x="wd2" y="hd2"/>
              </a:cxn>
            </a:cxnLst>
            <a:rect l="0" t="0" r="r" b="b"/>
            <a:pathLst>
              <a:path w="21198" h="21600" extrusionOk="0">
                <a:moveTo>
                  <a:pt x="21198" y="10727"/>
                </a:moveTo>
                <a:lnTo>
                  <a:pt x="1055" y="0"/>
                </a:lnTo>
                <a:cubicBezTo>
                  <a:pt x="1048" y="34"/>
                  <a:pt x="1041" y="68"/>
                  <a:pt x="1034" y="103"/>
                </a:cubicBezTo>
                <a:cubicBezTo>
                  <a:pt x="-402" y="7373"/>
                  <a:pt x="-294" y="14858"/>
                  <a:pt x="1058" y="21600"/>
                </a:cubicBezTo>
                <a:lnTo>
                  <a:pt x="21198" y="10727"/>
                </a:lnTo>
                <a:close/>
              </a:path>
            </a:pathLst>
          </a:custGeom>
          <a:solidFill>
            <a:srgbClr val="272726"/>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44" name="Shape"/>
          <p:cNvSpPr>
            <a:spLocks noGrp="1"/>
          </p:cNvSpPr>
          <p:nvPr>
            <p:ph type="body" sz="quarter" idx="28" hasCustomPrompt="1"/>
          </p:nvPr>
        </p:nvSpPr>
        <p:spPr>
          <a:xfrm>
            <a:off x="1262961" y="4427644"/>
            <a:ext cx="496979" cy="42219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209"/>
                </a:lnTo>
                <a:cubicBezTo>
                  <a:pt x="7" y="8235"/>
                  <a:pt x="14" y="8262"/>
                  <a:pt x="21" y="8288"/>
                </a:cubicBezTo>
                <a:cubicBezTo>
                  <a:pt x="1559" y="13860"/>
                  <a:pt x="4517" y="18421"/>
                  <a:pt x="8269" y="21600"/>
                </a:cubicBezTo>
                <a:cubicBezTo>
                  <a:pt x="8269" y="21600"/>
                  <a:pt x="21600" y="0"/>
                  <a:pt x="21600" y="0"/>
                </a:cubicBezTo>
                <a:close/>
              </a:path>
            </a:pathLst>
          </a:custGeom>
          <a:solidFill>
            <a:srgbClr val="272726"/>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45" name="Shape"/>
          <p:cNvSpPr>
            <a:spLocks noGrp="1"/>
          </p:cNvSpPr>
          <p:nvPr>
            <p:ph type="body" sz="quarter" idx="29" hasCustomPrompt="1"/>
          </p:nvPr>
        </p:nvSpPr>
        <p:spPr>
          <a:xfrm>
            <a:off x="1452450" y="4425574"/>
            <a:ext cx="307763" cy="521856"/>
          </a:xfrm>
          <a:custGeom>
            <a:avLst/>
            <a:gdLst/>
            <a:ahLst/>
            <a:cxnLst>
              <a:cxn ang="0">
                <a:pos x="wd2" y="hd2"/>
              </a:cxn>
              <a:cxn ang="5400000">
                <a:pos x="wd2" y="hd2"/>
              </a:cxn>
              <a:cxn ang="10800000">
                <a:pos x="wd2" y="hd2"/>
              </a:cxn>
              <a:cxn ang="16200000">
                <a:pos x="wd2" y="hd2"/>
              </a:cxn>
            </a:cxnLst>
            <a:rect l="0" t="0" r="r" b="b"/>
            <a:pathLst>
              <a:path w="21600" h="21580" extrusionOk="0">
                <a:moveTo>
                  <a:pt x="21599" y="0"/>
                </a:moveTo>
                <a:lnTo>
                  <a:pt x="0" y="17448"/>
                </a:lnTo>
                <a:cubicBezTo>
                  <a:pt x="30" y="17461"/>
                  <a:pt x="60" y="17475"/>
                  <a:pt x="91" y="17488"/>
                </a:cubicBezTo>
                <a:cubicBezTo>
                  <a:pt x="6594" y="20272"/>
                  <a:pt x="14136" y="21600"/>
                  <a:pt x="21600" y="21580"/>
                </a:cubicBezTo>
                <a:cubicBezTo>
                  <a:pt x="21600" y="21580"/>
                  <a:pt x="21599" y="0"/>
                  <a:pt x="21599" y="0"/>
                </a:cubicBezTo>
                <a:close/>
              </a:path>
            </a:pathLst>
          </a:custGeom>
          <a:solidFill>
            <a:srgbClr val="D19444"/>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46" name="Shape"/>
          <p:cNvSpPr>
            <a:spLocks noGrp="1"/>
          </p:cNvSpPr>
          <p:nvPr>
            <p:ph type="body" sz="quarter" idx="30" hasCustomPrompt="1"/>
          </p:nvPr>
        </p:nvSpPr>
        <p:spPr>
          <a:xfrm>
            <a:off x="1757365" y="4425372"/>
            <a:ext cx="310543" cy="5222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5" y="21600"/>
                </a:lnTo>
                <a:cubicBezTo>
                  <a:pt x="4076" y="21589"/>
                  <a:pt x="7955" y="21206"/>
                  <a:pt x="11592" y="20506"/>
                </a:cubicBezTo>
                <a:cubicBezTo>
                  <a:pt x="15191" y="19814"/>
                  <a:pt x="18557" y="18811"/>
                  <a:pt x="21600" y="17551"/>
                </a:cubicBezTo>
                <a:lnTo>
                  <a:pt x="0" y="0"/>
                </a:lnTo>
                <a:close/>
              </a:path>
            </a:pathLst>
          </a:cu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47" name="Shape"/>
          <p:cNvSpPr>
            <a:spLocks noGrp="1"/>
          </p:cNvSpPr>
          <p:nvPr>
            <p:ph type="body" sz="quarter" idx="31" hasCustomPrompt="1"/>
          </p:nvPr>
        </p:nvSpPr>
        <p:spPr>
          <a:xfrm rot="21596710">
            <a:off x="1760367" y="4427644"/>
            <a:ext cx="496326" cy="4230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3325" y="21600"/>
                </a:lnTo>
                <a:cubicBezTo>
                  <a:pt x="13344" y="21584"/>
                  <a:pt x="13364" y="21569"/>
                  <a:pt x="13382" y="21552"/>
                </a:cubicBezTo>
                <a:cubicBezTo>
                  <a:pt x="17415" y="18115"/>
                  <a:pt x="20189" y="13404"/>
                  <a:pt x="21600" y="8233"/>
                </a:cubicBezTo>
                <a:cubicBezTo>
                  <a:pt x="21600" y="8233"/>
                  <a:pt x="0" y="0"/>
                  <a:pt x="0" y="0"/>
                </a:cubicBezTo>
                <a:close/>
              </a:path>
            </a:pathLst>
          </a:custGeom>
          <a:solidFill>
            <a:srgbClr val="D19444"/>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48" name="Shape"/>
          <p:cNvSpPr>
            <a:spLocks noGrp="1"/>
          </p:cNvSpPr>
          <p:nvPr>
            <p:ph type="body" sz="quarter" idx="32" hasCustomPrompt="1"/>
          </p:nvPr>
        </p:nvSpPr>
        <p:spPr>
          <a:xfrm>
            <a:off x="1759984" y="4267764"/>
            <a:ext cx="522394" cy="323579"/>
          </a:xfrm>
          <a:custGeom>
            <a:avLst/>
            <a:gdLst/>
            <a:ahLst/>
            <a:cxnLst>
              <a:cxn ang="0">
                <a:pos x="wd2" y="hd2"/>
              </a:cxn>
              <a:cxn ang="5400000">
                <a:pos x="wd2" y="hd2"/>
              </a:cxn>
              <a:cxn ang="10800000">
                <a:pos x="wd2" y="hd2"/>
              </a:cxn>
              <a:cxn ang="16200000">
                <a:pos x="wd2" y="hd2"/>
              </a:cxn>
            </a:cxnLst>
            <a:rect l="0" t="0" r="r" b="b"/>
            <a:pathLst>
              <a:path w="21198" h="21600" extrusionOk="0">
                <a:moveTo>
                  <a:pt x="0" y="10766"/>
                </a:moveTo>
                <a:lnTo>
                  <a:pt x="20143" y="21600"/>
                </a:lnTo>
                <a:cubicBezTo>
                  <a:pt x="20150" y="21566"/>
                  <a:pt x="20158" y="21532"/>
                  <a:pt x="20164" y="21498"/>
                </a:cubicBezTo>
                <a:cubicBezTo>
                  <a:pt x="21600" y="14227"/>
                  <a:pt x="21492" y="6742"/>
                  <a:pt x="20140" y="0"/>
                </a:cubicBezTo>
                <a:cubicBezTo>
                  <a:pt x="20140" y="0"/>
                  <a:pt x="0" y="10766"/>
                  <a:pt x="0" y="10766"/>
                </a:cubicBezTo>
                <a:close/>
              </a:path>
            </a:pathLst>
          </a:custGeom>
          <a:solidFill>
            <a:srgbClr val="D19444"/>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49" name="Shape"/>
          <p:cNvSpPr>
            <a:spLocks noGrp="1"/>
          </p:cNvSpPr>
          <p:nvPr>
            <p:ph type="body" sz="quarter" idx="33" hasCustomPrompt="1"/>
          </p:nvPr>
        </p:nvSpPr>
        <p:spPr>
          <a:xfrm>
            <a:off x="1760036" y="4005481"/>
            <a:ext cx="496991" cy="42438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3433"/>
                </a:lnTo>
                <a:cubicBezTo>
                  <a:pt x="21597" y="13420"/>
                  <a:pt x="21593" y="13406"/>
                  <a:pt x="21590" y="13393"/>
                </a:cubicBezTo>
                <a:cubicBezTo>
                  <a:pt x="21586" y="13380"/>
                  <a:pt x="21583" y="13367"/>
                  <a:pt x="21579" y="13354"/>
                </a:cubicBezTo>
                <a:cubicBezTo>
                  <a:pt x="20797" y="10589"/>
                  <a:pt x="19675" y="8071"/>
                  <a:pt x="18285" y="5839"/>
                </a:cubicBezTo>
                <a:cubicBezTo>
                  <a:pt x="16883" y="3587"/>
                  <a:pt x="15206" y="1626"/>
                  <a:pt x="13331" y="0"/>
                </a:cubicBezTo>
                <a:lnTo>
                  <a:pt x="0" y="21600"/>
                </a:lnTo>
                <a:close/>
              </a:path>
            </a:pathLst>
          </a:custGeom>
          <a:solidFill>
            <a:srgbClr val="D19444"/>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50" name="Shape"/>
          <p:cNvSpPr>
            <a:spLocks noGrp="1"/>
          </p:cNvSpPr>
          <p:nvPr>
            <p:ph type="body" sz="quarter" idx="34" hasCustomPrompt="1"/>
          </p:nvPr>
        </p:nvSpPr>
        <p:spPr>
          <a:xfrm>
            <a:off x="1758197" y="3906551"/>
            <a:ext cx="309934" cy="526227"/>
          </a:xfrm>
          <a:custGeom>
            <a:avLst/>
            <a:gdLst/>
            <a:ahLst/>
            <a:cxnLst>
              <a:cxn ang="0">
                <a:pos x="wd2" y="hd2"/>
              </a:cxn>
              <a:cxn ang="5400000">
                <a:pos x="wd2" y="hd2"/>
              </a:cxn>
              <a:cxn ang="10800000">
                <a:pos x="wd2" y="hd2"/>
              </a:cxn>
              <a:cxn ang="16200000">
                <a:pos x="wd2" y="hd2"/>
              </a:cxn>
            </a:cxnLst>
            <a:rect l="0" t="0" r="r" b="b"/>
            <a:pathLst>
              <a:path w="21600" h="21590" extrusionOk="0">
                <a:moveTo>
                  <a:pt x="0" y="21590"/>
                </a:moveTo>
                <a:lnTo>
                  <a:pt x="21600" y="4100"/>
                </a:lnTo>
                <a:cubicBezTo>
                  <a:pt x="21585" y="4093"/>
                  <a:pt x="21570" y="4086"/>
                  <a:pt x="21555" y="4080"/>
                </a:cubicBezTo>
                <a:cubicBezTo>
                  <a:pt x="21540" y="4073"/>
                  <a:pt x="21525" y="4067"/>
                  <a:pt x="21510" y="4060"/>
                </a:cubicBezTo>
                <a:cubicBezTo>
                  <a:pt x="18281" y="2679"/>
                  <a:pt x="14794" y="1659"/>
                  <a:pt x="11188" y="987"/>
                </a:cubicBezTo>
                <a:cubicBezTo>
                  <a:pt x="7583" y="315"/>
                  <a:pt x="3857" y="-10"/>
                  <a:pt x="151" y="0"/>
                </a:cubicBezTo>
                <a:lnTo>
                  <a:pt x="0" y="21590"/>
                </a:lnTo>
                <a:close/>
              </a:path>
            </a:pathLst>
          </a:custGeom>
          <a:solidFill>
            <a:srgbClr val="D19444"/>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51" name="Circle"/>
          <p:cNvSpPr>
            <a:spLocks noGrp="1"/>
          </p:cNvSpPr>
          <p:nvPr>
            <p:ph type="body" sz="quarter" idx="35" hasCustomPrompt="1"/>
          </p:nvPr>
        </p:nvSpPr>
        <p:spPr>
          <a:xfrm>
            <a:off x="1441305" y="4107567"/>
            <a:ext cx="639045" cy="639045"/>
          </a:xfrm>
          <a:prstGeom prst="ellipse">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52" name="Aenean Fringilla"/>
          <p:cNvSpPr txBox="1">
            <a:spLocks noGrp="1"/>
          </p:cNvSpPr>
          <p:nvPr>
            <p:ph type="body" sz="quarter" idx="36"/>
          </p:nvPr>
        </p:nvSpPr>
        <p:spPr>
          <a:xfrm>
            <a:off x="2584227" y="3757556"/>
            <a:ext cx="2860231" cy="446982"/>
          </a:xfrm>
          <a:prstGeom prst="rect">
            <a:avLst/>
          </a:prstGeom>
        </p:spPr>
        <p:txBody>
          <a:bodyPr anchor="ctr"/>
          <a:lstStyle>
            <a:lvl1pPr>
              <a:defRPr sz="2400">
                <a:solidFill>
                  <a:srgbClr val="272726"/>
                </a:solidFill>
                <a:latin typeface="+mn-lt"/>
                <a:ea typeface="+mn-ea"/>
                <a:cs typeface="+mn-cs"/>
                <a:sym typeface="Avenir Next Demi Bold"/>
              </a:defRPr>
            </a:lvl1pPr>
          </a:lstStyle>
          <a:p>
            <a:pPr lvl="0"/>
            <a:r>
              <a:rPr lang="en-US"/>
              <a:t>Edit Master text styles</a:t>
            </a:r>
          </a:p>
        </p:txBody>
      </p:sp>
      <p:sp>
        <p:nvSpPr>
          <p:cNvPr id="353" name="Sed est at lobortis. Vivamus lacus vel augue rutrum faucibus dolor auctor."/>
          <p:cNvSpPr txBox="1">
            <a:spLocks noGrp="1"/>
          </p:cNvSpPr>
          <p:nvPr>
            <p:ph type="body" sz="quarter" idx="37"/>
          </p:nvPr>
        </p:nvSpPr>
        <p:spPr>
          <a:xfrm>
            <a:off x="2584227" y="4254056"/>
            <a:ext cx="2860231" cy="1045766"/>
          </a:xfrm>
          <a:prstGeom prst="rect">
            <a:avLst/>
          </a:prstGeom>
        </p:spPr>
        <p:txBody>
          <a:bodyPr/>
          <a:lstStyle>
            <a:lvl1pPr>
              <a:defRPr sz="1600"/>
            </a:lvl1pPr>
          </a:lstStyle>
          <a:p>
            <a:pPr lvl="0"/>
            <a:r>
              <a:rPr lang="en-US"/>
              <a:t>Edit Master text styles</a:t>
            </a:r>
          </a:p>
        </p:txBody>
      </p:sp>
      <p:sp>
        <p:nvSpPr>
          <p:cNvPr id="354" name="Porta Ullamcorper"/>
          <p:cNvSpPr txBox="1">
            <a:spLocks noGrp="1"/>
          </p:cNvSpPr>
          <p:nvPr>
            <p:ph type="body" sz="quarter" idx="38"/>
          </p:nvPr>
        </p:nvSpPr>
        <p:spPr>
          <a:xfrm>
            <a:off x="2584227" y="6045694"/>
            <a:ext cx="2860231" cy="446982"/>
          </a:xfrm>
          <a:prstGeom prst="rect">
            <a:avLst/>
          </a:prstGeom>
        </p:spPr>
        <p:txBody>
          <a:bodyPr anchor="ctr"/>
          <a:lstStyle>
            <a:lvl1pPr>
              <a:defRPr sz="2400">
                <a:solidFill>
                  <a:srgbClr val="272726"/>
                </a:solidFill>
                <a:latin typeface="+mn-lt"/>
                <a:ea typeface="+mn-ea"/>
                <a:cs typeface="+mn-cs"/>
                <a:sym typeface="Avenir Next Demi Bold"/>
              </a:defRPr>
            </a:lvl1pPr>
          </a:lstStyle>
          <a:p>
            <a:pPr lvl="0"/>
            <a:r>
              <a:rPr lang="en-US"/>
              <a:t>Edit Master text styles</a:t>
            </a:r>
          </a:p>
        </p:txBody>
      </p:sp>
      <p:sp>
        <p:nvSpPr>
          <p:cNvPr id="355" name="Sed posuere consectetur est at lobortis. Vivamus sagittis lacus vel augue dolor auctor."/>
          <p:cNvSpPr txBox="1">
            <a:spLocks noGrp="1"/>
          </p:cNvSpPr>
          <p:nvPr>
            <p:ph type="body" sz="quarter" idx="39"/>
          </p:nvPr>
        </p:nvSpPr>
        <p:spPr>
          <a:xfrm>
            <a:off x="2584227" y="6563318"/>
            <a:ext cx="2860231" cy="1045767"/>
          </a:xfrm>
          <a:prstGeom prst="rect">
            <a:avLst/>
          </a:prstGeom>
        </p:spPr>
        <p:txBody>
          <a:bodyPr/>
          <a:lstStyle>
            <a:lvl1pPr>
              <a:defRPr sz="1600"/>
            </a:lvl1pPr>
          </a:lstStyle>
          <a:p>
            <a:pPr lvl="0"/>
            <a:r>
              <a:rPr lang="en-US"/>
              <a:t>Edit Master text styles</a:t>
            </a:r>
          </a:p>
        </p:txBody>
      </p:sp>
      <p:sp>
        <p:nvSpPr>
          <p:cNvPr id="356" name="Circle"/>
          <p:cNvSpPr>
            <a:spLocks noGrp="1"/>
          </p:cNvSpPr>
          <p:nvPr>
            <p:ph type="body" sz="quarter" idx="40" hasCustomPrompt="1"/>
          </p:nvPr>
        </p:nvSpPr>
        <p:spPr>
          <a:xfrm>
            <a:off x="1237944" y="6114006"/>
            <a:ext cx="1045766" cy="1045767"/>
          </a:xfrm>
          <a:prstGeom prst="ellipse">
            <a:avLst/>
          </a:prstGeom>
          <a:solidFill>
            <a:srgbClr val="FFFFFF"/>
          </a:solidFill>
          <a:effectLst>
            <a:outerShdw blurRad="584200" dist="99030" dir="12706831" rotWithShape="0">
              <a:srgbClr val="000000">
                <a:alpha val="17626"/>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57" name="Shape"/>
          <p:cNvSpPr>
            <a:spLocks noGrp="1"/>
          </p:cNvSpPr>
          <p:nvPr>
            <p:ph type="body" sz="quarter" idx="41" hasCustomPrompt="1"/>
          </p:nvPr>
        </p:nvSpPr>
        <p:spPr>
          <a:xfrm>
            <a:off x="1452450" y="6116351"/>
            <a:ext cx="312075" cy="522273"/>
          </a:xfrm>
          <a:custGeom>
            <a:avLst/>
            <a:gdLst/>
            <a:ahLst/>
            <a:cxnLst>
              <a:cxn ang="0">
                <a:pos x="wd2" y="hd2"/>
              </a:cxn>
              <a:cxn ang="5400000">
                <a:pos x="wd2" y="hd2"/>
              </a:cxn>
              <a:cxn ang="10800000">
                <a:pos x="wd2" y="hd2"/>
              </a:cxn>
              <a:cxn ang="16200000">
                <a:pos x="wd2" y="hd2"/>
              </a:cxn>
            </a:cxnLst>
            <a:rect l="0" t="0" r="r" b="b"/>
            <a:pathLst>
              <a:path w="21600" h="21599" extrusionOk="0">
                <a:moveTo>
                  <a:pt x="21231" y="21599"/>
                </a:moveTo>
                <a:lnTo>
                  <a:pt x="21600" y="1"/>
                </a:lnTo>
                <a:cubicBezTo>
                  <a:pt x="21562" y="0"/>
                  <a:pt x="21525" y="0"/>
                  <a:pt x="21487" y="0"/>
                </a:cubicBezTo>
                <a:cubicBezTo>
                  <a:pt x="13466" y="-1"/>
                  <a:pt x="6045" y="1535"/>
                  <a:pt x="0" y="4139"/>
                </a:cubicBezTo>
                <a:lnTo>
                  <a:pt x="21231" y="21599"/>
                </a:lnTo>
                <a:close/>
              </a:path>
            </a:pathLst>
          </a:custGeom>
          <a:solidFill>
            <a:srgbClr val="272726"/>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58" name="Shape"/>
          <p:cNvSpPr>
            <a:spLocks noGrp="1"/>
          </p:cNvSpPr>
          <p:nvPr>
            <p:ph type="body" sz="quarter" idx="42" hasCustomPrompt="1"/>
          </p:nvPr>
        </p:nvSpPr>
        <p:spPr>
          <a:xfrm>
            <a:off x="1265031" y="6215895"/>
            <a:ext cx="496314" cy="42420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205" y="0"/>
                </a:lnTo>
                <a:cubicBezTo>
                  <a:pt x="8186" y="16"/>
                  <a:pt x="8166" y="32"/>
                  <a:pt x="8147" y="48"/>
                </a:cubicBezTo>
                <a:cubicBezTo>
                  <a:pt x="4112" y="3477"/>
                  <a:pt x="1358" y="8205"/>
                  <a:pt x="0" y="13389"/>
                </a:cubicBezTo>
                <a:lnTo>
                  <a:pt x="21600" y="21600"/>
                </a:lnTo>
                <a:close/>
              </a:path>
            </a:pathLst>
          </a:custGeom>
          <a:solidFill>
            <a:srgbClr val="272726"/>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59" name="Shape"/>
          <p:cNvSpPr>
            <a:spLocks noGrp="1"/>
          </p:cNvSpPr>
          <p:nvPr>
            <p:ph type="body" sz="quarter" idx="43" hasCustomPrompt="1"/>
          </p:nvPr>
        </p:nvSpPr>
        <p:spPr>
          <a:xfrm>
            <a:off x="1239276" y="6477563"/>
            <a:ext cx="522384" cy="323582"/>
          </a:xfrm>
          <a:custGeom>
            <a:avLst/>
            <a:gdLst/>
            <a:ahLst/>
            <a:cxnLst>
              <a:cxn ang="0">
                <a:pos x="wd2" y="hd2"/>
              </a:cxn>
              <a:cxn ang="5400000">
                <a:pos x="wd2" y="hd2"/>
              </a:cxn>
              <a:cxn ang="10800000">
                <a:pos x="wd2" y="hd2"/>
              </a:cxn>
              <a:cxn ang="16200000">
                <a:pos x="wd2" y="hd2"/>
              </a:cxn>
            </a:cxnLst>
            <a:rect l="0" t="0" r="r" b="b"/>
            <a:pathLst>
              <a:path w="21198" h="21600" extrusionOk="0">
                <a:moveTo>
                  <a:pt x="21198" y="10727"/>
                </a:moveTo>
                <a:lnTo>
                  <a:pt x="1055" y="0"/>
                </a:lnTo>
                <a:cubicBezTo>
                  <a:pt x="1048" y="34"/>
                  <a:pt x="1041" y="68"/>
                  <a:pt x="1034" y="103"/>
                </a:cubicBezTo>
                <a:cubicBezTo>
                  <a:pt x="-402" y="7373"/>
                  <a:pt x="-294" y="14858"/>
                  <a:pt x="1058" y="21600"/>
                </a:cubicBezTo>
                <a:lnTo>
                  <a:pt x="21198" y="10727"/>
                </a:lnTo>
                <a:close/>
              </a:path>
            </a:pathLst>
          </a:custGeom>
          <a:solidFill>
            <a:srgbClr val="272726"/>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60" name="Shape"/>
          <p:cNvSpPr>
            <a:spLocks noGrp="1"/>
          </p:cNvSpPr>
          <p:nvPr>
            <p:ph type="body" sz="quarter" idx="44" hasCustomPrompt="1"/>
          </p:nvPr>
        </p:nvSpPr>
        <p:spPr>
          <a:xfrm>
            <a:off x="1262961" y="6637444"/>
            <a:ext cx="496979" cy="42219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209"/>
                </a:lnTo>
                <a:cubicBezTo>
                  <a:pt x="7" y="8235"/>
                  <a:pt x="14" y="8262"/>
                  <a:pt x="21" y="8288"/>
                </a:cubicBezTo>
                <a:cubicBezTo>
                  <a:pt x="1559" y="13860"/>
                  <a:pt x="4517" y="18421"/>
                  <a:pt x="8269" y="21600"/>
                </a:cubicBezTo>
                <a:cubicBezTo>
                  <a:pt x="8269" y="21600"/>
                  <a:pt x="21600" y="0"/>
                  <a:pt x="21600" y="0"/>
                </a:cubicBezTo>
                <a:close/>
              </a:path>
            </a:pathLst>
          </a:custGeom>
          <a:solidFill>
            <a:srgbClr val="D19444"/>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61" name="Shape"/>
          <p:cNvSpPr>
            <a:spLocks noGrp="1"/>
          </p:cNvSpPr>
          <p:nvPr>
            <p:ph type="body" sz="quarter" idx="45" hasCustomPrompt="1"/>
          </p:nvPr>
        </p:nvSpPr>
        <p:spPr>
          <a:xfrm>
            <a:off x="1452450" y="6635374"/>
            <a:ext cx="307763" cy="521855"/>
          </a:xfrm>
          <a:custGeom>
            <a:avLst/>
            <a:gdLst/>
            <a:ahLst/>
            <a:cxnLst>
              <a:cxn ang="0">
                <a:pos x="wd2" y="hd2"/>
              </a:cxn>
              <a:cxn ang="5400000">
                <a:pos x="wd2" y="hd2"/>
              </a:cxn>
              <a:cxn ang="10800000">
                <a:pos x="wd2" y="hd2"/>
              </a:cxn>
              <a:cxn ang="16200000">
                <a:pos x="wd2" y="hd2"/>
              </a:cxn>
            </a:cxnLst>
            <a:rect l="0" t="0" r="r" b="b"/>
            <a:pathLst>
              <a:path w="21600" h="21580" extrusionOk="0">
                <a:moveTo>
                  <a:pt x="21599" y="0"/>
                </a:moveTo>
                <a:lnTo>
                  <a:pt x="0" y="17448"/>
                </a:lnTo>
                <a:cubicBezTo>
                  <a:pt x="30" y="17461"/>
                  <a:pt x="60" y="17475"/>
                  <a:pt x="91" y="17488"/>
                </a:cubicBezTo>
                <a:cubicBezTo>
                  <a:pt x="6594" y="20272"/>
                  <a:pt x="14136" y="21600"/>
                  <a:pt x="21600" y="21580"/>
                </a:cubicBezTo>
                <a:cubicBezTo>
                  <a:pt x="21600" y="21580"/>
                  <a:pt x="21599" y="0"/>
                  <a:pt x="21599" y="0"/>
                </a:cubicBezTo>
                <a:close/>
              </a:path>
            </a:pathLst>
          </a:custGeom>
          <a:solidFill>
            <a:srgbClr val="D19444"/>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62" name="Shape"/>
          <p:cNvSpPr>
            <a:spLocks noGrp="1"/>
          </p:cNvSpPr>
          <p:nvPr>
            <p:ph type="body" sz="quarter" idx="46" hasCustomPrompt="1"/>
          </p:nvPr>
        </p:nvSpPr>
        <p:spPr>
          <a:xfrm>
            <a:off x="1757365" y="6635172"/>
            <a:ext cx="310543" cy="52225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5" y="21600"/>
                </a:lnTo>
                <a:cubicBezTo>
                  <a:pt x="4076" y="21589"/>
                  <a:pt x="7955" y="21206"/>
                  <a:pt x="11592" y="20506"/>
                </a:cubicBezTo>
                <a:cubicBezTo>
                  <a:pt x="15191" y="19814"/>
                  <a:pt x="18557" y="18811"/>
                  <a:pt x="21600" y="17551"/>
                </a:cubicBezTo>
                <a:lnTo>
                  <a:pt x="0" y="0"/>
                </a:lnTo>
                <a:close/>
              </a:path>
            </a:pathLst>
          </a:cu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63" name="Shape"/>
          <p:cNvSpPr>
            <a:spLocks noGrp="1"/>
          </p:cNvSpPr>
          <p:nvPr>
            <p:ph type="body" sz="quarter" idx="47" hasCustomPrompt="1"/>
          </p:nvPr>
        </p:nvSpPr>
        <p:spPr>
          <a:xfrm rot="21596710">
            <a:off x="1760367" y="6637444"/>
            <a:ext cx="496326" cy="4230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3325" y="21600"/>
                </a:lnTo>
                <a:cubicBezTo>
                  <a:pt x="13344" y="21584"/>
                  <a:pt x="13364" y="21569"/>
                  <a:pt x="13382" y="21552"/>
                </a:cubicBezTo>
                <a:cubicBezTo>
                  <a:pt x="17415" y="18115"/>
                  <a:pt x="20189" y="13404"/>
                  <a:pt x="21600" y="8233"/>
                </a:cubicBezTo>
                <a:cubicBezTo>
                  <a:pt x="21600" y="8233"/>
                  <a:pt x="0" y="0"/>
                  <a:pt x="0" y="0"/>
                </a:cubicBezTo>
                <a:close/>
              </a:path>
            </a:pathLst>
          </a:custGeom>
          <a:solidFill>
            <a:srgbClr val="D19444"/>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64" name="Shape"/>
          <p:cNvSpPr>
            <a:spLocks noGrp="1"/>
          </p:cNvSpPr>
          <p:nvPr>
            <p:ph type="body" sz="quarter" idx="48" hasCustomPrompt="1"/>
          </p:nvPr>
        </p:nvSpPr>
        <p:spPr>
          <a:xfrm>
            <a:off x="1759984" y="6477564"/>
            <a:ext cx="522394" cy="323579"/>
          </a:xfrm>
          <a:custGeom>
            <a:avLst/>
            <a:gdLst/>
            <a:ahLst/>
            <a:cxnLst>
              <a:cxn ang="0">
                <a:pos x="wd2" y="hd2"/>
              </a:cxn>
              <a:cxn ang="5400000">
                <a:pos x="wd2" y="hd2"/>
              </a:cxn>
              <a:cxn ang="10800000">
                <a:pos x="wd2" y="hd2"/>
              </a:cxn>
              <a:cxn ang="16200000">
                <a:pos x="wd2" y="hd2"/>
              </a:cxn>
            </a:cxnLst>
            <a:rect l="0" t="0" r="r" b="b"/>
            <a:pathLst>
              <a:path w="21198" h="21600" extrusionOk="0">
                <a:moveTo>
                  <a:pt x="0" y="10766"/>
                </a:moveTo>
                <a:lnTo>
                  <a:pt x="20143" y="21600"/>
                </a:lnTo>
                <a:cubicBezTo>
                  <a:pt x="20150" y="21566"/>
                  <a:pt x="20158" y="21532"/>
                  <a:pt x="20164" y="21498"/>
                </a:cubicBezTo>
                <a:cubicBezTo>
                  <a:pt x="21600" y="14227"/>
                  <a:pt x="21492" y="6742"/>
                  <a:pt x="20140" y="0"/>
                </a:cubicBezTo>
                <a:cubicBezTo>
                  <a:pt x="20140" y="0"/>
                  <a:pt x="0" y="10766"/>
                  <a:pt x="0" y="10766"/>
                </a:cubicBezTo>
                <a:close/>
              </a:path>
            </a:pathLst>
          </a:custGeom>
          <a:solidFill>
            <a:srgbClr val="D19444"/>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65" name="Shape"/>
          <p:cNvSpPr>
            <a:spLocks noGrp="1"/>
          </p:cNvSpPr>
          <p:nvPr>
            <p:ph type="body" sz="quarter" idx="49" hasCustomPrompt="1"/>
          </p:nvPr>
        </p:nvSpPr>
        <p:spPr>
          <a:xfrm>
            <a:off x="1760036" y="6215281"/>
            <a:ext cx="496991" cy="42438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3433"/>
                </a:lnTo>
                <a:cubicBezTo>
                  <a:pt x="21597" y="13420"/>
                  <a:pt x="21593" y="13406"/>
                  <a:pt x="21590" y="13393"/>
                </a:cubicBezTo>
                <a:cubicBezTo>
                  <a:pt x="21586" y="13380"/>
                  <a:pt x="21583" y="13367"/>
                  <a:pt x="21579" y="13354"/>
                </a:cubicBezTo>
                <a:cubicBezTo>
                  <a:pt x="20797" y="10589"/>
                  <a:pt x="19675" y="8071"/>
                  <a:pt x="18285" y="5839"/>
                </a:cubicBezTo>
                <a:cubicBezTo>
                  <a:pt x="16883" y="3587"/>
                  <a:pt x="15206" y="1626"/>
                  <a:pt x="13331" y="0"/>
                </a:cubicBezTo>
                <a:lnTo>
                  <a:pt x="0" y="21600"/>
                </a:lnTo>
                <a:close/>
              </a:path>
            </a:pathLst>
          </a:custGeom>
          <a:solidFill>
            <a:srgbClr val="D19444"/>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66" name="Shape"/>
          <p:cNvSpPr>
            <a:spLocks noGrp="1"/>
          </p:cNvSpPr>
          <p:nvPr>
            <p:ph type="body" sz="quarter" idx="50" hasCustomPrompt="1"/>
          </p:nvPr>
        </p:nvSpPr>
        <p:spPr>
          <a:xfrm>
            <a:off x="1758197" y="6116351"/>
            <a:ext cx="309934" cy="526227"/>
          </a:xfrm>
          <a:custGeom>
            <a:avLst/>
            <a:gdLst/>
            <a:ahLst/>
            <a:cxnLst>
              <a:cxn ang="0">
                <a:pos x="wd2" y="hd2"/>
              </a:cxn>
              <a:cxn ang="5400000">
                <a:pos x="wd2" y="hd2"/>
              </a:cxn>
              <a:cxn ang="10800000">
                <a:pos x="wd2" y="hd2"/>
              </a:cxn>
              <a:cxn ang="16200000">
                <a:pos x="wd2" y="hd2"/>
              </a:cxn>
            </a:cxnLst>
            <a:rect l="0" t="0" r="r" b="b"/>
            <a:pathLst>
              <a:path w="21600" h="21590" extrusionOk="0">
                <a:moveTo>
                  <a:pt x="0" y="21590"/>
                </a:moveTo>
                <a:lnTo>
                  <a:pt x="21600" y="4100"/>
                </a:lnTo>
                <a:cubicBezTo>
                  <a:pt x="21585" y="4093"/>
                  <a:pt x="21570" y="4086"/>
                  <a:pt x="21555" y="4080"/>
                </a:cubicBezTo>
                <a:cubicBezTo>
                  <a:pt x="21540" y="4073"/>
                  <a:pt x="21525" y="4067"/>
                  <a:pt x="21510" y="4060"/>
                </a:cubicBezTo>
                <a:cubicBezTo>
                  <a:pt x="18281" y="2679"/>
                  <a:pt x="14794" y="1659"/>
                  <a:pt x="11188" y="987"/>
                </a:cubicBezTo>
                <a:cubicBezTo>
                  <a:pt x="7583" y="315"/>
                  <a:pt x="3857" y="-10"/>
                  <a:pt x="151" y="0"/>
                </a:cubicBezTo>
                <a:lnTo>
                  <a:pt x="0" y="21590"/>
                </a:lnTo>
                <a:close/>
              </a:path>
            </a:pathLst>
          </a:custGeom>
          <a:solidFill>
            <a:srgbClr val="D19444"/>
          </a:solidFill>
        </p:spPr>
        <p:txBody>
          <a:bodyPr lIns="75344" tIns="75344" rIns="75344" bIns="75344" anchor="ctr"/>
          <a:lstStyle/>
          <a:p>
            <a:pPr algn="ctr">
              <a:defRPr sz="4200">
                <a:solidFill>
                  <a:srgbClr val="000000"/>
                </a:solidFill>
                <a:latin typeface="+mj-lt"/>
                <a:ea typeface="+mj-ea"/>
                <a:cs typeface="+mj-cs"/>
                <a:sym typeface="Gill Sans"/>
              </a:defRPr>
            </a:pPr>
            <a:r>
              <a:rPr lang="en-US"/>
              <a:t> </a:t>
            </a:r>
            <a:endParaRPr/>
          </a:p>
        </p:txBody>
      </p:sp>
      <p:sp>
        <p:nvSpPr>
          <p:cNvPr id="367" name="Circle"/>
          <p:cNvSpPr>
            <a:spLocks noGrp="1"/>
          </p:cNvSpPr>
          <p:nvPr>
            <p:ph type="body" sz="quarter" idx="51" hasCustomPrompt="1"/>
          </p:nvPr>
        </p:nvSpPr>
        <p:spPr>
          <a:xfrm>
            <a:off x="1441305" y="6317367"/>
            <a:ext cx="639045" cy="639045"/>
          </a:xfrm>
          <a:prstGeom prst="ellipse">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Tree>
    <p:extLst>
      <p:ext uri="{BB962C8B-B14F-4D97-AF65-F5344CB8AC3E}">
        <p14:creationId xmlns:p14="http://schemas.microsoft.com/office/powerpoint/2010/main" val="1995962286"/>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15">
    <p:spTree>
      <p:nvGrpSpPr>
        <p:cNvPr id="1" name=""/>
        <p:cNvGrpSpPr/>
        <p:nvPr/>
      </p:nvGrpSpPr>
      <p:grpSpPr>
        <a:xfrm>
          <a:off x="0" y="0"/>
          <a:ext cx="0" cy="0"/>
          <a:chOff x="0" y="0"/>
          <a:chExt cx="0" cy="0"/>
        </a:xfrm>
      </p:grpSpPr>
      <p:sp>
        <p:nvSpPr>
          <p:cNvPr id="3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75"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376"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377"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378" name="Title Text"/>
          <p:cNvSpPr txBox="1">
            <a:spLocks noGrp="1"/>
          </p:cNvSpPr>
          <p:nvPr>
            <p:ph type="title"/>
          </p:nvPr>
        </p:nvSpPr>
        <p:spPr>
          <a:xfrm>
            <a:off x="1295400" y="1134194"/>
            <a:ext cx="10414000" cy="1045766"/>
          </a:xfrm>
          <a:prstGeom prst="rect">
            <a:avLst/>
          </a:prstGeom>
        </p:spPr>
        <p:txBody>
          <a:bodyPr/>
          <a:lstStyle/>
          <a:p>
            <a:r>
              <a:rPr lang="en-US"/>
              <a:t>Click to edit Master title style</a:t>
            </a:r>
            <a:endParaRPr/>
          </a:p>
        </p:txBody>
      </p:sp>
      <p:sp>
        <p:nvSpPr>
          <p:cNvPr id="379" name="Rectangle"/>
          <p:cNvSpPr>
            <a:spLocks noGrp="1"/>
          </p:cNvSpPr>
          <p:nvPr>
            <p:ph type="body" sz="quarter" idx="16" hasCustomPrompt="1"/>
          </p:nvPr>
        </p:nvSpPr>
        <p:spPr>
          <a:xfrm>
            <a:off x="1282700" y="2378248"/>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80" name="Shape"/>
          <p:cNvSpPr>
            <a:spLocks noGrp="1"/>
          </p:cNvSpPr>
          <p:nvPr>
            <p:ph type="body" sz="quarter" idx="17" hasCustomPrompt="1"/>
          </p:nvPr>
        </p:nvSpPr>
        <p:spPr>
          <a:xfrm>
            <a:off x="8839200" y="4199532"/>
            <a:ext cx="2730500" cy="135453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2"/>
                </a:lnTo>
                <a:lnTo>
                  <a:pt x="2210" y="10797"/>
                </a:lnTo>
                <a:lnTo>
                  <a:pt x="0" y="21568"/>
                </a:lnTo>
                <a:lnTo>
                  <a:pt x="0" y="21600"/>
                </a:lnTo>
                <a:lnTo>
                  <a:pt x="19383" y="21600"/>
                </a:lnTo>
                <a:lnTo>
                  <a:pt x="21600" y="10797"/>
                </a:lnTo>
                <a:lnTo>
                  <a:pt x="19383" y="0"/>
                </a:lnTo>
                <a:lnTo>
                  <a:pt x="0" y="0"/>
                </a:lnTo>
                <a:close/>
              </a:path>
            </a:pathLst>
          </a:custGeom>
          <a:solidFill>
            <a:srgbClr val="272726"/>
          </a:solidFill>
          <a:effectLst>
            <a:outerShdw blurRad="584200" dist="99030" dir="12706831" rotWithShape="0">
              <a:srgbClr val="000000">
                <a:alpha val="2752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381" name="Shape"/>
          <p:cNvSpPr>
            <a:spLocks noGrp="1"/>
          </p:cNvSpPr>
          <p:nvPr>
            <p:ph type="body" sz="quarter" idx="18" hasCustomPrompt="1"/>
          </p:nvPr>
        </p:nvSpPr>
        <p:spPr>
          <a:xfrm>
            <a:off x="6316133" y="4199532"/>
            <a:ext cx="2730501" cy="135453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2"/>
                </a:lnTo>
                <a:lnTo>
                  <a:pt x="2210" y="10797"/>
                </a:lnTo>
                <a:lnTo>
                  <a:pt x="0" y="21568"/>
                </a:lnTo>
                <a:lnTo>
                  <a:pt x="0" y="21600"/>
                </a:lnTo>
                <a:lnTo>
                  <a:pt x="19383" y="21600"/>
                </a:lnTo>
                <a:lnTo>
                  <a:pt x="21600" y="10797"/>
                </a:lnTo>
                <a:lnTo>
                  <a:pt x="19383" y="0"/>
                </a:lnTo>
                <a:lnTo>
                  <a:pt x="0" y="0"/>
                </a:lnTo>
                <a:close/>
              </a:path>
            </a:pathLst>
          </a:custGeom>
          <a:solidFill>
            <a:srgbClr val="FFFFFF"/>
          </a:solidFill>
          <a:effectLst>
            <a:outerShdw blurRad="584200" dist="99030" dir="12706831" rotWithShape="0">
              <a:srgbClr val="000000">
                <a:alpha val="2752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382" name="Shape"/>
          <p:cNvSpPr>
            <a:spLocks noGrp="1"/>
          </p:cNvSpPr>
          <p:nvPr>
            <p:ph type="body" sz="quarter" idx="19" hasCustomPrompt="1"/>
          </p:nvPr>
        </p:nvSpPr>
        <p:spPr>
          <a:xfrm>
            <a:off x="3793066" y="4199532"/>
            <a:ext cx="2730501" cy="135453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2"/>
                </a:lnTo>
                <a:lnTo>
                  <a:pt x="2210" y="10797"/>
                </a:lnTo>
                <a:lnTo>
                  <a:pt x="0" y="21568"/>
                </a:lnTo>
                <a:lnTo>
                  <a:pt x="0" y="21600"/>
                </a:lnTo>
                <a:lnTo>
                  <a:pt x="19383" y="21600"/>
                </a:lnTo>
                <a:lnTo>
                  <a:pt x="21600" y="10797"/>
                </a:lnTo>
                <a:lnTo>
                  <a:pt x="19383" y="0"/>
                </a:lnTo>
                <a:lnTo>
                  <a:pt x="0" y="0"/>
                </a:lnTo>
                <a:close/>
              </a:path>
            </a:pathLst>
          </a:custGeom>
          <a:solidFill>
            <a:srgbClr val="272726"/>
          </a:solidFill>
          <a:effectLst>
            <a:outerShdw blurRad="584200" dist="99030" dir="12706831" rotWithShape="0">
              <a:srgbClr val="000000">
                <a:alpha val="2752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383" name="Shape"/>
          <p:cNvSpPr>
            <a:spLocks noGrp="1"/>
          </p:cNvSpPr>
          <p:nvPr>
            <p:ph type="body" sz="quarter" idx="20" hasCustomPrompt="1"/>
          </p:nvPr>
        </p:nvSpPr>
        <p:spPr>
          <a:xfrm>
            <a:off x="1270000" y="4199532"/>
            <a:ext cx="2730500" cy="135453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2"/>
                </a:lnTo>
                <a:lnTo>
                  <a:pt x="2210" y="10797"/>
                </a:lnTo>
                <a:lnTo>
                  <a:pt x="0" y="21568"/>
                </a:lnTo>
                <a:lnTo>
                  <a:pt x="0" y="21600"/>
                </a:lnTo>
                <a:lnTo>
                  <a:pt x="19383" y="21600"/>
                </a:lnTo>
                <a:lnTo>
                  <a:pt x="21600" y="10797"/>
                </a:lnTo>
                <a:lnTo>
                  <a:pt x="19383" y="0"/>
                </a:lnTo>
                <a:lnTo>
                  <a:pt x="0" y="0"/>
                </a:lnTo>
                <a:close/>
              </a:path>
            </a:pathLst>
          </a:custGeom>
          <a:solidFill>
            <a:srgbClr val="FFFFFF"/>
          </a:solidFill>
          <a:effectLst>
            <a:outerShdw blurRad="584200" dist="99030" dir="12706831" rotWithShape="0">
              <a:srgbClr val="000000">
                <a:alpha val="27524"/>
              </a:srgbClr>
            </a:outerShdw>
          </a:effectLst>
        </p:spPr>
        <p:txBody>
          <a:bodyPr/>
          <a:lstStyle/>
          <a:p>
            <a:pPr algn="ctr">
              <a:defRPr sz="4200">
                <a:solidFill>
                  <a:srgbClr val="000000"/>
                </a:solidFill>
                <a:latin typeface="+mj-lt"/>
                <a:ea typeface="+mj-ea"/>
                <a:cs typeface="+mj-cs"/>
                <a:sym typeface="Gill Sans"/>
              </a:defRPr>
            </a:pPr>
            <a:r>
              <a:rPr lang="en-US"/>
              <a:t> </a:t>
            </a:r>
            <a:endParaRPr/>
          </a:p>
        </p:txBody>
      </p:sp>
      <p:sp>
        <p:nvSpPr>
          <p:cNvPr id="384" name="Ullamcorper"/>
          <p:cNvSpPr txBox="1">
            <a:spLocks noGrp="1"/>
          </p:cNvSpPr>
          <p:nvPr>
            <p:ph type="body" sz="quarter" idx="21"/>
          </p:nvPr>
        </p:nvSpPr>
        <p:spPr>
          <a:xfrm>
            <a:off x="1792722" y="4960275"/>
            <a:ext cx="1685056" cy="446981"/>
          </a:xfrm>
          <a:prstGeom prst="rect">
            <a:avLst/>
          </a:prstGeom>
        </p:spPr>
        <p:txBody>
          <a:bodyPr anchor="ctr"/>
          <a:lstStyle>
            <a:lvl1pPr>
              <a:defRPr sz="2200">
                <a:solidFill>
                  <a:srgbClr val="272726"/>
                </a:solidFill>
                <a:latin typeface="+mn-lt"/>
                <a:ea typeface="+mn-ea"/>
                <a:cs typeface="+mn-cs"/>
                <a:sym typeface="Avenir Next Demi Bold"/>
              </a:defRPr>
            </a:lvl1pPr>
          </a:lstStyle>
          <a:p>
            <a:pPr lvl="0"/>
            <a:r>
              <a:rPr lang="en-US"/>
              <a:t>Edit Master text styles</a:t>
            </a:r>
          </a:p>
        </p:txBody>
      </p:sp>
      <p:sp>
        <p:nvSpPr>
          <p:cNvPr id="385" name="Shape"/>
          <p:cNvSpPr>
            <a:spLocks noGrp="1"/>
          </p:cNvSpPr>
          <p:nvPr>
            <p:ph type="body" sz="quarter" idx="22" hasCustomPrompt="1"/>
          </p:nvPr>
        </p:nvSpPr>
        <p:spPr>
          <a:xfrm>
            <a:off x="1792722" y="4346344"/>
            <a:ext cx="529484" cy="530689"/>
          </a:xfrm>
          <a:custGeom>
            <a:avLst/>
            <a:gdLst/>
            <a:ahLst/>
            <a:cxnLst>
              <a:cxn ang="0">
                <a:pos x="wd2" y="hd2"/>
              </a:cxn>
              <a:cxn ang="5400000">
                <a:pos x="wd2" y="hd2"/>
              </a:cxn>
              <a:cxn ang="10800000">
                <a:pos x="wd2" y="hd2"/>
              </a:cxn>
              <a:cxn ang="16200000">
                <a:pos x="wd2" y="hd2"/>
              </a:cxn>
            </a:cxnLst>
            <a:rect l="0" t="0" r="r" b="b"/>
            <a:pathLst>
              <a:path w="21533" h="21600" extrusionOk="0">
                <a:moveTo>
                  <a:pt x="11228" y="10314"/>
                </a:moveTo>
                <a:lnTo>
                  <a:pt x="16788" y="7658"/>
                </a:lnTo>
                <a:lnTo>
                  <a:pt x="14871" y="7567"/>
                </a:lnTo>
                <a:cubicBezTo>
                  <a:pt x="14385" y="7544"/>
                  <a:pt x="13995" y="7154"/>
                  <a:pt x="13972" y="6667"/>
                </a:cubicBezTo>
                <a:lnTo>
                  <a:pt x="13881" y="4749"/>
                </a:lnTo>
                <a:cubicBezTo>
                  <a:pt x="13881" y="4749"/>
                  <a:pt x="11228" y="10314"/>
                  <a:pt x="11228" y="10314"/>
                </a:cubicBezTo>
                <a:close/>
                <a:moveTo>
                  <a:pt x="8372" y="11911"/>
                </a:moveTo>
                <a:lnTo>
                  <a:pt x="13794" y="539"/>
                </a:lnTo>
                <a:cubicBezTo>
                  <a:pt x="13953" y="205"/>
                  <a:pt x="14289" y="0"/>
                  <a:pt x="14647" y="0"/>
                </a:cubicBezTo>
                <a:cubicBezTo>
                  <a:pt x="14709" y="0"/>
                  <a:pt x="14771" y="6"/>
                  <a:pt x="14834" y="19"/>
                </a:cubicBezTo>
                <a:cubicBezTo>
                  <a:pt x="15258" y="105"/>
                  <a:pt x="15571" y="468"/>
                  <a:pt x="15591" y="901"/>
                </a:cubicBezTo>
                <a:lnTo>
                  <a:pt x="15820" y="5718"/>
                </a:lnTo>
                <a:lnTo>
                  <a:pt x="20633" y="5947"/>
                </a:lnTo>
                <a:cubicBezTo>
                  <a:pt x="21065" y="5967"/>
                  <a:pt x="21429" y="6280"/>
                  <a:pt x="21514" y="6705"/>
                </a:cubicBezTo>
                <a:cubicBezTo>
                  <a:pt x="21600" y="7130"/>
                  <a:pt x="21386" y="7559"/>
                  <a:pt x="20995" y="7746"/>
                </a:cubicBezTo>
                <a:lnTo>
                  <a:pt x="9632" y="13172"/>
                </a:lnTo>
                <a:cubicBezTo>
                  <a:pt x="9502" y="13234"/>
                  <a:pt x="9363" y="13265"/>
                  <a:pt x="9225" y="13265"/>
                </a:cubicBezTo>
                <a:cubicBezTo>
                  <a:pt x="8979" y="13265"/>
                  <a:pt x="8737" y="13169"/>
                  <a:pt x="8556" y="12987"/>
                </a:cubicBezTo>
                <a:cubicBezTo>
                  <a:pt x="8273" y="12704"/>
                  <a:pt x="8199" y="12273"/>
                  <a:pt x="8372" y="11911"/>
                </a:cubicBezTo>
                <a:close/>
                <a:moveTo>
                  <a:pt x="8305" y="7658"/>
                </a:moveTo>
                <a:cubicBezTo>
                  <a:pt x="6095" y="8087"/>
                  <a:pt x="4421" y="10037"/>
                  <a:pt x="4421" y="12372"/>
                </a:cubicBezTo>
                <a:cubicBezTo>
                  <a:pt x="4421" y="15020"/>
                  <a:pt x="6574" y="17175"/>
                  <a:pt x="9221" y="17175"/>
                </a:cubicBezTo>
                <a:cubicBezTo>
                  <a:pt x="11581" y="17175"/>
                  <a:pt x="13545" y="15460"/>
                  <a:pt x="13942" y="13210"/>
                </a:cubicBezTo>
                <a:lnTo>
                  <a:pt x="11157" y="14540"/>
                </a:lnTo>
                <a:cubicBezTo>
                  <a:pt x="10643" y="15001"/>
                  <a:pt x="9965" y="15283"/>
                  <a:pt x="9221" y="15283"/>
                </a:cubicBezTo>
                <a:cubicBezTo>
                  <a:pt x="7614" y="15283"/>
                  <a:pt x="6311" y="13980"/>
                  <a:pt x="6311" y="12372"/>
                </a:cubicBezTo>
                <a:cubicBezTo>
                  <a:pt x="6311" y="11726"/>
                  <a:pt x="6524" y="11132"/>
                  <a:pt x="6879" y="10650"/>
                </a:cubicBezTo>
                <a:cubicBezTo>
                  <a:pt x="6879" y="10650"/>
                  <a:pt x="8305" y="7658"/>
                  <a:pt x="8305" y="7658"/>
                </a:cubicBezTo>
                <a:close/>
                <a:moveTo>
                  <a:pt x="0" y="12372"/>
                </a:moveTo>
                <a:cubicBezTo>
                  <a:pt x="0" y="7283"/>
                  <a:pt x="4136" y="3143"/>
                  <a:pt x="9221" y="3143"/>
                </a:cubicBezTo>
                <a:cubicBezTo>
                  <a:pt x="9627" y="3143"/>
                  <a:pt x="10027" y="3173"/>
                  <a:pt x="10419" y="3224"/>
                </a:cubicBezTo>
                <a:lnTo>
                  <a:pt x="9552" y="5044"/>
                </a:lnTo>
                <a:cubicBezTo>
                  <a:pt x="9442" y="5039"/>
                  <a:pt x="9332" y="5035"/>
                  <a:pt x="9221" y="5035"/>
                </a:cubicBezTo>
                <a:cubicBezTo>
                  <a:pt x="5179" y="5035"/>
                  <a:pt x="1890" y="8326"/>
                  <a:pt x="1890" y="12372"/>
                </a:cubicBezTo>
                <a:cubicBezTo>
                  <a:pt x="1890" y="16417"/>
                  <a:pt x="5179" y="19708"/>
                  <a:pt x="9221" y="19708"/>
                </a:cubicBezTo>
                <a:cubicBezTo>
                  <a:pt x="13263" y="19708"/>
                  <a:pt x="16551" y="16417"/>
                  <a:pt x="16551" y="12372"/>
                </a:cubicBezTo>
                <a:cubicBezTo>
                  <a:pt x="16551" y="12237"/>
                  <a:pt x="16547" y="12103"/>
                  <a:pt x="16540" y="11970"/>
                </a:cubicBezTo>
                <a:lnTo>
                  <a:pt x="18352" y="11104"/>
                </a:lnTo>
                <a:cubicBezTo>
                  <a:pt x="18409" y="11519"/>
                  <a:pt x="18441" y="11941"/>
                  <a:pt x="18441" y="12372"/>
                </a:cubicBezTo>
                <a:cubicBezTo>
                  <a:pt x="18441" y="17460"/>
                  <a:pt x="14305" y="21600"/>
                  <a:pt x="9221" y="21600"/>
                </a:cubicBezTo>
                <a:cubicBezTo>
                  <a:pt x="4136" y="21600"/>
                  <a:pt x="0" y="17460"/>
                  <a:pt x="0" y="12372"/>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386" name="Shape"/>
          <p:cNvSpPr>
            <a:spLocks noGrp="1"/>
          </p:cNvSpPr>
          <p:nvPr>
            <p:ph type="body" sz="quarter" idx="23" hasCustomPrompt="1"/>
          </p:nvPr>
        </p:nvSpPr>
        <p:spPr>
          <a:xfrm>
            <a:off x="1792722" y="4346344"/>
            <a:ext cx="529484" cy="530689"/>
          </a:xfrm>
          <a:custGeom>
            <a:avLst/>
            <a:gdLst/>
            <a:ahLst/>
            <a:cxnLst>
              <a:cxn ang="0">
                <a:pos x="wd2" y="hd2"/>
              </a:cxn>
              <a:cxn ang="5400000">
                <a:pos x="wd2" y="hd2"/>
              </a:cxn>
              <a:cxn ang="10800000">
                <a:pos x="wd2" y="hd2"/>
              </a:cxn>
              <a:cxn ang="16200000">
                <a:pos x="wd2" y="hd2"/>
              </a:cxn>
            </a:cxnLst>
            <a:rect l="0" t="0" r="r" b="b"/>
            <a:pathLst>
              <a:path w="21533" h="21600" extrusionOk="0">
                <a:moveTo>
                  <a:pt x="11228" y="10314"/>
                </a:moveTo>
                <a:lnTo>
                  <a:pt x="16788" y="7658"/>
                </a:lnTo>
                <a:lnTo>
                  <a:pt x="14871" y="7567"/>
                </a:lnTo>
                <a:cubicBezTo>
                  <a:pt x="14385" y="7544"/>
                  <a:pt x="13995" y="7154"/>
                  <a:pt x="13972" y="6667"/>
                </a:cubicBezTo>
                <a:lnTo>
                  <a:pt x="13881" y="4749"/>
                </a:lnTo>
                <a:cubicBezTo>
                  <a:pt x="13881" y="4749"/>
                  <a:pt x="11228" y="10314"/>
                  <a:pt x="11228" y="10314"/>
                </a:cubicBezTo>
                <a:close/>
                <a:moveTo>
                  <a:pt x="8372" y="11911"/>
                </a:moveTo>
                <a:lnTo>
                  <a:pt x="13794" y="539"/>
                </a:lnTo>
                <a:cubicBezTo>
                  <a:pt x="13953" y="205"/>
                  <a:pt x="14289" y="0"/>
                  <a:pt x="14647" y="0"/>
                </a:cubicBezTo>
                <a:cubicBezTo>
                  <a:pt x="14709" y="0"/>
                  <a:pt x="14771" y="6"/>
                  <a:pt x="14834" y="19"/>
                </a:cubicBezTo>
                <a:cubicBezTo>
                  <a:pt x="15258" y="105"/>
                  <a:pt x="15571" y="468"/>
                  <a:pt x="15591" y="901"/>
                </a:cubicBezTo>
                <a:lnTo>
                  <a:pt x="15820" y="5718"/>
                </a:lnTo>
                <a:lnTo>
                  <a:pt x="20633" y="5947"/>
                </a:lnTo>
                <a:cubicBezTo>
                  <a:pt x="21065" y="5967"/>
                  <a:pt x="21429" y="6280"/>
                  <a:pt x="21514" y="6705"/>
                </a:cubicBezTo>
                <a:cubicBezTo>
                  <a:pt x="21600" y="7130"/>
                  <a:pt x="21386" y="7559"/>
                  <a:pt x="20995" y="7746"/>
                </a:cubicBezTo>
                <a:lnTo>
                  <a:pt x="9632" y="13172"/>
                </a:lnTo>
                <a:cubicBezTo>
                  <a:pt x="9502" y="13234"/>
                  <a:pt x="9363" y="13265"/>
                  <a:pt x="9225" y="13265"/>
                </a:cubicBezTo>
                <a:cubicBezTo>
                  <a:pt x="8979" y="13265"/>
                  <a:pt x="8737" y="13169"/>
                  <a:pt x="8556" y="12987"/>
                </a:cubicBezTo>
                <a:cubicBezTo>
                  <a:pt x="8273" y="12704"/>
                  <a:pt x="8199" y="12273"/>
                  <a:pt x="8372" y="11911"/>
                </a:cubicBezTo>
                <a:close/>
                <a:moveTo>
                  <a:pt x="8305" y="7658"/>
                </a:moveTo>
                <a:cubicBezTo>
                  <a:pt x="6095" y="8087"/>
                  <a:pt x="4421" y="10037"/>
                  <a:pt x="4421" y="12372"/>
                </a:cubicBezTo>
                <a:cubicBezTo>
                  <a:pt x="4421" y="15020"/>
                  <a:pt x="6574" y="17175"/>
                  <a:pt x="9221" y="17175"/>
                </a:cubicBezTo>
                <a:cubicBezTo>
                  <a:pt x="11581" y="17175"/>
                  <a:pt x="13545" y="15460"/>
                  <a:pt x="13942" y="13210"/>
                </a:cubicBezTo>
                <a:lnTo>
                  <a:pt x="11157" y="14540"/>
                </a:lnTo>
                <a:cubicBezTo>
                  <a:pt x="10643" y="15001"/>
                  <a:pt x="9965" y="15283"/>
                  <a:pt x="9221" y="15283"/>
                </a:cubicBezTo>
                <a:cubicBezTo>
                  <a:pt x="7614" y="15283"/>
                  <a:pt x="6311" y="13980"/>
                  <a:pt x="6311" y="12372"/>
                </a:cubicBezTo>
                <a:cubicBezTo>
                  <a:pt x="6311" y="11726"/>
                  <a:pt x="6524" y="11132"/>
                  <a:pt x="6879" y="10650"/>
                </a:cubicBezTo>
                <a:cubicBezTo>
                  <a:pt x="6879" y="10650"/>
                  <a:pt x="8305" y="7658"/>
                  <a:pt x="8305" y="7658"/>
                </a:cubicBezTo>
                <a:close/>
                <a:moveTo>
                  <a:pt x="0" y="12372"/>
                </a:moveTo>
                <a:cubicBezTo>
                  <a:pt x="0" y="7283"/>
                  <a:pt x="4136" y="3143"/>
                  <a:pt x="9221" y="3143"/>
                </a:cubicBezTo>
                <a:cubicBezTo>
                  <a:pt x="9627" y="3143"/>
                  <a:pt x="10027" y="3173"/>
                  <a:pt x="10419" y="3224"/>
                </a:cubicBezTo>
                <a:lnTo>
                  <a:pt x="9552" y="5044"/>
                </a:lnTo>
                <a:cubicBezTo>
                  <a:pt x="9442" y="5039"/>
                  <a:pt x="9332" y="5035"/>
                  <a:pt x="9221" y="5035"/>
                </a:cubicBezTo>
                <a:cubicBezTo>
                  <a:pt x="5179" y="5035"/>
                  <a:pt x="1890" y="8326"/>
                  <a:pt x="1890" y="12372"/>
                </a:cubicBezTo>
                <a:cubicBezTo>
                  <a:pt x="1890" y="16417"/>
                  <a:pt x="5179" y="19708"/>
                  <a:pt x="9221" y="19708"/>
                </a:cubicBezTo>
                <a:cubicBezTo>
                  <a:pt x="13263" y="19708"/>
                  <a:pt x="16551" y="16417"/>
                  <a:pt x="16551" y="12372"/>
                </a:cubicBezTo>
                <a:cubicBezTo>
                  <a:pt x="16551" y="12237"/>
                  <a:pt x="16547" y="12103"/>
                  <a:pt x="16540" y="11970"/>
                </a:cubicBezTo>
                <a:lnTo>
                  <a:pt x="18352" y="11104"/>
                </a:lnTo>
                <a:cubicBezTo>
                  <a:pt x="18409" y="11519"/>
                  <a:pt x="18441" y="11941"/>
                  <a:pt x="18441" y="12372"/>
                </a:cubicBezTo>
                <a:cubicBezTo>
                  <a:pt x="18441" y="17460"/>
                  <a:pt x="14305" y="21600"/>
                  <a:pt x="9221" y="21600"/>
                </a:cubicBezTo>
                <a:cubicBezTo>
                  <a:pt x="4136" y="21600"/>
                  <a:pt x="0" y="17460"/>
                  <a:pt x="0" y="12372"/>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387" name="Ligula Risus"/>
          <p:cNvSpPr txBox="1">
            <a:spLocks noGrp="1"/>
          </p:cNvSpPr>
          <p:nvPr>
            <p:ph type="body" sz="quarter" idx="24"/>
          </p:nvPr>
        </p:nvSpPr>
        <p:spPr>
          <a:xfrm>
            <a:off x="4315788" y="4960275"/>
            <a:ext cx="1685057" cy="446981"/>
          </a:xfrm>
          <a:prstGeom prst="rect">
            <a:avLst/>
          </a:prstGeom>
        </p:spPr>
        <p:txBody>
          <a:bodyPr anchor="ctr"/>
          <a:lstStyle>
            <a:lvl1pPr>
              <a:defRPr sz="2200">
                <a:solidFill>
                  <a:srgbClr val="FFFFFF"/>
                </a:solidFill>
                <a:latin typeface="+mn-lt"/>
                <a:ea typeface="+mn-ea"/>
                <a:cs typeface="+mn-cs"/>
                <a:sym typeface="Avenir Next Demi Bold"/>
              </a:defRPr>
            </a:lvl1pPr>
          </a:lstStyle>
          <a:p>
            <a:pPr lvl="0"/>
            <a:r>
              <a:rPr lang="en-US"/>
              <a:t>Edit Master text styles</a:t>
            </a:r>
          </a:p>
        </p:txBody>
      </p:sp>
      <p:sp>
        <p:nvSpPr>
          <p:cNvPr id="388" name="Shape"/>
          <p:cNvSpPr>
            <a:spLocks noGrp="1"/>
          </p:cNvSpPr>
          <p:nvPr>
            <p:ph type="body" sz="quarter" idx="25" hasCustomPrompt="1"/>
          </p:nvPr>
        </p:nvSpPr>
        <p:spPr>
          <a:xfrm>
            <a:off x="4315788" y="4346344"/>
            <a:ext cx="529485" cy="530689"/>
          </a:xfrm>
          <a:custGeom>
            <a:avLst/>
            <a:gdLst/>
            <a:ahLst/>
            <a:cxnLst>
              <a:cxn ang="0">
                <a:pos x="wd2" y="hd2"/>
              </a:cxn>
              <a:cxn ang="5400000">
                <a:pos x="wd2" y="hd2"/>
              </a:cxn>
              <a:cxn ang="10800000">
                <a:pos x="wd2" y="hd2"/>
              </a:cxn>
              <a:cxn ang="16200000">
                <a:pos x="wd2" y="hd2"/>
              </a:cxn>
            </a:cxnLst>
            <a:rect l="0" t="0" r="r" b="b"/>
            <a:pathLst>
              <a:path w="21533" h="21600" extrusionOk="0">
                <a:moveTo>
                  <a:pt x="11228" y="10314"/>
                </a:moveTo>
                <a:lnTo>
                  <a:pt x="16788" y="7658"/>
                </a:lnTo>
                <a:lnTo>
                  <a:pt x="14871" y="7567"/>
                </a:lnTo>
                <a:cubicBezTo>
                  <a:pt x="14385" y="7544"/>
                  <a:pt x="13995" y="7154"/>
                  <a:pt x="13972" y="6667"/>
                </a:cubicBezTo>
                <a:lnTo>
                  <a:pt x="13881" y="4749"/>
                </a:lnTo>
                <a:cubicBezTo>
                  <a:pt x="13881" y="4749"/>
                  <a:pt x="11228" y="10314"/>
                  <a:pt x="11228" y="10314"/>
                </a:cubicBezTo>
                <a:close/>
                <a:moveTo>
                  <a:pt x="8372" y="11911"/>
                </a:moveTo>
                <a:lnTo>
                  <a:pt x="13794" y="539"/>
                </a:lnTo>
                <a:cubicBezTo>
                  <a:pt x="13953" y="205"/>
                  <a:pt x="14289" y="0"/>
                  <a:pt x="14647" y="0"/>
                </a:cubicBezTo>
                <a:cubicBezTo>
                  <a:pt x="14709" y="0"/>
                  <a:pt x="14771" y="6"/>
                  <a:pt x="14834" y="19"/>
                </a:cubicBezTo>
                <a:cubicBezTo>
                  <a:pt x="15258" y="105"/>
                  <a:pt x="15571" y="468"/>
                  <a:pt x="15591" y="901"/>
                </a:cubicBezTo>
                <a:lnTo>
                  <a:pt x="15820" y="5718"/>
                </a:lnTo>
                <a:lnTo>
                  <a:pt x="20633" y="5947"/>
                </a:lnTo>
                <a:cubicBezTo>
                  <a:pt x="21065" y="5967"/>
                  <a:pt x="21429" y="6280"/>
                  <a:pt x="21514" y="6705"/>
                </a:cubicBezTo>
                <a:cubicBezTo>
                  <a:pt x="21600" y="7130"/>
                  <a:pt x="21386" y="7559"/>
                  <a:pt x="20995" y="7746"/>
                </a:cubicBezTo>
                <a:lnTo>
                  <a:pt x="9632" y="13172"/>
                </a:lnTo>
                <a:cubicBezTo>
                  <a:pt x="9502" y="13234"/>
                  <a:pt x="9363" y="13265"/>
                  <a:pt x="9225" y="13265"/>
                </a:cubicBezTo>
                <a:cubicBezTo>
                  <a:pt x="8979" y="13265"/>
                  <a:pt x="8737" y="13169"/>
                  <a:pt x="8556" y="12987"/>
                </a:cubicBezTo>
                <a:cubicBezTo>
                  <a:pt x="8273" y="12704"/>
                  <a:pt x="8199" y="12273"/>
                  <a:pt x="8372" y="11911"/>
                </a:cubicBezTo>
                <a:close/>
                <a:moveTo>
                  <a:pt x="8305" y="7658"/>
                </a:moveTo>
                <a:cubicBezTo>
                  <a:pt x="6095" y="8087"/>
                  <a:pt x="4421" y="10037"/>
                  <a:pt x="4421" y="12372"/>
                </a:cubicBezTo>
                <a:cubicBezTo>
                  <a:pt x="4421" y="15020"/>
                  <a:pt x="6574" y="17175"/>
                  <a:pt x="9221" y="17175"/>
                </a:cubicBezTo>
                <a:cubicBezTo>
                  <a:pt x="11581" y="17175"/>
                  <a:pt x="13545" y="15460"/>
                  <a:pt x="13942" y="13210"/>
                </a:cubicBezTo>
                <a:lnTo>
                  <a:pt x="11157" y="14540"/>
                </a:lnTo>
                <a:cubicBezTo>
                  <a:pt x="10643" y="15001"/>
                  <a:pt x="9965" y="15283"/>
                  <a:pt x="9221" y="15283"/>
                </a:cubicBezTo>
                <a:cubicBezTo>
                  <a:pt x="7614" y="15283"/>
                  <a:pt x="6311" y="13980"/>
                  <a:pt x="6311" y="12372"/>
                </a:cubicBezTo>
                <a:cubicBezTo>
                  <a:pt x="6311" y="11726"/>
                  <a:pt x="6524" y="11132"/>
                  <a:pt x="6879" y="10650"/>
                </a:cubicBezTo>
                <a:cubicBezTo>
                  <a:pt x="6879" y="10650"/>
                  <a:pt x="8305" y="7658"/>
                  <a:pt x="8305" y="7658"/>
                </a:cubicBezTo>
                <a:close/>
                <a:moveTo>
                  <a:pt x="0" y="12372"/>
                </a:moveTo>
                <a:cubicBezTo>
                  <a:pt x="0" y="7283"/>
                  <a:pt x="4136" y="3143"/>
                  <a:pt x="9221" y="3143"/>
                </a:cubicBezTo>
                <a:cubicBezTo>
                  <a:pt x="9627" y="3143"/>
                  <a:pt x="10027" y="3173"/>
                  <a:pt x="10419" y="3224"/>
                </a:cubicBezTo>
                <a:lnTo>
                  <a:pt x="9552" y="5044"/>
                </a:lnTo>
                <a:cubicBezTo>
                  <a:pt x="9442" y="5039"/>
                  <a:pt x="9332" y="5035"/>
                  <a:pt x="9221" y="5035"/>
                </a:cubicBezTo>
                <a:cubicBezTo>
                  <a:pt x="5179" y="5035"/>
                  <a:pt x="1890" y="8326"/>
                  <a:pt x="1890" y="12372"/>
                </a:cubicBezTo>
                <a:cubicBezTo>
                  <a:pt x="1890" y="16417"/>
                  <a:pt x="5179" y="19708"/>
                  <a:pt x="9221" y="19708"/>
                </a:cubicBezTo>
                <a:cubicBezTo>
                  <a:pt x="13263" y="19708"/>
                  <a:pt x="16551" y="16417"/>
                  <a:pt x="16551" y="12372"/>
                </a:cubicBezTo>
                <a:cubicBezTo>
                  <a:pt x="16551" y="12237"/>
                  <a:pt x="16547" y="12103"/>
                  <a:pt x="16540" y="11970"/>
                </a:cubicBezTo>
                <a:lnTo>
                  <a:pt x="18352" y="11104"/>
                </a:lnTo>
                <a:cubicBezTo>
                  <a:pt x="18409" y="11519"/>
                  <a:pt x="18441" y="11941"/>
                  <a:pt x="18441" y="12372"/>
                </a:cubicBezTo>
                <a:cubicBezTo>
                  <a:pt x="18441" y="17460"/>
                  <a:pt x="14305" y="21600"/>
                  <a:pt x="9221" y="21600"/>
                </a:cubicBezTo>
                <a:cubicBezTo>
                  <a:pt x="4136" y="21600"/>
                  <a:pt x="0" y="17460"/>
                  <a:pt x="0" y="12372"/>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389" name="Aenean"/>
          <p:cNvSpPr txBox="1">
            <a:spLocks noGrp="1"/>
          </p:cNvSpPr>
          <p:nvPr>
            <p:ph type="body" sz="quarter" idx="26"/>
          </p:nvPr>
        </p:nvSpPr>
        <p:spPr>
          <a:xfrm>
            <a:off x="6838855" y="4960275"/>
            <a:ext cx="1685057" cy="446981"/>
          </a:xfrm>
          <a:prstGeom prst="rect">
            <a:avLst/>
          </a:prstGeom>
        </p:spPr>
        <p:txBody>
          <a:bodyPr anchor="ctr"/>
          <a:lstStyle>
            <a:lvl1pPr>
              <a:defRPr sz="2200">
                <a:solidFill>
                  <a:srgbClr val="272726"/>
                </a:solidFill>
                <a:latin typeface="+mn-lt"/>
                <a:ea typeface="+mn-ea"/>
                <a:cs typeface="+mn-cs"/>
                <a:sym typeface="Avenir Next Demi Bold"/>
              </a:defRPr>
            </a:lvl1pPr>
          </a:lstStyle>
          <a:p>
            <a:pPr lvl="0"/>
            <a:r>
              <a:rPr lang="en-US"/>
              <a:t>Edit Master text styles</a:t>
            </a:r>
          </a:p>
        </p:txBody>
      </p:sp>
      <p:sp>
        <p:nvSpPr>
          <p:cNvPr id="390" name="Elit Cursus"/>
          <p:cNvSpPr txBox="1">
            <a:spLocks noGrp="1"/>
          </p:cNvSpPr>
          <p:nvPr>
            <p:ph type="body" sz="quarter" idx="27"/>
          </p:nvPr>
        </p:nvSpPr>
        <p:spPr>
          <a:xfrm>
            <a:off x="9361922" y="4960275"/>
            <a:ext cx="1685057" cy="446981"/>
          </a:xfrm>
          <a:prstGeom prst="rect">
            <a:avLst/>
          </a:prstGeom>
        </p:spPr>
        <p:txBody>
          <a:bodyPr anchor="ctr"/>
          <a:lstStyle>
            <a:lvl1pPr>
              <a:defRPr sz="2200">
                <a:solidFill>
                  <a:srgbClr val="FFFFFF"/>
                </a:solidFill>
                <a:latin typeface="+mn-lt"/>
                <a:ea typeface="+mn-ea"/>
                <a:cs typeface="+mn-cs"/>
                <a:sym typeface="Avenir Next Demi Bold"/>
              </a:defRPr>
            </a:lvl1pPr>
          </a:lstStyle>
          <a:p>
            <a:pPr lvl="0"/>
            <a:r>
              <a:rPr lang="en-US"/>
              <a:t>Edit Master text styles</a:t>
            </a:r>
          </a:p>
        </p:txBody>
      </p:sp>
      <p:sp>
        <p:nvSpPr>
          <p:cNvPr id="391" name="Shape"/>
          <p:cNvSpPr>
            <a:spLocks noGrp="1"/>
          </p:cNvSpPr>
          <p:nvPr>
            <p:ph type="body" sz="quarter" idx="28" hasCustomPrompt="1"/>
          </p:nvPr>
        </p:nvSpPr>
        <p:spPr>
          <a:xfrm>
            <a:off x="9361922" y="4346344"/>
            <a:ext cx="529484" cy="530689"/>
          </a:xfrm>
          <a:custGeom>
            <a:avLst/>
            <a:gdLst/>
            <a:ahLst/>
            <a:cxnLst>
              <a:cxn ang="0">
                <a:pos x="wd2" y="hd2"/>
              </a:cxn>
              <a:cxn ang="5400000">
                <a:pos x="wd2" y="hd2"/>
              </a:cxn>
              <a:cxn ang="10800000">
                <a:pos x="wd2" y="hd2"/>
              </a:cxn>
              <a:cxn ang="16200000">
                <a:pos x="wd2" y="hd2"/>
              </a:cxn>
            </a:cxnLst>
            <a:rect l="0" t="0" r="r" b="b"/>
            <a:pathLst>
              <a:path w="21533" h="21600" extrusionOk="0">
                <a:moveTo>
                  <a:pt x="11228" y="10314"/>
                </a:moveTo>
                <a:lnTo>
                  <a:pt x="16788" y="7658"/>
                </a:lnTo>
                <a:lnTo>
                  <a:pt x="14871" y="7567"/>
                </a:lnTo>
                <a:cubicBezTo>
                  <a:pt x="14385" y="7544"/>
                  <a:pt x="13995" y="7154"/>
                  <a:pt x="13972" y="6667"/>
                </a:cubicBezTo>
                <a:lnTo>
                  <a:pt x="13881" y="4749"/>
                </a:lnTo>
                <a:cubicBezTo>
                  <a:pt x="13881" y="4749"/>
                  <a:pt x="11228" y="10314"/>
                  <a:pt x="11228" y="10314"/>
                </a:cubicBezTo>
                <a:close/>
                <a:moveTo>
                  <a:pt x="8372" y="11911"/>
                </a:moveTo>
                <a:lnTo>
                  <a:pt x="13794" y="539"/>
                </a:lnTo>
                <a:cubicBezTo>
                  <a:pt x="13953" y="205"/>
                  <a:pt x="14289" y="0"/>
                  <a:pt x="14647" y="0"/>
                </a:cubicBezTo>
                <a:cubicBezTo>
                  <a:pt x="14709" y="0"/>
                  <a:pt x="14771" y="6"/>
                  <a:pt x="14834" y="19"/>
                </a:cubicBezTo>
                <a:cubicBezTo>
                  <a:pt x="15258" y="105"/>
                  <a:pt x="15571" y="468"/>
                  <a:pt x="15591" y="901"/>
                </a:cubicBezTo>
                <a:lnTo>
                  <a:pt x="15820" y="5718"/>
                </a:lnTo>
                <a:lnTo>
                  <a:pt x="20633" y="5947"/>
                </a:lnTo>
                <a:cubicBezTo>
                  <a:pt x="21065" y="5967"/>
                  <a:pt x="21429" y="6280"/>
                  <a:pt x="21514" y="6705"/>
                </a:cubicBezTo>
                <a:cubicBezTo>
                  <a:pt x="21600" y="7130"/>
                  <a:pt x="21386" y="7559"/>
                  <a:pt x="20995" y="7746"/>
                </a:cubicBezTo>
                <a:lnTo>
                  <a:pt x="9632" y="13172"/>
                </a:lnTo>
                <a:cubicBezTo>
                  <a:pt x="9502" y="13234"/>
                  <a:pt x="9363" y="13265"/>
                  <a:pt x="9225" y="13265"/>
                </a:cubicBezTo>
                <a:cubicBezTo>
                  <a:pt x="8979" y="13265"/>
                  <a:pt x="8737" y="13169"/>
                  <a:pt x="8556" y="12987"/>
                </a:cubicBezTo>
                <a:cubicBezTo>
                  <a:pt x="8273" y="12704"/>
                  <a:pt x="8199" y="12273"/>
                  <a:pt x="8372" y="11911"/>
                </a:cubicBezTo>
                <a:close/>
                <a:moveTo>
                  <a:pt x="8305" y="7658"/>
                </a:moveTo>
                <a:cubicBezTo>
                  <a:pt x="6095" y="8087"/>
                  <a:pt x="4421" y="10037"/>
                  <a:pt x="4421" y="12372"/>
                </a:cubicBezTo>
                <a:cubicBezTo>
                  <a:pt x="4421" y="15020"/>
                  <a:pt x="6574" y="17175"/>
                  <a:pt x="9221" y="17175"/>
                </a:cubicBezTo>
                <a:cubicBezTo>
                  <a:pt x="11581" y="17175"/>
                  <a:pt x="13545" y="15460"/>
                  <a:pt x="13942" y="13210"/>
                </a:cubicBezTo>
                <a:lnTo>
                  <a:pt x="11157" y="14540"/>
                </a:lnTo>
                <a:cubicBezTo>
                  <a:pt x="10643" y="15001"/>
                  <a:pt x="9965" y="15283"/>
                  <a:pt x="9221" y="15283"/>
                </a:cubicBezTo>
                <a:cubicBezTo>
                  <a:pt x="7614" y="15283"/>
                  <a:pt x="6311" y="13980"/>
                  <a:pt x="6311" y="12372"/>
                </a:cubicBezTo>
                <a:cubicBezTo>
                  <a:pt x="6311" y="11726"/>
                  <a:pt x="6524" y="11132"/>
                  <a:pt x="6879" y="10650"/>
                </a:cubicBezTo>
                <a:cubicBezTo>
                  <a:pt x="6879" y="10650"/>
                  <a:pt x="8305" y="7658"/>
                  <a:pt x="8305" y="7658"/>
                </a:cubicBezTo>
                <a:close/>
                <a:moveTo>
                  <a:pt x="0" y="12372"/>
                </a:moveTo>
                <a:cubicBezTo>
                  <a:pt x="0" y="7283"/>
                  <a:pt x="4136" y="3143"/>
                  <a:pt x="9221" y="3143"/>
                </a:cubicBezTo>
                <a:cubicBezTo>
                  <a:pt x="9627" y="3143"/>
                  <a:pt x="10027" y="3173"/>
                  <a:pt x="10419" y="3224"/>
                </a:cubicBezTo>
                <a:lnTo>
                  <a:pt x="9552" y="5044"/>
                </a:lnTo>
                <a:cubicBezTo>
                  <a:pt x="9442" y="5039"/>
                  <a:pt x="9332" y="5035"/>
                  <a:pt x="9221" y="5035"/>
                </a:cubicBezTo>
                <a:cubicBezTo>
                  <a:pt x="5179" y="5035"/>
                  <a:pt x="1890" y="8326"/>
                  <a:pt x="1890" y="12372"/>
                </a:cubicBezTo>
                <a:cubicBezTo>
                  <a:pt x="1890" y="16417"/>
                  <a:pt x="5179" y="19708"/>
                  <a:pt x="9221" y="19708"/>
                </a:cubicBezTo>
                <a:cubicBezTo>
                  <a:pt x="13263" y="19708"/>
                  <a:pt x="16551" y="16417"/>
                  <a:pt x="16551" y="12372"/>
                </a:cubicBezTo>
                <a:cubicBezTo>
                  <a:pt x="16551" y="12237"/>
                  <a:pt x="16547" y="12103"/>
                  <a:pt x="16540" y="11970"/>
                </a:cubicBezTo>
                <a:lnTo>
                  <a:pt x="18352" y="11104"/>
                </a:lnTo>
                <a:cubicBezTo>
                  <a:pt x="18409" y="11519"/>
                  <a:pt x="18441" y="11941"/>
                  <a:pt x="18441" y="12372"/>
                </a:cubicBezTo>
                <a:cubicBezTo>
                  <a:pt x="18441" y="17460"/>
                  <a:pt x="14305" y="21600"/>
                  <a:pt x="9221" y="21600"/>
                </a:cubicBezTo>
                <a:cubicBezTo>
                  <a:pt x="4136" y="21600"/>
                  <a:pt x="0" y="17460"/>
                  <a:pt x="0" y="12372"/>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392" name="Shape"/>
          <p:cNvSpPr>
            <a:spLocks noGrp="1"/>
          </p:cNvSpPr>
          <p:nvPr>
            <p:ph type="body" sz="quarter" idx="29" hasCustomPrompt="1"/>
          </p:nvPr>
        </p:nvSpPr>
        <p:spPr>
          <a:xfrm>
            <a:off x="6838855" y="4346344"/>
            <a:ext cx="529484" cy="530689"/>
          </a:xfrm>
          <a:custGeom>
            <a:avLst/>
            <a:gdLst/>
            <a:ahLst/>
            <a:cxnLst>
              <a:cxn ang="0">
                <a:pos x="wd2" y="hd2"/>
              </a:cxn>
              <a:cxn ang="5400000">
                <a:pos x="wd2" y="hd2"/>
              </a:cxn>
              <a:cxn ang="10800000">
                <a:pos x="wd2" y="hd2"/>
              </a:cxn>
              <a:cxn ang="16200000">
                <a:pos x="wd2" y="hd2"/>
              </a:cxn>
            </a:cxnLst>
            <a:rect l="0" t="0" r="r" b="b"/>
            <a:pathLst>
              <a:path w="21533" h="21600" extrusionOk="0">
                <a:moveTo>
                  <a:pt x="11228" y="10314"/>
                </a:moveTo>
                <a:lnTo>
                  <a:pt x="16788" y="7658"/>
                </a:lnTo>
                <a:lnTo>
                  <a:pt x="14871" y="7567"/>
                </a:lnTo>
                <a:cubicBezTo>
                  <a:pt x="14385" y="7544"/>
                  <a:pt x="13995" y="7154"/>
                  <a:pt x="13972" y="6667"/>
                </a:cubicBezTo>
                <a:lnTo>
                  <a:pt x="13881" y="4749"/>
                </a:lnTo>
                <a:cubicBezTo>
                  <a:pt x="13881" y="4749"/>
                  <a:pt x="11228" y="10314"/>
                  <a:pt x="11228" y="10314"/>
                </a:cubicBezTo>
                <a:close/>
                <a:moveTo>
                  <a:pt x="8372" y="11911"/>
                </a:moveTo>
                <a:lnTo>
                  <a:pt x="13794" y="539"/>
                </a:lnTo>
                <a:cubicBezTo>
                  <a:pt x="13953" y="205"/>
                  <a:pt x="14289" y="0"/>
                  <a:pt x="14647" y="0"/>
                </a:cubicBezTo>
                <a:cubicBezTo>
                  <a:pt x="14709" y="0"/>
                  <a:pt x="14771" y="6"/>
                  <a:pt x="14834" y="19"/>
                </a:cubicBezTo>
                <a:cubicBezTo>
                  <a:pt x="15258" y="105"/>
                  <a:pt x="15571" y="468"/>
                  <a:pt x="15591" y="901"/>
                </a:cubicBezTo>
                <a:lnTo>
                  <a:pt x="15820" y="5718"/>
                </a:lnTo>
                <a:lnTo>
                  <a:pt x="20633" y="5947"/>
                </a:lnTo>
                <a:cubicBezTo>
                  <a:pt x="21065" y="5967"/>
                  <a:pt x="21429" y="6280"/>
                  <a:pt x="21514" y="6705"/>
                </a:cubicBezTo>
                <a:cubicBezTo>
                  <a:pt x="21600" y="7130"/>
                  <a:pt x="21386" y="7559"/>
                  <a:pt x="20995" y="7746"/>
                </a:cubicBezTo>
                <a:lnTo>
                  <a:pt x="9632" y="13172"/>
                </a:lnTo>
                <a:cubicBezTo>
                  <a:pt x="9502" y="13234"/>
                  <a:pt x="9363" y="13265"/>
                  <a:pt x="9225" y="13265"/>
                </a:cubicBezTo>
                <a:cubicBezTo>
                  <a:pt x="8979" y="13265"/>
                  <a:pt x="8737" y="13169"/>
                  <a:pt x="8556" y="12987"/>
                </a:cubicBezTo>
                <a:cubicBezTo>
                  <a:pt x="8273" y="12704"/>
                  <a:pt x="8199" y="12273"/>
                  <a:pt x="8372" y="11911"/>
                </a:cubicBezTo>
                <a:close/>
                <a:moveTo>
                  <a:pt x="8305" y="7658"/>
                </a:moveTo>
                <a:cubicBezTo>
                  <a:pt x="6095" y="8087"/>
                  <a:pt x="4421" y="10037"/>
                  <a:pt x="4421" y="12372"/>
                </a:cubicBezTo>
                <a:cubicBezTo>
                  <a:pt x="4421" y="15020"/>
                  <a:pt x="6574" y="17175"/>
                  <a:pt x="9221" y="17175"/>
                </a:cubicBezTo>
                <a:cubicBezTo>
                  <a:pt x="11581" y="17175"/>
                  <a:pt x="13545" y="15460"/>
                  <a:pt x="13942" y="13210"/>
                </a:cubicBezTo>
                <a:lnTo>
                  <a:pt x="11157" y="14540"/>
                </a:lnTo>
                <a:cubicBezTo>
                  <a:pt x="10643" y="15001"/>
                  <a:pt x="9965" y="15283"/>
                  <a:pt x="9221" y="15283"/>
                </a:cubicBezTo>
                <a:cubicBezTo>
                  <a:pt x="7614" y="15283"/>
                  <a:pt x="6311" y="13980"/>
                  <a:pt x="6311" y="12372"/>
                </a:cubicBezTo>
                <a:cubicBezTo>
                  <a:pt x="6311" y="11726"/>
                  <a:pt x="6524" y="11132"/>
                  <a:pt x="6879" y="10650"/>
                </a:cubicBezTo>
                <a:cubicBezTo>
                  <a:pt x="6879" y="10650"/>
                  <a:pt x="8305" y="7658"/>
                  <a:pt x="8305" y="7658"/>
                </a:cubicBezTo>
                <a:close/>
                <a:moveTo>
                  <a:pt x="0" y="12372"/>
                </a:moveTo>
                <a:cubicBezTo>
                  <a:pt x="0" y="7283"/>
                  <a:pt x="4136" y="3143"/>
                  <a:pt x="9221" y="3143"/>
                </a:cubicBezTo>
                <a:cubicBezTo>
                  <a:pt x="9627" y="3143"/>
                  <a:pt x="10027" y="3173"/>
                  <a:pt x="10419" y="3224"/>
                </a:cubicBezTo>
                <a:lnTo>
                  <a:pt x="9552" y="5044"/>
                </a:lnTo>
                <a:cubicBezTo>
                  <a:pt x="9442" y="5039"/>
                  <a:pt x="9332" y="5035"/>
                  <a:pt x="9221" y="5035"/>
                </a:cubicBezTo>
                <a:cubicBezTo>
                  <a:pt x="5179" y="5035"/>
                  <a:pt x="1890" y="8326"/>
                  <a:pt x="1890" y="12372"/>
                </a:cubicBezTo>
                <a:cubicBezTo>
                  <a:pt x="1890" y="16417"/>
                  <a:pt x="5179" y="19708"/>
                  <a:pt x="9221" y="19708"/>
                </a:cubicBezTo>
                <a:cubicBezTo>
                  <a:pt x="13263" y="19708"/>
                  <a:pt x="16551" y="16417"/>
                  <a:pt x="16551" y="12372"/>
                </a:cubicBezTo>
                <a:cubicBezTo>
                  <a:pt x="16551" y="12237"/>
                  <a:pt x="16547" y="12103"/>
                  <a:pt x="16540" y="11970"/>
                </a:cubicBezTo>
                <a:lnTo>
                  <a:pt x="18352" y="11104"/>
                </a:lnTo>
                <a:cubicBezTo>
                  <a:pt x="18409" y="11519"/>
                  <a:pt x="18441" y="11941"/>
                  <a:pt x="18441" y="12372"/>
                </a:cubicBezTo>
                <a:cubicBezTo>
                  <a:pt x="18441" y="17460"/>
                  <a:pt x="14305" y="21600"/>
                  <a:pt x="9221" y="21600"/>
                </a:cubicBezTo>
                <a:cubicBezTo>
                  <a:pt x="4136" y="21600"/>
                  <a:pt x="0" y="17460"/>
                  <a:pt x="0" y="12372"/>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393" name="Malesuada Fusce"/>
          <p:cNvSpPr txBox="1">
            <a:spLocks noGrp="1"/>
          </p:cNvSpPr>
          <p:nvPr>
            <p:ph type="body" sz="quarter" idx="30"/>
          </p:nvPr>
        </p:nvSpPr>
        <p:spPr>
          <a:xfrm>
            <a:off x="1236551" y="6135620"/>
            <a:ext cx="2241227" cy="446982"/>
          </a:xfrm>
          <a:prstGeom prst="rect">
            <a:avLst/>
          </a:prstGeom>
        </p:spPr>
        <p:txBody>
          <a:bodyPr anchor="ctr"/>
          <a:lstStyle>
            <a:lvl1pPr>
              <a:defRPr sz="2200">
                <a:solidFill>
                  <a:srgbClr val="272726"/>
                </a:solidFill>
                <a:latin typeface="+mn-lt"/>
                <a:ea typeface="+mn-ea"/>
                <a:cs typeface="+mn-cs"/>
                <a:sym typeface="Avenir Next Demi Bold"/>
              </a:defRPr>
            </a:lvl1pPr>
          </a:lstStyle>
          <a:p>
            <a:pPr lvl="0"/>
            <a:r>
              <a:rPr lang="en-US"/>
              <a:t>Edit Master text styles</a:t>
            </a:r>
          </a:p>
        </p:txBody>
      </p:sp>
      <p:sp>
        <p:nvSpPr>
          <p:cNvPr id="394" name="Body Level One…"/>
          <p:cNvSpPr txBox="1">
            <a:spLocks noGrp="1"/>
          </p:cNvSpPr>
          <p:nvPr>
            <p:ph type="body" sz="quarter" idx="1" hasCustomPrompt="1"/>
          </p:nvPr>
        </p:nvSpPr>
        <p:spPr>
          <a:xfrm>
            <a:off x="1236551" y="6669881"/>
            <a:ext cx="2241227" cy="1261815"/>
          </a:xfrm>
          <a:prstGeom prst="rect">
            <a:avLst/>
          </a:prstGeom>
        </p:spPr>
        <p:txBody>
          <a:bodyPr/>
          <a:lstStyle>
            <a:lvl1pPr>
              <a:defRPr sz="1600"/>
            </a:lvl1pPr>
            <a:lvl2pPr>
              <a:defRPr sz="1600"/>
            </a:lvl2pPr>
            <a:lvl3pPr>
              <a:defRPr sz="1600"/>
            </a:lvl3pPr>
            <a:lvl4pPr>
              <a:defRPr sz="1600"/>
            </a:lvl4pPr>
            <a:lvl5pPr>
              <a:defRPr sz="1600"/>
            </a:lvl5pPr>
          </a:lstStyle>
          <a:p>
            <a:r>
              <a:t>Body Level One</a:t>
            </a:r>
          </a:p>
          <a:p>
            <a:pPr lvl="1"/>
            <a:r>
              <a:t>Body Level Two</a:t>
            </a:r>
          </a:p>
          <a:p>
            <a:pPr lvl="2"/>
            <a:r>
              <a:t>Body Level Three</a:t>
            </a:r>
          </a:p>
          <a:p>
            <a:pPr lvl="3"/>
            <a:r>
              <a:t>Body Level Four</a:t>
            </a:r>
          </a:p>
        </p:txBody>
      </p:sp>
      <p:sp>
        <p:nvSpPr>
          <p:cNvPr id="395" name="Purus Ridiculus"/>
          <p:cNvSpPr txBox="1">
            <a:spLocks noGrp="1"/>
          </p:cNvSpPr>
          <p:nvPr>
            <p:ph type="body" sz="quarter" idx="31"/>
          </p:nvPr>
        </p:nvSpPr>
        <p:spPr>
          <a:xfrm>
            <a:off x="3814651" y="6135620"/>
            <a:ext cx="2241228" cy="446982"/>
          </a:xfrm>
          <a:prstGeom prst="rect">
            <a:avLst/>
          </a:prstGeom>
        </p:spPr>
        <p:txBody>
          <a:bodyPr anchor="ctr"/>
          <a:lstStyle>
            <a:lvl1pPr>
              <a:defRPr sz="2200">
                <a:solidFill>
                  <a:srgbClr val="272726"/>
                </a:solidFill>
                <a:latin typeface="+mn-lt"/>
                <a:ea typeface="+mn-ea"/>
                <a:cs typeface="+mn-cs"/>
                <a:sym typeface="Avenir Next Demi Bold"/>
              </a:defRPr>
            </a:lvl1pPr>
          </a:lstStyle>
          <a:p>
            <a:pPr lvl="0"/>
            <a:r>
              <a:rPr lang="en-US"/>
              <a:t>Edit Master text styles</a:t>
            </a:r>
          </a:p>
        </p:txBody>
      </p:sp>
      <p:sp>
        <p:nvSpPr>
          <p:cNvPr id="396" name="Donec sed odio dui. Donec ullamcorper nulla non metus auctor fringilla."/>
          <p:cNvSpPr txBox="1">
            <a:spLocks noGrp="1"/>
          </p:cNvSpPr>
          <p:nvPr>
            <p:ph type="body" sz="quarter" idx="32"/>
          </p:nvPr>
        </p:nvSpPr>
        <p:spPr>
          <a:xfrm>
            <a:off x="3814651" y="6669881"/>
            <a:ext cx="2241228" cy="1261815"/>
          </a:xfrm>
          <a:prstGeom prst="rect">
            <a:avLst/>
          </a:prstGeom>
        </p:spPr>
        <p:txBody>
          <a:bodyPr/>
          <a:lstStyle>
            <a:lvl1pPr>
              <a:defRPr sz="1600"/>
            </a:lvl1pPr>
          </a:lstStyle>
          <a:p>
            <a:pPr lvl="0"/>
            <a:r>
              <a:rPr lang="en-US"/>
              <a:t>Edit Master text styles</a:t>
            </a:r>
          </a:p>
        </p:txBody>
      </p:sp>
      <p:sp>
        <p:nvSpPr>
          <p:cNvPr id="397" name="Ultricies Purus"/>
          <p:cNvSpPr txBox="1">
            <a:spLocks noGrp="1"/>
          </p:cNvSpPr>
          <p:nvPr>
            <p:ph type="body" sz="quarter" idx="33"/>
          </p:nvPr>
        </p:nvSpPr>
        <p:spPr>
          <a:xfrm>
            <a:off x="6392751" y="6135620"/>
            <a:ext cx="2241228" cy="446982"/>
          </a:xfrm>
          <a:prstGeom prst="rect">
            <a:avLst/>
          </a:prstGeom>
        </p:spPr>
        <p:txBody>
          <a:bodyPr anchor="ctr"/>
          <a:lstStyle>
            <a:lvl1pPr>
              <a:defRPr sz="2200">
                <a:solidFill>
                  <a:srgbClr val="272726"/>
                </a:solidFill>
                <a:latin typeface="+mn-lt"/>
                <a:ea typeface="+mn-ea"/>
                <a:cs typeface="+mn-cs"/>
                <a:sym typeface="Avenir Next Demi Bold"/>
              </a:defRPr>
            </a:lvl1pPr>
          </a:lstStyle>
          <a:p>
            <a:pPr lvl="0"/>
            <a:r>
              <a:rPr lang="en-US"/>
              <a:t>Edit Master text styles</a:t>
            </a:r>
          </a:p>
        </p:txBody>
      </p:sp>
      <p:sp>
        <p:nvSpPr>
          <p:cNvPr id="398" name="Ipsum Dolor"/>
          <p:cNvSpPr txBox="1">
            <a:spLocks noGrp="1"/>
          </p:cNvSpPr>
          <p:nvPr>
            <p:ph type="body" sz="quarter" idx="34"/>
          </p:nvPr>
        </p:nvSpPr>
        <p:spPr>
          <a:xfrm>
            <a:off x="8970851" y="6135620"/>
            <a:ext cx="2241228" cy="446982"/>
          </a:xfrm>
          <a:prstGeom prst="rect">
            <a:avLst/>
          </a:prstGeom>
        </p:spPr>
        <p:txBody>
          <a:bodyPr anchor="ctr"/>
          <a:lstStyle>
            <a:lvl1pPr>
              <a:defRPr sz="2200">
                <a:solidFill>
                  <a:srgbClr val="272726"/>
                </a:solidFill>
                <a:latin typeface="+mn-lt"/>
                <a:ea typeface="+mn-ea"/>
                <a:cs typeface="+mn-cs"/>
                <a:sym typeface="Avenir Next Demi Bold"/>
              </a:defRPr>
            </a:lvl1pPr>
          </a:lstStyle>
          <a:p>
            <a:pPr lvl="0"/>
            <a:r>
              <a:rPr lang="en-US"/>
              <a:t>Edit Master text styles</a:t>
            </a:r>
          </a:p>
        </p:txBody>
      </p:sp>
      <p:sp>
        <p:nvSpPr>
          <p:cNvPr id="399" name="Vestibulum id ligula porta felis euismod semper. Donec sed odio dui."/>
          <p:cNvSpPr txBox="1">
            <a:spLocks noGrp="1"/>
          </p:cNvSpPr>
          <p:nvPr>
            <p:ph type="body" sz="quarter" idx="35"/>
          </p:nvPr>
        </p:nvSpPr>
        <p:spPr>
          <a:xfrm>
            <a:off x="8970851" y="6669881"/>
            <a:ext cx="2241228" cy="1261815"/>
          </a:xfrm>
          <a:prstGeom prst="rect">
            <a:avLst/>
          </a:prstGeom>
        </p:spPr>
        <p:txBody>
          <a:bodyPr/>
          <a:lstStyle>
            <a:lvl1pPr>
              <a:defRPr sz="1600"/>
            </a:lvl1pPr>
          </a:lstStyle>
          <a:p>
            <a:pPr lvl="0"/>
            <a:r>
              <a:rPr lang="en-US"/>
              <a:t>Edit Master text styles</a:t>
            </a:r>
          </a:p>
        </p:txBody>
      </p:sp>
      <p:sp>
        <p:nvSpPr>
          <p:cNvPr id="400" name="Sed posuere consectetur est at lobortis. Vivamus sagittis dolor auctor."/>
          <p:cNvSpPr txBox="1">
            <a:spLocks noGrp="1"/>
          </p:cNvSpPr>
          <p:nvPr>
            <p:ph type="body" sz="quarter" idx="36"/>
          </p:nvPr>
        </p:nvSpPr>
        <p:spPr>
          <a:xfrm>
            <a:off x="6392751" y="6669881"/>
            <a:ext cx="2241228" cy="1261815"/>
          </a:xfrm>
          <a:prstGeom prst="rect">
            <a:avLst/>
          </a:prstGeom>
        </p:spPr>
        <p:txBody>
          <a:bodyPr/>
          <a:lstStyle>
            <a:lvl1pPr>
              <a:defRPr sz="1600"/>
            </a:lvl1pPr>
          </a:lstStyle>
          <a:p>
            <a:pPr lvl="0"/>
            <a:r>
              <a:rPr lang="en-US"/>
              <a:t>Edit Master text styles</a:t>
            </a:r>
          </a:p>
        </p:txBody>
      </p:sp>
    </p:spTree>
    <p:extLst>
      <p:ext uri="{BB962C8B-B14F-4D97-AF65-F5344CB8AC3E}">
        <p14:creationId xmlns:p14="http://schemas.microsoft.com/office/powerpoint/2010/main" val="370554391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reserve="1">
  <p:cSld name="16">
    <p:spTree>
      <p:nvGrpSpPr>
        <p:cNvPr id="1" name=""/>
        <p:cNvGrpSpPr/>
        <p:nvPr/>
      </p:nvGrpSpPr>
      <p:grpSpPr>
        <a:xfrm>
          <a:off x="0" y="0"/>
          <a:ext cx="0" cy="0"/>
          <a:chOff x="0" y="0"/>
          <a:chExt cx="0" cy="0"/>
        </a:xfrm>
      </p:grpSpPr>
      <p:sp>
        <p:nvSpPr>
          <p:cNvPr id="4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08" name="20"/>
          <p:cNvSpPr txBox="1">
            <a:spLocks noGrp="1"/>
          </p:cNvSpPr>
          <p:nvPr>
            <p:ph type="body" sz="quarter" idx="13"/>
          </p:nvPr>
        </p:nvSpPr>
        <p:spPr>
          <a:xfrm>
            <a:off x="539241" y="1536700"/>
            <a:ext cx="204217" cy="228600"/>
          </a:xfrm>
          <a:prstGeom prst="rect">
            <a:avLst/>
          </a:prstGeom>
        </p:spPr>
        <p:txBody>
          <a:bodyPr/>
          <a:lstStyle>
            <a:lvl1pPr algn="ctr">
              <a:defRPr sz="1300">
                <a:solidFill>
                  <a:srgbClr val="A6AAA9"/>
                </a:solidFill>
              </a:defRPr>
            </a:lvl1pPr>
          </a:lstStyle>
          <a:p>
            <a:pPr lvl="0"/>
            <a:r>
              <a:rPr lang="en-US"/>
              <a:t>Edit Master text styles</a:t>
            </a:r>
          </a:p>
        </p:txBody>
      </p:sp>
      <p:sp>
        <p:nvSpPr>
          <p:cNvPr id="409"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410"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411" name="Title Text"/>
          <p:cNvSpPr txBox="1">
            <a:spLocks noGrp="1"/>
          </p:cNvSpPr>
          <p:nvPr>
            <p:ph type="title"/>
          </p:nvPr>
        </p:nvSpPr>
        <p:spPr>
          <a:xfrm>
            <a:off x="1295400" y="1134194"/>
            <a:ext cx="10414000" cy="1045766"/>
          </a:xfrm>
          <a:prstGeom prst="rect">
            <a:avLst/>
          </a:prstGeom>
        </p:spPr>
        <p:txBody>
          <a:bodyPr/>
          <a:lstStyle/>
          <a:p>
            <a:r>
              <a:rPr lang="en-US"/>
              <a:t>Click to edit Master title style</a:t>
            </a:r>
            <a:endParaRPr/>
          </a:p>
        </p:txBody>
      </p:sp>
      <p:sp>
        <p:nvSpPr>
          <p:cNvPr id="412" name="Rectangle"/>
          <p:cNvSpPr>
            <a:spLocks noGrp="1"/>
          </p:cNvSpPr>
          <p:nvPr>
            <p:ph type="body" sz="quarter" idx="16" hasCustomPrompt="1"/>
          </p:nvPr>
        </p:nvSpPr>
        <p:spPr>
          <a:xfrm>
            <a:off x="1282700" y="2378248"/>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13" name="Rectangle"/>
          <p:cNvSpPr>
            <a:spLocks noGrp="1"/>
          </p:cNvSpPr>
          <p:nvPr>
            <p:ph type="body" sz="quarter" idx="17" hasCustomPrompt="1"/>
          </p:nvPr>
        </p:nvSpPr>
        <p:spPr>
          <a:xfrm>
            <a:off x="1230025" y="3439709"/>
            <a:ext cx="2506347" cy="4412622"/>
          </a:xfrm>
          <a:prstGeom prst="rect">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14" name="Photo placeholder7.jpg"/>
          <p:cNvSpPr>
            <a:spLocks noGrp="1"/>
          </p:cNvSpPr>
          <p:nvPr>
            <p:ph type="pic" sz="quarter" idx="18"/>
          </p:nvPr>
        </p:nvSpPr>
        <p:spPr>
          <a:xfrm>
            <a:off x="1230025" y="3437969"/>
            <a:ext cx="2506348" cy="1536043"/>
          </a:xfrm>
          <a:prstGeom prst="rect">
            <a:avLst/>
          </a:prstGeom>
        </p:spPr>
        <p:txBody>
          <a:bodyPr lIns="91439" tIns="45719" rIns="91439" bIns="45719"/>
          <a:lstStyle/>
          <a:p>
            <a:r>
              <a:rPr lang="en-US"/>
              <a:t>Click icon to add picture</a:t>
            </a:r>
            <a:endParaRPr/>
          </a:p>
        </p:txBody>
      </p:sp>
      <p:sp>
        <p:nvSpPr>
          <p:cNvPr id="415" name="Rectangle"/>
          <p:cNvSpPr>
            <a:spLocks noGrp="1"/>
          </p:cNvSpPr>
          <p:nvPr>
            <p:ph type="body" sz="quarter" idx="19" hasCustomPrompt="1"/>
          </p:nvPr>
        </p:nvSpPr>
        <p:spPr>
          <a:xfrm>
            <a:off x="3909493" y="3439709"/>
            <a:ext cx="2506347" cy="4412622"/>
          </a:xfrm>
          <a:prstGeom prst="rect">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16" name="Rectangle"/>
          <p:cNvSpPr>
            <a:spLocks noGrp="1"/>
          </p:cNvSpPr>
          <p:nvPr>
            <p:ph type="body" sz="quarter" idx="20" hasCustomPrompt="1"/>
          </p:nvPr>
        </p:nvSpPr>
        <p:spPr>
          <a:xfrm>
            <a:off x="6588960" y="3439709"/>
            <a:ext cx="2506347" cy="4412622"/>
          </a:xfrm>
          <a:prstGeom prst="rect">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17" name="Rectangle"/>
          <p:cNvSpPr>
            <a:spLocks noGrp="1"/>
          </p:cNvSpPr>
          <p:nvPr>
            <p:ph type="body" sz="quarter" idx="21" hasCustomPrompt="1"/>
          </p:nvPr>
        </p:nvSpPr>
        <p:spPr>
          <a:xfrm>
            <a:off x="9268428" y="3439709"/>
            <a:ext cx="2506347" cy="4412622"/>
          </a:xfrm>
          <a:prstGeom prst="rect">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18" name="Photo placeholder7.jpg"/>
          <p:cNvSpPr>
            <a:spLocks noGrp="1"/>
          </p:cNvSpPr>
          <p:nvPr>
            <p:ph type="pic" sz="quarter" idx="22"/>
          </p:nvPr>
        </p:nvSpPr>
        <p:spPr>
          <a:xfrm>
            <a:off x="3909533" y="3437969"/>
            <a:ext cx="2506348" cy="1536043"/>
          </a:xfrm>
          <a:prstGeom prst="rect">
            <a:avLst/>
          </a:prstGeom>
        </p:spPr>
        <p:txBody>
          <a:bodyPr lIns="91439" tIns="45719" rIns="91439" bIns="45719"/>
          <a:lstStyle/>
          <a:p>
            <a:r>
              <a:rPr lang="en-US"/>
              <a:t>Click icon to add picture</a:t>
            </a:r>
            <a:endParaRPr/>
          </a:p>
        </p:txBody>
      </p:sp>
      <p:sp>
        <p:nvSpPr>
          <p:cNvPr id="419" name="Photo placeholder7.jpg"/>
          <p:cNvSpPr>
            <a:spLocks noGrp="1"/>
          </p:cNvSpPr>
          <p:nvPr>
            <p:ph type="pic" sz="quarter" idx="23"/>
          </p:nvPr>
        </p:nvSpPr>
        <p:spPr>
          <a:xfrm>
            <a:off x="6589000" y="3437969"/>
            <a:ext cx="2506348" cy="1536043"/>
          </a:xfrm>
          <a:prstGeom prst="rect">
            <a:avLst/>
          </a:prstGeom>
        </p:spPr>
        <p:txBody>
          <a:bodyPr lIns="91439" tIns="45719" rIns="91439" bIns="45719"/>
          <a:lstStyle/>
          <a:p>
            <a:r>
              <a:rPr lang="en-US"/>
              <a:t>Click icon to add picture</a:t>
            </a:r>
            <a:endParaRPr/>
          </a:p>
        </p:txBody>
      </p:sp>
      <p:sp>
        <p:nvSpPr>
          <p:cNvPr id="420" name="Photo placeholder7.jpg"/>
          <p:cNvSpPr>
            <a:spLocks noGrp="1"/>
          </p:cNvSpPr>
          <p:nvPr>
            <p:ph type="pic" sz="quarter" idx="24"/>
          </p:nvPr>
        </p:nvSpPr>
        <p:spPr>
          <a:xfrm>
            <a:off x="9268468" y="3437969"/>
            <a:ext cx="2506347" cy="1536043"/>
          </a:xfrm>
          <a:prstGeom prst="rect">
            <a:avLst/>
          </a:prstGeom>
        </p:spPr>
        <p:txBody>
          <a:bodyPr lIns="91439" tIns="45719" rIns="91439" bIns="45719"/>
          <a:lstStyle/>
          <a:p>
            <a:r>
              <a:rPr lang="en-US"/>
              <a:t>Click icon to add picture</a:t>
            </a:r>
            <a:endParaRPr/>
          </a:p>
        </p:txBody>
      </p:sp>
      <p:sp>
        <p:nvSpPr>
          <p:cNvPr id="421" name="S"/>
          <p:cNvSpPr txBox="1">
            <a:spLocks noGrp="1"/>
          </p:cNvSpPr>
          <p:nvPr>
            <p:ph type="body" sz="quarter" idx="25"/>
          </p:nvPr>
        </p:nvSpPr>
        <p:spPr>
          <a:xfrm>
            <a:off x="1640670" y="3472447"/>
            <a:ext cx="1685057" cy="1464172"/>
          </a:xfrm>
          <a:prstGeom prst="rect">
            <a:avLst/>
          </a:prstGeom>
          <a:effectLst>
            <a:outerShdw blurRad="584200" dist="99030" dir="12706831" rotWithShape="0">
              <a:srgbClr val="000000">
                <a:alpha val="27524"/>
              </a:srgbClr>
            </a:outerShdw>
          </a:effectLst>
        </p:spPr>
        <p:txBody>
          <a:bodyPr anchor="ctr"/>
          <a:lstStyle>
            <a:lvl1pPr algn="ctr">
              <a:defRPr sz="8800">
                <a:solidFill>
                  <a:srgbClr val="FFFFFF"/>
                </a:solidFill>
                <a:latin typeface="+mn-lt"/>
                <a:ea typeface="+mn-ea"/>
                <a:cs typeface="+mn-cs"/>
                <a:sym typeface="Avenir Next Demi Bold"/>
              </a:defRPr>
            </a:lvl1pPr>
          </a:lstStyle>
          <a:p>
            <a:pPr lvl="0"/>
            <a:r>
              <a:rPr lang="en-US"/>
              <a:t>Edit Master text styles</a:t>
            </a:r>
          </a:p>
        </p:txBody>
      </p:sp>
      <p:sp>
        <p:nvSpPr>
          <p:cNvPr id="422" name="W"/>
          <p:cNvSpPr txBox="1">
            <a:spLocks noGrp="1"/>
          </p:cNvSpPr>
          <p:nvPr>
            <p:ph type="body" sz="quarter" idx="26"/>
          </p:nvPr>
        </p:nvSpPr>
        <p:spPr>
          <a:xfrm>
            <a:off x="4320138" y="3472447"/>
            <a:ext cx="1685056" cy="1464172"/>
          </a:xfrm>
          <a:prstGeom prst="rect">
            <a:avLst/>
          </a:prstGeom>
          <a:effectLst>
            <a:outerShdw blurRad="584200" dist="99030" dir="12706831" rotWithShape="0">
              <a:srgbClr val="000000">
                <a:alpha val="27524"/>
              </a:srgbClr>
            </a:outerShdw>
          </a:effectLst>
        </p:spPr>
        <p:txBody>
          <a:bodyPr anchor="ctr"/>
          <a:lstStyle>
            <a:lvl1pPr algn="ctr">
              <a:defRPr sz="8800">
                <a:solidFill>
                  <a:srgbClr val="FFFFFF"/>
                </a:solidFill>
                <a:latin typeface="+mn-lt"/>
                <a:ea typeface="+mn-ea"/>
                <a:cs typeface="+mn-cs"/>
                <a:sym typeface="Avenir Next Demi Bold"/>
              </a:defRPr>
            </a:lvl1pPr>
          </a:lstStyle>
          <a:p>
            <a:pPr lvl="0"/>
            <a:r>
              <a:rPr lang="en-US"/>
              <a:t>Edit Master text styles</a:t>
            </a:r>
          </a:p>
        </p:txBody>
      </p:sp>
      <p:sp>
        <p:nvSpPr>
          <p:cNvPr id="423" name="O"/>
          <p:cNvSpPr txBox="1">
            <a:spLocks noGrp="1"/>
          </p:cNvSpPr>
          <p:nvPr>
            <p:ph type="body" sz="quarter" idx="27"/>
          </p:nvPr>
        </p:nvSpPr>
        <p:spPr>
          <a:xfrm>
            <a:off x="6999646" y="3472447"/>
            <a:ext cx="1685057" cy="1464172"/>
          </a:xfrm>
          <a:prstGeom prst="rect">
            <a:avLst/>
          </a:prstGeom>
          <a:effectLst>
            <a:outerShdw blurRad="584200" dist="99030" dir="12706831" rotWithShape="0">
              <a:srgbClr val="000000">
                <a:alpha val="27524"/>
              </a:srgbClr>
            </a:outerShdw>
          </a:effectLst>
        </p:spPr>
        <p:txBody>
          <a:bodyPr anchor="ctr"/>
          <a:lstStyle>
            <a:lvl1pPr algn="ctr">
              <a:defRPr sz="8800">
                <a:solidFill>
                  <a:srgbClr val="FFFFFF"/>
                </a:solidFill>
                <a:latin typeface="+mn-lt"/>
                <a:ea typeface="+mn-ea"/>
                <a:cs typeface="+mn-cs"/>
                <a:sym typeface="Avenir Next Demi Bold"/>
              </a:defRPr>
            </a:lvl1pPr>
          </a:lstStyle>
          <a:p>
            <a:pPr lvl="0"/>
            <a:r>
              <a:rPr lang="en-US"/>
              <a:t>Edit Master text styles</a:t>
            </a:r>
          </a:p>
        </p:txBody>
      </p:sp>
      <p:sp>
        <p:nvSpPr>
          <p:cNvPr id="424" name="T"/>
          <p:cNvSpPr txBox="1">
            <a:spLocks noGrp="1"/>
          </p:cNvSpPr>
          <p:nvPr>
            <p:ph type="body" sz="quarter" idx="28"/>
          </p:nvPr>
        </p:nvSpPr>
        <p:spPr>
          <a:xfrm>
            <a:off x="9679073" y="3472447"/>
            <a:ext cx="1685057" cy="1464172"/>
          </a:xfrm>
          <a:prstGeom prst="rect">
            <a:avLst/>
          </a:prstGeom>
          <a:effectLst>
            <a:outerShdw blurRad="584200" dist="99030" dir="12706831" rotWithShape="0">
              <a:srgbClr val="000000">
                <a:alpha val="27524"/>
              </a:srgbClr>
            </a:outerShdw>
          </a:effectLst>
        </p:spPr>
        <p:txBody>
          <a:bodyPr anchor="ctr"/>
          <a:lstStyle>
            <a:lvl1pPr algn="ctr">
              <a:defRPr sz="8800">
                <a:solidFill>
                  <a:srgbClr val="FFFFFF"/>
                </a:solidFill>
                <a:latin typeface="+mn-lt"/>
                <a:ea typeface="+mn-ea"/>
                <a:cs typeface="+mn-cs"/>
                <a:sym typeface="Avenir Next Demi Bold"/>
              </a:defRPr>
            </a:lvl1pPr>
          </a:lstStyle>
          <a:p>
            <a:pPr lvl="0"/>
            <a:r>
              <a:rPr lang="en-US"/>
              <a:t>Edit Master text styles</a:t>
            </a:r>
          </a:p>
        </p:txBody>
      </p:sp>
      <p:sp>
        <p:nvSpPr>
          <p:cNvPr id="425" name="Body Level One…"/>
          <p:cNvSpPr txBox="1">
            <a:spLocks noGrp="1"/>
          </p:cNvSpPr>
          <p:nvPr>
            <p:ph type="body" sz="quarter" idx="1"/>
          </p:nvPr>
        </p:nvSpPr>
        <p:spPr>
          <a:xfrm>
            <a:off x="1430142" y="5218948"/>
            <a:ext cx="2106113" cy="2394636"/>
          </a:xfrm>
          <a:prstGeom prst="rect">
            <a:avLst/>
          </a:prstGeom>
        </p:spPr>
        <p:txBody>
          <a:bodyPr/>
          <a:lstStyle>
            <a:lvl1pPr marL="185208" indent="-185208">
              <a:buSzPct val="75000"/>
              <a:buChar char="•"/>
              <a:defRPr sz="1500"/>
            </a:lvl1pPr>
            <a:lvl2pPr marL="629708" indent="-185208">
              <a:buSzPct val="75000"/>
              <a:buChar char="•"/>
              <a:defRPr sz="1500"/>
            </a:lvl2pPr>
            <a:lvl3pPr marL="1074208" indent="-185208">
              <a:buSzPct val="75000"/>
              <a:buChar char="•"/>
              <a:defRPr sz="1500"/>
            </a:lvl3pPr>
            <a:lvl4pPr marL="1518708" indent="-185208">
              <a:buSzPct val="75000"/>
              <a:buChar char="•"/>
              <a:defRPr sz="1500"/>
            </a:lvl4pPr>
            <a:lvl5pPr marL="1963208" indent="-185208">
              <a:buSzPct val="75000"/>
              <a:buChar char="•"/>
              <a:defRPr sz="15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26" name="Vivamus sagittis lacus dolor auctor.…"/>
          <p:cNvSpPr txBox="1">
            <a:spLocks noGrp="1"/>
          </p:cNvSpPr>
          <p:nvPr>
            <p:ph type="body" sz="quarter" idx="29"/>
          </p:nvPr>
        </p:nvSpPr>
        <p:spPr>
          <a:xfrm>
            <a:off x="4109610" y="5218948"/>
            <a:ext cx="2106113" cy="2394636"/>
          </a:xfrm>
          <a:prstGeom prst="rect">
            <a:avLst/>
          </a:prstGeom>
        </p:spPr>
        <p:txBody>
          <a:bodyPr/>
          <a:lstStyle/>
          <a:p>
            <a:pPr marL="185208" lvl="0" indent="-185208">
              <a:buSzPct val="75000"/>
              <a:buChar char="•"/>
              <a:defRPr sz="1500"/>
            </a:pPr>
            <a:r>
              <a:rPr lang="en-US"/>
              <a:t>Edit Master text styles</a:t>
            </a:r>
          </a:p>
          <a:p>
            <a:pPr marL="185208" lvl="1" indent="-185208">
              <a:buSzPct val="75000"/>
              <a:buChar char="•"/>
              <a:defRPr sz="1500"/>
            </a:pPr>
            <a:r>
              <a:rPr lang="en-US"/>
              <a:t>Second level</a:t>
            </a:r>
          </a:p>
          <a:p>
            <a:pPr marL="185208" lvl="2" indent="-185208">
              <a:buSzPct val="75000"/>
              <a:buChar char="•"/>
              <a:defRPr sz="1500"/>
            </a:pPr>
            <a:r>
              <a:rPr lang="en-US"/>
              <a:t>Third level</a:t>
            </a:r>
          </a:p>
          <a:p>
            <a:pPr marL="185208" lvl="3" indent="-185208">
              <a:buSzPct val="75000"/>
              <a:buChar char="•"/>
              <a:defRPr sz="1500"/>
            </a:pPr>
            <a:r>
              <a:rPr lang="en-US"/>
              <a:t>Fourth level</a:t>
            </a:r>
          </a:p>
          <a:p>
            <a:pPr marL="185208" lvl="4" indent="-185208">
              <a:buSzPct val="75000"/>
              <a:buChar char="•"/>
              <a:defRPr sz="1500"/>
            </a:pPr>
            <a:r>
              <a:rPr lang="en-US"/>
              <a:t>Fifth level</a:t>
            </a:r>
            <a:endParaRPr/>
          </a:p>
        </p:txBody>
      </p:sp>
      <p:sp>
        <p:nvSpPr>
          <p:cNvPr id="427" name="Amet sagittis lacus dolor auctor.…"/>
          <p:cNvSpPr txBox="1">
            <a:spLocks noGrp="1"/>
          </p:cNvSpPr>
          <p:nvPr>
            <p:ph type="body" sz="quarter" idx="30"/>
          </p:nvPr>
        </p:nvSpPr>
        <p:spPr>
          <a:xfrm>
            <a:off x="6789077" y="5218948"/>
            <a:ext cx="2106113" cy="2394636"/>
          </a:xfrm>
          <a:prstGeom prst="rect">
            <a:avLst/>
          </a:prstGeom>
        </p:spPr>
        <p:txBody>
          <a:bodyPr/>
          <a:lstStyle/>
          <a:p>
            <a:pPr marL="185208" lvl="0" indent="-185208">
              <a:buSzPct val="75000"/>
              <a:buChar char="•"/>
              <a:defRPr sz="1500"/>
            </a:pPr>
            <a:r>
              <a:rPr lang="en-US"/>
              <a:t>Edit Master text styles</a:t>
            </a:r>
          </a:p>
          <a:p>
            <a:pPr marL="185208" lvl="1" indent="-185208">
              <a:buSzPct val="75000"/>
              <a:buChar char="•"/>
              <a:defRPr sz="1500"/>
            </a:pPr>
            <a:r>
              <a:rPr lang="en-US"/>
              <a:t>Second level</a:t>
            </a:r>
          </a:p>
          <a:p>
            <a:pPr marL="185208" lvl="2" indent="-185208">
              <a:buSzPct val="75000"/>
              <a:buChar char="•"/>
              <a:defRPr sz="1500"/>
            </a:pPr>
            <a:r>
              <a:rPr lang="en-US"/>
              <a:t>Third level</a:t>
            </a:r>
          </a:p>
          <a:p>
            <a:pPr marL="185208" lvl="3" indent="-185208">
              <a:buSzPct val="75000"/>
              <a:buChar char="•"/>
              <a:defRPr sz="1500"/>
            </a:pPr>
            <a:r>
              <a:rPr lang="en-US"/>
              <a:t>Fourth level</a:t>
            </a:r>
          </a:p>
          <a:p>
            <a:pPr marL="185208" lvl="4" indent="-185208">
              <a:buSzPct val="75000"/>
              <a:buChar char="•"/>
              <a:defRPr sz="1500"/>
            </a:pPr>
            <a:r>
              <a:rPr lang="en-US"/>
              <a:t>Fifth level</a:t>
            </a:r>
            <a:endParaRPr/>
          </a:p>
        </p:txBody>
      </p:sp>
      <p:sp>
        <p:nvSpPr>
          <p:cNvPr id="428" name="Consectetur dolor auctor.…"/>
          <p:cNvSpPr txBox="1">
            <a:spLocks noGrp="1"/>
          </p:cNvSpPr>
          <p:nvPr>
            <p:ph type="body" sz="quarter" idx="31"/>
          </p:nvPr>
        </p:nvSpPr>
        <p:spPr>
          <a:xfrm>
            <a:off x="9468545" y="5218948"/>
            <a:ext cx="2106113" cy="2394636"/>
          </a:xfrm>
          <a:prstGeom prst="rect">
            <a:avLst/>
          </a:prstGeom>
        </p:spPr>
        <p:txBody>
          <a:bodyPr/>
          <a:lstStyle/>
          <a:p>
            <a:pPr marL="185208" lvl="0" indent="-185208">
              <a:buSzPct val="75000"/>
              <a:buChar char="•"/>
              <a:defRPr sz="1500"/>
            </a:pPr>
            <a:r>
              <a:rPr lang="en-US"/>
              <a:t>Edit Master text styles</a:t>
            </a:r>
          </a:p>
          <a:p>
            <a:pPr marL="185208" lvl="1" indent="-185208">
              <a:buSzPct val="75000"/>
              <a:buChar char="•"/>
              <a:defRPr sz="1500"/>
            </a:pPr>
            <a:r>
              <a:rPr lang="en-US"/>
              <a:t>Second level</a:t>
            </a:r>
          </a:p>
          <a:p>
            <a:pPr marL="185208" lvl="2" indent="-185208">
              <a:buSzPct val="75000"/>
              <a:buChar char="•"/>
              <a:defRPr sz="1500"/>
            </a:pPr>
            <a:r>
              <a:rPr lang="en-US"/>
              <a:t>Third level</a:t>
            </a:r>
          </a:p>
          <a:p>
            <a:pPr marL="185208" lvl="3" indent="-185208">
              <a:buSzPct val="75000"/>
              <a:buChar char="•"/>
              <a:defRPr sz="1500"/>
            </a:pPr>
            <a:r>
              <a:rPr lang="en-US"/>
              <a:t>Fourth level</a:t>
            </a:r>
          </a:p>
          <a:p>
            <a:pPr marL="185208" lvl="4" indent="-185208">
              <a:buSzPct val="75000"/>
              <a:buChar char="•"/>
              <a:defRPr sz="1500"/>
            </a:pPr>
            <a:r>
              <a:rPr lang="en-US"/>
              <a:t>Fifth level</a:t>
            </a:r>
            <a:endParaRPr/>
          </a:p>
        </p:txBody>
      </p:sp>
    </p:spTree>
    <p:extLst>
      <p:ext uri="{BB962C8B-B14F-4D97-AF65-F5344CB8AC3E}">
        <p14:creationId xmlns:p14="http://schemas.microsoft.com/office/powerpoint/2010/main" val="7783960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
    <p:spTree>
      <p:nvGrpSpPr>
        <p:cNvPr id="1" name=""/>
        <p:cNvGrpSpPr/>
        <p:nvPr/>
      </p:nvGrpSpPr>
      <p:grpSpPr>
        <a:xfrm>
          <a:off x="0" y="0"/>
          <a:ext cx="0" cy="0"/>
          <a:chOff x="0" y="0"/>
          <a:chExt cx="0" cy="0"/>
        </a:xfrm>
      </p:grpSpPr>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6" name="20"/>
          <p:cNvSpPr txBox="1">
            <a:spLocks noGrp="1"/>
          </p:cNvSpPr>
          <p:nvPr>
            <p:ph type="body" sz="quarter" idx="13"/>
          </p:nvPr>
        </p:nvSpPr>
        <p:spPr>
          <a:xfrm>
            <a:off x="539241" y="1536700"/>
            <a:ext cx="204217" cy="228600"/>
          </a:xfrm>
          <a:prstGeom prst="rect">
            <a:avLst/>
          </a:prstGeom>
        </p:spPr>
        <p:txBody>
          <a:bodyPr/>
          <a:lstStyle>
            <a:lvl1pPr algn="ctr">
              <a:defRPr sz="1300">
                <a:solidFill>
                  <a:srgbClr val="A6AAA9"/>
                </a:solidFill>
              </a:defRPr>
            </a:lvl1pPr>
          </a:lstStyle>
          <a:p>
            <a:pPr lvl="0"/>
            <a:r>
              <a:rPr lang="en-US"/>
              <a:t>Edit Master text styles</a:t>
            </a:r>
          </a:p>
        </p:txBody>
      </p:sp>
      <p:sp>
        <p:nvSpPr>
          <p:cNvPr id="27"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28" name="Presentation theme here"/>
          <p:cNvSpPr txBox="1">
            <a:spLocks noGrp="1"/>
          </p:cNvSpPr>
          <p:nvPr>
            <p:ph type="body" sz="quarter" idx="15"/>
          </p:nvPr>
        </p:nvSpPr>
        <p:spPr>
          <a:xfrm rot="16200000">
            <a:off x="11102020" y="2302323"/>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29" name="Photo placeholder8.jpg"/>
          <p:cNvSpPr>
            <a:spLocks noGrp="1"/>
          </p:cNvSpPr>
          <p:nvPr>
            <p:ph type="pic" sz="half" idx="16"/>
          </p:nvPr>
        </p:nvSpPr>
        <p:spPr>
          <a:xfrm>
            <a:off x="6649983" y="1016000"/>
            <a:ext cx="5097518" cy="7721600"/>
          </a:xfrm>
          <a:prstGeom prst="rect">
            <a:avLst/>
          </a:prstGeom>
          <a:effectLst>
            <a:outerShdw blurRad="584200" dist="99030" dir="12706831" rotWithShape="0">
              <a:srgbClr val="000000">
                <a:alpha val="27524"/>
              </a:srgbClr>
            </a:outerShdw>
          </a:effectLst>
        </p:spPr>
        <p:txBody>
          <a:bodyPr lIns="91439" tIns="45719" rIns="91439" bIns="45719"/>
          <a:lstStyle/>
          <a:p>
            <a:r>
              <a:rPr lang="en-US"/>
              <a:t>Click icon to add picture</a:t>
            </a:r>
            <a:endParaRPr/>
          </a:p>
        </p:txBody>
      </p:sp>
      <p:sp>
        <p:nvSpPr>
          <p:cNvPr id="30" name="Title Text"/>
          <p:cNvSpPr txBox="1">
            <a:spLocks noGrp="1"/>
          </p:cNvSpPr>
          <p:nvPr>
            <p:ph type="title"/>
          </p:nvPr>
        </p:nvSpPr>
        <p:spPr>
          <a:xfrm>
            <a:off x="1663701" y="4535291"/>
            <a:ext cx="4471933" cy="2001243"/>
          </a:xfrm>
          <a:prstGeom prst="rect">
            <a:avLst/>
          </a:prstGeom>
        </p:spPr>
        <p:txBody>
          <a:bodyPr/>
          <a:lstStyle/>
          <a:p>
            <a:r>
              <a:rPr lang="en-US"/>
              <a:t>Click to edit Master title style</a:t>
            </a:r>
            <a:endParaRPr/>
          </a:p>
        </p:txBody>
      </p:sp>
      <p:sp>
        <p:nvSpPr>
          <p:cNvPr id="31" name="Company name"/>
          <p:cNvSpPr txBox="1">
            <a:spLocks noGrp="1"/>
          </p:cNvSpPr>
          <p:nvPr>
            <p:ph type="body" sz="quarter" idx="17"/>
          </p:nvPr>
        </p:nvSpPr>
        <p:spPr>
          <a:xfrm>
            <a:off x="1663701" y="3867745"/>
            <a:ext cx="4471933" cy="552054"/>
          </a:xfrm>
          <a:prstGeom prst="rect">
            <a:avLst/>
          </a:prstGeom>
        </p:spPr>
        <p:txBody>
          <a:bodyPr anchor="ctr"/>
          <a:lstStyle>
            <a:lvl1pPr>
              <a:defRPr cap="all" spc="360">
                <a:solidFill>
                  <a:srgbClr val="D09444"/>
                </a:solidFill>
                <a:latin typeface="+mn-lt"/>
                <a:ea typeface="+mn-ea"/>
                <a:cs typeface="+mn-cs"/>
                <a:sym typeface="Avenir Next Demi Bold"/>
              </a:defRPr>
            </a:lvl1pPr>
          </a:lstStyle>
          <a:p>
            <a:pPr lvl="0"/>
            <a:r>
              <a:rPr lang="en-US"/>
              <a:t>Edit Master text styles</a:t>
            </a:r>
          </a:p>
        </p:txBody>
      </p:sp>
      <p:sp>
        <p:nvSpPr>
          <p:cNvPr id="32" name="Rectangle"/>
          <p:cNvSpPr>
            <a:spLocks noGrp="1"/>
          </p:cNvSpPr>
          <p:nvPr>
            <p:ph type="body" sz="quarter" idx="18" hasCustomPrompt="1"/>
          </p:nvPr>
        </p:nvSpPr>
        <p:spPr>
          <a:xfrm>
            <a:off x="1676401" y="6848673"/>
            <a:ext cx="2813497" cy="552054"/>
          </a:xfrm>
          <a:prstGeom prst="rect">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3" name="Start section"/>
          <p:cNvSpPr txBox="1">
            <a:spLocks noGrp="1"/>
          </p:cNvSpPr>
          <p:nvPr>
            <p:ph type="body" sz="quarter" idx="19"/>
          </p:nvPr>
        </p:nvSpPr>
        <p:spPr>
          <a:xfrm>
            <a:off x="1832024" y="6848673"/>
            <a:ext cx="2502248" cy="552054"/>
          </a:xfrm>
          <a:prstGeom prst="rect">
            <a:avLst/>
          </a:prstGeom>
        </p:spPr>
        <p:txBody>
          <a:bodyPr anchor="ctr"/>
          <a:lstStyle>
            <a:lvl1pPr algn="ctr">
              <a:defRPr sz="1300" cap="all" spc="260">
                <a:solidFill>
                  <a:srgbClr val="D09444"/>
                </a:solidFill>
                <a:latin typeface="+mn-lt"/>
                <a:ea typeface="+mn-ea"/>
                <a:cs typeface="+mn-cs"/>
                <a:sym typeface="Avenir Next Demi Bold"/>
              </a:defRPr>
            </a:lvl1pPr>
          </a:lstStyle>
          <a:p>
            <a:pPr lvl="0"/>
            <a:r>
              <a:rPr lang="en-US"/>
              <a:t>Edit Master text styles</a:t>
            </a: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reserve="1">
  <p:cSld name="17">
    <p:spTree>
      <p:nvGrpSpPr>
        <p:cNvPr id="1" name=""/>
        <p:cNvGrpSpPr/>
        <p:nvPr/>
      </p:nvGrpSpPr>
      <p:grpSpPr>
        <a:xfrm>
          <a:off x="0" y="0"/>
          <a:ext cx="0" cy="0"/>
          <a:chOff x="0" y="0"/>
          <a:chExt cx="0" cy="0"/>
        </a:xfrm>
      </p:grpSpPr>
      <p:sp>
        <p:nvSpPr>
          <p:cNvPr id="4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36"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437"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438"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439" name="Title Text"/>
          <p:cNvSpPr txBox="1">
            <a:spLocks noGrp="1"/>
          </p:cNvSpPr>
          <p:nvPr>
            <p:ph type="title"/>
          </p:nvPr>
        </p:nvSpPr>
        <p:spPr>
          <a:xfrm>
            <a:off x="1304726" y="3394964"/>
            <a:ext cx="3590033" cy="2548260"/>
          </a:xfrm>
          <a:prstGeom prst="rect">
            <a:avLst/>
          </a:prstGeom>
        </p:spPr>
        <p:txBody>
          <a:bodyPr/>
          <a:lstStyle/>
          <a:p>
            <a:r>
              <a:rPr lang="en-US"/>
              <a:t>Click to edit Master title style</a:t>
            </a:r>
            <a:endParaRPr/>
          </a:p>
        </p:txBody>
      </p:sp>
      <p:sp>
        <p:nvSpPr>
          <p:cNvPr id="440" name="Rectangle"/>
          <p:cNvSpPr>
            <a:spLocks noGrp="1"/>
          </p:cNvSpPr>
          <p:nvPr>
            <p:ph type="body" sz="quarter" idx="16" hasCustomPrompt="1"/>
          </p:nvPr>
        </p:nvSpPr>
        <p:spPr>
          <a:xfrm>
            <a:off x="1292026" y="6141511"/>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41" name="Photo placeholder7.jpg"/>
          <p:cNvSpPr>
            <a:spLocks noGrp="1"/>
          </p:cNvSpPr>
          <p:nvPr>
            <p:ph type="pic" sz="quarter" idx="17"/>
          </p:nvPr>
        </p:nvSpPr>
        <p:spPr>
          <a:xfrm>
            <a:off x="5370225" y="5000766"/>
            <a:ext cx="2983101" cy="1079052"/>
          </a:xfrm>
          <a:prstGeom prst="rect">
            <a:avLst/>
          </a:prstGeom>
        </p:spPr>
        <p:txBody>
          <a:bodyPr lIns="91439" tIns="45719" rIns="91439" bIns="45719"/>
          <a:lstStyle/>
          <a:p>
            <a:r>
              <a:rPr lang="en-US"/>
              <a:t>Click icon to add picture</a:t>
            </a:r>
            <a:endParaRPr/>
          </a:p>
        </p:txBody>
      </p:sp>
      <p:sp>
        <p:nvSpPr>
          <p:cNvPr id="442" name="Photo placeholder7.jpg"/>
          <p:cNvSpPr>
            <a:spLocks noGrp="1"/>
          </p:cNvSpPr>
          <p:nvPr>
            <p:ph type="pic" sz="quarter" idx="18"/>
          </p:nvPr>
        </p:nvSpPr>
        <p:spPr>
          <a:xfrm>
            <a:off x="8761165" y="5000766"/>
            <a:ext cx="2983101" cy="1079052"/>
          </a:xfrm>
          <a:prstGeom prst="rect">
            <a:avLst/>
          </a:prstGeom>
        </p:spPr>
        <p:txBody>
          <a:bodyPr lIns="91439" tIns="45719" rIns="91439" bIns="45719"/>
          <a:lstStyle/>
          <a:p>
            <a:r>
              <a:rPr lang="en-US"/>
              <a:t>Click icon to add picture</a:t>
            </a:r>
            <a:endParaRPr/>
          </a:p>
        </p:txBody>
      </p:sp>
      <p:sp>
        <p:nvSpPr>
          <p:cNvPr id="443" name="Rounded Rectangle"/>
          <p:cNvSpPr>
            <a:spLocks noGrp="1"/>
          </p:cNvSpPr>
          <p:nvPr>
            <p:ph type="body" sz="quarter" idx="19" hasCustomPrompt="1"/>
          </p:nvPr>
        </p:nvSpPr>
        <p:spPr>
          <a:xfrm>
            <a:off x="5359400" y="6751273"/>
            <a:ext cx="2982913" cy="190501"/>
          </a:xfrm>
          <a:prstGeom prst="roundRect">
            <a:avLst>
              <a:gd name="adj" fmla="val 50000"/>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44" name="Rounded Rectangle"/>
          <p:cNvSpPr>
            <a:spLocks noGrp="1"/>
          </p:cNvSpPr>
          <p:nvPr>
            <p:ph type="body" sz="quarter" idx="20" hasCustomPrompt="1"/>
          </p:nvPr>
        </p:nvSpPr>
        <p:spPr>
          <a:xfrm>
            <a:off x="5385965" y="7613177"/>
            <a:ext cx="2982913" cy="190501"/>
          </a:xfrm>
          <a:prstGeom prst="roundRect">
            <a:avLst>
              <a:gd name="adj" fmla="val 50000"/>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45" name="Rounded Rectangle"/>
          <p:cNvSpPr>
            <a:spLocks noGrp="1"/>
          </p:cNvSpPr>
          <p:nvPr>
            <p:ph type="body" sz="quarter" idx="21" hasCustomPrompt="1"/>
          </p:nvPr>
        </p:nvSpPr>
        <p:spPr>
          <a:xfrm>
            <a:off x="5370225" y="6751273"/>
            <a:ext cx="2672557" cy="190501"/>
          </a:xfrm>
          <a:prstGeom prst="roundRect">
            <a:avLst>
              <a:gd name="adj" fmla="val 50000"/>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46" name="Rounded Rectangle"/>
          <p:cNvSpPr>
            <a:spLocks noGrp="1"/>
          </p:cNvSpPr>
          <p:nvPr>
            <p:ph type="body" sz="quarter" idx="22" hasCustomPrompt="1"/>
          </p:nvPr>
        </p:nvSpPr>
        <p:spPr>
          <a:xfrm>
            <a:off x="5396790" y="7613177"/>
            <a:ext cx="1367285" cy="190501"/>
          </a:xfrm>
          <a:prstGeom prst="roundRect">
            <a:avLst>
              <a:gd name="adj" fmla="val 50000"/>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47" name="Rounded Rectangle"/>
          <p:cNvSpPr>
            <a:spLocks noGrp="1"/>
          </p:cNvSpPr>
          <p:nvPr>
            <p:ph type="body" sz="quarter" idx="23" hasCustomPrompt="1"/>
          </p:nvPr>
        </p:nvSpPr>
        <p:spPr>
          <a:xfrm>
            <a:off x="8761165" y="6751273"/>
            <a:ext cx="2982913" cy="190501"/>
          </a:xfrm>
          <a:prstGeom prst="roundRect">
            <a:avLst>
              <a:gd name="adj" fmla="val 50000"/>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48" name="Rounded Rectangle"/>
          <p:cNvSpPr>
            <a:spLocks noGrp="1"/>
          </p:cNvSpPr>
          <p:nvPr>
            <p:ph type="body" sz="quarter" idx="24" hasCustomPrompt="1"/>
          </p:nvPr>
        </p:nvSpPr>
        <p:spPr>
          <a:xfrm>
            <a:off x="8787731" y="7613177"/>
            <a:ext cx="2982913" cy="190501"/>
          </a:xfrm>
          <a:prstGeom prst="roundRect">
            <a:avLst>
              <a:gd name="adj" fmla="val 50000"/>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49" name="Rounded Rectangle"/>
          <p:cNvSpPr>
            <a:spLocks noGrp="1"/>
          </p:cNvSpPr>
          <p:nvPr>
            <p:ph type="body" sz="quarter" idx="25" hasCustomPrompt="1"/>
          </p:nvPr>
        </p:nvSpPr>
        <p:spPr>
          <a:xfrm>
            <a:off x="8771991" y="6751273"/>
            <a:ext cx="1651001" cy="190501"/>
          </a:xfrm>
          <a:prstGeom prst="roundRect">
            <a:avLst>
              <a:gd name="adj" fmla="val 50000"/>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50" name="Rounded Rectangle"/>
          <p:cNvSpPr>
            <a:spLocks noGrp="1"/>
          </p:cNvSpPr>
          <p:nvPr>
            <p:ph type="body" sz="quarter" idx="26" hasCustomPrompt="1"/>
          </p:nvPr>
        </p:nvSpPr>
        <p:spPr>
          <a:xfrm>
            <a:off x="8798556" y="7613177"/>
            <a:ext cx="2010173" cy="190501"/>
          </a:xfrm>
          <a:prstGeom prst="roundRect">
            <a:avLst>
              <a:gd name="adj" fmla="val 50000"/>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51" name="Body Level One…"/>
          <p:cNvSpPr txBox="1">
            <a:spLocks noGrp="1"/>
          </p:cNvSpPr>
          <p:nvPr>
            <p:ph type="body" sz="quarter" idx="1"/>
          </p:nvPr>
        </p:nvSpPr>
        <p:spPr>
          <a:xfrm>
            <a:off x="5360444" y="2140422"/>
            <a:ext cx="6435721" cy="2394636"/>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52" name="Title Text"/>
          <p:cNvSpPr txBox="1">
            <a:spLocks noGrp="1"/>
          </p:cNvSpPr>
          <p:nvPr>
            <p:ph type="body" sz="quarter" idx="27"/>
          </p:nvPr>
        </p:nvSpPr>
        <p:spPr>
          <a:xfrm>
            <a:off x="5463289" y="6452195"/>
            <a:ext cx="1367285"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453" name="82%"/>
          <p:cNvSpPr txBox="1">
            <a:spLocks noGrp="1"/>
          </p:cNvSpPr>
          <p:nvPr>
            <p:ph type="body" sz="quarter" idx="28"/>
          </p:nvPr>
        </p:nvSpPr>
        <p:spPr>
          <a:xfrm>
            <a:off x="7126510" y="6452195"/>
            <a:ext cx="1165044" cy="228601"/>
          </a:xfrm>
          <a:prstGeom prst="rect">
            <a:avLst/>
          </a:prstGeom>
        </p:spPr>
        <p:txBody>
          <a:bodyPr anchor="ctr"/>
          <a:lstStyle>
            <a:lvl1pPr algn="r">
              <a:defRPr sz="1400">
                <a:solidFill>
                  <a:srgbClr val="272726"/>
                </a:solidFill>
                <a:latin typeface="+mn-lt"/>
                <a:ea typeface="+mn-ea"/>
                <a:cs typeface="+mn-cs"/>
                <a:sym typeface="Avenir Next Demi Bold"/>
              </a:defRPr>
            </a:lvl1pPr>
          </a:lstStyle>
          <a:p>
            <a:pPr lvl="0"/>
            <a:r>
              <a:rPr lang="en-US"/>
              <a:t>Edit Master text styles</a:t>
            </a:r>
          </a:p>
        </p:txBody>
      </p:sp>
      <p:sp>
        <p:nvSpPr>
          <p:cNvPr id="454" name="Title Text"/>
          <p:cNvSpPr txBox="1">
            <a:spLocks noGrp="1"/>
          </p:cNvSpPr>
          <p:nvPr>
            <p:ph type="body" sz="quarter" idx="29"/>
          </p:nvPr>
        </p:nvSpPr>
        <p:spPr>
          <a:xfrm>
            <a:off x="5463289" y="7303095"/>
            <a:ext cx="1367285"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455" name="43%"/>
          <p:cNvSpPr txBox="1">
            <a:spLocks noGrp="1"/>
          </p:cNvSpPr>
          <p:nvPr>
            <p:ph type="body" sz="quarter" idx="30"/>
          </p:nvPr>
        </p:nvSpPr>
        <p:spPr>
          <a:xfrm>
            <a:off x="7126510" y="7303095"/>
            <a:ext cx="1165044" cy="228601"/>
          </a:xfrm>
          <a:prstGeom prst="rect">
            <a:avLst/>
          </a:prstGeom>
        </p:spPr>
        <p:txBody>
          <a:bodyPr anchor="ctr"/>
          <a:lstStyle>
            <a:lvl1pPr algn="r">
              <a:defRPr sz="1400">
                <a:solidFill>
                  <a:srgbClr val="272726"/>
                </a:solidFill>
                <a:latin typeface="+mn-lt"/>
                <a:ea typeface="+mn-ea"/>
                <a:cs typeface="+mn-cs"/>
                <a:sym typeface="Avenir Next Demi Bold"/>
              </a:defRPr>
            </a:lvl1pPr>
          </a:lstStyle>
          <a:p>
            <a:pPr lvl="0"/>
            <a:r>
              <a:rPr lang="en-US"/>
              <a:t>Edit Master text styles</a:t>
            </a:r>
          </a:p>
        </p:txBody>
      </p:sp>
      <p:sp>
        <p:nvSpPr>
          <p:cNvPr id="456" name="Title Text"/>
          <p:cNvSpPr txBox="1">
            <a:spLocks noGrp="1"/>
          </p:cNvSpPr>
          <p:nvPr>
            <p:ph type="body" sz="quarter" idx="31"/>
          </p:nvPr>
        </p:nvSpPr>
        <p:spPr>
          <a:xfrm>
            <a:off x="8838489" y="6452195"/>
            <a:ext cx="1367285"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457" name="54%"/>
          <p:cNvSpPr txBox="1">
            <a:spLocks noGrp="1"/>
          </p:cNvSpPr>
          <p:nvPr>
            <p:ph type="body" sz="quarter" idx="32"/>
          </p:nvPr>
        </p:nvSpPr>
        <p:spPr>
          <a:xfrm>
            <a:off x="10501710" y="6452195"/>
            <a:ext cx="1165044" cy="228601"/>
          </a:xfrm>
          <a:prstGeom prst="rect">
            <a:avLst/>
          </a:prstGeom>
        </p:spPr>
        <p:txBody>
          <a:bodyPr anchor="ctr"/>
          <a:lstStyle>
            <a:lvl1pPr algn="r">
              <a:defRPr sz="1400">
                <a:solidFill>
                  <a:srgbClr val="272726"/>
                </a:solidFill>
                <a:latin typeface="+mn-lt"/>
                <a:ea typeface="+mn-ea"/>
                <a:cs typeface="+mn-cs"/>
                <a:sym typeface="Avenir Next Demi Bold"/>
              </a:defRPr>
            </a:lvl1pPr>
          </a:lstStyle>
          <a:p>
            <a:pPr lvl="0"/>
            <a:r>
              <a:rPr lang="en-US"/>
              <a:t>Edit Master text styles</a:t>
            </a:r>
          </a:p>
        </p:txBody>
      </p:sp>
      <p:sp>
        <p:nvSpPr>
          <p:cNvPr id="458" name="Title Text"/>
          <p:cNvSpPr txBox="1">
            <a:spLocks noGrp="1"/>
          </p:cNvSpPr>
          <p:nvPr>
            <p:ph type="body" sz="quarter" idx="33"/>
          </p:nvPr>
        </p:nvSpPr>
        <p:spPr>
          <a:xfrm>
            <a:off x="8838489" y="7303095"/>
            <a:ext cx="1367285"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459" name="67%"/>
          <p:cNvSpPr txBox="1">
            <a:spLocks noGrp="1"/>
          </p:cNvSpPr>
          <p:nvPr>
            <p:ph type="body" sz="quarter" idx="34"/>
          </p:nvPr>
        </p:nvSpPr>
        <p:spPr>
          <a:xfrm>
            <a:off x="10501710" y="7303095"/>
            <a:ext cx="1165044" cy="228601"/>
          </a:xfrm>
          <a:prstGeom prst="rect">
            <a:avLst/>
          </a:prstGeom>
        </p:spPr>
        <p:txBody>
          <a:bodyPr anchor="ctr"/>
          <a:lstStyle>
            <a:lvl1pPr algn="r">
              <a:defRPr sz="1400">
                <a:solidFill>
                  <a:srgbClr val="272726"/>
                </a:solidFill>
                <a:latin typeface="+mn-lt"/>
                <a:ea typeface="+mn-ea"/>
                <a:cs typeface="+mn-cs"/>
                <a:sym typeface="Avenir Next Demi Bold"/>
              </a:defRPr>
            </a:lvl1pPr>
          </a:lstStyle>
          <a:p>
            <a:pPr lvl="0"/>
            <a:r>
              <a:rPr lang="en-US"/>
              <a:t>Edit Master text styles</a:t>
            </a:r>
          </a:p>
        </p:txBody>
      </p:sp>
    </p:spTree>
    <p:extLst>
      <p:ext uri="{BB962C8B-B14F-4D97-AF65-F5344CB8AC3E}">
        <p14:creationId xmlns:p14="http://schemas.microsoft.com/office/powerpoint/2010/main" val="700999376"/>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reserve="1">
  <p:cSld name="18">
    <p:spTree>
      <p:nvGrpSpPr>
        <p:cNvPr id="1" name=""/>
        <p:cNvGrpSpPr/>
        <p:nvPr/>
      </p:nvGrpSpPr>
      <p:grpSpPr>
        <a:xfrm>
          <a:off x="0" y="0"/>
          <a:ext cx="0" cy="0"/>
          <a:chOff x="0" y="0"/>
          <a:chExt cx="0" cy="0"/>
        </a:xfrm>
      </p:grpSpPr>
      <p:sp>
        <p:nvSpPr>
          <p:cNvPr id="4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67" name="20"/>
          <p:cNvSpPr txBox="1">
            <a:spLocks noGrp="1"/>
          </p:cNvSpPr>
          <p:nvPr>
            <p:ph type="body" sz="quarter" idx="13"/>
          </p:nvPr>
        </p:nvSpPr>
        <p:spPr>
          <a:xfrm>
            <a:off x="539241" y="1536700"/>
            <a:ext cx="204217" cy="228600"/>
          </a:xfrm>
          <a:prstGeom prst="rect">
            <a:avLst/>
          </a:prstGeom>
        </p:spPr>
        <p:txBody>
          <a:bodyPr/>
          <a:lstStyle>
            <a:lvl1pPr algn="ctr">
              <a:defRPr sz="1300">
                <a:solidFill>
                  <a:srgbClr val="A6AAA9"/>
                </a:solidFill>
              </a:defRPr>
            </a:lvl1pPr>
          </a:lstStyle>
          <a:p>
            <a:pPr lvl="0"/>
            <a:r>
              <a:rPr lang="en-US"/>
              <a:t>Edit Master text styles</a:t>
            </a:r>
          </a:p>
        </p:txBody>
      </p:sp>
      <p:sp>
        <p:nvSpPr>
          <p:cNvPr id="468"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469"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470" name="Title Text"/>
          <p:cNvSpPr txBox="1">
            <a:spLocks noGrp="1"/>
          </p:cNvSpPr>
          <p:nvPr>
            <p:ph type="title"/>
          </p:nvPr>
        </p:nvSpPr>
        <p:spPr>
          <a:xfrm>
            <a:off x="1306600" y="3394964"/>
            <a:ext cx="3590033" cy="2548260"/>
          </a:xfrm>
          <a:prstGeom prst="rect">
            <a:avLst/>
          </a:prstGeom>
        </p:spPr>
        <p:txBody>
          <a:bodyPr/>
          <a:lstStyle/>
          <a:p>
            <a:r>
              <a:rPr lang="en-US"/>
              <a:t>Click to edit Master title style</a:t>
            </a:r>
            <a:endParaRPr/>
          </a:p>
        </p:txBody>
      </p:sp>
      <p:sp>
        <p:nvSpPr>
          <p:cNvPr id="471" name="Rectangle"/>
          <p:cNvSpPr>
            <a:spLocks noGrp="1"/>
          </p:cNvSpPr>
          <p:nvPr>
            <p:ph type="body" sz="quarter" idx="16" hasCustomPrompt="1"/>
          </p:nvPr>
        </p:nvSpPr>
        <p:spPr>
          <a:xfrm>
            <a:off x="1292026" y="6141511"/>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72" name="Photo placeholder7.jpg"/>
          <p:cNvSpPr>
            <a:spLocks noGrp="1"/>
          </p:cNvSpPr>
          <p:nvPr>
            <p:ph type="pic" sz="quarter" idx="17"/>
          </p:nvPr>
        </p:nvSpPr>
        <p:spPr>
          <a:xfrm>
            <a:off x="5357617" y="2233618"/>
            <a:ext cx="2462387" cy="2239734"/>
          </a:xfrm>
          <a:prstGeom prst="rect">
            <a:avLst/>
          </a:prstGeom>
        </p:spPr>
        <p:txBody>
          <a:bodyPr lIns="91439" tIns="45719" rIns="91439" bIns="45719"/>
          <a:lstStyle/>
          <a:p>
            <a:r>
              <a:rPr lang="en-US"/>
              <a:t>Click icon to add picture</a:t>
            </a:r>
            <a:endParaRPr/>
          </a:p>
        </p:txBody>
      </p:sp>
      <p:sp>
        <p:nvSpPr>
          <p:cNvPr id="473" name="Rounded Rectangle"/>
          <p:cNvSpPr>
            <a:spLocks noGrp="1"/>
          </p:cNvSpPr>
          <p:nvPr>
            <p:ph type="body" sz="quarter" idx="18" hasCustomPrompt="1"/>
          </p:nvPr>
        </p:nvSpPr>
        <p:spPr>
          <a:xfrm>
            <a:off x="8269989" y="4130598"/>
            <a:ext cx="2982914" cy="190501"/>
          </a:xfrm>
          <a:prstGeom prst="roundRect">
            <a:avLst>
              <a:gd name="adj" fmla="val 50000"/>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74" name="Rounded Rectangle"/>
          <p:cNvSpPr>
            <a:spLocks noGrp="1"/>
          </p:cNvSpPr>
          <p:nvPr>
            <p:ph type="body" sz="quarter" idx="19" hasCustomPrompt="1"/>
          </p:nvPr>
        </p:nvSpPr>
        <p:spPr>
          <a:xfrm>
            <a:off x="8280815" y="4130598"/>
            <a:ext cx="2377084" cy="190501"/>
          </a:xfrm>
          <a:prstGeom prst="roundRect">
            <a:avLst>
              <a:gd name="adj" fmla="val 50000"/>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75" name="Title Text"/>
          <p:cNvSpPr txBox="1">
            <a:spLocks noGrp="1"/>
          </p:cNvSpPr>
          <p:nvPr>
            <p:ph type="body" sz="quarter" idx="20"/>
          </p:nvPr>
        </p:nvSpPr>
        <p:spPr>
          <a:xfrm>
            <a:off x="8373879" y="3831520"/>
            <a:ext cx="1367285"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476" name="78%"/>
          <p:cNvSpPr txBox="1">
            <a:spLocks noGrp="1"/>
          </p:cNvSpPr>
          <p:nvPr>
            <p:ph type="body" sz="quarter" idx="21"/>
          </p:nvPr>
        </p:nvSpPr>
        <p:spPr>
          <a:xfrm>
            <a:off x="10037100" y="3831520"/>
            <a:ext cx="1165043" cy="228601"/>
          </a:xfrm>
          <a:prstGeom prst="rect">
            <a:avLst/>
          </a:prstGeom>
        </p:spPr>
        <p:txBody>
          <a:bodyPr anchor="ctr"/>
          <a:lstStyle>
            <a:lvl1pPr algn="r">
              <a:defRPr sz="1400">
                <a:solidFill>
                  <a:srgbClr val="272726"/>
                </a:solidFill>
                <a:latin typeface="+mn-lt"/>
                <a:ea typeface="+mn-ea"/>
                <a:cs typeface="+mn-cs"/>
                <a:sym typeface="Avenir Next Demi Bold"/>
              </a:defRPr>
            </a:lvl1pPr>
          </a:lstStyle>
          <a:p>
            <a:pPr lvl="0"/>
            <a:r>
              <a:rPr lang="en-US"/>
              <a:t>Edit Master text styles</a:t>
            </a:r>
          </a:p>
        </p:txBody>
      </p:sp>
      <p:sp>
        <p:nvSpPr>
          <p:cNvPr id="477" name="Title Text"/>
          <p:cNvSpPr txBox="1">
            <a:spLocks noGrp="1"/>
          </p:cNvSpPr>
          <p:nvPr>
            <p:ph type="body" sz="quarter" idx="22"/>
          </p:nvPr>
        </p:nvSpPr>
        <p:spPr>
          <a:xfrm>
            <a:off x="8285515" y="2382624"/>
            <a:ext cx="2982914"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478" name="Photo placeholder7.jpg"/>
          <p:cNvSpPr>
            <a:spLocks noGrp="1"/>
          </p:cNvSpPr>
          <p:nvPr>
            <p:ph type="pic" sz="quarter" idx="23"/>
          </p:nvPr>
        </p:nvSpPr>
        <p:spPr>
          <a:xfrm>
            <a:off x="5357617" y="5280415"/>
            <a:ext cx="2462387" cy="2239734"/>
          </a:xfrm>
          <a:prstGeom prst="rect">
            <a:avLst/>
          </a:prstGeom>
        </p:spPr>
        <p:txBody>
          <a:bodyPr lIns="91439" tIns="45719" rIns="91439" bIns="45719"/>
          <a:lstStyle/>
          <a:p>
            <a:r>
              <a:rPr lang="en-US"/>
              <a:t>Click icon to add picture</a:t>
            </a:r>
            <a:endParaRPr/>
          </a:p>
        </p:txBody>
      </p:sp>
      <p:sp>
        <p:nvSpPr>
          <p:cNvPr id="479" name="Rounded Rectangle"/>
          <p:cNvSpPr>
            <a:spLocks noGrp="1"/>
          </p:cNvSpPr>
          <p:nvPr>
            <p:ph type="body" sz="quarter" idx="24" hasCustomPrompt="1"/>
          </p:nvPr>
        </p:nvSpPr>
        <p:spPr>
          <a:xfrm>
            <a:off x="8269989" y="7177395"/>
            <a:ext cx="2982914" cy="190501"/>
          </a:xfrm>
          <a:prstGeom prst="roundRect">
            <a:avLst>
              <a:gd name="adj" fmla="val 50000"/>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80" name="Rounded Rectangle"/>
          <p:cNvSpPr>
            <a:spLocks noGrp="1"/>
          </p:cNvSpPr>
          <p:nvPr>
            <p:ph type="body" sz="quarter" idx="25" hasCustomPrompt="1"/>
          </p:nvPr>
        </p:nvSpPr>
        <p:spPr>
          <a:xfrm>
            <a:off x="8280815" y="7177395"/>
            <a:ext cx="1747199" cy="191435"/>
          </a:xfrm>
          <a:prstGeom prst="roundRect">
            <a:avLst>
              <a:gd name="adj" fmla="val 50000"/>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81" name="Title Text"/>
          <p:cNvSpPr txBox="1">
            <a:spLocks noGrp="1"/>
          </p:cNvSpPr>
          <p:nvPr>
            <p:ph type="body" sz="quarter" idx="26"/>
          </p:nvPr>
        </p:nvSpPr>
        <p:spPr>
          <a:xfrm>
            <a:off x="8373879" y="6878317"/>
            <a:ext cx="1367285"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482" name="54%"/>
          <p:cNvSpPr txBox="1">
            <a:spLocks noGrp="1"/>
          </p:cNvSpPr>
          <p:nvPr>
            <p:ph type="body" sz="quarter" idx="27"/>
          </p:nvPr>
        </p:nvSpPr>
        <p:spPr>
          <a:xfrm>
            <a:off x="10037100" y="6878317"/>
            <a:ext cx="1165043" cy="228601"/>
          </a:xfrm>
          <a:prstGeom prst="rect">
            <a:avLst/>
          </a:prstGeom>
        </p:spPr>
        <p:txBody>
          <a:bodyPr anchor="ctr"/>
          <a:lstStyle>
            <a:lvl1pPr algn="r">
              <a:defRPr sz="1400">
                <a:solidFill>
                  <a:srgbClr val="272726"/>
                </a:solidFill>
                <a:latin typeface="+mn-lt"/>
                <a:ea typeface="+mn-ea"/>
                <a:cs typeface="+mn-cs"/>
                <a:sym typeface="Avenir Next Demi Bold"/>
              </a:defRPr>
            </a:lvl1pPr>
          </a:lstStyle>
          <a:p>
            <a:pPr lvl="0"/>
            <a:r>
              <a:rPr lang="en-US"/>
              <a:t>Edit Master text styles</a:t>
            </a:r>
          </a:p>
        </p:txBody>
      </p:sp>
      <p:sp>
        <p:nvSpPr>
          <p:cNvPr id="483" name="Title Text"/>
          <p:cNvSpPr txBox="1">
            <a:spLocks noGrp="1"/>
          </p:cNvSpPr>
          <p:nvPr>
            <p:ph type="body" sz="quarter" idx="28"/>
          </p:nvPr>
        </p:nvSpPr>
        <p:spPr>
          <a:xfrm>
            <a:off x="8285515" y="5429421"/>
            <a:ext cx="2982914"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484" name="Nulla vitae elit libero, a pharetra augue. Aenean lacinia bibendum nulla sed consectetur."/>
          <p:cNvSpPr txBox="1">
            <a:spLocks noGrp="1"/>
          </p:cNvSpPr>
          <p:nvPr>
            <p:ph type="body" sz="quarter" idx="29"/>
          </p:nvPr>
        </p:nvSpPr>
        <p:spPr>
          <a:xfrm>
            <a:off x="8285515" y="5936882"/>
            <a:ext cx="2951862" cy="662574"/>
          </a:xfrm>
          <a:prstGeom prst="rect">
            <a:avLst/>
          </a:prstGeom>
        </p:spPr>
        <p:txBody>
          <a:bodyPr/>
          <a:lstStyle>
            <a:lvl1pPr>
              <a:defRPr sz="1300"/>
            </a:lvl1pPr>
          </a:lstStyle>
          <a:p>
            <a:pPr lvl="0"/>
            <a:r>
              <a:rPr lang="en-US"/>
              <a:t>Edit Master text styles</a:t>
            </a:r>
          </a:p>
        </p:txBody>
      </p:sp>
      <p:sp>
        <p:nvSpPr>
          <p:cNvPr id="485" name="Body Level One…"/>
          <p:cNvSpPr txBox="1">
            <a:spLocks noGrp="1"/>
          </p:cNvSpPr>
          <p:nvPr>
            <p:ph type="body" sz="quarter" idx="1" hasCustomPrompt="1"/>
          </p:nvPr>
        </p:nvSpPr>
        <p:spPr>
          <a:xfrm>
            <a:off x="8285515" y="2890085"/>
            <a:ext cx="2951862" cy="662574"/>
          </a:xfrm>
          <a:prstGeom prst="rect">
            <a:avLst/>
          </a:prstGeom>
        </p:spPr>
        <p:txBody>
          <a:bodyPr/>
          <a:lstStyle>
            <a:lvl1pPr>
              <a:defRPr sz="1300"/>
            </a:lvl1pPr>
            <a:lvl2pPr>
              <a:defRPr sz="1300"/>
            </a:lvl2pPr>
            <a:lvl3pPr>
              <a:defRPr sz="1300"/>
            </a:lvl3pPr>
            <a:lvl4pPr>
              <a:defRPr sz="1300"/>
            </a:lvl4pPr>
            <a:lvl5pPr>
              <a:defRPr sz="1300"/>
            </a:lvl5pPr>
          </a:lstStyle>
          <a:p>
            <a:r>
              <a:t>Body Level One</a:t>
            </a:r>
          </a:p>
          <a:p>
            <a:pPr lvl="1"/>
            <a:r>
              <a:t>Body Level Two</a:t>
            </a:r>
          </a:p>
          <a:p>
            <a:pPr lvl="2"/>
            <a:r>
              <a:t>Body Level Three</a:t>
            </a:r>
          </a:p>
        </p:txBody>
      </p:sp>
    </p:spTree>
    <p:extLst>
      <p:ext uri="{BB962C8B-B14F-4D97-AF65-F5344CB8AC3E}">
        <p14:creationId xmlns:p14="http://schemas.microsoft.com/office/powerpoint/2010/main" val="3867072665"/>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reserve="1">
  <p:cSld name="19">
    <p:spTree>
      <p:nvGrpSpPr>
        <p:cNvPr id="1" name=""/>
        <p:cNvGrpSpPr/>
        <p:nvPr/>
      </p:nvGrpSpPr>
      <p:grpSpPr>
        <a:xfrm>
          <a:off x="0" y="0"/>
          <a:ext cx="0" cy="0"/>
          <a:chOff x="0" y="0"/>
          <a:chExt cx="0" cy="0"/>
        </a:xfrm>
      </p:grpSpPr>
      <p:sp>
        <p:nvSpPr>
          <p:cNvPr id="492" name="Image"/>
          <p:cNvSpPr>
            <a:spLocks noGrp="1"/>
          </p:cNvSpPr>
          <p:nvPr>
            <p:ph type="pic" sz="half" idx="13"/>
          </p:nvPr>
        </p:nvSpPr>
        <p:spPr>
          <a:xfrm>
            <a:off x="6065656" y="1042684"/>
            <a:ext cx="5296577" cy="8723504"/>
          </a:xfrm>
          <a:prstGeom prst="rect">
            <a:avLst/>
          </a:prstGeom>
          <a:effectLst>
            <a:outerShdw blurRad="381000" dir="5400000" rotWithShape="0">
              <a:srgbClr val="000000">
                <a:alpha val="19116"/>
              </a:srgbClr>
            </a:outerShdw>
          </a:effectLst>
        </p:spPr>
        <p:txBody>
          <a:bodyPr lIns="91439" tIns="45719" rIns="91439" bIns="45719"/>
          <a:lstStyle/>
          <a:p>
            <a:r>
              <a:rPr lang="en-US"/>
              <a:t>Click icon to add picture</a:t>
            </a:r>
            <a:endParaRPr/>
          </a:p>
        </p:txBody>
      </p:sp>
      <p:sp>
        <p:nvSpPr>
          <p:cNvPr id="493" name="Photo placeholder9.jpg"/>
          <p:cNvSpPr>
            <a:spLocks noGrp="1"/>
          </p:cNvSpPr>
          <p:nvPr>
            <p:ph type="pic" sz="half" idx="14"/>
          </p:nvPr>
        </p:nvSpPr>
        <p:spPr>
          <a:xfrm>
            <a:off x="6360840" y="1295997"/>
            <a:ext cx="4706210" cy="10186328"/>
          </a:xfrm>
          <a:prstGeom prst="rect">
            <a:avLst/>
          </a:prstGeom>
        </p:spPr>
        <p:txBody>
          <a:bodyPr lIns="91439" tIns="45719" rIns="91439" bIns="45719"/>
          <a:lstStyle/>
          <a:p>
            <a:r>
              <a:rPr lang="en-US"/>
              <a:t>Click icon to add picture</a:t>
            </a:r>
            <a:endParaRPr/>
          </a:p>
        </p:txBody>
      </p:sp>
      <p:sp>
        <p:nvSpPr>
          <p:cNvPr id="4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95" name="20"/>
          <p:cNvSpPr txBox="1">
            <a:spLocks noGrp="1"/>
          </p:cNvSpPr>
          <p:nvPr>
            <p:ph type="body" sz="quarter" idx="15"/>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496" name="Line"/>
          <p:cNvSpPr>
            <a:spLocks noGrp="1"/>
          </p:cNvSpPr>
          <p:nvPr>
            <p:ph type="body" sz="quarter" idx="16"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497" name="Presentation theme here"/>
          <p:cNvSpPr txBox="1">
            <a:spLocks noGrp="1"/>
          </p:cNvSpPr>
          <p:nvPr>
            <p:ph type="body" sz="quarter" idx="17"/>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498" name="Rectangle"/>
          <p:cNvSpPr>
            <a:spLocks noGrp="1"/>
          </p:cNvSpPr>
          <p:nvPr>
            <p:ph type="body" sz="quarter" idx="18" hasCustomPrompt="1"/>
          </p:nvPr>
        </p:nvSpPr>
        <p:spPr>
          <a:xfrm>
            <a:off x="1259179" y="5165968"/>
            <a:ext cx="7114079" cy="3463602"/>
          </a:xfrm>
          <a:prstGeom prst="rect">
            <a:avLst/>
          </a:prstGeom>
          <a:solidFill>
            <a:srgbClr val="FFFFFF"/>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99" name="Job Title Here"/>
          <p:cNvSpPr txBox="1">
            <a:spLocks noGrp="1"/>
          </p:cNvSpPr>
          <p:nvPr>
            <p:ph type="body" sz="quarter" idx="19"/>
          </p:nvPr>
        </p:nvSpPr>
        <p:spPr>
          <a:xfrm>
            <a:off x="1775618" y="5603621"/>
            <a:ext cx="6055801" cy="228601"/>
          </a:xfrm>
          <a:prstGeom prst="rect">
            <a:avLst/>
          </a:prstGeom>
        </p:spPr>
        <p:txBody>
          <a:bodyPr anchor="ctr"/>
          <a:lstStyle>
            <a:lvl1pPr algn="r">
              <a:defRPr sz="1300" cap="all" spc="260">
                <a:solidFill>
                  <a:srgbClr val="D09444"/>
                </a:solidFill>
                <a:latin typeface="+mn-lt"/>
                <a:ea typeface="+mn-ea"/>
                <a:cs typeface="+mn-cs"/>
                <a:sym typeface="Avenir Next Demi Bold"/>
              </a:defRPr>
            </a:lvl1pPr>
          </a:lstStyle>
          <a:p>
            <a:pPr lvl="0"/>
            <a:r>
              <a:rPr lang="en-US"/>
              <a:t>Edit Master text styles</a:t>
            </a:r>
          </a:p>
        </p:txBody>
      </p:sp>
      <p:sp>
        <p:nvSpPr>
          <p:cNvPr id="500" name="Title Text"/>
          <p:cNvSpPr txBox="1">
            <a:spLocks noGrp="1"/>
          </p:cNvSpPr>
          <p:nvPr>
            <p:ph type="title"/>
          </p:nvPr>
        </p:nvSpPr>
        <p:spPr>
          <a:xfrm>
            <a:off x="1765300" y="5902865"/>
            <a:ext cx="6076438" cy="446982"/>
          </a:xfrm>
          <a:prstGeom prst="rect">
            <a:avLst/>
          </a:prstGeom>
        </p:spPr>
        <p:txBody>
          <a:bodyPr/>
          <a:lstStyle>
            <a:lvl1pPr algn="r">
              <a:defRPr sz="2400"/>
            </a:lvl1pPr>
          </a:lstStyle>
          <a:p>
            <a:r>
              <a:rPr lang="en-US"/>
              <a:t>Click to edit Master title style</a:t>
            </a:r>
            <a:endParaRPr/>
          </a:p>
        </p:txBody>
      </p:sp>
      <p:sp>
        <p:nvSpPr>
          <p:cNvPr id="501" name="Body Level One…"/>
          <p:cNvSpPr txBox="1">
            <a:spLocks noGrp="1"/>
          </p:cNvSpPr>
          <p:nvPr>
            <p:ph type="body" sz="quarter" idx="1"/>
          </p:nvPr>
        </p:nvSpPr>
        <p:spPr>
          <a:xfrm>
            <a:off x="1778000" y="6694809"/>
            <a:ext cx="6076438" cy="1482726"/>
          </a:xfrm>
          <a:prstGeom prst="rect">
            <a:avLst/>
          </a:prstGeom>
        </p:spPr>
        <p:txBody>
          <a:bodyPr/>
          <a:lstStyle>
            <a:lvl1pPr algn="r"/>
            <a:lvl2pPr algn="r"/>
            <a:lvl3pPr algn="r"/>
            <a:lvl4pPr algn="r"/>
            <a:lvl5pPr algn="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1498575207"/>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reserve="1">
  <p:cSld name="20">
    <p:spTree>
      <p:nvGrpSpPr>
        <p:cNvPr id="1" name=""/>
        <p:cNvGrpSpPr/>
        <p:nvPr/>
      </p:nvGrpSpPr>
      <p:grpSpPr>
        <a:xfrm>
          <a:off x="0" y="0"/>
          <a:ext cx="0" cy="0"/>
          <a:chOff x="0" y="0"/>
          <a:chExt cx="0" cy="0"/>
        </a:xfrm>
      </p:grpSpPr>
      <p:sp>
        <p:nvSpPr>
          <p:cNvPr id="508" name="Photo placeholder9.jpg"/>
          <p:cNvSpPr>
            <a:spLocks noGrp="1"/>
          </p:cNvSpPr>
          <p:nvPr>
            <p:ph type="pic" idx="13"/>
          </p:nvPr>
        </p:nvSpPr>
        <p:spPr>
          <a:xfrm>
            <a:off x="1257299" y="1015999"/>
            <a:ext cx="7097927" cy="7721601"/>
          </a:xfrm>
          <a:prstGeom prst="rect">
            <a:avLst/>
          </a:prstGeom>
          <a:effectLst>
            <a:outerShdw blurRad="584200" dist="99030" dir="12706831" rotWithShape="0">
              <a:srgbClr val="000000">
                <a:alpha val="27524"/>
              </a:srgbClr>
            </a:outerShdw>
          </a:effectLst>
        </p:spPr>
        <p:txBody>
          <a:bodyPr lIns="91439" tIns="45719" rIns="91439" bIns="45719"/>
          <a:lstStyle/>
          <a:p>
            <a:r>
              <a:rPr lang="en-US"/>
              <a:t>Click icon to add picture</a:t>
            </a:r>
            <a:endParaRPr/>
          </a:p>
        </p:txBody>
      </p:sp>
      <p:sp>
        <p:nvSpPr>
          <p:cNvPr id="50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510" name="20"/>
          <p:cNvSpPr txBox="1">
            <a:spLocks noGrp="1"/>
          </p:cNvSpPr>
          <p:nvPr>
            <p:ph type="body" sz="quarter" idx="14"/>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511" name="Line"/>
          <p:cNvSpPr>
            <a:spLocks noGrp="1"/>
          </p:cNvSpPr>
          <p:nvPr>
            <p:ph type="body" sz="quarter" idx="15"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512" name="Presentation theme here"/>
          <p:cNvSpPr txBox="1">
            <a:spLocks noGrp="1"/>
          </p:cNvSpPr>
          <p:nvPr>
            <p:ph type="body" sz="quarter" idx="16"/>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513" name="Rectangle"/>
          <p:cNvSpPr>
            <a:spLocks noGrp="1"/>
          </p:cNvSpPr>
          <p:nvPr>
            <p:ph type="body" sz="quarter" idx="17" hasCustomPrompt="1"/>
          </p:nvPr>
        </p:nvSpPr>
        <p:spPr>
          <a:xfrm>
            <a:off x="4280195" y="4567747"/>
            <a:ext cx="7114079" cy="3463602"/>
          </a:xfrm>
          <a:prstGeom prst="rect">
            <a:avLst/>
          </a:prstGeom>
          <a:solidFill>
            <a:srgbClr val="272726"/>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514" name="Title Text"/>
          <p:cNvSpPr txBox="1">
            <a:spLocks noGrp="1"/>
          </p:cNvSpPr>
          <p:nvPr>
            <p:ph type="title"/>
          </p:nvPr>
        </p:nvSpPr>
        <p:spPr>
          <a:xfrm>
            <a:off x="4786315" y="5162213"/>
            <a:ext cx="6076439" cy="446981"/>
          </a:xfrm>
          <a:prstGeom prst="rect">
            <a:avLst/>
          </a:prstGeom>
        </p:spPr>
        <p:txBody>
          <a:bodyPr/>
          <a:lstStyle>
            <a:lvl1pPr algn="r">
              <a:defRPr sz="2200">
                <a:solidFill>
                  <a:srgbClr val="FFFFFF"/>
                </a:solidFill>
              </a:defRPr>
            </a:lvl1pPr>
          </a:lstStyle>
          <a:p>
            <a:r>
              <a:rPr lang="en-US"/>
              <a:t>Click to edit Master title style</a:t>
            </a:r>
            <a:endParaRPr/>
          </a:p>
        </p:txBody>
      </p:sp>
      <p:sp>
        <p:nvSpPr>
          <p:cNvPr id="515" name="Body Level One…"/>
          <p:cNvSpPr txBox="1">
            <a:spLocks noGrp="1"/>
          </p:cNvSpPr>
          <p:nvPr>
            <p:ph type="body" sz="quarter" idx="1"/>
          </p:nvPr>
        </p:nvSpPr>
        <p:spPr>
          <a:xfrm>
            <a:off x="4799015" y="5954157"/>
            <a:ext cx="6076439" cy="1482726"/>
          </a:xfrm>
          <a:prstGeom prst="rect">
            <a:avLst/>
          </a:prstGeom>
        </p:spPr>
        <p:txBody>
          <a:bodyPr/>
          <a:lstStyle>
            <a:lvl1pPr algn="r">
              <a:defRPr>
                <a:solidFill>
                  <a:srgbClr val="FFFFFF"/>
                </a:solidFill>
              </a:defRPr>
            </a:lvl1pPr>
            <a:lvl2pPr algn="r">
              <a:defRPr>
                <a:solidFill>
                  <a:srgbClr val="FFFFFF"/>
                </a:solidFill>
              </a:defRPr>
            </a:lvl2pPr>
            <a:lvl3pPr algn="r">
              <a:defRPr>
                <a:solidFill>
                  <a:srgbClr val="FFFFFF"/>
                </a:solidFill>
              </a:defRPr>
            </a:lvl3pPr>
            <a:lvl4pPr algn="r">
              <a:defRPr>
                <a:solidFill>
                  <a:srgbClr val="FFFFFF"/>
                </a:solidFill>
              </a:defRPr>
            </a:lvl4pPr>
            <a:lvl5pPr algn="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408047698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5">
    <p:spTree>
      <p:nvGrpSpPr>
        <p:cNvPr id="1" name=""/>
        <p:cNvGrpSpPr/>
        <p:nvPr/>
      </p:nvGrpSpPr>
      <p:grpSpPr>
        <a:xfrm>
          <a:off x="0" y="0"/>
          <a:ext cx="0" cy="0"/>
          <a:chOff x="0" y="0"/>
          <a:chExt cx="0" cy="0"/>
        </a:xfrm>
      </p:grpSpPr>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1"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72"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73" name="Presentation theme here"/>
          <p:cNvSpPr txBox="1">
            <a:spLocks noGrp="1"/>
          </p:cNvSpPr>
          <p:nvPr>
            <p:ph type="body" sz="quarter" idx="15"/>
          </p:nvPr>
        </p:nvSpPr>
        <p:spPr>
          <a:xfrm rot="16200000">
            <a:off x="11102020" y="2302323"/>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74" name="Photo placeholder5.jpg"/>
          <p:cNvSpPr>
            <a:spLocks noGrp="1"/>
          </p:cNvSpPr>
          <p:nvPr>
            <p:ph type="pic" sz="half" idx="16"/>
          </p:nvPr>
        </p:nvSpPr>
        <p:spPr>
          <a:xfrm>
            <a:off x="5474439" y="1016000"/>
            <a:ext cx="6273062" cy="7721600"/>
          </a:xfrm>
          <a:prstGeom prst="rect">
            <a:avLst/>
          </a:prstGeom>
          <a:effectLst>
            <a:outerShdw blurRad="584200" dist="99030" dir="12706831" rotWithShape="0">
              <a:srgbClr val="000000">
                <a:alpha val="27524"/>
              </a:srgbClr>
            </a:outerShdw>
          </a:effectLst>
        </p:spPr>
        <p:txBody>
          <a:bodyPr lIns="91439" tIns="45719" rIns="91439" bIns="45719"/>
          <a:lstStyle/>
          <a:p>
            <a:r>
              <a:rPr lang="en-US"/>
              <a:t>Click icon to add picture</a:t>
            </a:r>
            <a:endParaRPr/>
          </a:p>
        </p:txBody>
      </p:sp>
      <p:sp>
        <p:nvSpPr>
          <p:cNvPr id="75" name="Rectangle"/>
          <p:cNvSpPr>
            <a:spLocks noGrp="1"/>
          </p:cNvSpPr>
          <p:nvPr>
            <p:ph type="body" sz="half" idx="17" hasCustomPrompt="1"/>
          </p:nvPr>
        </p:nvSpPr>
        <p:spPr>
          <a:xfrm>
            <a:off x="751180" y="4687393"/>
            <a:ext cx="8146957" cy="3463603"/>
          </a:xfrm>
          <a:prstGeom prst="rect">
            <a:avLst/>
          </a:prstGeom>
          <a:solidFill>
            <a:srgbClr val="272726"/>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76" name="Job Title Here"/>
          <p:cNvSpPr txBox="1">
            <a:spLocks noGrp="1"/>
          </p:cNvSpPr>
          <p:nvPr>
            <p:ph type="body" sz="quarter" idx="18"/>
          </p:nvPr>
        </p:nvSpPr>
        <p:spPr>
          <a:xfrm>
            <a:off x="1267619" y="5125047"/>
            <a:ext cx="7114079" cy="228601"/>
          </a:xfrm>
          <a:prstGeom prst="rect">
            <a:avLst/>
          </a:prstGeom>
        </p:spPr>
        <p:txBody>
          <a:bodyPr anchor="ctr"/>
          <a:lstStyle>
            <a:lvl1pPr>
              <a:defRPr sz="1300" cap="all" spc="260">
                <a:solidFill>
                  <a:srgbClr val="D09444"/>
                </a:solidFill>
                <a:latin typeface="+mn-lt"/>
                <a:ea typeface="+mn-ea"/>
                <a:cs typeface="+mn-cs"/>
                <a:sym typeface="Avenir Next Demi Bold"/>
              </a:defRPr>
            </a:lvl1pPr>
          </a:lstStyle>
          <a:p>
            <a:pPr lvl="0"/>
            <a:r>
              <a:rPr lang="en-US"/>
              <a:t>Edit Master text styles</a:t>
            </a:r>
          </a:p>
        </p:txBody>
      </p:sp>
      <p:sp>
        <p:nvSpPr>
          <p:cNvPr id="77" name="Title Text"/>
          <p:cNvSpPr txBox="1">
            <a:spLocks noGrp="1"/>
          </p:cNvSpPr>
          <p:nvPr>
            <p:ph type="title"/>
          </p:nvPr>
        </p:nvSpPr>
        <p:spPr>
          <a:xfrm>
            <a:off x="1257300" y="5424291"/>
            <a:ext cx="7134716" cy="446981"/>
          </a:xfrm>
          <a:prstGeom prst="rect">
            <a:avLst/>
          </a:prstGeom>
        </p:spPr>
        <p:txBody>
          <a:bodyPr/>
          <a:lstStyle>
            <a:lvl1pPr>
              <a:defRPr sz="2800">
                <a:solidFill>
                  <a:srgbClr val="FFFFFF"/>
                </a:solidFill>
              </a:defRPr>
            </a:lvl1pPr>
          </a:lstStyle>
          <a:p>
            <a:r>
              <a:rPr lang="en-US"/>
              <a:t>Click to edit Master title style</a:t>
            </a:r>
            <a:endParaRPr/>
          </a:p>
        </p:txBody>
      </p:sp>
      <p:sp>
        <p:nvSpPr>
          <p:cNvPr id="78" name="Body Level One…"/>
          <p:cNvSpPr txBox="1">
            <a:spLocks noGrp="1"/>
          </p:cNvSpPr>
          <p:nvPr>
            <p:ph type="body" sz="quarter" idx="1"/>
          </p:nvPr>
        </p:nvSpPr>
        <p:spPr>
          <a:xfrm>
            <a:off x="1270000" y="6261102"/>
            <a:ext cx="7109316" cy="1482725"/>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1">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2" name="20"/>
          <p:cNvSpPr txBox="1">
            <a:spLocks noGrp="1"/>
          </p:cNvSpPr>
          <p:nvPr>
            <p:ph type="body" sz="quarter" idx="13"/>
          </p:nvPr>
        </p:nvSpPr>
        <p:spPr>
          <a:xfrm>
            <a:off x="539241" y="1536700"/>
            <a:ext cx="204217" cy="228600"/>
          </a:xfrm>
          <a:prstGeom prst="rect">
            <a:avLst/>
          </a:prstGeom>
        </p:spPr>
        <p:txBody>
          <a:bodyPr/>
          <a:lstStyle>
            <a:lvl1pPr algn="ctr">
              <a:defRPr sz="1300">
                <a:solidFill>
                  <a:srgbClr val="A6AAA9"/>
                </a:solidFill>
              </a:defRPr>
            </a:lvl1pPr>
          </a:lstStyle>
          <a:p>
            <a:pPr lvl="0"/>
            <a:r>
              <a:rPr lang="en-US"/>
              <a:t>Edit Master text styles</a:t>
            </a:r>
          </a:p>
        </p:txBody>
      </p:sp>
      <p:sp>
        <p:nvSpPr>
          <p:cNvPr id="13"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14"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15" name="Photo placeholder7.jpg"/>
          <p:cNvSpPr>
            <a:spLocks noGrp="1"/>
          </p:cNvSpPr>
          <p:nvPr>
            <p:ph type="pic" idx="16"/>
          </p:nvPr>
        </p:nvSpPr>
        <p:spPr>
          <a:xfrm>
            <a:off x="1257299" y="1015999"/>
            <a:ext cx="10490201" cy="7721601"/>
          </a:xfrm>
          <a:prstGeom prst="rect">
            <a:avLst/>
          </a:prstGeom>
          <a:effectLst>
            <a:outerShdw blurRad="584200" dist="99030" dir="12706831" rotWithShape="0">
              <a:srgbClr val="000000">
                <a:alpha val="27524"/>
              </a:srgbClr>
            </a:outerShdw>
          </a:effectLst>
        </p:spPr>
        <p:txBody>
          <a:bodyPr lIns="91439" tIns="45719" rIns="91439" bIns="45719"/>
          <a:lstStyle/>
          <a:p>
            <a:r>
              <a:rPr lang="en-US"/>
              <a:t>Click icon to add picture</a:t>
            </a:r>
            <a:endParaRPr dirty="0"/>
          </a:p>
        </p:txBody>
      </p:sp>
      <p:sp>
        <p:nvSpPr>
          <p:cNvPr id="16" name="Rectangle"/>
          <p:cNvSpPr>
            <a:spLocks noGrp="1"/>
          </p:cNvSpPr>
          <p:nvPr>
            <p:ph type="body" sz="half" idx="17" hasCustomPrompt="1"/>
          </p:nvPr>
        </p:nvSpPr>
        <p:spPr>
          <a:xfrm>
            <a:off x="533400" y="5068391"/>
            <a:ext cx="8364736" cy="3042468"/>
          </a:xfrm>
          <a:prstGeom prst="rect">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17" name="Title Text"/>
          <p:cNvSpPr txBox="1">
            <a:spLocks noGrp="1"/>
          </p:cNvSpPr>
          <p:nvPr>
            <p:ph type="title"/>
          </p:nvPr>
        </p:nvSpPr>
        <p:spPr>
          <a:xfrm>
            <a:off x="927100" y="6254464"/>
            <a:ext cx="7577336" cy="1350566"/>
          </a:xfrm>
          <a:prstGeom prst="rect">
            <a:avLst/>
          </a:prstGeom>
        </p:spPr>
        <p:txBody>
          <a:bodyPr/>
          <a:lstStyle>
            <a:lvl1pPr>
              <a:defRPr>
                <a:solidFill>
                  <a:srgbClr val="FFFFFF"/>
                </a:solidFill>
                <a:latin typeface="Arial Black" panose="020B0A04020102020204" pitchFamily="34" charset="0"/>
              </a:defRPr>
            </a:lvl1pPr>
          </a:lstStyle>
          <a:p>
            <a:r>
              <a:rPr lang="en-US" dirty="0"/>
              <a:t>Click to edit Master title style</a:t>
            </a:r>
            <a:endParaRPr dirty="0"/>
          </a:p>
        </p:txBody>
      </p:sp>
      <p:sp>
        <p:nvSpPr>
          <p:cNvPr id="18" name="Company name"/>
          <p:cNvSpPr txBox="1">
            <a:spLocks noGrp="1"/>
          </p:cNvSpPr>
          <p:nvPr>
            <p:ph type="body" sz="quarter" idx="18"/>
          </p:nvPr>
        </p:nvSpPr>
        <p:spPr>
          <a:xfrm>
            <a:off x="927100" y="5574220"/>
            <a:ext cx="7577336" cy="552054"/>
          </a:xfrm>
          <a:prstGeom prst="rect">
            <a:avLst/>
          </a:prstGeom>
        </p:spPr>
        <p:txBody>
          <a:bodyPr anchor="ctr"/>
          <a:lstStyle>
            <a:lvl1pPr>
              <a:defRPr cap="all" spc="360">
                <a:solidFill>
                  <a:srgbClr val="D09444"/>
                </a:solidFill>
                <a:latin typeface="Arial" panose="020B0604020202020204" pitchFamily="34" charset="0"/>
                <a:ea typeface="+mn-ea"/>
                <a:cs typeface="+mn-cs"/>
                <a:sym typeface="Avenir Next Demi Bold"/>
              </a:defRPr>
            </a:lvl1pPr>
          </a:lstStyle>
          <a:p>
            <a:pPr lvl="0"/>
            <a:r>
              <a:rPr lang="en-US" dirty="0"/>
              <a:t>Edit Master text styles</a:t>
            </a:r>
          </a:p>
        </p:txBody>
      </p:sp>
    </p:spTree>
    <p:extLst>
      <p:ext uri="{BB962C8B-B14F-4D97-AF65-F5344CB8AC3E}">
        <p14:creationId xmlns:p14="http://schemas.microsoft.com/office/powerpoint/2010/main" val="313589470"/>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reserve="1">
  <p:cSld name="1_2">
    <p:spTree>
      <p:nvGrpSpPr>
        <p:cNvPr id="1" name=""/>
        <p:cNvGrpSpPr/>
        <p:nvPr/>
      </p:nvGrpSpPr>
      <p:grpSpPr>
        <a:xfrm>
          <a:off x="0" y="0"/>
          <a:ext cx="0" cy="0"/>
          <a:chOff x="0" y="0"/>
          <a:chExt cx="0" cy="0"/>
        </a:xfrm>
      </p:grpSpPr>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6" name="20"/>
          <p:cNvSpPr txBox="1">
            <a:spLocks noGrp="1"/>
          </p:cNvSpPr>
          <p:nvPr>
            <p:ph type="body" sz="quarter" idx="13"/>
          </p:nvPr>
        </p:nvSpPr>
        <p:spPr>
          <a:xfrm>
            <a:off x="539241" y="1536700"/>
            <a:ext cx="204217" cy="228600"/>
          </a:xfrm>
          <a:prstGeom prst="rect">
            <a:avLst/>
          </a:prstGeom>
        </p:spPr>
        <p:txBody>
          <a:bodyPr/>
          <a:lstStyle>
            <a:lvl1pPr algn="ctr">
              <a:defRPr sz="1300">
                <a:solidFill>
                  <a:srgbClr val="A6AAA9"/>
                </a:solidFill>
              </a:defRPr>
            </a:lvl1pPr>
          </a:lstStyle>
          <a:p>
            <a:pPr lvl="0"/>
            <a:r>
              <a:rPr lang="en-US"/>
              <a:t>Edit Master text styles</a:t>
            </a:r>
          </a:p>
        </p:txBody>
      </p:sp>
      <p:sp>
        <p:nvSpPr>
          <p:cNvPr id="27"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28"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29" name="Photo placeholder8.jpg"/>
          <p:cNvSpPr>
            <a:spLocks noGrp="1"/>
          </p:cNvSpPr>
          <p:nvPr>
            <p:ph type="pic" sz="half" idx="16"/>
          </p:nvPr>
        </p:nvSpPr>
        <p:spPr>
          <a:xfrm>
            <a:off x="6649983" y="1016000"/>
            <a:ext cx="5097518" cy="7721600"/>
          </a:xfrm>
          <a:prstGeom prst="rect">
            <a:avLst/>
          </a:prstGeom>
          <a:effectLst>
            <a:outerShdw blurRad="584200" dist="99030" dir="12706831" rotWithShape="0">
              <a:srgbClr val="000000">
                <a:alpha val="27524"/>
              </a:srgbClr>
            </a:outerShdw>
          </a:effectLst>
        </p:spPr>
        <p:txBody>
          <a:bodyPr lIns="91439" tIns="45719" rIns="91439" bIns="45719"/>
          <a:lstStyle/>
          <a:p>
            <a:r>
              <a:rPr lang="en-US"/>
              <a:t>Click icon to add picture</a:t>
            </a:r>
            <a:endParaRPr/>
          </a:p>
        </p:txBody>
      </p:sp>
      <p:sp>
        <p:nvSpPr>
          <p:cNvPr id="30" name="Title Text"/>
          <p:cNvSpPr txBox="1">
            <a:spLocks noGrp="1"/>
          </p:cNvSpPr>
          <p:nvPr>
            <p:ph type="title"/>
          </p:nvPr>
        </p:nvSpPr>
        <p:spPr>
          <a:xfrm>
            <a:off x="1663700" y="4535289"/>
            <a:ext cx="4471933" cy="2001243"/>
          </a:xfrm>
          <a:prstGeom prst="rect">
            <a:avLst/>
          </a:prstGeom>
        </p:spPr>
        <p:txBody>
          <a:bodyPr/>
          <a:lstStyle/>
          <a:p>
            <a:r>
              <a:rPr lang="en-US"/>
              <a:t>Click to edit Master title style</a:t>
            </a:r>
            <a:endParaRPr/>
          </a:p>
        </p:txBody>
      </p:sp>
      <p:sp>
        <p:nvSpPr>
          <p:cNvPr id="31" name="Company name"/>
          <p:cNvSpPr txBox="1">
            <a:spLocks noGrp="1"/>
          </p:cNvSpPr>
          <p:nvPr>
            <p:ph type="body" sz="quarter" idx="17"/>
          </p:nvPr>
        </p:nvSpPr>
        <p:spPr>
          <a:xfrm>
            <a:off x="1663700" y="3867745"/>
            <a:ext cx="4471933" cy="552054"/>
          </a:xfrm>
          <a:prstGeom prst="rect">
            <a:avLst/>
          </a:prstGeom>
        </p:spPr>
        <p:txBody>
          <a:bodyPr anchor="ctr"/>
          <a:lstStyle>
            <a:lvl1pPr>
              <a:defRPr cap="all" spc="360">
                <a:solidFill>
                  <a:srgbClr val="D09444"/>
                </a:solidFill>
                <a:latin typeface="+mn-lt"/>
                <a:ea typeface="+mn-ea"/>
                <a:cs typeface="+mn-cs"/>
                <a:sym typeface="Avenir Next Demi Bold"/>
              </a:defRPr>
            </a:lvl1pPr>
          </a:lstStyle>
          <a:p>
            <a:pPr lvl="0"/>
            <a:r>
              <a:rPr lang="en-US"/>
              <a:t>Edit Master text styles</a:t>
            </a:r>
          </a:p>
        </p:txBody>
      </p:sp>
      <p:sp>
        <p:nvSpPr>
          <p:cNvPr id="32" name="Rectangle"/>
          <p:cNvSpPr>
            <a:spLocks noGrp="1"/>
          </p:cNvSpPr>
          <p:nvPr>
            <p:ph type="body" sz="quarter" idx="18" hasCustomPrompt="1"/>
          </p:nvPr>
        </p:nvSpPr>
        <p:spPr>
          <a:xfrm>
            <a:off x="1676400" y="6848673"/>
            <a:ext cx="2813497" cy="552054"/>
          </a:xfrm>
          <a:prstGeom prst="rect">
            <a:avLst/>
          </a:prstGeom>
          <a:solidFill>
            <a:srgbClr val="272726"/>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33" name="Start section"/>
          <p:cNvSpPr txBox="1">
            <a:spLocks noGrp="1"/>
          </p:cNvSpPr>
          <p:nvPr>
            <p:ph type="body" sz="quarter" idx="19"/>
          </p:nvPr>
        </p:nvSpPr>
        <p:spPr>
          <a:xfrm>
            <a:off x="1832024" y="6848673"/>
            <a:ext cx="2502248" cy="552054"/>
          </a:xfrm>
          <a:prstGeom prst="rect">
            <a:avLst/>
          </a:prstGeom>
        </p:spPr>
        <p:txBody>
          <a:bodyPr anchor="ctr"/>
          <a:lstStyle>
            <a:lvl1pPr algn="ctr">
              <a:defRPr sz="1300" cap="all" spc="260">
                <a:solidFill>
                  <a:srgbClr val="D09444"/>
                </a:solidFill>
                <a:latin typeface="+mn-lt"/>
                <a:ea typeface="+mn-ea"/>
                <a:cs typeface="+mn-cs"/>
                <a:sym typeface="Avenir Next Demi Bold"/>
              </a:defRPr>
            </a:lvl1pPr>
          </a:lstStyle>
          <a:p>
            <a:pPr lvl="0"/>
            <a:r>
              <a:rPr lang="en-US"/>
              <a:t>Edit Master text styles</a:t>
            </a:r>
          </a:p>
        </p:txBody>
      </p:sp>
    </p:spTree>
    <p:extLst>
      <p:ext uri="{BB962C8B-B14F-4D97-AF65-F5344CB8AC3E}">
        <p14:creationId xmlns:p14="http://schemas.microsoft.com/office/powerpoint/2010/main" val="299830790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3">
    <p:spTree>
      <p:nvGrpSpPr>
        <p:cNvPr id="1" name=""/>
        <p:cNvGrpSpPr/>
        <p:nvPr/>
      </p:nvGrpSpPr>
      <p:grpSpPr>
        <a:xfrm>
          <a:off x="0" y="0"/>
          <a:ext cx="0" cy="0"/>
          <a:chOff x="0" y="0"/>
          <a:chExt cx="0" cy="0"/>
        </a:xfrm>
      </p:grpSpPr>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1"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42"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43"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44" name="Title Text"/>
          <p:cNvSpPr txBox="1">
            <a:spLocks noGrp="1"/>
          </p:cNvSpPr>
          <p:nvPr>
            <p:ph type="title"/>
          </p:nvPr>
        </p:nvSpPr>
        <p:spPr>
          <a:prstGeom prst="rect">
            <a:avLst/>
          </a:prstGeom>
        </p:spPr>
        <p:txBody>
          <a:bodyPr/>
          <a:lstStyle/>
          <a:p>
            <a:r>
              <a:rPr lang="en-US"/>
              <a:t>Click to edit Master title style</a:t>
            </a:r>
            <a:endParaRPr/>
          </a:p>
        </p:txBody>
      </p:sp>
      <p:sp>
        <p:nvSpPr>
          <p:cNvPr id="45" name="Rectangle"/>
          <p:cNvSpPr>
            <a:spLocks noGrp="1"/>
          </p:cNvSpPr>
          <p:nvPr>
            <p:ph type="body" sz="quarter" idx="16" hasCustomPrompt="1"/>
          </p:nvPr>
        </p:nvSpPr>
        <p:spPr>
          <a:xfrm>
            <a:off x="1282700" y="2384871"/>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46" name="Body Level One…"/>
          <p:cNvSpPr txBox="1">
            <a:spLocks noGrp="1"/>
          </p:cNvSpPr>
          <p:nvPr>
            <p:ph type="body" sz="half" idx="1"/>
          </p:nvPr>
        </p:nvSpPr>
        <p:spPr>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287062429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4">
    <p:spTree>
      <p:nvGrpSpPr>
        <p:cNvPr id="1" name=""/>
        <p:cNvGrpSpPr/>
        <p:nvPr/>
      </p:nvGrpSpPr>
      <p:grpSpPr>
        <a:xfrm>
          <a:off x="0" y="0"/>
          <a:ext cx="0" cy="0"/>
          <a:chOff x="0" y="0"/>
          <a:chExt cx="0" cy="0"/>
        </a:xfrm>
      </p:grpSpPr>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54"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55"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56"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57" name="Title Text"/>
          <p:cNvSpPr txBox="1">
            <a:spLocks noGrp="1"/>
          </p:cNvSpPr>
          <p:nvPr>
            <p:ph type="title"/>
          </p:nvPr>
        </p:nvSpPr>
        <p:spPr>
          <a:xfrm>
            <a:off x="1295400" y="1769194"/>
            <a:ext cx="4499213" cy="1045766"/>
          </a:xfrm>
          <a:prstGeom prst="rect">
            <a:avLst/>
          </a:prstGeom>
        </p:spPr>
        <p:txBody>
          <a:bodyPr/>
          <a:lstStyle/>
          <a:p>
            <a:r>
              <a:rPr lang="en-US"/>
              <a:t>Click to edit Master title style</a:t>
            </a:r>
            <a:endParaRPr/>
          </a:p>
        </p:txBody>
      </p:sp>
      <p:sp>
        <p:nvSpPr>
          <p:cNvPr id="58" name="Rectangle"/>
          <p:cNvSpPr>
            <a:spLocks noGrp="1"/>
          </p:cNvSpPr>
          <p:nvPr>
            <p:ph type="body" sz="quarter" idx="16" hasCustomPrompt="1"/>
          </p:nvPr>
        </p:nvSpPr>
        <p:spPr>
          <a:xfrm>
            <a:off x="1282700" y="3013248"/>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59" name="Body Level One…"/>
          <p:cNvSpPr txBox="1">
            <a:spLocks noGrp="1"/>
          </p:cNvSpPr>
          <p:nvPr>
            <p:ph type="body" sz="quarter" idx="1"/>
          </p:nvPr>
        </p:nvSpPr>
        <p:spPr>
          <a:xfrm>
            <a:off x="1279430" y="3543200"/>
            <a:ext cx="4499214" cy="507122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0" name="Rectangle"/>
          <p:cNvSpPr/>
          <p:nvPr/>
        </p:nvSpPr>
        <p:spPr>
          <a:xfrm>
            <a:off x="6335657" y="1140631"/>
            <a:ext cx="5369179" cy="7472338"/>
          </a:xfrm>
          <a:prstGeom prst="rect">
            <a:avLst/>
          </a:prstGeom>
          <a:solidFill>
            <a:srgbClr val="272726"/>
          </a:solidFill>
          <a:ln w="12700">
            <a:miter lim="400000"/>
          </a:ln>
          <a:effectLst>
            <a:outerShdw blurRad="584200" dist="99030" dir="12706831" rotWithShape="0">
              <a:srgbClr val="000000">
                <a:alpha val="27524"/>
              </a:srgbClr>
            </a:outerShdw>
          </a:effectLst>
        </p:spPr>
        <p:txBody>
          <a:bodyPr lIns="0" tIns="0" rIns="0" bIns="0" anchor="ctr"/>
          <a:lstStyle/>
          <a:p>
            <a:endParaRPr/>
          </a:p>
        </p:txBody>
      </p:sp>
      <p:sp>
        <p:nvSpPr>
          <p:cNvPr id="61" name="Title Text"/>
          <p:cNvSpPr txBox="1">
            <a:spLocks noGrp="1"/>
          </p:cNvSpPr>
          <p:nvPr>
            <p:ph type="body" sz="quarter" idx="17"/>
          </p:nvPr>
        </p:nvSpPr>
        <p:spPr>
          <a:xfrm>
            <a:off x="6770640" y="7198717"/>
            <a:ext cx="4499214" cy="1045766"/>
          </a:xfrm>
          <a:prstGeom prst="rect">
            <a:avLst/>
          </a:prstGeom>
        </p:spPr>
        <p:txBody>
          <a:bodyPr anchor="ctr"/>
          <a:lstStyle>
            <a:lvl1pPr algn="r">
              <a:defRPr sz="4800">
                <a:solidFill>
                  <a:srgbClr val="FFFFFF"/>
                </a:solidFill>
                <a:latin typeface="+mn-lt"/>
                <a:ea typeface="+mn-ea"/>
                <a:cs typeface="+mn-cs"/>
                <a:sym typeface="Avenir Next Demi Bold"/>
              </a:defRPr>
            </a:lvl1pPr>
          </a:lstStyle>
          <a:p>
            <a:pPr lvl="0"/>
            <a:r>
              <a:rPr lang="en-US"/>
              <a:t>Edit Master text styles</a:t>
            </a:r>
          </a:p>
        </p:txBody>
      </p:sp>
      <p:sp>
        <p:nvSpPr>
          <p:cNvPr id="62" name="Rectangle"/>
          <p:cNvSpPr>
            <a:spLocks noGrp="1"/>
          </p:cNvSpPr>
          <p:nvPr>
            <p:ph type="body" sz="quarter" idx="18" hasCustomPrompt="1"/>
          </p:nvPr>
        </p:nvSpPr>
        <p:spPr>
          <a:xfrm>
            <a:off x="10059188" y="6931471"/>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63" name="Body Level One…"/>
          <p:cNvSpPr txBox="1">
            <a:spLocks noGrp="1"/>
          </p:cNvSpPr>
          <p:nvPr>
            <p:ph type="body" sz="quarter" idx="19"/>
          </p:nvPr>
        </p:nvSpPr>
        <p:spPr>
          <a:xfrm>
            <a:off x="6770640" y="1656506"/>
            <a:ext cx="4499214" cy="4842366"/>
          </a:xfrm>
          <a:prstGeom prst="rect">
            <a:avLst/>
          </a:prstGeom>
        </p:spPr>
        <p:txBody>
          <a:bodyPr/>
          <a:lstStyle>
            <a:lvl1pPr algn="r">
              <a:defRPr>
                <a:solidFill>
                  <a:srgbClr val="FFFFFF"/>
                </a:solidFill>
              </a:defRPr>
            </a:lvl1pPr>
            <a:lvl2pPr algn="r">
              <a:defRPr>
                <a:solidFill>
                  <a:srgbClr val="FFFFFF"/>
                </a:solidFill>
              </a:defRPr>
            </a:lvl2pPr>
            <a:lvl3pPr algn="r">
              <a:defRPr>
                <a:solidFill>
                  <a:srgbClr val="FFFFFF"/>
                </a:solidFill>
              </a:defRPr>
            </a:lvl3pPr>
            <a:lvl4pPr algn="r">
              <a:defRPr>
                <a:solidFill>
                  <a:srgbClr val="FFFFFF"/>
                </a:solidFill>
              </a:defRPr>
            </a:lvl4pPr>
            <a:lvl5pPr algn="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423603228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reserve="1">
  <p:cSld name="1_5">
    <p:spTree>
      <p:nvGrpSpPr>
        <p:cNvPr id="1" name=""/>
        <p:cNvGrpSpPr/>
        <p:nvPr/>
      </p:nvGrpSpPr>
      <p:grpSpPr>
        <a:xfrm>
          <a:off x="0" y="0"/>
          <a:ext cx="0" cy="0"/>
          <a:chOff x="0" y="0"/>
          <a:chExt cx="0" cy="0"/>
        </a:xfrm>
      </p:grpSpPr>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1" name="20"/>
          <p:cNvSpPr txBox="1">
            <a:spLocks noGrp="1"/>
          </p:cNvSpPr>
          <p:nvPr>
            <p:ph type="body" sz="quarter" idx="13"/>
          </p:nvPr>
        </p:nvSpPr>
        <p:spPr>
          <a:xfrm>
            <a:off x="539241" y="1536700"/>
            <a:ext cx="204217" cy="228600"/>
          </a:xfrm>
          <a:prstGeom prst="rect">
            <a:avLst/>
          </a:prstGeom>
        </p:spPr>
        <p:txBody>
          <a:bodyPr/>
          <a:lstStyle>
            <a:lvl1pPr algn="r">
              <a:defRPr sz="1300">
                <a:solidFill>
                  <a:srgbClr val="A6AAA9"/>
                </a:solidFill>
              </a:defRPr>
            </a:lvl1pPr>
          </a:lstStyle>
          <a:p>
            <a:pPr lvl="0"/>
            <a:r>
              <a:rPr lang="en-US"/>
              <a:t>Edit Master text styles</a:t>
            </a:r>
          </a:p>
        </p:txBody>
      </p:sp>
      <p:sp>
        <p:nvSpPr>
          <p:cNvPr id="72"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73"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74" name="Photo placeholder5.jpg"/>
          <p:cNvSpPr>
            <a:spLocks noGrp="1"/>
          </p:cNvSpPr>
          <p:nvPr>
            <p:ph type="pic" sz="half" idx="16"/>
          </p:nvPr>
        </p:nvSpPr>
        <p:spPr>
          <a:xfrm>
            <a:off x="5474439" y="1016000"/>
            <a:ext cx="6273062" cy="7721600"/>
          </a:xfrm>
          <a:prstGeom prst="rect">
            <a:avLst/>
          </a:prstGeom>
          <a:effectLst>
            <a:outerShdw blurRad="584200" dist="99030" dir="12706831" rotWithShape="0">
              <a:srgbClr val="000000">
                <a:alpha val="27524"/>
              </a:srgbClr>
            </a:outerShdw>
          </a:effectLst>
        </p:spPr>
        <p:txBody>
          <a:bodyPr lIns="91439" tIns="45719" rIns="91439" bIns="45719"/>
          <a:lstStyle/>
          <a:p>
            <a:r>
              <a:rPr lang="en-US"/>
              <a:t>Click icon to add picture</a:t>
            </a:r>
            <a:endParaRPr/>
          </a:p>
        </p:txBody>
      </p:sp>
      <p:sp>
        <p:nvSpPr>
          <p:cNvPr id="75" name="Rectangle"/>
          <p:cNvSpPr>
            <a:spLocks noGrp="1"/>
          </p:cNvSpPr>
          <p:nvPr>
            <p:ph type="body" sz="half" idx="17" hasCustomPrompt="1"/>
          </p:nvPr>
        </p:nvSpPr>
        <p:spPr>
          <a:xfrm>
            <a:off x="751179" y="4687391"/>
            <a:ext cx="8146957" cy="3463603"/>
          </a:xfrm>
          <a:prstGeom prst="rect">
            <a:avLst/>
          </a:prstGeom>
          <a:solidFill>
            <a:srgbClr val="272726"/>
          </a:solidFill>
          <a:effectLst>
            <a:outerShdw blurRad="584200" dist="99030" dir="12706831" rotWithShape="0">
              <a:srgbClr val="000000">
                <a:alpha val="27524"/>
              </a:srgbClr>
            </a:outerShdw>
          </a:effectLst>
        </p:spPr>
        <p:txBody>
          <a:bodyPr anchor="ctr"/>
          <a:lstStyle/>
          <a:p>
            <a:pPr algn="ctr">
              <a:defRPr sz="4200">
                <a:solidFill>
                  <a:srgbClr val="000000"/>
                </a:solidFill>
                <a:latin typeface="+mj-lt"/>
                <a:ea typeface="+mj-ea"/>
                <a:cs typeface="+mj-cs"/>
                <a:sym typeface="Gill Sans"/>
              </a:defRPr>
            </a:pPr>
            <a:r>
              <a:rPr lang="en-US"/>
              <a:t> </a:t>
            </a:r>
            <a:endParaRPr/>
          </a:p>
        </p:txBody>
      </p:sp>
      <p:sp>
        <p:nvSpPr>
          <p:cNvPr id="76" name="Job Title Here"/>
          <p:cNvSpPr txBox="1">
            <a:spLocks noGrp="1"/>
          </p:cNvSpPr>
          <p:nvPr>
            <p:ph type="body" sz="quarter" idx="18"/>
          </p:nvPr>
        </p:nvSpPr>
        <p:spPr>
          <a:xfrm>
            <a:off x="1267618" y="5125045"/>
            <a:ext cx="7114079" cy="228601"/>
          </a:xfrm>
          <a:prstGeom prst="rect">
            <a:avLst/>
          </a:prstGeom>
        </p:spPr>
        <p:txBody>
          <a:bodyPr anchor="ctr"/>
          <a:lstStyle>
            <a:lvl1pPr>
              <a:defRPr sz="1300" cap="all" spc="260">
                <a:solidFill>
                  <a:srgbClr val="D09444"/>
                </a:solidFill>
                <a:latin typeface="+mn-lt"/>
                <a:ea typeface="+mn-ea"/>
                <a:cs typeface="+mn-cs"/>
                <a:sym typeface="Avenir Next Demi Bold"/>
              </a:defRPr>
            </a:lvl1pPr>
          </a:lstStyle>
          <a:p>
            <a:pPr lvl="0"/>
            <a:r>
              <a:rPr lang="en-US"/>
              <a:t>Edit Master text styles</a:t>
            </a:r>
          </a:p>
        </p:txBody>
      </p:sp>
      <p:sp>
        <p:nvSpPr>
          <p:cNvPr id="77" name="Title Text"/>
          <p:cNvSpPr txBox="1">
            <a:spLocks noGrp="1"/>
          </p:cNvSpPr>
          <p:nvPr>
            <p:ph type="title"/>
          </p:nvPr>
        </p:nvSpPr>
        <p:spPr>
          <a:xfrm>
            <a:off x="1257300" y="5424289"/>
            <a:ext cx="7134716" cy="446981"/>
          </a:xfrm>
          <a:prstGeom prst="rect">
            <a:avLst/>
          </a:prstGeom>
        </p:spPr>
        <p:txBody>
          <a:bodyPr/>
          <a:lstStyle>
            <a:lvl1pPr>
              <a:defRPr sz="2800">
                <a:solidFill>
                  <a:srgbClr val="FFFFFF"/>
                </a:solidFill>
              </a:defRPr>
            </a:lvl1pPr>
          </a:lstStyle>
          <a:p>
            <a:r>
              <a:rPr lang="en-US"/>
              <a:t>Click to edit Master title style</a:t>
            </a:r>
            <a:endParaRPr/>
          </a:p>
        </p:txBody>
      </p:sp>
      <p:sp>
        <p:nvSpPr>
          <p:cNvPr id="78" name="Body Level One…"/>
          <p:cNvSpPr txBox="1">
            <a:spLocks noGrp="1"/>
          </p:cNvSpPr>
          <p:nvPr>
            <p:ph type="body" sz="quarter" idx="1"/>
          </p:nvPr>
        </p:nvSpPr>
        <p:spPr>
          <a:xfrm>
            <a:off x="1270000" y="6261100"/>
            <a:ext cx="7109316" cy="1482725"/>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2581612390"/>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reserve="1">
  <p:cSld name="6">
    <p:spTree>
      <p:nvGrpSpPr>
        <p:cNvPr id="1" name=""/>
        <p:cNvGrpSpPr/>
        <p:nvPr/>
      </p:nvGrpSpPr>
      <p:grpSpPr>
        <a:xfrm>
          <a:off x="0" y="0"/>
          <a:ext cx="0" cy="0"/>
          <a:chOff x="0" y="0"/>
          <a:chExt cx="0" cy="0"/>
        </a:xfrm>
      </p:grpSpPr>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6" name="20"/>
          <p:cNvSpPr txBox="1">
            <a:spLocks noGrp="1"/>
          </p:cNvSpPr>
          <p:nvPr>
            <p:ph type="body" sz="quarter" idx="13"/>
          </p:nvPr>
        </p:nvSpPr>
        <p:spPr>
          <a:xfrm>
            <a:off x="539241" y="1536700"/>
            <a:ext cx="204217" cy="228600"/>
          </a:xfrm>
          <a:prstGeom prst="rect">
            <a:avLst/>
          </a:prstGeom>
        </p:spPr>
        <p:txBody>
          <a:bodyPr/>
          <a:lstStyle>
            <a:lvl1pPr algn="ctr">
              <a:defRPr sz="1300">
                <a:solidFill>
                  <a:srgbClr val="A6AAA9"/>
                </a:solidFill>
              </a:defRPr>
            </a:lvl1pPr>
          </a:lstStyle>
          <a:p>
            <a:pPr lvl="0"/>
            <a:r>
              <a:rPr lang="en-US"/>
              <a:t>Edit Master text styles</a:t>
            </a:r>
          </a:p>
        </p:txBody>
      </p:sp>
      <p:sp>
        <p:nvSpPr>
          <p:cNvPr id="87" name="Line"/>
          <p:cNvSpPr>
            <a:spLocks noGrp="1"/>
          </p:cNvSpPr>
          <p:nvPr>
            <p:ph type="body" sz="quarter" idx="14" hasCustomPrompt="1"/>
          </p:nvPr>
        </p:nvSpPr>
        <p:spPr>
          <a:xfrm flipV="1">
            <a:off x="539241" y="1447799"/>
            <a:ext cx="204217" cy="2"/>
          </a:xfrm>
          <a:prstGeom prst="line">
            <a:avLst/>
          </a:prstGeom>
          <a:ln w="25400">
            <a:solidFill>
              <a:srgbClr val="A6AAA9"/>
            </a:solidFill>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r>
              <a:rPr lang="en-US"/>
              <a:t> </a:t>
            </a:r>
            <a:endParaRPr/>
          </a:p>
        </p:txBody>
      </p:sp>
      <p:sp>
        <p:nvSpPr>
          <p:cNvPr id="88" name="Presentation theme here"/>
          <p:cNvSpPr txBox="1">
            <a:spLocks noGrp="1"/>
          </p:cNvSpPr>
          <p:nvPr>
            <p:ph type="body" sz="quarter" idx="15"/>
          </p:nvPr>
        </p:nvSpPr>
        <p:spPr>
          <a:xfrm rot="16200000">
            <a:off x="11102020" y="2302321"/>
            <a:ext cx="2548260" cy="228601"/>
          </a:xfrm>
          <a:prstGeom prst="rect">
            <a:avLst/>
          </a:prstGeom>
        </p:spPr>
        <p:txBody>
          <a:bodyPr/>
          <a:lstStyle>
            <a:lvl1pPr algn="r">
              <a:defRPr sz="1300">
                <a:solidFill>
                  <a:srgbClr val="A6AAA9"/>
                </a:solidFill>
              </a:defRPr>
            </a:lvl1pPr>
          </a:lstStyle>
          <a:p>
            <a:pPr lvl="0"/>
            <a:r>
              <a:rPr lang="en-US"/>
              <a:t>Edit Master text styles</a:t>
            </a:r>
          </a:p>
        </p:txBody>
      </p:sp>
      <p:sp>
        <p:nvSpPr>
          <p:cNvPr id="89" name="Title Text"/>
          <p:cNvSpPr txBox="1">
            <a:spLocks noGrp="1"/>
          </p:cNvSpPr>
          <p:nvPr>
            <p:ph type="title"/>
          </p:nvPr>
        </p:nvSpPr>
        <p:spPr>
          <a:prstGeom prst="rect">
            <a:avLst/>
          </a:prstGeom>
        </p:spPr>
        <p:txBody>
          <a:bodyPr/>
          <a:lstStyle/>
          <a:p>
            <a:r>
              <a:rPr lang="en-US"/>
              <a:t>Click to edit Master title style</a:t>
            </a:r>
            <a:endParaRPr/>
          </a:p>
        </p:txBody>
      </p:sp>
      <p:sp>
        <p:nvSpPr>
          <p:cNvPr id="90" name="Rectangle"/>
          <p:cNvSpPr>
            <a:spLocks noGrp="1"/>
          </p:cNvSpPr>
          <p:nvPr>
            <p:ph type="body" sz="quarter" idx="16" hasCustomPrompt="1"/>
          </p:nvPr>
        </p:nvSpPr>
        <p:spPr>
          <a:xfrm>
            <a:off x="1282700" y="2384871"/>
            <a:ext cx="1165043" cy="63501"/>
          </a:xfrm>
          <a:prstGeom prst="rect">
            <a:avLst/>
          </a:prstGeom>
          <a:solidFill>
            <a:srgbClr val="D19444"/>
          </a:solidFill>
        </p:spPr>
        <p:txBody>
          <a:bodyPr anchor="ctr"/>
          <a:lstStyle/>
          <a:p>
            <a:pPr algn="ctr">
              <a:defRPr sz="4200">
                <a:solidFill>
                  <a:srgbClr val="000000"/>
                </a:solidFill>
                <a:latin typeface="+mj-lt"/>
                <a:ea typeface="+mj-ea"/>
                <a:cs typeface="+mj-cs"/>
                <a:sym typeface="Gill Sans"/>
              </a:defRPr>
            </a:pPr>
            <a:r>
              <a:rPr lang="en-US"/>
              <a:t> </a:t>
            </a:r>
            <a:endParaRPr/>
          </a:p>
        </p:txBody>
      </p:sp>
      <p:sp>
        <p:nvSpPr>
          <p:cNvPr id="91" name="Photo placeholder5.jpg"/>
          <p:cNvSpPr>
            <a:spLocks noGrp="1"/>
          </p:cNvSpPr>
          <p:nvPr>
            <p:ph type="pic" sz="quarter" idx="17"/>
          </p:nvPr>
        </p:nvSpPr>
        <p:spPr>
          <a:xfrm>
            <a:off x="1270739" y="3180928"/>
            <a:ext cx="2682841" cy="2548318"/>
          </a:xfrm>
          <a:prstGeom prst="rect">
            <a:avLst/>
          </a:prstGeom>
          <a:effectLst>
            <a:outerShdw blurRad="584200" dist="99030" dir="12706831" rotWithShape="0">
              <a:srgbClr val="000000">
                <a:alpha val="27524"/>
              </a:srgbClr>
            </a:outerShdw>
          </a:effectLst>
        </p:spPr>
        <p:txBody>
          <a:bodyPr lIns="91439" tIns="45719" rIns="91439" bIns="45719"/>
          <a:lstStyle/>
          <a:p>
            <a:r>
              <a:rPr lang="en-US"/>
              <a:t>Click icon to add picture</a:t>
            </a:r>
            <a:endParaRPr/>
          </a:p>
        </p:txBody>
      </p:sp>
      <p:sp>
        <p:nvSpPr>
          <p:cNvPr id="92" name="Name Surname"/>
          <p:cNvSpPr txBox="1">
            <a:spLocks noGrp="1"/>
          </p:cNvSpPr>
          <p:nvPr>
            <p:ph type="body" sz="quarter" idx="18"/>
          </p:nvPr>
        </p:nvSpPr>
        <p:spPr>
          <a:xfrm>
            <a:off x="1270739" y="6105554"/>
            <a:ext cx="2682876" cy="446981"/>
          </a:xfrm>
          <a:prstGeom prst="rect">
            <a:avLst/>
          </a:prstGeom>
        </p:spPr>
        <p:txBody>
          <a:bodyPr anchor="ctr"/>
          <a:lstStyle>
            <a:lvl1pPr>
              <a:defRPr sz="2400">
                <a:solidFill>
                  <a:srgbClr val="272726"/>
                </a:solidFill>
                <a:latin typeface="+mn-lt"/>
                <a:ea typeface="+mn-ea"/>
                <a:cs typeface="+mn-cs"/>
                <a:sym typeface="Avenir Next Demi Bold"/>
              </a:defRPr>
            </a:lvl1pPr>
          </a:lstStyle>
          <a:p>
            <a:pPr lvl="0"/>
            <a:r>
              <a:rPr lang="en-US"/>
              <a:t>Edit Master text styles</a:t>
            </a:r>
          </a:p>
        </p:txBody>
      </p:sp>
      <p:sp>
        <p:nvSpPr>
          <p:cNvPr id="93" name="Body Level One…"/>
          <p:cNvSpPr txBox="1">
            <a:spLocks noGrp="1"/>
          </p:cNvSpPr>
          <p:nvPr>
            <p:ph type="body" sz="quarter" idx="1"/>
          </p:nvPr>
        </p:nvSpPr>
        <p:spPr>
          <a:xfrm>
            <a:off x="1270000" y="6682263"/>
            <a:ext cx="2684354" cy="1045767"/>
          </a:xfrm>
          <a:prstGeom prst="rect">
            <a:avLst/>
          </a:prstGeom>
        </p:spPr>
        <p:txBody>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4" name="Photo placeholder5.jpg"/>
          <p:cNvSpPr>
            <a:spLocks noGrp="1"/>
          </p:cNvSpPr>
          <p:nvPr>
            <p:ph type="pic" sz="quarter" idx="19"/>
          </p:nvPr>
        </p:nvSpPr>
        <p:spPr>
          <a:xfrm>
            <a:off x="5160962" y="3180928"/>
            <a:ext cx="2682841" cy="2548318"/>
          </a:xfrm>
          <a:prstGeom prst="rect">
            <a:avLst/>
          </a:prstGeom>
          <a:effectLst>
            <a:outerShdw blurRad="584200" dist="99030" dir="12706831" rotWithShape="0">
              <a:srgbClr val="000000">
                <a:alpha val="27524"/>
              </a:srgbClr>
            </a:outerShdw>
          </a:effectLst>
        </p:spPr>
        <p:txBody>
          <a:bodyPr lIns="91439" tIns="45719" rIns="91439" bIns="45719"/>
          <a:lstStyle/>
          <a:p>
            <a:r>
              <a:rPr lang="en-US"/>
              <a:t>Click icon to add picture</a:t>
            </a:r>
            <a:endParaRPr/>
          </a:p>
        </p:txBody>
      </p:sp>
      <p:sp>
        <p:nvSpPr>
          <p:cNvPr id="95" name="Name Surname"/>
          <p:cNvSpPr txBox="1">
            <a:spLocks noGrp="1"/>
          </p:cNvSpPr>
          <p:nvPr>
            <p:ph type="body" sz="quarter" idx="20"/>
          </p:nvPr>
        </p:nvSpPr>
        <p:spPr>
          <a:xfrm>
            <a:off x="5160962" y="5985991"/>
            <a:ext cx="2682876" cy="446981"/>
          </a:xfrm>
          <a:prstGeom prst="rect">
            <a:avLst/>
          </a:prstGeom>
        </p:spPr>
        <p:txBody>
          <a:bodyPr anchor="ctr"/>
          <a:lstStyle>
            <a:lvl1pPr>
              <a:defRPr sz="2400">
                <a:solidFill>
                  <a:srgbClr val="272726"/>
                </a:solidFill>
                <a:latin typeface="+mn-lt"/>
                <a:ea typeface="+mn-ea"/>
                <a:cs typeface="+mn-cs"/>
                <a:sym typeface="Avenir Next Demi Bold"/>
              </a:defRPr>
            </a:lvl1pPr>
          </a:lstStyle>
          <a:p>
            <a:pPr lvl="0"/>
            <a:r>
              <a:rPr lang="en-US"/>
              <a:t>Edit Master text styles</a:t>
            </a:r>
          </a:p>
        </p:txBody>
      </p:sp>
      <p:sp>
        <p:nvSpPr>
          <p:cNvPr id="96" name="Jutos id dolor id nibh vehicula ut id elit. Cras justo justo, eget quam."/>
          <p:cNvSpPr txBox="1">
            <a:spLocks noGrp="1"/>
          </p:cNvSpPr>
          <p:nvPr>
            <p:ph type="body" sz="quarter" idx="21"/>
          </p:nvPr>
        </p:nvSpPr>
        <p:spPr>
          <a:xfrm>
            <a:off x="5160223" y="6562700"/>
            <a:ext cx="2684354" cy="1045766"/>
          </a:xfrm>
          <a:prstGeom prst="rect">
            <a:avLst/>
          </a:prstGeom>
        </p:spPr>
        <p:txBody>
          <a:bodyPr/>
          <a:lstStyle>
            <a:lvl1pPr>
              <a:defRPr sz="1600"/>
            </a:lvl1pPr>
          </a:lstStyle>
          <a:p>
            <a:pPr lvl="0"/>
            <a:r>
              <a:rPr lang="en-US"/>
              <a:t>Edit Master text styles</a:t>
            </a:r>
          </a:p>
        </p:txBody>
      </p:sp>
      <p:sp>
        <p:nvSpPr>
          <p:cNvPr id="97" name="Photo placeholder5.jpg"/>
          <p:cNvSpPr>
            <a:spLocks noGrp="1"/>
          </p:cNvSpPr>
          <p:nvPr>
            <p:ph type="pic" sz="quarter" idx="22"/>
          </p:nvPr>
        </p:nvSpPr>
        <p:spPr>
          <a:xfrm>
            <a:off x="9052664" y="3180928"/>
            <a:ext cx="2682841" cy="2548318"/>
          </a:xfrm>
          <a:prstGeom prst="rect">
            <a:avLst/>
          </a:prstGeom>
          <a:effectLst>
            <a:outerShdw blurRad="584200" dist="99030" dir="12706831" rotWithShape="0">
              <a:srgbClr val="000000">
                <a:alpha val="27524"/>
              </a:srgbClr>
            </a:outerShdw>
          </a:effectLst>
        </p:spPr>
        <p:txBody>
          <a:bodyPr lIns="91439" tIns="45719" rIns="91439" bIns="45719"/>
          <a:lstStyle/>
          <a:p>
            <a:r>
              <a:rPr lang="en-US"/>
              <a:t>Click icon to add picture</a:t>
            </a:r>
            <a:endParaRPr/>
          </a:p>
        </p:txBody>
      </p:sp>
      <p:sp>
        <p:nvSpPr>
          <p:cNvPr id="98" name="Name Surname"/>
          <p:cNvSpPr txBox="1">
            <a:spLocks noGrp="1"/>
          </p:cNvSpPr>
          <p:nvPr>
            <p:ph type="body" sz="quarter" idx="23"/>
          </p:nvPr>
        </p:nvSpPr>
        <p:spPr>
          <a:xfrm>
            <a:off x="9052664" y="5985991"/>
            <a:ext cx="2682876" cy="446981"/>
          </a:xfrm>
          <a:prstGeom prst="rect">
            <a:avLst/>
          </a:prstGeom>
        </p:spPr>
        <p:txBody>
          <a:bodyPr anchor="ctr"/>
          <a:lstStyle>
            <a:lvl1pPr>
              <a:defRPr sz="2400">
                <a:solidFill>
                  <a:srgbClr val="272726"/>
                </a:solidFill>
                <a:latin typeface="+mn-lt"/>
                <a:ea typeface="+mn-ea"/>
                <a:cs typeface="+mn-cs"/>
                <a:sym typeface="Avenir Next Demi Bold"/>
              </a:defRPr>
            </a:lvl1pPr>
          </a:lstStyle>
          <a:p>
            <a:pPr lvl="0"/>
            <a:r>
              <a:rPr lang="en-US"/>
              <a:t>Edit Master text styles</a:t>
            </a:r>
          </a:p>
        </p:txBody>
      </p:sp>
      <p:sp>
        <p:nvSpPr>
          <p:cNvPr id="99" name="Dolar justo dolor id nibh vehicula ut id elit. Cras justo odio, lorem quam."/>
          <p:cNvSpPr txBox="1">
            <a:spLocks noGrp="1"/>
          </p:cNvSpPr>
          <p:nvPr>
            <p:ph type="body" sz="quarter" idx="24"/>
          </p:nvPr>
        </p:nvSpPr>
        <p:spPr>
          <a:xfrm>
            <a:off x="9051925" y="6562700"/>
            <a:ext cx="2684354" cy="1045766"/>
          </a:xfrm>
          <a:prstGeom prst="rect">
            <a:avLst/>
          </a:prstGeom>
        </p:spPr>
        <p:txBody>
          <a:bodyPr/>
          <a:lstStyle>
            <a:lvl1pPr>
              <a:defRPr sz="1600"/>
            </a:lvl1pPr>
          </a:lstStyle>
          <a:p>
            <a:pPr lvl="0"/>
            <a:r>
              <a:rPr lang="en-US"/>
              <a:t>Edit Master text styles</a:t>
            </a:r>
          </a:p>
        </p:txBody>
      </p:sp>
      <p:sp>
        <p:nvSpPr>
          <p:cNvPr id="100" name="Shape"/>
          <p:cNvSpPr>
            <a:spLocks noGrp="1"/>
          </p:cNvSpPr>
          <p:nvPr>
            <p:ph type="body" sz="quarter" idx="25" hasCustomPrompt="1"/>
          </p:nvPr>
        </p:nvSpPr>
        <p:spPr>
          <a:xfrm>
            <a:off x="1265631" y="8142420"/>
            <a:ext cx="226010" cy="229187"/>
          </a:xfrm>
          <a:custGeom>
            <a:avLst/>
            <a:gdLst/>
            <a:ahLst/>
            <a:cxnLst>
              <a:cxn ang="0">
                <a:pos x="wd2" y="hd2"/>
              </a:cxn>
              <a:cxn ang="5400000">
                <a:pos x="wd2" y="hd2"/>
              </a:cxn>
              <a:cxn ang="10800000">
                <a:pos x="wd2" y="hd2"/>
              </a:cxn>
              <a:cxn ang="16200000">
                <a:pos x="wd2" y="hd2"/>
              </a:cxn>
            </a:cxnLst>
            <a:rect l="0" t="0" r="r" b="b"/>
            <a:pathLst>
              <a:path w="21600" h="21600" extrusionOk="0">
                <a:moveTo>
                  <a:pt x="14410" y="11297"/>
                </a:moveTo>
                <a:cubicBezTo>
                  <a:pt x="13088" y="11297"/>
                  <a:pt x="11943" y="12074"/>
                  <a:pt x="11428" y="13311"/>
                </a:cubicBezTo>
                <a:cubicBezTo>
                  <a:pt x="11256" y="13708"/>
                  <a:pt x="11158" y="14192"/>
                  <a:pt x="11158" y="14639"/>
                </a:cubicBezTo>
                <a:lnTo>
                  <a:pt x="11158" y="19471"/>
                </a:lnTo>
                <a:lnTo>
                  <a:pt x="9496" y="19471"/>
                </a:lnTo>
                <a:cubicBezTo>
                  <a:pt x="9516" y="14728"/>
                  <a:pt x="9520" y="11605"/>
                  <a:pt x="9509" y="10029"/>
                </a:cubicBezTo>
                <a:lnTo>
                  <a:pt x="11158" y="10029"/>
                </a:lnTo>
                <a:lnTo>
                  <a:pt x="11158" y="10326"/>
                </a:lnTo>
                <a:cubicBezTo>
                  <a:pt x="11158" y="10913"/>
                  <a:pt x="11671" y="11390"/>
                  <a:pt x="12267" y="11390"/>
                </a:cubicBezTo>
                <a:cubicBezTo>
                  <a:pt x="12631" y="11390"/>
                  <a:pt x="12970" y="11209"/>
                  <a:pt x="13170" y="10909"/>
                </a:cubicBezTo>
                <a:cubicBezTo>
                  <a:pt x="13523" y="10378"/>
                  <a:pt x="14140" y="9768"/>
                  <a:pt x="15789" y="9768"/>
                </a:cubicBezTo>
                <a:cubicBezTo>
                  <a:pt x="18076" y="9768"/>
                  <a:pt x="19441" y="11261"/>
                  <a:pt x="19441" y="13761"/>
                </a:cubicBezTo>
                <a:lnTo>
                  <a:pt x="19441" y="19471"/>
                </a:lnTo>
                <a:lnTo>
                  <a:pt x="17458" y="19471"/>
                </a:lnTo>
                <a:lnTo>
                  <a:pt x="17458" y="14903"/>
                </a:lnTo>
                <a:cubicBezTo>
                  <a:pt x="17458" y="12645"/>
                  <a:pt x="16319" y="11297"/>
                  <a:pt x="14410" y="11297"/>
                </a:cubicBezTo>
                <a:close/>
                <a:moveTo>
                  <a:pt x="16379" y="21600"/>
                </a:moveTo>
                <a:lnTo>
                  <a:pt x="20521" y="21600"/>
                </a:lnTo>
                <a:cubicBezTo>
                  <a:pt x="21117" y="21600"/>
                  <a:pt x="21600" y="21123"/>
                  <a:pt x="21600" y="20536"/>
                </a:cubicBezTo>
                <a:lnTo>
                  <a:pt x="21600" y="13761"/>
                </a:lnTo>
                <a:cubicBezTo>
                  <a:pt x="21600" y="10714"/>
                  <a:pt x="19803" y="7639"/>
                  <a:pt x="15789" y="7639"/>
                </a:cubicBezTo>
                <a:cubicBezTo>
                  <a:pt x="14703" y="7639"/>
                  <a:pt x="13784" y="7835"/>
                  <a:pt x="13021" y="8232"/>
                </a:cubicBezTo>
                <a:cubicBezTo>
                  <a:pt x="12824" y="8027"/>
                  <a:pt x="12546" y="7900"/>
                  <a:pt x="12237" y="7900"/>
                </a:cubicBezTo>
                <a:lnTo>
                  <a:pt x="8413" y="7900"/>
                </a:lnTo>
                <a:cubicBezTo>
                  <a:pt x="8117" y="7900"/>
                  <a:pt x="7835" y="8019"/>
                  <a:pt x="7631" y="8230"/>
                </a:cubicBezTo>
                <a:cubicBezTo>
                  <a:pt x="7428" y="8441"/>
                  <a:pt x="7320" y="8724"/>
                  <a:pt x="7335" y="9015"/>
                </a:cubicBezTo>
                <a:cubicBezTo>
                  <a:pt x="7354" y="9418"/>
                  <a:pt x="7370" y="11634"/>
                  <a:pt x="7336" y="19900"/>
                </a:cubicBezTo>
                <a:lnTo>
                  <a:pt x="7333" y="20536"/>
                </a:lnTo>
                <a:cubicBezTo>
                  <a:pt x="7333" y="21123"/>
                  <a:pt x="7817" y="21600"/>
                  <a:pt x="8413" y="21600"/>
                </a:cubicBezTo>
                <a:lnTo>
                  <a:pt x="12237" y="21600"/>
                </a:lnTo>
                <a:cubicBezTo>
                  <a:pt x="12834" y="21600"/>
                  <a:pt x="13317" y="21123"/>
                  <a:pt x="13317" y="20536"/>
                </a:cubicBezTo>
                <a:lnTo>
                  <a:pt x="13317" y="14639"/>
                </a:lnTo>
                <a:cubicBezTo>
                  <a:pt x="13317" y="14453"/>
                  <a:pt x="13366" y="14257"/>
                  <a:pt x="13420" y="14132"/>
                </a:cubicBezTo>
                <a:cubicBezTo>
                  <a:pt x="13554" y="13810"/>
                  <a:pt x="13835" y="13426"/>
                  <a:pt x="14410" y="13426"/>
                </a:cubicBezTo>
                <a:cubicBezTo>
                  <a:pt x="14743" y="13426"/>
                  <a:pt x="15299" y="13426"/>
                  <a:pt x="15299" y="14903"/>
                </a:cubicBezTo>
                <a:lnTo>
                  <a:pt x="15299" y="20536"/>
                </a:lnTo>
                <a:cubicBezTo>
                  <a:pt x="15299" y="21123"/>
                  <a:pt x="15783" y="21600"/>
                  <a:pt x="16379" y="21600"/>
                </a:cubicBezTo>
                <a:close/>
                <a:moveTo>
                  <a:pt x="3274" y="2129"/>
                </a:moveTo>
                <a:cubicBezTo>
                  <a:pt x="3953" y="2129"/>
                  <a:pt x="4350" y="2457"/>
                  <a:pt x="4363" y="3006"/>
                </a:cubicBezTo>
                <a:cubicBezTo>
                  <a:pt x="4363" y="3645"/>
                  <a:pt x="3763" y="3963"/>
                  <a:pt x="3179" y="4054"/>
                </a:cubicBezTo>
                <a:cubicBezTo>
                  <a:pt x="2516" y="4031"/>
                  <a:pt x="2159" y="3504"/>
                  <a:pt x="2159" y="3006"/>
                </a:cubicBezTo>
                <a:cubicBezTo>
                  <a:pt x="2159" y="2359"/>
                  <a:pt x="2735" y="2129"/>
                  <a:pt x="3274" y="2129"/>
                </a:cubicBezTo>
                <a:close/>
                <a:moveTo>
                  <a:pt x="3223" y="6183"/>
                </a:moveTo>
                <a:lnTo>
                  <a:pt x="3249" y="6183"/>
                </a:lnTo>
                <a:cubicBezTo>
                  <a:pt x="3295" y="6183"/>
                  <a:pt x="3341" y="6181"/>
                  <a:pt x="3386" y="6175"/>
                </a:cubicBezTo>
                <a:cubicBezTo>
                  <a:pt x="5262" y="5939"/>
                  <a:pt x="6522" y="4666"/>
                  <a:pt x="6522" y="2983"/>
                </a:cubicBezTo>
                <a:cubicBezTo>
                  <a:pt x="6483" y="1254"/>
                  <a:pt x="5117" y="0"/>
                  <a:pt x="3274" y="0"/>
                </a:cubicBezTo>
                <a:cubicBezTo>
                  <a:pt x="1377" y="0"/>
                  <a:pt x="0" y="1264"/>
                  <a:pt x="0" y="3006"/>
                </a:cubicBezTo>
                <a:cubicBezTo>
                  <a:pt x="0" y="4788"/>
                  <a:pt x="1416" y="6183"/>
                  <a:pt x="3223" y="6183"/>
                </a:cubicBezTo>
                <a:close/>
                <a:moveTo>
                  <a:pt x="2574" y="10029"/>
                </a:moveTo>
                <a:lnTo>
                  <a:pt x="3888" y="10029"/>
                </a:lnTo>
                <a:lnTo>
                  <a:pt x="4085" y="19471"/>
                </a:lnTo>
                <a:lnTo>
                  <a:pt x="2574" y="19471"/>
                </a:lnTo>
                <a:cubicBezTo>
                  <a:pt x="2574" y="19471"/>
                  <a:pt x="2574" y="10029"/>
                  <a:pt x="2574" y="10029"/>
                </a:cubicBezTo>
                <a:close/>
                <a:moveTo>
                  <a:pt x="5187" y="21600"/>
                </a:moveTo>
                <a:cubicBezTo>
                  <a:pt x="5477" y="21600"/>
                  <a:pt x="5755" y="21485"/>
                  <a:pt x="5958" y="21281"/>
                </a:cubicBezTo>
                <a:cubicBezTo>
                  <a:pt x="6161" y="21076"/>
                  <a:pt x="6272" y="20800"/>
                  <a:pt x="6266" y="20514"/>
                </a:cubicBezTo>
                <a:lnTo>
                  <a:pt x="6025" y="8942"/>
                </a:lnTo>
                <a:cubicBezTo>
                  <a:pt x="6013" y="8363"/>
                  <a:pt x="5533" y="7900"/>
                  <a:pt x="4946" y="7900"/>
                </a:cubicBezTo>
                <a:lnTo>
                  <a:pt x="1494" y="7900"/>
                </a:lnTo>
                <a:cubicBezTo>
                  <a:pt x="898" y="7900"/>
                  <a:pt x="415" y="8376"/>
                  <a:pt x="415" y="8964"/>
                </a:cubicBezTo>
                <a:lnTo>
                  <a:pt x="415" y="20536"/>
                </a:lnTo>
                <a:cubicBezTo>
                  <a:pt x="415" y="21123"/>
                  <a:pt x="898" y="21600"/>
                  <a:pt x="1494" y="21600"/>
                </a:cubicBezTo>
                <a:cubicBezTo>
                  <a:pt x="1494" y="21600"/>
                  <a:pt x="5187" y="21600"/>
                  <a:pt x="5187" y="21600"/>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101" name="// Acc Name here"/>
          <p:cNvSpPr txBox="1">
            <a:spLocks noGrp="1"/>
          </p:cNvSpPr>
          <p:nvPr>
            <p:ph type="body" sz="quarter" idx="26"/>
          </p:nvPr>
        </p:nvSpPr>
        <p:spPr>
          <a:xfrm>
            <a:off x="1646535" y="8142713"/>
            <a:ext cx="2307819"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102" name="Shape"/>
          <p:cNvSpPr>
            <a:spLocks noGrp="1"/>
          </p:cNvSpPr>
          <p:nvPr>
            <p:ph type="body" sz="quarter" idx="27" hasCustomPrompt="1"/>
          </p:nvPr>
        </p:nvSpPr>
        <p:spPr>
          <a:xfrm>
            <a:off x="5158039" y="8142420"/>
            <a:ext cx="226010" cy="229187"/>
          </a:xfrm>
          <a:custGeom>
            <a:avLst/>
            <a:gdLst/>
            <a:ahLst/>
            <a:cxnLst>
              <a:cxn ang="0">
                <a:pos x="wd2" y="hd2"/>
              </a:cxn>
              <a:cxn ang="5400000">
                <a:pos x="wd2" y="hd2"/>
              </a:cxn>
              <a:cxn ang="10800000">
                <a:pos x="wd2" y="hd2"/>
              </a:cxn>
              <a:cxn ang="16200000">
                <a:pos x="wd2" y="hd2"/>
              </a:cxn>
            </a:cxnLst>
            <a:rect l="0" t="0" r="r" b="b"/>
            <a:pathLst>
              <a:path w="21600" h="21600" extrusionOk="0">
                <a:moveTo>
                  <a:pt x="14410" y="11297"/>
                </a:moveTo>
                <a:cubicBezTo>
                  <a:pt x="13088" y="11297"/>
                  <a:pt x="11943" y="12074"/>
                  <a:pt x="11428" y="13311"/>
                </a:cubicBezTo>
                <a:cubicBezTo>
                  <a:pt x="11256" y="13708"/>
                  <a:pt x="11158" y="14192"/>
                  <a:pt x="11158" y="14639"/>
                </a:cubicBezTo>
                <a:lnTo>
                  <a:pt x="11158" y="19471"/>
                </a:lnTo>
                <a:lnTo>
                  <a:pt x="9496" y="19471"/>
                </a:lnTo>
                <a:cubicBezTo>
                  <a:pt x="9516" y="14728"/>
                  <a:pt x="9520" y="11605"/>
                  <a:pt x="9509" y="10029"/>
                </a:cubicBezTo>
                <a:lnTo>
                  <a:pt x="11158" y="10029"/>
                </a:lnTo>
                <a:lnTo>
                  <a:pt x="11158" y="10326"/>
                </a:lnTo>
                <a:cubicBezTo>
                  <a:pt x="11158" y="10913"/>
                  <a:pt x="11671" y="11390"/>
                  <a:pt x="12267" y="11390"/>
                </a:cubicBezTo>
                <a:cubicBezTo>
                  <a:pt x="12631" y="11390"/>
                  <a:pt x="12970" y="11209"/>
                  <a:pt x="13170" y="10909"/>
                </a:cubicBezTo>
                <a:cubicBezTo>
                  <a:pt x="13523" y="10378"/>
                  <a:pt x="14140" y="9768"/>
                  <a:pt x="15789" y="9768"/>
                </a:cubicBezTo>
                <a:cubicBezTo>
                  <a:pt x="18076" y="9768"/>
                  <a:pt x="19441" y="11261"/>
                  <a:pt x="19441" y="13761"/>
                </a:cubicBezTo>
                <a:lnTo>
                  <a:pt x="19441" y="19471"/>
                </a:lnTo>
                <a:lnTo>
                  <a:pt x="17458" y="19471"/>
                </a:lnTo>
                <a:lnTo>
                  <a:pt x="17458" y="14903"/>
                </a:lnTo>
                <a:cubicBezTo>
                  <a:pt x="17458" y="12645"/>
                  <a:pt x="16319" y="11297"/>
                  <a:pt x="14410" y="11297"/>
                </a:cubicBezTo>
                <a:close/>
                <a:moveTo>
                  <a:pt x="16379" y="21600"/>
                </a:moveTo>
                <a:lnTo>
                  <a:pt x="20521" y="21600"/>
                </a:lnTo>
                <a:cubicBezTo>
                  <a:pt x="21117" y="21600"/>
                  <a:pt x="21600" y="21123"/>
                  <a:pt x="21600" y="20536"/>
                </a:cubicBezTo>
                <a:lnTo>
                  <a:pt x="21600" y="13761"/>
                </a:lnTo>
                <a:cubicBezTo>
                  <a:pt x="21600" y="10714"/>
                  <a:pt x="19803" y="7639"/>
                  <a:pt x="15789" y="7639"/>
                </a:cubicBezTo>
                <a:cubicBezTo>
                  <a:pt x="14703" y="7639"/>
                  <a:pt x="13784" y="7835"/>
                  <a:pt x="13021" y="8232"/>
                </a:cubicBezTo>
                <a:cubicBezTo>
                  <a:pt x="12824" y="8027"/>
                  <a:pt x="12546" y="7900"/>
                  <a:pt x="12237" y="7900"/>
                </a:cubicBezTo>
                <a:lnTo>
                  <a:pt x="8413" y="7900"/>
                </a:lnTo>
                <a:cubicBezTo>
                  <a:pt x="8117" y="7900"/>
                  <a:pt x="7835" y="8019"/>
                  <a:pt x="7631" y="8230"/>
                </a:cubicBezTo>
                <a:cubicBezTo>
                  <a:pt x="7428" y="8441"/>
                  <a:pt x="7320" y="8724"/>
                  <a:pt x="7335" y="9015"/>
                </a:cubicBezTo>
                <a:cubicBezTo>
                  <a:pt x="7354" y="9418"/>
                  <a:pt x="7370" y="11634"/>
                  <a:pt x="7336" y="19900"/>
                </a:cubicBezTo>
                <a:lnTo>
                  <a:pt x="7333" y="20536"/>
                </a:lnTo>
                <a:cubicBezTo>
                  <a:pt x="7333" y="21123"/>
                  <a:pt x="7817" y="21600"/>
                  <a:pt x="8413" y="21600"/>
                </a:cubicBezTo>
                <a:lnTo>
                  <a:pt x="12237" y="21600"/>
                </a:lnTo>
                <a:cubicBezTo>
                  <a:pt x="12834" y="21600"/>
                  <a:pt x="13317" y="21123"/>
                  <a:pt x="13317" y="20536"/>
                </a:cubicBezTo>
                <a:lnTo>
                  <a:pt x="13317" y="14639"/>
                </a:lnTo>
                <a:cubicBezTo>
                  <a:pt x="13317" y="14453"/>
                  <a:pt x="13366" y="14257"/>
                  <a:pt x="13420" y="14132"/>
                </a:cubicBezTo>
                <a:cubicBezTo>
                  <a:pt x="13554" y="13810"/>
                  <a:pt x="13835" y="13426"/>
                  <a:pt x="14410" y="13426"/>
                </a:cubicBezTo>
                <a:cubicBezTo>
                  <a:pt x="14743" y="13426"/>
                  <a:pt x="15299" y="13426"/>
                  <a:pt x="15299" y="14903"/>
                </a:cubicBezTo>
                <a:lnTo>
                  <a:pt x="15299" y="20536"/>
                </a:lnTo>
                <a:cubicBezTo>
                  <a:pt x="15299" y="21123"/>
                  <a:pt x="15783" y="21600"/>
                  <a:pt x="16379" y="21600"/>
                </a:cubicBezTo>
                <a:close/>
                <a:moveTo>
                  <a:pt x="3274" y="2129"/>
                </a:moveTo>
                <a:cubicBezTo>
                  <a:pt x="3953" y="2129"/>
                  <a:pt x="4350" y="2457"/>
                  <a:pt x="4363" y="3006"/>
                </a:cubicBezTo>
                <a:cubicBezTo>
                  <a:pt x="4363" y="3645"/>
                  <a:pt x="3763" y="3963"/>
                  <a:pt x="3179" y="4054"/>
                </a:cubicBezTo>
                <a:cubicBezTo>
                  <a:pt x="2516" y="4031"/>
                  <a:pt x="2159" y="3504"/>
                  <a:pt x="2159" y="3006"/>
                </a:cubicBezTo>
                <a:cubicBezTo>
                  <a:pt x="2159" y="2359"/>
                  <a:pt x="2735" y="2129"/>
                  <a:pt x="3274" y="2129"/>
                </a:cubicBezTo>
                <a:close/>
                <a:moveTo>
                  <a:pt x="3223" y="6183"/>
                </a:moveTo>
                <a:lnTo>
                  <a:pt x="3249" y="6183"/>
                </a:lnTo>
                <a:cubicBezTo>
                  <a:pt x="3295" y="6183"/>
                  <a:pt x="3341" y="6181"/>
                  <a:pt x="3386" y="6175"/>
                </a:cubicBezTo>
                <a:cubicBezTo>
                  <a:pt x="5262" y="5939"/>
                  <a:pt x="6522" y="4666"/>
                  <a:pt x="6522" y="2983"/>
                </a:cubicBezTo>
                <a:cubicBezTo>
                  <a:pt x="6483" y="1254"/>
                  <a:pt x="5117" y="0"/>
                  <a:pt x="3274" y="0"/>
                </a:cubicBezTo>
                <a:cubicBezTo>
                  <a:pt x="1377" y="0"/>
                  <a:pt x="0" y="1264"/>
                  <a:pt x="0" y="3006"/>
                </a:cubicBezTo>
                <a:cubicBezTo>
                  <a:pt x="0" y="4788"/>
                  <a:pt x="1416" y="6183"/>
                  <a:pt x="3223" y="6183"/>
                </a:cubicBezTo>
                <a:close/>
                <a:moveTo>
                  <a:pt x="2574" y="10029"/>
                </a:moveTo>
                <a:lnTo>
                  <a:pt x="3888" y="10029"/>
                </a:lnTo>
                <a:lnTo>
                  <a:pt x="4085" y="19471"/>
                </a:lnTo>
                <a:lnTo>
                  <a:pt x="2574" y="19471"/>
                </a:lnTo>
                <a:cubicBezTo>
                  <a:pt x="2574" y="19471"/>
                  <a:pt x="2574" y="10029"/>
                  <a:pt x="2574" y="10029"/>
                </a:cubicBezTo>
                <a:close/>
                <a:moveTo>
                  <a:pt x="5187" y="21600"/>
                </a:moveTo>
                <a:cubicBezTo>
                  <a:pt x="5477" y="21600"/>
                  <a:pt x="5755" y="21485"/>
                  <a:pt x="5958" y="21281"/>
                </a:cubicBezTo>
                <a:cubicBezTo>
                  <a:pt x="6161" y="21076"/>
                  <a:pt x="6272" y="20800"/>
                  <a:pt x="6266" y="20514"/>
                </a:cubicBezTo>
                <a:lnTo>
                  <a:pt x="6025" y="8942"/>
                </a:lnTo>
                <a:cubicBezTo>
                  <a:pt x="6013" y="8363"/>
                  <a:pt x="5533" y="7900"/>
                  <a:pt x="4946" y="7900"/>
                </a:cubicBezTo>
                <a:lnTo>
                  <a:pt x="1494" y="7900"/>
                </a:lnTo>
                <a:cubicBezTo>
                  <a:pt x="898" y="7900"/>
                  <a:pt x="415" y="8376"/>
                  <a:pt x="415" y="8964"/>
                </a:cubicBezTo>
                <a:lnTo>
                  <a:pt x="415" y="20536"/>
                </a:lnTo>
                <a:cubicBezTo>
                  <a:pt x="415" y="21123"/>
                  <a:pt x="898" y="21600"/>
                  <a:pt x="1494" y="21600"/>
                </a:cubicBezTo>
                <a:cubicBezTo>
                  <a:pt x="1494" y="21600"/>
                  <a:pt x="5187" y="21600"/>
                  <a:pt x="5187" y="21600"/>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103" name="// Acc Name here"/>
          <p:cNvSpPr txBox="1">
            <a:spLocks noGrp="1"/>
          </p:cNvSpPr>
          <p:nvPr>
            <p:ph type="body" sz="quarter" idx="28"/>
          </p:nvPr>
        </p:nvSpPr>
        <p:spPr>
          <a:xfrm>
            <a:off x="5538942" y="8142713"/>
            <a:ext cx="2307819"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
        <p:nvSpPr>
          <p:cNvPr id="104" name="Shape"/>
          <p:cNvSpPr>
            <a:spLocks noGrp="1"/>
          </p:cNvSpPr>
          <p:nvPr>
            <p:ph type="body" sz="quarter" idx="29" hasCustomPrompt="1"/>
          </p:nvPr>
        </p:nvSpPr>
        <p:spPr>
          <a:xfrm>
            <a:off x="9049740" y="8142420"/>
            <a:ext cx="226010" cy="229187"/>
          </a:xfrm>
          <a:custGeom>
            <a:avLst/>
            <a:gdLst/>
            <a:ahLst/>
            <a:cxnLst>
              <a:cxn ang="0">
                <a:pos x="wd2" y="hd2"/>
              </a:cxn>
              <a:cxn ang="5400000">
                <a:pos x="wd2" y="hd2"/>
              </a:cxn>
              <a:cxn ang="10800000">
                <a:pos x="wd2" y="hd2"/>
              </a:cxn>
              <a:cxn ang="16200000">
                <a:pos x="wd2" y="hd2"/>
              </a:cxn>
            </a:cxnLst>
            <a:rect l="0" t="0" r="r" b="b"/>
            <a:pathLst>
              <a:path w="21600" h="21600" extrusionOk="0">
                <a:moveTo>
                  <a:pt x="14410" y="11297"/>
                </a:moveTo>
                <a:cubicBezTo>
                  <a:pt x="13088" y="11297"/>
                  <a:pt x="11943" y="12074"/>
                  <a:pt x="11428" y="13311"/>
                </a:cubicBezTo>
                <a:cubicBezTo>
                  <a:pt x="11256" y="13708"/>
                  <a:pt x="11158" y="14192"/>
                  <a:pt x="11158" y="14639"/>
                </a:cubicBezTo>
                <a:lnTo>
                  <a:pt x="11158" y="19471"/>
                </a:lnTo>
                <a:lnTo>
                  <a:pt x="9496" y="19471"/>
                </a:lnTo>
                <a:cubicBezTo>
                  <a:pt x="9516" y="14728"/>
                  <a:pt x="9520" y="11605"/>
                  <a:pt x="9509" y="10029"/>
                </a:cubicBezTo>
                <a:lnTo>
                  <a:pt x="11158" y="10029"/>
                </a:lnTo>
                <a:lnTo>
                  <a:pt x="11158" y="10326"/>
                </a:lnTo>
                <a:cubicBezTo>
                  <a:pt x="11158" y="10913"/>
                  <a:pt x="11671" y="11390"/>
                  <a:pt x="12267" y="11390"/>
                </a:cubicBezTo>
                <a:cubicBezTo>
                  <a:pt x="12631" y="11390"/>
                  <a:pt x="12970" y="11209"/>
                  <a:pt x="13170" y="10909"/>
                </a:cubicBezTo>
                <a:cubicBezTo>
                  <a:pt x="13523" y="10378"/>
                  <a:pt x="14140" y="9768"/>
                  <a:pt x="15789" y="9768"/>
                </a:cubicBezTo>
                <a:cubicBezTo>
                  <a:pt x="18076" y="9768"/>
                  <a:pt x="19441" y="11261"/>
                  <a:pt x="19441" y="13761"/>
                </a:cubicBezTo>
                <a:lnTo>
                  <a:pt x="19441" y="19471"/>
                </a:lnTo>
                <a:lnTo>
                  <a:pt x="17458" y="19471"/>
                </a:lnTo>
                <a:lnTo>
                  <a:pt x="17458" y="14903"/>
                </a:lnTo>
                <a:cubicBezTo>
                  <a:pt x="17458" y="12645"/>
                  <a:pt x="16319" y="11297"/>
                  <a:pt x="14410" y="11297"/>
                </a:cubicBezTo>
                <a:close/>
                <a:moveTo>
                  <a:pt x="16379" y="21600"/>
                </a:moveTo>
                <a:lnTo>
                  <a:pt x="20521" y="21600"/>
                </a:lnTo>
                <a:cubicBezTo>
                  <a:pt x="21117" y="21600"/>
                  <a:pt x="21600" y="21123"/>
                  <a:pt x="21600" y="20536"/>
                </a:cubicBezTo>
                <a:lnTo>
                  <a:pt x="21600" y="13761"/>
                </a:lnTo>
                <a:cubicBezTo>
                  <a:pt x="21600" y="10714"/>
                  <a:pt x="19803" y="7639"/>
                  <a:pt x="15789" y="7639"/>
                </a:cubicBezTo>
                <a:cubicBezTo>
                  <a:pt x="14703" y="7639"/>
                  <a:pt x="13784" y="7835"/>
                  <a:pt x="13021" y="8232"/>
                </a:cubicBezTo>
                <a:cubicBezTo>
                  <a:pt x="12824" y="8027"/>
                  <a:pt x="12546" y="7900"/>
                  <a:pt x="12237" y="7900"/>
                </a:cubicBezTo>
                <a:lnTo>
                  <a:pt x="8413" y="7900"/>
                </a:lnTo>
                <a:cubicBezTo>
                  <a:pt x="8117" y="7900"/>
                  <a:pt x="7835" y="8019"/>
                  <a:pt x="7631" y="8230"/>
                </a:cubicBezTo>
                <a:cubicBezTo>
                  <a:pt x="7428" y="8441"/>
                  <a:pt x="7320" y="8724"/>
                  <a:pt x="7335" y="9015"/>
                </a:cubicBezTo>
                <a:cubicBezTo>
                  <a:pt x="7354" y="9418"/>
                  <a:pt x="7370" y="11634"/>
                  <a:pt x="7336" y="19900"/>
                </a:cubicBezTo>
                <a:lnTo>
                  <a:pt x="7333" y="20536"/>
                </a:lnTo>
                <a:cubicBezTo>
                  <a:pt x="7333" y="21123"/>
                  <a:pt x="7817" y="21600"/>
                  <a:pt x="8413" y="21600"/>
                </a:cubicBezTo>
                <a:lnTo>
                  <a:pt x="12237" y="21600"/>
                </a:lnTo>
                <a:cubicBezTo>
                  <a:pt x="12834" y="21600"/>
                  <a:pt x="13317" y="21123"/>
                  <a:pt x="13317" y="20536"/>
                </a:cubicBezTo>
                <a:lnTo>
                  <a:pt x="13317" y="14639"/>
                </a:lnTo>
                <a:cubicBezTo>
                  <a:pt x="13317" y="14453"/>
                  <a:pt x="13366" y="14257"/>
                  <a:pt x="13420" y="14132"/>
                </a:cubicBezTo>
                <a:cubicBezTo>
                  <a:pt x="13554" y="13810"/>
                  <a:pt x="13835" y="13426"/>
                  <a:pt x="14410" y="13426"/>
                </a:cubicBezTo>
                <a:cubicBezTo>
                  <a:pt x="14743" y="13426"/>
                  <a:pt x="15299" y="13426"/>
                  <a:pt x="15299" y="14903"/>
                </a:cubicBezTo>
                <a:lnTo>
                  <a:pt x="15299" y="20536"/>
                </a:lnTo>
                <a:cubicBezTo>
                  <a:pt x="15299" y="21123"/>
                  <a:pt x="15783" y="21600"/>
                  <a:pt x="16379" y="21600"/>
                </a:cubicBezTo>
                <a:close/>
                <a:moveTo>
                  <a:pt x="3274" y="2129"/>
                </a:moveTo>
                <a:cubicBezTo>
                  <a:pt x="3953" y="2129"/>
                  <a:pt x="4350" y="2457"/>
                  <a:pt x="4363" y="3006"/>
                </a:cubicBezTo>
                <a:cubicBezTo>
                  <a:pt x="4363" y="3645"/>
                  <a:pt x="3763" y="3963"/>
                  <a:pt x="3179" y="4054"/>
                </a:cubicBezTo>
                <a:cubicBezTo>
                  <a:pt x="2516" y="4031"/>
                  <a:pt x="2159" y="3504"/>
                  <a:pt x="2159" y="3006"/>
                </a:cubicBezTo>
                <a:cubicBezTo>
                  <a:pt x="2159" y="2359"/>
                  <a:pt x="2735" y="2129"/>
                  <a:pt x="3274" y="2129"/>
                </a:cubicBezTo>
                <a:close/>
                <a:moveTo>
                  <a:pt x="3223" y="6183"/>
                </a:moveTo>
                <a:lnTo>
                  <a:pt x="3249" y="6183"/>
                </a:lnTo>
                <a:cubicBezTo>
                  <a:pt x="3295" y="6183"/>
                  <a:pt x="3341" y="6181"/>
                  <a:pt x="3386" y="6175"/>
                </a:cubicBezTo>
                <a:cubicBezTo>
                  <a:pt x="5262" y="5939"/>
                  <a:pt x="6522" y="4666"/>
                  <a:pt x="6522" y="2983"/>
                </a:cubicBezTo>
                <a:cubicBezTo>
                  <a:pt x="6483" y="1254"/>
                  <a:pt x="5117" y="0"/>
                  <a:pt x="3274" y="0"/>
                </a:cubicBezTo>
                <a:cubicBezTo>
                  <a:pt x="1377" y="0"/>
                  <a:pt x="0" y="1264"/>
                  <a:pt x="0" y="3006"/>
                </a:cubicBezTo>
                <a:cubicBezTo>
                  <a:pt x="0" y="4788"/>
                  <a:pt x="1416" y="6183"/>
                  <a:pt x="3223" y="6183"/>
                </a:cubicBezTo>
                <a:close/>
                <a:moveTo>
                  <a:pt x="2574" y="10029"/>
                </a:moveTo>
                <a:lnTo>
                  <a:pt x="3888" y="10029"/>
                </a:lnTo>
                <a:lnTo>
                  <a:pt x="4085" y="19471"/>
                </a:lnTo>
                <a:lnTo>
                  <a:pt x="2574" y="19471"/>
                </a:lnTo>
                <a:cubicBezTo>
                  <a:pt x="2574" y="19471"/>
                  <a:pt x="2574" y="10029"/>
                  <a:pt x="2574" y="10029"/>
                </a:cubicBezTo>
                <a:close/>
                <a:moveTo>
                  <a:pt x="5187" y="21600"/>
                </a:moveTo>
                <a:cubicBezTo>
                  <a:pt x="5477" y="21600"/>
                  <a:pt x="5755" y="21485"/>
                  <a:pt x="5958" y="21281"/>
                </a:cubicBezTo>
                <a:cubicBezTo>
                  <a:pt x="6161" y="21076"/>
                  <a:pt x="6272" y="20800"/>
                  <a:pt x="6266" y="20514"/>
                </a:cubicBezTo>
                <a:lnTo>
                  <a:pt x="6025" y="8942"/>
                </a:lnTo>
                <a:cubicBezTo>
                  <a:pt x="6013" y="8363"/>
                  <a:pt x="5533" y="7900"/>
                  <a:pt x="4946" y="7900"/>
                </a:cubicBezTo>
                <a:lnTo>
                  <a:pt x="1494" y="7900"/>
                </a:lnTo>
                <a:cubicBezTo>
                  <a:pt x="898" y="7900"/>
                  <a:pt x="415" y="8376"/>
                  <a:pt x="415" y="8964"/>
                </a:cubicBezTo>
                <a:lnTo>
                  <a:pt x="415" y="20536"/>
                </a:lnTo>
                <a:cubicBezTo>
                  <a:pt x="415" y="21123"/>
                  <a:pt x="898" y="21600"/>
                  <a:pt x="1494" y="21600"/>
                </a:cubicBezTo>
                <a:cubicBezTo>
                  <a:pt x="1494" y="21600"/>
                  <a:pt x="5187" y="21600"/>
                  <a:pt x="5187" y="21600"/>
                </a:cubicBezTo>
                <a:close/>
              </a:path>
            </a:pathLst>
          </a:custGeom>
          <a:solidFill>
            <a:srgbClr val="D19444"/>
          </a:solidFill>
        </p:spPr>
        <p:txBody>
          <a:bodyPr lIns="38100" tIns="38100" rIns="38100" bIns="38100" anchor="ctr"/>
          <a:lstStyle/>
          <a:p>
            <a:pPr algn="ctr">
              <a:defRPr sz="4200">
                <a:solidFill>
                  <a:srgbClr val="000000"/>
                </a:solidFill>
                <a:latin typeface="+mj-lt"/>
                <a:ea typeface="+mj-ea"/>
                <a:cs typeface="+mj-cs"/>
                <a:sym typeface="Gill Sans"/>
              </a:defRPr>
            </a:pPr>
            <a:r>
              <a:rPr lang="en-US"/>
              <a:t> </a:t>
            </a:r>
            <a:endParaRPr/>
          </a:p>
        </p:txBody>
      </p:sp>
      <p:sp>
        <p:nvSpPr>
          <p:cNvPr id="105" name="// Acc Name here"/>
          <p:cNvSpPr txBox="1">
            <a:spLocks noGrp="1"/>
          </p:cNvSpPr>
          <p:nvPr>
            <p:ph type="body" sz="quarter" idx="30"/>
          </p:nvPr>
        </p:nvSpPr>
        <p:spPr>
          <a:xfrm>
            <a:off x="9430644" y="8142713"/>
            <a:ext cx="2307819" cy="228601"/>
          </a:xfrm>
          <a:prstGeom prst="rect">
            <a:avLst/>
          </a:prstGeom>
        </p:spPr>
        <p:txBody>
          <a:bodyPr anchor="ctr"/>
          <a:lstStyle>
            <a:lvl1pPr>
              <a:defRPr sz="1400">
                <a:solidFill>
                  <a:srgbClr val="272726"/>
                </a:solidFill>
                <a:latin typeface="+mn-lt"/>
                <a:ea typeface="+mn-ea"/>
                <a:cs typeface="+mn-cs"/>
                <a:sym typeface="Avenir Next Demi Bold"/>
              </a:defRPr>
            </a:lvl1pPr>
          </a:lstStyle>
          <a:p>
            <a:pPr lvl="0"/>
            <a:r>
              <a:rPr lang="en-US"/>
              <a:t>Edit Master text styles</a:t>
            </a:r>
          </a:p>
        </p:txBody>
      </p:sp>
    </p:spTree>
    <p:extLst>
      <p:ext uri="{BB962C8B-B14F-4D97-AF65-F5344CB8AC3E}">
        <p14:creationId xmlns:p14="http://schemas.microsoft.com/office/powerpoint/2010/main" val="1621240446"/>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Number"/>
          <p:cNvSpPr txBox="1">
            <a:spLocks noGrp="1"/>
          </p:cNvSpPr>
          <p:nvPr>
            <p:ph type="sldNum" sz="quarter" idx="2"/>
          </p:nvPr>
        </p:nvSpPr>
        <p:spPr>
          <a:xfrm>
            <a:off x="538758" y="1130301"/>
            <a:ext cx="205185" cy="200055"/>
          </a:xfrm>
          <a:prstGeom prst="rect">
            <a:avLst/>
          </a:prstGeom>
          <a:ln w="12700">
            <a:miter lim="400000"/>
          </a:ln>
        </p:spPr>
        <p:txBody>
          <a:bodyPr wrap="none" lIns="0" tIns="0" rIns="0" bIns="0">
            <a:spAutoFit/>
          </a:bodyPr>
          <a:lstStyle>
            <a:lvl1pPr>
              <a:defRPr sz="1300" b="1">
                <a:solidFill>
                  <a:srgbClr val="A6AAA9"/>
                </a:solidFill>
                <a:latin typeface="Arial" panose="020B0604020202020204" pitchFamily="34" charset="0"/>
                <a:ea typeface="Arial" panose="020B0604020202020204" pitchFamily="34" charset="0"/>
                <a:cs typeface="Arial" panose="020B0604020202020204" pitchFamily="34" charset="0"/>
                <a:sym typeface="Avenir Next"/>
              </a:defRPr>
            </a:lvl1pPr>
          </a:lstStyle>
          <a:p>
            <a:fld id="{86CB4B4D-7CA3-9044-876B-883B54F8677D}" type="slidenum">
              <a:rPr lang="en-US" smtClean="0"/>
              <a:pPr/>
              <a:t>‹#›</a:t>
            </a:fld>
            <a:endParaRPr lang="en-US" dirty="0"/>
          </a:p>
        </p:txBody>
      </p:sp>
      <p:sp>
        <p:nvSpPr>
          <p:cNvPr id="3" name="Title Text"/>
          <p:cNvSpPr txBox="1">
            <a:spLocks noGrp="1"/>
          </p:cNvSpPr>
          <p:nvPr>
            <p:ph type="title"/>
          </p:nvPr>
        </p:nvSpPr>
        <p:spPr>
          <a:xfrm>
            <a:off x="1295400" y="1128117"/>
            <a:ext cx="10414000" cy="104576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lstStyle/>
          <a:p>
            <a:r>
              <a:rPr dirty="0"/>
              <a:t>Title Text</a:t>
            </a:r>
          </a:p>
        </p:txBody>
      </p:sp>
      <p:sp>
        <p:nvSpPr>
          <p:cNvPr id="4" name="Body Level One…"/>
          <p:cNvSpPr txBox="1">
            <a:spLocks noGrp="1"/>
          </p:cNvSpPr>
          <p:nvPr>
            <p:ph type="body" idx="1"/>
          </p:nvPr>
        </p:nvSpPr>
        <p:spPr>
          <a:xfrm>
            <a:off x="1270000" y="3505100"/>
            <a:ext cx="10464800" cy="4116538"/>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Lst>
  <p:transition spd="med"/>
  <p:txStyles>
    <p:titleStyle>
      <a:lvl1pPr marL="0" marR="0" indent="0" algn="l" defTabSz="584200" rtl="0" eaLnBrk="1" latinLnBrk="0" hangingPunct="1">
        <a:lnSpc>
          <a:spcPct val="100000"/>
        </a:lnSpc>
        <a:spcBef>
          <a:spcPts val="0"/>
        </a:spcBef>
        <a:spcAft>
          <a:spcPts val="0"/>
        </a:spcAft>
        <a:buClrTx/>
        <a:buSzTx/>
        <a:buFontTx/>
        <a:buNone/>
        <a:tabLst/>
        <a:defRPr sz="4800" b="0" i="0" u="none" strike="noStrike" cap="none" spc="0" baseline="0">
          <a:ln>
            <a:noFill/>
          </a:ln>
          <a:solidFill>
            <a:srgbClr val="272726"/>
          </a:solidFill>
          <a:uFillTx/>
          <a:latin typeface="Arial Black" panose="020B0A04020102020204" pitchFamily="34" charset="0"/>
          <a:ea typeface="+mn-ea"/>
          <a:cs typeface="+mn-cs"/>
          <a:sym typeface="Avenir Next Demi Bold"/>
        </a:defRPr>
      </a:lvl1pPr>
      <a:lvl2pPr marL="0" marR="0" indent="228600" algn="l" defTabSz="584200" rtl="0" eaLnBrk="1" latinLnBrk="0" hangingPunct="1">
        <a:lnSpc>
          <a:spcPct val="100000"/>
        </a:lnSpc>
        <a:spcBef>
          <a:spcPts val="0"/>
        </a:spcBef>
        <a:spcAft>
          <a:spcPts val="0"/>
        </a:spcAft>
        <a:buClrTx/>
        <a:buSzTx/>
        <a:buFontTx/>
        <a:buNone/>
        <a:tabLst/>
        <a:defRPr sz="4800" b="0" i="0" u="none" strike="noStrike" cap="none" spc="0" baseline="0">
          <a:ln>
            <a:noFill/>
          </a:ln>
          <a:solidFill>
            <a:srgbClr val="272726"/>
          </a:solidFill>
          <a:uFillTx/>
          <a:latin typeface="+mn-lt"/>
          <a:ea typeface="+mn-ea"/>
          <a:cs typeface="+mn-cs"/>
          <a:sym typeface="Avenir Next Demi Bold"/>
        </a:defRPr>
      </a:lvl2pPr>
      <a:lvl3pPr marL="0" marR="0" indent="457200" algn="l" defTabSz="584200" rtl="0" eaLnBrk="1" latinLnBrk="0" hangingPunct="1">
        <a:lnSpc>
          <a:spcPct val="100000"/>
        </a:lnSpc>
        <a:spcBef>
          <a:spcPts val="0"/>
        </a:spcBef>
        <a:spcAft>
          <a:spcPts val="0"/>
        </a:spcAft>
        <a:buClrTx/>
        <a:buSzTx/>
        <a:buFontTx/>
        <a:buNone/>
        <a:tabLst/>
        <a:defRPr sz="4800" b="0" i="0" u="none" strike="noStrike" cap="none" spc="0" baseline="0">
          <a:ln>
            <a:noFill/>
          </a:ln>
          <a:solidFill>
            <a:srgbClr val="272726"/>
          </a:solidFill>
          <a:uFillTx/>
          <a:latin typeface="+mn-lt"/>
          <a:ea typeface="+mn-ea"/>
          <a:cs typeface="+mn-cs"/>
          <a:sym typeface="Avenir Next Demi Bold"/>
        </a:defRPr>
      </a:lvl3pPr>
      <a:lvl4pPr marL="0" marR="0" indent="685800" algn="l" defTabSz="584200" rtl="0" eaLnBrk="1" latinLnBrk="0" hangingPunct="1">
        <a:lnSpc>
          <a:spcPct val="100000"/>
        </a:lnSpc>
        <a:spcBef>
          <a:spcPts val="0"/>
        </a:spcBef>
        <a:spcAft>
          <a:spcPts val="0"/>
        </a:spcAft>
        <a:buClrTx/>
        <a:buSzTx/>
        <a:buFontTx/>
        <a:buNone/>
        <a:tabLst/>
        <a:defRPr sz="4800" b="0" i="0" u="none" strike="noStrike" cap="none" spc="0" baseline="0">
          <a:ln>
            <a:noFill/>
          </a:ln>
          <a:solidFill>
            <a:srgbClr val="272726"/>
          </a:solidFill>
          <a:uFillTx/>
          <a:latin typeface="+mn-lt"/>
          <a:ea typeface="+mn-ea"/>
          <a:cs typeface="+mn-cs"/>
          <a:sym typeface="Avenir Next Demi Bold"/>
        </a:defRPr>
      </a:lvl4pPr>
      <a:lvl5pPr marL="0" marR="0" indent="914400" algn="l" defTabSz="584200" rtl="0" eaLnBrk="1" latinLnBrk="0" hangingPunct="1">
        <a:lnSpc>
          <a:spcPct val="100000"/>
        </a:lnSpc>
        <a:spcBef>
          <a:spcPts val="0"/>
        </a:spcBef>
        <a:spcAft>
          <a:spcPts val="0"/>
        </a:spcAft>
        <a:buClrTx/>
        <a:buSzTx/>
        <a:buFontTx/>
        <a:buNone/>
        <a:tabLst/>
        <a:defRPr sz="4800" b="0" i="0" u="none" strike="noStrike" cap="none" spc="0" baseline="0">
          <a:ln>
            <a:noFill/>
          </a:ln>
          <a:solidFill>
            <a:srgbClr val="272726"/>
          </a:solidFill>
          <a:uFillTx/>
          <a:latin typeface="+mn-lt"/>
          <a:ea typeface="+mn-ea"/>
          <a:cs typeface="+mn-cs"/>
          <a:sym typeface="Avenir Next Demi Bold"/>
        </a:defRPr>
      </a:lvl5pPr>
      <a:lvl6pPr marL="0" marR="0" indent="1143000" algn="l" defTabSz="584200" rtl="0" eaLnBrk="1" latinLnBrk="0" hangingPunct="1">
        <a:lnSpc>
          <a:spcPct val="100000"/>
        </a:lnSpc>
        <a:spcBef>
          <a:spcPts val="0"/>
        </a:spcBef>
        <a:spcAft>
          <a:spcPts val="0"/>
        </a:spcAft>
        <a:buClrTx/>
        <a:buSzTx/>
        <a:buFontTx/>
        <a:buNone/>
        <a:tabLst/>
        <a:defRPr sz="4800" b="0" i="0" u="none" strike="noStrike" cap="none" spc="0" baseline="0">
          <a:ln>
            <a:noFill/>
          </a:ln>
          <a:solidFill>
            <a:srgbClr val="272726"/>
          </a:solidFill>
          <a:uFillTx/>
          <a:latin typeface="+mn-lt"/>
          <a:ea typeface="+mn-ea"/>
          <a:cs typeface="+mn-cs"/>
          <a:sym typeface="Avenir Next Demi Bold"/>
        </a:defRPr>
      </a:lvl6pPr>
      <a:lvl7pPr marL="0" marR="0" indent="1371600" algn="l" defTabSz="584200" rtl="0" eaLnBrk="1" latinLnBrk="0" hangingPunct="1">
        <a:lnSpc>
          <a:spcPct val="100000"/>
        </a:lnSpc>
        <a:spcBef>
          <a:spcPts val="0"/>
        </a:spcBef>
        <a:spcAft>
          <a:spcPts val="0"/>
        </a:spcAft>
        <a:buClrTx/>
        <a:buSzTx/>
        <a:buFontTx/>
        <a:buNone/>
        <a:tabLst/>
        <a:defRPr sz="4800" b="0" i="0" u="none" strike="noStrike" cap="none" spc="0" baseline="0">
          <a:ln>
            <a:noFill/>
          </a:ln>
          <a:solidFill>
            <a:srgbClr val="272726"/>
          </a:solidFill>
          <a:uFillTx/>
          <a:latin typeface="+mn-lt"/>
          <a:ea typeface="+mn-ea"/>
          <a:cs typeface="+mn-cs"/>
          <a:sym typeface="Avenir Next Demi Bold"/>
        </a:defRPr>
      </a:lvl7pPr>
      <a:lvl8pPr marL="0" marR="0" indent="1600200" algn="l" defTabSz="584200" rtl="0" eaLnBrk="1" latinLnBrk="0" hangingPunct="1">
        <a:lnSpc>
          <a:spcPct val="100000"/>
        </a:lnSpc>
        <a:spcBef>
          <a:spcPts val="0"/>
        </a:spcBef>
        <a:spcAft>
          <a:spcPts val="0"/>
        </a:spcAft>
        <a:buClrTx/>
        <a:buSzTx/>
        <a:buFontTx/>
        <a:buNone/>
        <a:tabLst/>
        <a:defRPr sz="4800" b="0" i="0" u="none" strike="noStrike" cap="none" spc="0" baseline="0">
          <a:ln>
            <a:noFill/>
          </a:ln>
          <a:solidFill>
            <a:srgbClr val="272726"/>
          </a:solidFill>
          <a:uFillTx/>
          <a:latin typeface="+mn-lt"/>
          <a:ea typeface="+mn-ea"/>
          <a:cs typeface="+mn-cs"/>
          <a:sym typeface="Avenir Next Demi Bold"/>
        </a:defRPr>
      </a:lvl8pPr>
      <a:lvl9pPr marL="0" marR="0" indent="1828800" algn="l" defTabSz="584200" rtl="0" eaLnBrk="1" latinLnBrk="0" hangingPunct="1">
        <a:lnSpc>
          <a:spcPct val="100000"/>
        </a:lnSpc>
        <a:spcBef>
          <a:spcPts val="0"/>
        </a:spcBef>
        <a:spcAft>
          <a:spcPts val="0"/>
        </a:spcAft>
        <a:buClrTx/>
        <a:buSzTx/>
        <a:buFontTx/>
        <a:buNone/>
        <a:tabLst/>
        <a:defRPr sz="4800" b="0" i="0" u="none" strike="noStrike" cap="none" spc="0" baseline="0">
          <a:ln>
            <a:noFill/>
          </a:ln>
          <a:solidFill>
            <a:srgbClr val="272726"/>
          </a:solidFill>
          <a:uFillTx/>
          <a:latin typeface="+mn-lt"/>
          <a:ea typeface="+mn-ea"/>
          <a:cs typeface="+mn-cs"/>
          <a:sym typeface="Avenir Next Demi Bold"/>
        </a:defRPr>
      </a:lvl9pPr>
    </p:titleStyle>
    <p:bodyStyle>
      <a:lvl1pPr marL="0" marR="0" indent="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rial" panose="020B0604020202020204" pitchFamily="34" charset="0"/>
          <a:ea typeface="Arial" panose="020B0604020202020204" pitchFamily="34" charset="0"/>
          <a:cs typeface="Arial" panose="020B0604020202020204" pitchFamily="34" charset="0"/>
          <a:sym typeface="Avenir Next"/>
        </a:defRPr>
      </a:lvl1pPr>
      <a:lvl2pPr marL="0" marR="0" indent="228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rial" panose="020B0604020202020204" pitchFamily="34" charset="0"/>
          <a:ea typeface="Arial" panose="020B0604020202020204" pitchFamily="34" charset="0"/>
          <a:cs typeface="Arial" panose="020B0604020202020204" pitchFamily="34" charset="0"/>
          <a:sym typeface="Avenir Next"/>
        </a:defRPr>
      </a:lvl2pPr>
      <a:lvl3pPr marL="0" marR="0" indent="457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rial" panose="020B0604020202020204" pitchFamily="34" charset="0"/>
          <a:ea typeface="Arial" panose="020B0604020202020204" pitchFamily="34" charset="0"/>
          <a:cs typeface="Arial" panose="020B0604020202020204" pitchFamily="34" charset="0"/>
          <a:sym typeface="Avenir Next"/>
        </a:defRPr>
      </a:lvl3pPr>
      <a:lvl4pPr marL="0" marR="0" indent="685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rial" panose="020B0604020202020204" pitchFamily="34" charset="0"/>
          <a:ea typeface="Arial" panose="020B0604020202020204" pitchFamily="34" charset="0"/>
          <a:cs typeface="Arial" panose="020B0604020202020204" pitchFamily="34" charset="0"/>
          <a:sym typeface="Avenir Next"/>
        </a:defRPr>
      </a:lvl4pPr>
      <a:lvl5pPr marL="0" marR="0" indent="9144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rial" panose="020B0604020202020204" pitchFamily="34" charset="0"/>
          <a:ea typeface="Arial" panose="020B0604020202020204" pitchFamily="34" charset="0"/>
          <a:cs typeface="Arial" panose="020B0604020202020204" pitchFamily="34" charset="0"/>
          <a:sym typeface="Avenir Next"/>
        </a:defRPr>
      </a:lvl5pPr>
      <a:lvl6pPr marL="0" marR="0" indent="11430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6pPr>
      <a:lvl7pPr marL="0" marR="0" indent="1371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7pPr>
      <a:lvl8pPr marL="0" marR="0" indent="1600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8pPr>
      <a:lvl9pPr marL="0" marR="0" indent="1828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9pPr>
    </p:bodyStyle>
    <p:otherStyle>
      <a:lvl1pPr marL="0" marR="0" indent="0" algn="ctr" defTabSz="584200" eaLnBrk="1" latinLnBrk="0" hangingPunct="1">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Avenir Next"/>
        </a:defRPr>
      </a:lvl1pPr>
      <a:lvl2pPr marL="0" marR="0" indent="228600" algn="ctr" defTabSz="584200" eaLnBrk="1" latinLnBrk="0" hangingPunct="1">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Avenir Next"/>
        </a:defRPr>
      </a:lvl2pPr>
      <a:lvl3pPr marL="0" marR="0" indent="457200" algn="ctr" defTabSz="584200" eaLnBrk="1" latinLnBrk="0" hangingPunct="1">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Avenir Next"/>
        </a:defRPr>
      </a:lvl3pPr>
      <a:lvl4pPr marL="0" marR="0" indent="685800" algn="ctr" defTabSz="584200" eaLnBrk="1" latinLnBrk="0" hangingPunct="1">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Avenir Next"/>
        </a:defRPr>
      </a:lvl4pPr>
      <a:lvl5pPr marL="0" marR="0" indent="914400" algn="ctr" defTabSz="584200" eaLnBrk="1" latinLnBrk="0" hangingPunct="1">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Avenir Next"/>
        </a:defRPr>
      </a:lvl5pPr>
      <a:lvl6pPr marL="0" marR="0" indent="1143000" algn="ctr" defTabSz="584200" eaLnBrk="1" latinLnBrk="0" hangingPunct="1">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Avenir Next"/>
        </a:defRPr>
      </a:lvl6pPr>
      <a:lvl7pPr marL="0" marR="0" indent="1371600" algn="ctr" defTabSz="584200" eaLnBrk="1" latinLnBrk="0" hangingPunct="1">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Avenir Next"/>
        </a:defRPr>
      </a:lvl7pPr>
      <a:lvl8pPr marL="0" marR="0" indent="1600200" algn="ctr" defTabSz="584200" eaLnBrk="1" latinLnBrk="0" hangingPunct="1">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Avenir Next"/>
        </a:defRPr>
      </a:lvl8pPr>
      <a:lvl9pPr marL="0" marR="0" indent="1828800" algn="ctr" defTabSz="584200" eaLnBrk="1" latinLnBrk="0" hangingPunct="1">
        <a:lnSpc>
          <a:spcPct val="100000"/>
        </a:lnSpc>
        <a:spcBef>
          <a:spcPts val="0"/>
        </a:spcBef>
        <a:spcAft>
          <a:spcPts val="0"/>
        </a:spcAft>
        <a:buClrTx/>
        <a:buSzTx/>
        <a:buFontTx/>
        <a:buNone/>
        <a:tabLst/>
        <a:defRPr sz="1300" b="1" i="0" u="none" strike="noStrike" cap="none" spc="0" baseline="0">
          <a:ln>
            <a:noFill/>
          </a:ln>
          <a:solidFill>
            <a:schemeClr val="tx1"/>
          </a:solidFill>
          <a:uFillTx/>
          <a:latin typeface="+mn-lt"/>
          <a:ea typeface="+mn-ea"/>
          <a:cs typeface="+mn-cs"/>
          <a:sym typeface="Avenir Nex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3.xml"/><Relationship Id="rId5" Type="http://schemas.openxmlformats.org/officeDocument/2006/relationships/image" Target="../media/image25.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g"/><Relationship Id="rId1" Type="http://schemas.openxmlformats.org/officeDocument/2006/relationships/slideLayout" Target="../slideLayouts/slideLayout3.xml"/><Relationship Id="rId5" Type="http://schemas.openxmlformats.org/officeDocument/2006/relationships/image" Target="../media/image34.jpeg"/><Relationship Id="rId4" Type="http://schemas.openxmlformats.org/officeDocument/2006/relationships/image" Target="../media/image33.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Presentation theme here"/>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528"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1257301" y="1380068"/>
            <a:ext cx="10490201" cy="6993467"/>
          </a:xfrm>
          <a:prstGeom prst="rect">
            <a:avLst/>
          </a:prstGeom>
        </p:spPr>
      </p:pic>
      <p:sp>
        <p:nvSpPr>
          <p:cNvPr id="529" name="Rectangle"/>
          <p:cNvSpPr>
            <a:spLocks noGrp="1"/>
          </p:cNvSpPr>
          <p:nvPr>
            <p:ph type="body" idx="17"/>
          </p:nvPr>
        </p:nvSpPr>
        <p:spPr>
          <a:xfrm>
            <a:off x="533400" y="5260937"/>
            <a:ext cx="8364736" cy="2755717"/>
          </a:xfrm>
          <a:prstGeom prst="rect">
            <a:avLst/>
          </a:prstGeom>
        </p:spPr>
        <p:txBody>
          <a:bodyPr/>
          <a:lstStyle/>
          <a:p>
            <a:pPr algn="ctr">
              <a:defRPr sz="4200">
                <a:solidFill>
                  <a:srgbClr val="000000"/>
                </a:solidFill>
                <a:latin typeface="+mj-lt"/>
                <a:ea typeface="+mj-ea"/>
                <a:cs typeface="+mj-cs"/>
                <a:sym typeface="Gill Sans"/>
              </a:defRPr>
            </a:pPr>
            <a:endParaRPr dirty="0"/>
          </a:p>
        </p:txBody>
      </p:sp>
      <p:sp>
        <p:nvSpPr>
          <p:cNvPr id="530" name="Financial Report // 2020"/>
          <p:cNvSpPr txBox="1">
            <a:spLocks noGrp="1"/>
          </p:cNvSpPr>
          <p:nvPr>
            <p:ph type="ctrTitle"/>
          </p:nvPr>
        </p:nvSpPr>
        <p:spPr>
          <a:prstGeom prst="rect">
            <a:avLst/>
          </a:prstGeom>
        </p:spPr>
        <p:txBody>
          <a:bodyPr/>
          <a:lstStyle/>
          <a:p>
            <a:r>
              <a:rPr lang="en-US" dirty="0"/>
              <a:t>Parking Garage Slides for Sika Presentation</a:t>
            </a:r>
            <a:endParaRPr dirty="0"/>
          </a:p>
        </p:txBody>
      </p:sp>
      <p:sp>
        <p:nvSpPr>
          <p:cNvPr id="531" name="Company name"/>
          <p:cNvSpPr txBox="1">
            <a:spLocks noGrp="1"/>
          </p:cNvSpPr>
          <p:nvPr>
            <p:ph type="body" idx="18"/>
          </p:nvPr>
        </p:nvSpPr>
        <p:spPr>
          <a:prstGeom prst="rect">
            <a:avLst/>
          </a:prstGeom>
        </p:spPr>
        <p:txBody>
          <a:bodyPr/>
          <a:lstStyle/>
          <a:p>
            <a:r>
              <a:rPr lang="en-US" dirty="0">
                <a:solidFill>
                  <a:srgbClr val="1C8EFC"/>
                </a:solidFill>
              </a:rPr>
              <a:t>Western &amp; Sika </a:t>
            </a:r>
            <a:endParaRPr dirty="0">
              <a:solidFill>
                <a:srgbClr val="1C8EFC"/>
              </a:solidFill>
            </a:endParaRPr>
          </a:p>
        </p:txBody>
      </p:sp>
      <p:pic>
        <p:nvPicPr>
          <p:cNvPr id="10" name="Picture 9">
            <a:extLst>
              <a:ext uri="{FF2B5EF4-FFF2-40B4-BE49-F238E27FC236}">
                <a16:creationId xmlns:a16="http://schemas.microsoft.com/office/drawing/2014/main" id="{80B1FA60-A14C-4413-8245-6231D39409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800" y="392743"/>
            <a:ext cx="2743200" cy="737558"/>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Slide Number"/>
          <p:cNvSpPr txBox="1">
            <a:spLocks noGrp="1"/>
          </p:cNvSpPr>
          <p:nvPr>
            <p:ph type="sldNum" sz="quarter" idx="2"/>
          </p:nvPr>
        </p:nvSpPr>
        <p:spPr>
          <a:xfrm>
            <a:off x="556393" y="1130301"/>
            <a:ext cx="16991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10</a:t>
            </a:fld>
            <a:endParaRPr/>
          </a:p>
        </p:txBody>
      </p:sp>
      <p:sp>
        <p:nvSpPr>
          <p:cNvPr id="526"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pic>
        <p:nvPicPr>
          <p:cNvPr id="528"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1262994" y="1380068"/>
            <a:ext cx="10478810" cy="6993467"/>
          </a:xfrm>
          <a:prstGeom prst="rect">
            <a:avLst/>
          </a:prstGeom>
        </p:spPr>
      </p:pic>
      <p:sp>
        <p:nvSpPr>
          <p:cNvPr id="529" name="Rectangle"/>
          <p:cNvSpPr>
            <a:spLocks noGrp="1"/>
          </p:cNvSpPr>
          <p:nvPr>
            <p:ph type="body" idx="17"/>
          </p:nvPr>
        </p:nvSpPr>
        <p:spPr>
          <a:xfrm>
            <a:off x="533400" y="5260937"/>
            <a:ext cx="8364736" cy="2755717"/>
          </a:xfrm>
          <a:prstGeom prst="rect">
            <a:avLst/>
          </a:prstGeom>
        </p:spPr>
        <p:txBody>
          <a:bodyPr/>
          <a:lstStyle/>
          <a:p>
            <a:pPr algn="ctr">
              <a:defRPr sz="4200">
                <a:solidFill>
                  <a:srgbClr val="000000"/>
                </a:solidFill>
                <a:latin typeface="+mj-lt"/>
                <a:ea typeface="+mj-ea"/>
                <a:cs typeface="+mj-cs"/>
                <a:sym typeface="Gill Sans"/>
              </a:defRPr>
            </a:pPr>
            <a:endParaRPr dirty="0"/>
          </a:p>
        </p:txBody>
      </p:sp>
      <p:sp>
        <p:nvSpPr>
          <p:cNvPr id="530" name="Financial Report // 2020"/>
          <p:cNvSpPr txBox="1">
            <a:spLocks noGrp="1"/>
          </p:cNvSpPr>
          <p:nvPr>
            <p:ph type="ctrTitle"/>
          </p:nvPr>
        </p:nvSpPr>
        <p:spPr>
          <a:prstGeom prst="rect">
            <a:avLst/>
          </a:prstGeom>
        </p:spPr>
        <p:txBody>
          <a:bodyPr/>
          <a:lstStyle/>
          <a:p>
            <a:r>
              <a:rPr lang="en-US" dirty="0"/>
              <a:t>Parts of the Garage to Inspect</a:t>
            </a:r>
            <a:endParaRPr dirty="0"/>
          </a:p>
        </p:txBody>
      </p:sp>
      <p:sp>
        <p:nvSpPr>
          <p:cNvPr id="531" name="Company name"/>
          <p:cNvSpPr txBox="1">
            <a:spLocks noGrp="1"/>
          </p:cNvSpPr>
          <p:nvPr>
            <p:ph type="body" idx="18"/>
          </p:nvPr>
        </p:nvSpPr>
        <p:spPr>
          <a:prstGeom prst="rect">
            <a:avLst/>
          </a:prstGeom>
        </p:spPr>
        <p:txBody>
          <a:bodyPr/>
          <a:lstStyle/>
          <a:p>
            <a:r>
              <a:rPr lang="en-US" dirty="0">
                <a:solidFill>
                  <a:srgbClr val="1C8EFC"/>
                </a:solidFill>
              </a:rPr>
              <a:t>Part two</a:t>
            </a:r>
            <a:endParaRPr dirty="0">
              <a:solidFill>
                <a:srgbClr val="1C8EFC"/>
              </a:solidFill>
            </a:endParaRPr>
          </a:p>
        </p:txBody>
      </p:sp>
      <p:sp>
        <p:nvSpPr>
          <p:cNvPr id="12" name="Presentation theme here">
            <a:extLst>
              <a:ext uri="{FF2B5EF4-FFF2-40B4-BE49-F238E27FC236}">
                <a16:creationId xmlns:a16="http://schemas.microsoft.com/office/drawing/2014/main" id="{E4542E06-7E9C-4B47-B3BB-FA32F1077EAE}"/>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3" name="Picture 12">
            <a:extLst>
              <a:ext uri="{FF2B5EF4-FFF2-40B4-BE49-F238E27FC236}">
                <a16:creationId xmlns:a16="http://schemas.microsoft.com/office/drawing/2014/main" id="{9BCAB3C4-CD40-4025-910B-51DB617628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spTree>
    <p:extLst>
      <p:ext uri="{BB962C8B-B14F-4D97-AF65-F5344CB8AC3E}">
        <p14:creationId xmlns:p14="http://schemas.microsoft.com/office/powerpoint/2010/main" val="250723975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a:extLst>
              <a:ext uri="{FF2B5EF4-FFF2-40B4-BE49-F238E27FC236}">
                <a16:creationId xmlns:a16="http://schemas.microsoft.com/office/drawing/2014/main" id="{1D7C3CC8-CD1D-4D87-9BAF-619E3D53A366}"/>
              </a:ext>
            </a:extLst>
          </p:cNvPr>
          <p:cNvPicPr>
            <a:picLocks noChangeAspect="1"/>
          </p:cNvPicPr>
          <p:nvPr/>
        </p:nvPicPr>
        <p:blipFill rotWithShape="1">
          <a:blip r:embed="rId2">
            <a:extLst>
              <a:ext uri="{28A0092B-C50C-407E-A947-70E740481C1C}">
                <a14:useLocalDpi xmlns:a14="http://schemas.microsoft.com/office/drawing/2010/main" val="0"/>
              </a:ext>
            </a:extLst>
          </a:blip>
          <a:srcRect r="12763"/>
          <a:stretch/>
        </p:blipFill>
        <p:spPr>
          <a:xfrm>
            <a:off x="6297105" y="3046335"/>
            <a:ext cx="5472456" cy="4704795"/>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pic>
        <p:nvPicPr>
          <p:cNvPr id="566" name="Image"/>
          <p:cNvPicPr>
            <a:picLocks noGrp="1" noChangeAspect="1"/>
          </p:cNvPicPr>
          <p:nvPr>
            <p:ph type="pic" idx="16"/>
          </p:nvPr>
        </p:nvPicPr>
        <p:blipFill>
          <a:blip r:embed="rId3" cstate="print">
            <a:extLst>
              <a:ext uri="{28A0092B-C50C-407E-A947-70E740481C1C}">
                <a14:useLocalDpi xmlns:a14="http://schemas.microsoft.com/office/drawing/2010/main" val="0"/>
              </a:ext>
            </a:extLst>
          </a:blip>
          <a:stretch>
            <a:fillRect/>
          </a:stretch>
        </p:blipFill>
        <p:spPr>
          <a:xfrm>
            <a:off x="1120551" y="1537487"/>
            <a:ext cx="4865479" cy="3649109"/>
          </a:xfrm>
          <a:prstGeom prst="rect">
            <a:avLst/>
          </a:prstGeom>
        </p:spPr>
      </p:pic>
      <p:sp>
        <p:nvSpPr>
          <p:cNvPr id="562" name="Slide Number"/>
          <p:cNvSpPr txBox="1">
            <a:spLocks noGrp="1"/>
          </p:cNvSpPr>
          <p:nvPr>
            <p:ph type="sldNum" sz="quarter" idx="2"/>
          </p:nvPr>
        </p:nvSpPr>
        <p:spPr>
          <a:xfrm>
            <a:off x="556393" y="1130301"/>
            <a:ext cx="16991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11</a:t>
            </a:fld>
            <a:endParaRPr/>
          </a:p>
        </p:txBody>
      </p:sp>
      <p:sp>
        <p:nvSpPr>
          <p:cNvPr id="564"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dirty="0"/>
          </a:p>
        </p:txBody>
      </p:sp>
      <p:sp>
        <p:nvSpPr>
          <p:cNvPr id="567" name="Rectangle"/>
          <p:cNvSpPr>
            <a:spLocks noGrp="1"/>
          </p:cNvSpPr>
          <p:nvPr>
            <p:ph type="body" idx="17"/>
          </p:nvPr>
        </p:nvSpPr>
        <p:spPr>
          <a:xfrm>
            <a:off x="751181" y="5720832"/>
            <a:ext cx="8146957" cy="3056434"/>
          </a:xfrm>
          <a:prstGeom prst="rect">
            <a:avLst/>
          </a:prstGeom>
          <a:effectLst/>
        </p:spPr>
        <p:txBody>
          <a:bodyPr/>
          <a:lstStyle/>
          <a:p>
            <a:pPr algn="ctr">
              <a:defRPr sz="4200">
                <a:solidFill>
                  <a:srgbClr val="000000"/>
                </a:solidFill>
                <a:latin typeface="+mj-lt"/>
                <a:ea typeface="+mj-ea"/>
                <a:cs typeface="+mj-cs"/>
                <a:sym typeface="Gill Sans"/>
              </a:defRPr>
            </a:pPr>
            <a:endParaRPr dirty="0"/>
          </a:p>
        </p:txBody>
      </p:sp>
      <p:sp>
        <p:nvSpPr>
          <p:cNvPr id="569" name="Name Surname"/>
          <p:cNvSpPr txBox="1">
            <a:spLocks noGrp="1"/>
          </p:cNvSpPr>
          <p:nvPr>
            <p:ph type="title"/>
          </p:nvPr>
        </p:nvSpPr>
        <p:spPr>
          <a:xfrm>
            <a:off x="1257300" y="6457731"/>
            <a:ext cx="7134716" cy="446981"/>
          </a:xfrm>
          <a:prstGeom prst="rect">
            <a:avLst/>
          </a:prstGeom>
        </p:spPr>
        <p:txBody>
          <a:bodyPr/>
          <a:lstStyle/>
          <a:p>
            <a:r>
              <a:rPr lang="en-US" dirty="0"/>
              <a:t>Concrete Beams</a:t>
            </a:r>
            <a:endParaRPr dirty="0"/>
          </a:p>
        </p:txBody>
      </p:sp>
      <p:sp>
        <p:nvSpPr>
          <p:cNvPr id="570" name="Sed posuere consectetur est at lobortis. Praesent commodo cursus magna, vel scelerisque nisl consectetur et. Cum sociis natoque penatibus et magnis dis parturient montes, nascetur ridiculus mus. Lorem ipsum dolor sit amet, consectetur adipiscing elit."/>
          <p:cNvSpPr txBox="1">
            <a:spLocks noGrp="1"/>
          </p:cNvSpPr>
          <p:nvPr>
            <p:ph type="body" sz="quarter" idx="1"/>
          </p:nvPr>
        </p:nvSpPr>
        <p:spPr>
          <a:xfrm>
            <a:off x="1270000" y="7294542"/>
            <a:ext cx="7109316" cy="1482725"/>
          </a:xfrm>
          <a:prstGeom prst="rect">
            <a:avLst/>
          </a:prstGeom>
        </p:spPr>
        <p:txBody>
          <a:bodyPr anchor="t"/>
          <a:lstStyle/>
          <a:p>
            <a:r>
              <a:rPr lang="en-US" dirty="0"/>
              <a:t>A visual survey should be done to detect corrosion and exposed steel.</a:t>
            </a:r>
            <a:endParaRPr dirty="0"/>
          </a:p>
        </p:txBody>
      </p:sp>
      <p:sp>
        <p:nvSpPr>
          <p:cNvPr id="13" name="Presentation theme here">
            <a:extLst>
              <a:ext uri="{FF2B5EF4-FFF2-40B4-BE49-F238E27FC236}">
                <a16:creationId xmlns:a16="http://schemas.microsoft.com/office/drawing/2014/main" id="{E3AD0E3C-06DC-4718-B0A8-5D57F58D9799}"/>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6" name="Picture 15">
            <a:extLst>
              <a:ext uri="{FF2B5EF4-FFF2-40B4-BE49-F238E27FC236}">
                <a16:creationId xmlns:a16="http://schemas.microsoft.com/office/drawing/2014/main" id="{0D079297-806F-4E34-91A4-FDFA307138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pic>
        <p:nvPicPr>
          <p:cNvPr id="14" name="Image">
            <a:extLst>
              <a:ext uri="{FF2B5EF4-FFF2-40B4-BE49-F238E27FC236}">
                <a16:creationId xmlns:a16="http://schemas.microsoft.com/office/drawing/2014/main" id="{48418FCE-7472-4E78-9943-6013F47A72C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5532" r="11092" b="30235"/>
          <a:stretch/>
        </p:blipFill>
        <p:spPr>
          <a:xfrm>
            <a:off x="6600593" y="629738"/>
            <a:ext cx="4865479" cy="1815497"/>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42272640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Slide Number"/>
          <p:cNvSpPr txBox="1">
            <a:spLocks noGrp="1"/>
          </p:cNvSpPr>
          <p:nvPr>
            <p:ph type="sldNum" sz="quarter" idx="2"/>
          </p:nvPr>
        </p:nvSpPr>
        <p:spPr>
          <a:xfrm>
            <a:off x="556393" y="1130301"/>
            <a:ext cx="16991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12</a:t>
            </a:fld>
            <a:endParaRPr/>
          </a:p>
        </p:txBody>
      </p:sp>
      <p:sp>
        <p:nvSpPr>
          <p:cNvPr id="535"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pic>
        <p:nvPicPr>
          <p:cNvPr id="537"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6649983" y="1478457"/>
            <a:ext cx="5097516" cy="6796689"/>
          </a:xfrm>
          <a:prstGeom prst="rect">
            <a:avLst/>
          </a:prstGeom>
        </p:spPr>
      </p:pic>
      <p:sp>
        <p:nvSpPr>
          <p:cNvPr id="19" name="Our Mission">
            <a:extLst>
              <a:ext uri="{FF2B5EF4-FFF2-40B4-BE49-F238E27FC236}">
                <a16:creationId xmlns:a16="http://schemas.microsoft.com/office/drawing/2014/main" id="{A536C7A5-3B30-4859-8B06-47B5795AB677}"/>
              </a:ext>
            </a:extLst>
          </p:cNvPr>
          <p:cNvSpPr txBox="1">
            <a:spLocks noGrp="1"/>
          </p:cNvSpPr>
          <p:nvPr>
            <p:ph type="title"/>
          </p:nvPr>
        </p:nvSpPr>
        <p:spPr>
          <a:xfrm>
            <a:off x="1295402" y="1769194"/>
            <a:ext cx="4499213" cy="1045766"/>
          </a:xfrm>
          <a:prstGeom prst="rect">
            <a:avLst/>
          </a:prstGeom>
        </p:spPr>
        <p:txBody>
          <a:bodyPr/>
          <a:lstStyle/>
          <a:p>
            <a:r>
              <a:rPr lang="en-US" dirty="0"/>
              <a:t>Concrete </a:t>
            </a:r>
            <a:br>
              <a:rPr lang="en-US" dirty="0"/>
            </a:br>
            <a:r>
              <a:rPr lang="en-US" dirty="0"/>
              <a:t>Slabs</a:t>
            </a:r>
            <a:endParaRPr dirty="0"/>
          </a:p>
        </p:txBody>
      </p:sp>
      <p:sp>
        <p:nvSpPr>
          <p:cNvPr id="20" name="Vestibulum id ligula porta felis euismod semper. Maecenas sed diam eget risus varius blandit sit amet non magna. Morbi leo risus, porta ac consectetur ac, at eros. vestibulum at eros. Sed posuere consectetur est at lobortis.…">
            <a:extLst>
              <a:ext uri="{FF2B5EF4-FFF2-40B4-BE49-F238E27FC236}">
                <a16:creationId xmlns:a16="http://schemas.microsoft.com/office/drawing/2014/main" id="{9F5C788D-8901-4592-9C1C-FC42E7D156E3}"/>
              </a:ext>
            </a:extLst>
          </p:cNvPr>
          <p:cNvSpPr txBox="1">
            <a:spLocks/>
          </p:cNvSpPr>
          <p:nvPr/>
        </p:nvSpPr>
        <p:spPr>
          <a:xfrm>
            <a:off x="1279430" y="3543200"/>
            <a:ext cx="4499214" cy="5071220"/>
          </a:xfrm>
          <a:prstGeom prst="rect">
            <a:avLst/>
          </a:prstGeom>
        </p:spPr>
        <p:txBody>
          <a:bodyPr/>
          <a:lstStyle>
            <a:lvl1pPr marL="0" marR="0" indent="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1pPr>
            <a:lvl2pPr marL="0" marR="0" indent="228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2pPr>
            <a:lvl3pPr marL="0" marR="0" indent="457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3pPr>
            <a:lvl4pPr marL="0" marR="0" indent="685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4pPr>
            <a:lvl5pPr marL="0" marR="0" indent="9144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5pPr>
            <a:lvl6pPr marL="0" marR="0" indent="11430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6pPr>
            <a:lvl7pPr marL="0" marR="0" indent="1371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7pPr>
            <a:lvl8pPr marL="0" marR="0" indent="1600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8pPr>
            <a:lvl9pPr marL="0" marR="0" indent="1828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9pPr>
          </a:lstStyle>
          <a:p>
            <a:r>
              <a:rPr lang="en-US" dirty="0">
                <a:latin typeface="Arial" panose="020B0604020202020204" pitchFamily="34" charset="0"/>
                <a:cs typeface="Arial" panose="020B0604020202020204" pitchFamily="34" charset="0"/>
              </a:rPr>
              <a:t>Floors and ceiling should be carefully checked for normal wear, initial and advanced deterioration.</a:t>
            </a:r>
          </a:p>
        </p:txBody>
      </p:sp>
      <p:sp>
        <p:nvSpPr>
          <p:cNvPr id="11" name="Presentation theme here">
            <a:extLst>
              <a:ext uri="{FF2B5EF4-FFF2-40B4-BE49-F238E27FC236}">
                <a16:creationId xmlns:a16="http://schemas.microsoft.com/office/drawing/2014/main" id="{B5870B00-E51B-440D-B3FB-A252436700AB}"/>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3" name="Image">
            <a:extLst>
              <a:ext uri="{FF2B5EF4-FFF2-40B4-BE49-F238E27FC236}">
                <a16:creationId xmlns:a16="http://schemas.microsoft.com/office/drawing/2014/main" id="{B3230D7C-14E5-4798-89D2-399C7B1202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28" y="4876800"/>
            <a:ext cx="5097516" cy="3823137"/>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pic>
        <p:nvPicPr>
          <p:cNvPr id="14" name="Picture 13">
            <a:extLst>
              <a:ext uri="{FF2B5EF4-FFF2-40B4-BE49-F238E27FC236}">
                <a16:creationId xmlns:a16="http://schemas.microsoft.com/office/drawing/2014/main" id="{5A368A26-E3D2-4D4A-AFA8-392E4BEAB3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spTree>
    <p:extLst>
      <p:ext uri="{BB962C8B-B14F-4D97-AF65-F5344CB8AC3E}">
        <p14:creationId xmlns:p14="http://schemas.microsoft.com/office/powerpoint/2010/main" val="379266630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6"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5559795" y="1793552"/>
            <a:ext cx="6273060" cy="4704795"/>
          </a:xfrm>
          <a:prstGeom prst="rect">
            <a:avLst/>
          </a:prstGeom>
        </p:spPr>
      </p:pic>
      <p:sp>
        <p:nvSpPr>
          <p:cNvPr id="562" name="Slide Number"/>
          <p:cNvSpPr txBox="1">
            <a:spLocks noGrp="1"/>
          </p:cNvSpPr>
          <p:nvPr>
            <p:ph type="sldNum" sz="quarter" idx="2"/>
          </p:nvPr>
        </p:nvSpPr>
        <p:spPr>
          <a:xfrm>
            <a:off x="556393" y="1130301"/>
            <a:ext cx="16991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13</a:t>
            </a:fld>
            <a:endParaRPr/>
          </a:p>
        </p:txBody>
      </p:sp>
      <p:sp>
        <p:nvSpPr>
          <p:cNvPr id="564"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sp>
        <p:nvSpPr>
          <p:cNvPr id="567" name="Rectangle"/>
          <p:cNvSpPr>
            <a:spLocks noGrp="1"/>
          </p:cNvSpPr>
          <p:nvPr>
            <p:ph type="body" idx="17"/>
          </p:nvPr>
        </p:nvSpPr>
        <p:spPr>
          <a:xfrm>
            <a:off x="743458" y="5537958"/>
            <a:ext cx="8146957" cy="3056434"/>
          </a:xfrm>
          <a:prstGeom prst="rect">
            <a:avLst/>
          </a:prstGeom>
          <a:effectLst/>
        </p:spPr>
        <p:txBody>
          <a:bodyPr/>
          <a:lstStyle/>
          <a:p>
            <a:pPr algn="ctr">
              <a:defRPr sz="4200">
                <a:solidFill>
                  <a:srgbClr val="000000"/>
                </a:solidFill>
                <a:latin typeface="+mj-lt"/>
                <a:ea typeface="+mj-ea"/>
                <a:cs typeface="+mj-cs"/>
                <a:sym typeface="Gill Sans"/>
              </a:defRPr>
            </a:pPr>
            <a:endParaRPr dirty="0"/>
          </a:p>
        </p:txBody>
      </p:sp>
      <p:sp>
        <p:nvSpPr>
          <p:cNvPr id="569" name="Name Surname"/>
          <p:cNvSpPr txBox="1">
            <a:spLocks noGrp="1"/>
          </p:cNvSpPr>
          <p:nvPr>
            <p:ph type="title"/>
          </p:nvPr>
        </p:nvSpPr>
        <p:spPr>
          <a:xfrm>
            <a:off x="1249577" y="6274857"/>
            <a:ext cx="7134716" cy="446981"/>
          </a:xfrm>
          <a:prstGeom prst="rect">
            <a:avLst/>
          </a:prstGeom>
        </p:spPr>
        <p:txBody>
          <a:bodyPr/>
          <a:lstStyle/>
          <a:p>
            <a:r>
              <a:rPr lang="en-US" dirty="0"/>
              <a:t>Drains</a:t>
            </a:r>
            <a:endParaRPr dirty="0"/>
          </a:p>
        </p:txBody>
      </p:sp>
      <p:sp>
        <p:nvSpPr>
          <p:cNvPr id="570" name="Sed posuere consectetur est at lobortis. Praesent commodo cursus magna, vel scelerisque nisl consectetur et. Cum sociis natoque penatibus et magnis dis parturient montes, nascetur ridiculus mus. Lorem ipsum dolor sit amet, consectetur adipiscing elit."/>
          <p:cNvSpPr txBox="1">
            <a:spLocks noGrp="1"/>
          </p:cNvSpPr>
          <p:nvPr>
            <p:ph type="body" sz="quarter" idx="1"/>
          </p:nvPr>
        </p:nvSpPr>
        <p:spPr>
          <a:xfrm>
            <a:off x="1262277" y="7111668"/>
            <a:ext cx="7109316" cy="1482725"/>
          </a:xfrm>
          <a:prstGeom prst="rect">
            <a:avLst/>
          </a:prstGeom>
        </p:spPr>
        <p:txBody>
          <a:bodyPr anchor="t"/>
          <a:lstStyle/>
          <a:p>
            <a:r>
              <a:rPr lang="en-US" dirty="0"/>
              <a:t>Check for obstruction causing water to pond and possibly leach through the concrete slabs.</a:t>
            </a:r>
            <a:endParaRPr dirty="0"/>
          </a:p>
        </p:txBody>
      </p:sp>
      <p:sp>
        <p:nvSpPr>
          <p:cNvPr id="12" name="Presentation theme here">
            <a:extLst>
              <a:ext uri="{FF2B5EF4-FFF2-40B4-BE49-F238E27FC236}">
                <a16:creationId xmlns:a16="http://schemas.microsoft.com/office/drawing/2014/main" id="{7ABB9955-CE7C-4263-8B5B-0D8F98A82EBC}"/>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4" name="Image">
            <a:extLst>
              <a:ext uri="{FF2B5EF4-FFF2-40B4-BE49-F238E27FC236}">
                <a16:creationId xmlns:a16="http://schemas.microsoft.com/office/drawing/2014/main" id="{AA8C84D7-1ED2-42BB-87AE-E38F19EECC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030"/>
          <a:stretch/>
        </p:blipFill>
        <p:spPr>
          <a:xfrm>
            <a:off x="1602204" y="854440"/>
            <a:ext cx="3528596" cy="4232930"/>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pic>
        <p:nvPicPr>
          <p:cNvPr id="15" name="Picture 14">
            <a:extLst>
              <a:ext uri="{FF2B5EF4-FFF2-40B4-BE49-F238E27FC236}">
                <a16:creationId xmlns:a16="http://schemas.microsoft.com/office/drawing/2014/main" id="{687D5BEF-4EA0-4FF8-B615-20B0C7888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pic>
        <p:nvPicPr>
          <p:cNvPr id="16" name="Image">
            <a:extLst>
              <a:ext uri="{FF2B5EF4-FFF2-40B4-BE49-F238E27FC236}">
                <a16:creationId xmlns:a16="http://schemas.microsoft.com/office/drawing/2014/main" id="{0072239B-6CD5-4F17-AB3C-5C623BD5F80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30758" b="8714"/>
          <a:stretch/>
        </p:blipFill>
        <p:spPr>
          <a:xfrm rot="5400000">
            <a:off x="9204683" y="7001952"/>
            <a:ext cx="2228548" cy="2203554"/>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286442656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Slide Number"/>
          <p:cNvSpPr txBox="1">
            <a:spLocks noGrp="1"/>
          </p:cNvSpPr>
          <p:nvPr>
            <p:ph type="sldNum" sz="quarter" idx="2"/>
          </p:nvPr>
        </p:nvSpPr>
        <p:spPr>
          <a:xfrm>
            <a:off x="556393" y="1130301"/>
            <a:ext cx="16991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14</a:t>
            </a:fld>
            <a:endParaRPr/>
          </a:p>
        </p:txBody>
      </p:sp>
      <p:sp>
        <p:nvSpPr>
          <p:cNvPr id="535"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pic>
        <p:nvPicPr>
          <p:cNvPr id="537" name="Image"/>
          <p:cNvPicPr>
            <a:picLocks noGrp="1" noChangeAspect="1"/>
          </p:cNvPicPr>
          <p:nvPr>
            <p:ph type="pic" idx="16"/>
          </p:nvPr>
        </p:nvPicPr>
        <p:blipFill>
          <a:blip r:embed="rId2">
            <a:extLst>
              <a:ext uri="{28A0092B-C50C-407E-A947-70E740481C1C}">
                <a14:useLocalDpi xmlns:a14="http://schemas.microsoft.com/office/drawing/2010/main" val="0"/>
              </a:ext>
            </a:extLst>
          </a:blip>
          <a:stretch>
            <a:fillRect/>
          </a:stretch>
        </p:blipFill>
        <p:spPr>
          <a:xfrm>
            <a:off x="6649983" y="1478455"/>
            <a:ext cx="5097516" cy="6796688"/>
          </a:xfrm>
          <a:prstGeom prst="rect">
            <a:avLst/>
          </a:prstGeom>
        </p:spPr>
      </p:pic>
      <p:sp>
        <p:nvSpPr>
          <p:cNvPr id="19" name="Our Mission">
            <a:extLst>
              <a:ext uri="{FF2B5EF4-FFF2-40B4-BE49-F238E27FC236}">
                <a16:creationId xmlns:a16="http://schemas.microsoft.com/office/drawing/2014/main" id="{A536C7A5-3B30-4859-8B06-47B5795AB677}"/>
              </a:ext>
            </a:extLst>
          </p:cNvPr>
          <p:cNvSpPr txBox="1">
            <a:spLocks noGrp="1"/>
          </p:cNvSpPr>
          <p:nvPr>
            <p:ph type="title"/>
          </p:nvPr>
        </p:nvSpPr>
        <p:spPr>
          <a:xfrm>
            <a:off x="1295402" y="1769194"/>
            <a:ext cx="4499213" cy="1045766"/>
          </a:xfrm>
          <a:prstGeom prst="rect">
            <a:avLst/>
          </a:prstGeom>
        </p:spPr>
        <p:txBody>
          <a:bodyPr/>
          <a:lstStyle/>
          <a:p>
            <a:r>
              <a:rPr lang="en-US" dirty="0"/>
              <a:t>Walls</a:t>
            </a:r>
            <a:endParaRPr dirty="0"/>
          </a:p>
        </p:txBody>
      </p:sp>
      <p:sp>
        <p:nvSpPr>
          <p:cNvPr id="20" name="Vestibulum id ligula porta felis euismod semper. Maecenas sed diam eget risus varius blandit sit amet non magna. Morbi leo risus, porta ac consectetur ac, at eros. vestibulum at eros. Sed posuere consectetur est at lobortis.…">
            <a:extLst>
              <a:ext uri="{FF2B5EF4-FFF2-40B4-BE49-F238E27FC236}">
                <a16:creationId xmlns:a16="http://schemas.microsoft.com/office/drawing/2014/main" id="{9F5C788D-8901-4592-9C1C-FC42E7D156E3}"/>
              </a:ext>
            </a:extLst>
          </p:cNvPr>
          <p:cNvSpPr txBox="1">
            <a:spLocks/>
          </p:cNvSpPr>
          <p:nvPr/>
        </p:nvSpPr>
        <p:spPr>
          <a:xfrm>
            <a:off x="1279430" y="3543200"/>
            <a:ext cx="4499214" cy="5071220"/>
          </a:xfrm>
          <a:prstGeom prst="rect">
            <a:avLst/>
          </a:prstGeom>
        </p:spPr>
        <p:txBody>
          <a:bodyPr/>
          <a:lstStyle>
            <a:lvl1pPr marL="0" marR="0" indent="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1pPr>
            <a:lvl2pPr marL="0" marR="0" indent="228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2pPr>
            <a:lvl3pPr marL="0" marR="0" indent="457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3pPr>
            <a:lvl4pPr marL="0" marR="0" indent="685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4pPr>
            <a:lvl5pPr marL="0" marR="0" indent="9144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5pPr>
            <a:lvl6pPr marL="0" marR="0" indent="11430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6pPr>
            <a:lvl7pPr marL="0" marR="0" indent="1371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7pPr>
            <a:lvl8pPr marL="0" marR="0" indent="1600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8pPr>
            <a:lvl9pPr marL="0" marR="0" indent="1828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9pPr>
          </a:lstStyle>
          <a:p>
            <a:r>
              <a:rPr lang="en-US" dirty="0">
                <a:latin typeface="Arial" panose="020B0604020202020204" pitchFamily="34" charset="0"/>
                <a:cs typeface="Arial" panose="020B0604020202020204" pitchFamily="34" charset="0"/>
              </a:rPr>
              <a:t>Check for cracks, water entry points, and other signs of stress and deterioration.</a:t>
            </a:r>
          </a:p>
        </p:txBody>
      </p:sp>
      <p:sp>
        <p:nvSpPr>
          <p:cNvPr id="11" name="Presentation theme here">
            <a:extLst>
              <a:ext uri="{FF2B5EF4-FFF2-40B4-BE49-F238E27FC236}">
                <a16:creationId xmlns:a16="http://schemas.microsoft.com/office/drawing/2014/main" id="{2FD912BB-4FBC-47FD-8DB4-7AF4E2166D09}"/>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3" name="Image">
            <a:extLst>
              <a:ext uri="{FF2B5EF4-FFF2-40B4-BE49-F238E27FC236}">
                <a16:creationId xmlns:a16="http://schemas.microsoft.com/office/drawing/2014/main" id="{9DB5B3DC-F50F-496D-92C0-AC3952434F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279" y="4908685"/>
            <a:ext cx="5097516" cy="3823137"/>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pic>
        <p:nvPicPr>
          <p:cNvPr id="14" name="Picture 13">
            <a:extLst>
              <a:ext uri="{FF2B5EF4-FFF2-40B4-BE49-F238E27FC236}">
                <a16:creationId xmlns:a16="http://schemas.microsoft.com/office/drawing/2014/main" id="{19E087CE-27F5-4A68-BDB4-512BE6143C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spTree>
    <p:extLst>
      <p:ext uri="{BB962C8B-B14F-4D97-AF65-F5344CB8AC3E}">
        <p14:creationId xmlns:p14="http://schemas.microsoft.com/office/powerpoint/2010/main" val="46963113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6" name="Image"/>
          <p:cNvPicPr>
            <a:picLocks noGrp="1" noChangeAspect="1"/>
          </p:cNvPicPr>
          <p:nvPr>
            <p:ph type="pic" idx="16"/>
          </p:nvPr>
        </p:nvPicPr>
        <p:blipFill>
          <a:blip r:embed="rId2">
            <a:extLst>
              <a:ext uri="{28A0092B-C50C-407E-A947-70E740481C1C}">
                <a14:useLocalDpi xmlns:a14="http://schemas.microsoft.com/office/drawing/2010/main" val="0"/>
              </a:ext>
            </a:extLst>
          </a:blip>
          <a:stretch>
            <a:fillRect/>
          </a:stretch>
        </p:blipFill>
        <p:spPr>
          <a:xfrm>
            <a:off x="5471921" y="1110295"/>
            <a:ext cx="6273060" cy="4704795"/>
          </a:xfrm>
          <a:prstGeom prst="rect">
            <a:avLst/>
          </a:prstGeom>
        </p:spPr>
      </p:pic>
      <p:sp>
        <p:nvSpPr>
          <p:cNvPr id="562" name="Slide Number"/>
          <p:cNvSpPr txBox="1">
            <a:spLocks noGrp="1"/>
          </p:cNvSpPr>
          <p:nvPr>
            <p:ph type="sldNum" sz="quarter" idx="2"/>
          </p:nvPr>
        </p:nvSpPr>
        <p:spPr>
          <a:xfrm>
            <a:off x="556393" y="1130301"/>
            <a:ext cx="16991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15</a:t>
            </a:fld>
            <a:endParaRPr/>
          </a:p>
        </p:txBody>
      </p:sp>
      <p:sp>
        <p:nvSpPr>
          <p:cNvPr id="564"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sp>
        <p:nvSpPr>
          <p:cNvPr id="567" name="Rectangle"/>
          <p:cNvSpPr>
            <a:spLocks noGrp="1"/>
          </p:cNvSpPr>
          <p:nvPr>
            <p:ph type="body" idx="17"/>
          </p:nvPr>
        </p:nvSpPr>
        <p:spPr>
          <a:xfrm>
            <a:off x="726312" y="5334495"/>
            <a:ext cx="8146957" cy="3056434"/>
          </a:xfrm>
          <a:prstGeom prst="rect">
            <a:avLst/>
          </a:prstGeom>
          <a:effectLst/>
        </p:spPr>
        <p:txBody>
          <a:bodyPr/>
          <a:lstStyle/>
          <a:p>
            <a:pPr algn="ctr">
              <a:defRPr sz="4200">
                <a:solidFill>
                  <a:srgbClr val="000000"/>
                </a:solidFill>
                <a:latin typeface="+mj-lt"/>
                <a:ea typeface="+mj-ea"/>
                <a:cs typeface="+mj-cs"/>
                <a:sym typeface="Gill Sans"/>
              </a:defRPr>
            </a:pPr>
            <a:endParaRPr dirty="0"/>
          </a:p>
        </p:txBody>
      </p:sp>
      <p:sp>
        <p:nvSpPr>
          <p:cNvPr id="569" name="Name Surname"/>
          <p:cNvSpPr txBox="1">
            <a:spLocks noGrp="1"/>
          </p:cNvSpPr>
          <p:nvPr>
            <p:ph type="title"/>
          </p:nvPr>
        </p:nvSpPr>
        <p:spPr>
          <a:xfrm>
            <a:off x="1232431" y="6071394"/>
            <a:ext cx="7134716" cy="446981"/>
          </a:xfrm>
          <a:prstGeom prst="rect">
            <a:avLst/>
          </a:prstGeom>
        </p:spPr>
        <p:txBody>
          <a:bodyPr/>
          <a:lstStyle/>
          <a:p>
            <a:r>
              <a:rPr lang="en-US" dirty="0"/>
              <a:t>Expansion and Control Joints</a:t>
            </a:r>
            <a:endParaRPr dirty="0"/>
          </a:p>
        </p:txBody>
      </p:sp>
      <p:sp>
        <p:nvSpPr>
          <p:cNvPr id="570" name="Sed posuere consectetur est at lobortis. Praesent commodo cursus magna, vel scelerisque nisl consectetur et. Cum sociis natoque penatibus et magnis dis parturient montes, nascetur ridiculus mus. Lorem ipsum dolor sit amet, consectetur adipiscing elit."/>
          <p:cNvSpPr txBox="1">
            <a:spLocks noGrp="1"/>
          </p:cNvSpPr>
          <p:nvPr>
            <p:ph type="body" sz="quarter" idx="1"/>
          </p:nvPr>
        </p:nvSpPr>
        <p:spPr>
          <a:xfrm>
            <a:off x="1245131" y="6908205"/>
            <a:ext cx="7109316" cy="1482725"/>
          </a:xfrm>
          <a:prstGeom prst="rect">
            <a:avLst/>
          </a:prstGeom>
        </p:spPr>
        <p:txBody>
          <a:bodyPr anchor="t"/>
          <a:lstStyle/>
          <a:p>
            <a:r>
              <a:rPr lang="en-US" dirty="0"/>
              <a:t>Check for joint failure or damage from traffic or snow plows.</a:t>
            </a:r>
            <a:endParaRPr dirty="0"/>
          </a:p>
        </p:txBody>
      </p:sp>
      <p:sp>
        <p:nvSpPr>
          <p:cNvPr id="12" name="Presentation theme here">
            <a:extLst>
              <a:ext uri="{FF2B5EF4-FFF2-40B4-BE49-F238E27FC236}">
                <a16:creationId xmlns:a16="http://schemas.microsoft.com/office/drawing/2014/main" id="{2246E559-DF19-4514-90EE-19987226FDDA}"/>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4" name="Picture 13">
            <a:extLst>
              <a:ext uri="{FF2B5EF4-FFF2-40B4-BE49-F238E27FC236}">
                <a16:creationId xmlns:a16="http://schemas.microsoft.com/office/drawing/2014/main" id="{0AF6E411-E451-45FE-A8DE-C1111FFFB0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pic>
        <p:nvPicPr>
          <p:cNvPr id="15" name="Image">
            <a:extLst>
              <a:ext uri="{FF2B5EF4-FFF2-40B4-BE49-F238E27FC236}">
                <a16:creationId xmlns:a16="http://schemas.microsoft.com/office/drawing/2014/main" id="{E4CB1C06-6D84-47D1-B904-A05CC974D4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9690" y="856709"/>
            <a:ext cx="3212153" cy="4282871"/>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pic>
        <p:nvPicPr>
          <p:cNvPr id="16" name="Image">
            <a:extLst>
              <a:ext uri="{FF2B5EF4-FFF2-40B4-BE49-F238E27FC236}">
                <a16:creationId xmlns:a16="http://schemas.microsoft.com/office/drawing/2014/main" id="{8F891880-0970-40FE-A0D6-81CD259ADE7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2266"/>
          <a:stretch/>
        </p:blipFill>
        <p:spPr>
          <a:xfrm>
            <a:off x="9318030" y="6273384"/>
            <a:ext cx="2306842" cy="2390931"/>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369754868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Slide Number"/>
          <p:cNvSpPr txBox="1">
            <a:spLocks noGrp="1"/>
          </p:cNvSpPr>
          <p:nvPr>
            <p:ph type="sldNum" sz="quarter" idx="2"/>
          </p:nvPr>
        </p:nvSpPr>
        <p:spPr>
          <a:xfrm>
            <a:off x="556393" y="1130301"/>
            <a:ext cx="16991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rPr smtClean="0"/>
              <a:t>16</a:t>
            </a:fld>
            <a:endParaRPr/>
          </a:p>
        </p:txBody>
      </p:sp>
      <p:sp>
        <p:nvSpPr>
          <p:cNvPr id="535"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pic>
        <p:nvPicPr>
          <p:cNvPr id="537"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6649983" y="1478455"/>
            <a:ext cx="5097516" cy="6796688"/>
          </a:xfrm>
          <a:prstGeom prst="rect">
            <a:avLst/>
          </a:prstGeom>
        </p:spPr>
      </p:pic>
      <p:sp>
        <p:nvSpPr>
          <p:cNvPr id="19" name="Our Mission">
            <a:extLst>
              <a:ext uri="{FF2B5EF4-FFF2-40B4-BE49-F238E27FC236}">
                <a16:creationId xmlns:a16="http://schemas.microsoft.com/office/drawing/2014/main" id="{A536C7A5-3B30-4859-8B06-47B5795AB677}"/>
              </a:ext>
            </a:extLst>
          </p:cNvPr>
          <p:cNvSpPr txBox="1">
            <a:spLocks noGrp="1"/>
          </p:cNvSpPr>
          <p:nvPr>
            <p:ph type="title"/>
          </p:nvPr>
        </p:nvSpPr>
        <p:spPr>
          <a:xfrm>
            <a:off x="1295402" y="1769194"/>
            <a:ext cx="4499213" cy="1045766"/>
          </a:xfrm>
          <a:prstGeom prst="rect">
            <a:avLst/>
          </a:prstGeom>
        </p:spPr>
        <p:txBody>
          <a:bodyPr/>
          <a:lstStyle/>
          <a:p>
            <a:r>
              <a:rPr lang="en-US" dirty="0"/>
              <a:t>Support Columns</a:t>
            </a:r>
            <a:endParaRPr dirty="0"/>
          </a:p>
        </p:txBody>
      </p:sp>
      <p:sp>
        <p:nvSpPr>
          <p:cNvPr id="20" name="Vestibulum id ligula porta felis euismod semper. Maecenas sed diam eget risus varius blandit sit amet non magna. Morbi leo risus, porta ac consectetur ac, at eros. vestibulum at eros. Sed posuere consectetur est at lobortis.…">
            <a:extLst>
              <a:ext uri="{FF2B5EF4-FFF2-40B4-BE49-F238E27FC236}">
                <a16:creationId xmlns:a16="http://schemas.microsoft.com/office/drawing/2014/main" id="{9F5C788D-8901-4592-9C1C-FC42E7D156E3}"/>
              </a:ext>
            </a:extLst>
          </p:cNvPr>
          <p:cNvSpPr txBox="1">
            <a:spLocks/>
          </p:cNvSpPr>
          <p:nvPr/>
        </p:nvSpPr>
        <p:spPr>
          <a:xfrm>
            <a:off x="1279430" y="3543200"/>
            <a:ext cx="4499214" cy="5071220"/>
          </a:xfrm>
          <a:prstGeom prst="rect">
            <a:avLst/>
          </a:prstGeom>
        </p:spPr>
        <p:txBody>
          <a:bodyPr/>
          <a:lstStyle>
            <a:lvl1pPr marL="0" marR="0" indent="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1pPr>
            <a:lvl2pPr marL="0" marR="0" indent="228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2pPr>
            <a:lvl3pPr marL="0" marR="0" indent="457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3pPr>
            <a:lvl4pPr marL="0" marR="0" indent="685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4pPr>
            <a:lvl5pPr marL="0" marR="0" indent="9144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5pPr>
            <a:lvl6pPr marL="0" marR="0" indent="11430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6pPr>
            <a:lvl7pPr marL="0" marR="0" indent="1371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7pPr>
            <a:lvl8pPr marL="0" marR="0" indent="1600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8pPr>
            <a:lvl9pPr marL="0" marR="0" indent="1828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9pPr>
          </a:lstStyle>
          <a:p>
            <a:r>
              <a:rPr lang="en-US" dirty="0">
                <a:latin typeface="Arial" panose="020B0604020202020204" pitchFamily="34" charset="0"/>
                <a:cs typeface="Arial" panose="020B0604020202020204" pitchFamily="34" charset="0"/>
              </a:rPr>
              <a:t>Monitor for any signs of cracking or stress.</a:t>
            </a:r>
          </a:p>
        </p:txBody>
      </p:sp>
      <p:sp>
        <p:nvSpPr>
          <p:cNvPr id="11" name="Presentation theme here">
            <a:extLst>
              <a:ext uri="{FF2B5EF4-FFF2-40B4-BE49-F238E27FC236}">
                <a16:creationId xmlns:a16="http://schemas.microsoft.com/office/drawing/2014/main" id="{84E609D4-1045-4357-AFD4-5BC6C2E31AD6}"/>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2" name="Picture 11">
            <a:extLst>
              <a:ext uri="{FF2B5EF4-FFF2-40B4-BE49-F238E27FC236}">
                <a16:creationId xmlns:a16="http://schemas.microsoft.com/office/drawing/2014/main" id="{1E1C5CB1-9FA1-4BE5-9EF9-ABC1F02102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pic>
        <p:nvPicPr>
          <p:cNvPr id="24" name="Image">
            <a:extLst>
              <a:ext uri="{FF2B5EF4-FFF2-40B4-BE49-F238E27FC236}">
                <a16:creationId xmlns:a16="http://schemas.microsoft.com/office/drawing/2014/main" id="{D2D3E675-9441-4D43-9C9C-A16F89FBDB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402" y="4902106"/>
            <a:ext cx="4499215" cy="3373037"/>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37170971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Slide Number"/>
          <p:cNvSpPr txBox="1">
            <a:spLocks noGrp="1"/>
          </p:cNvSpPr>
          <p:nvPr>
            <p:ph type="sldNum" sz="quarter" idx="2"/>
          </p:nvPr>
        </p:nvSpPr>
        <p:spPr>
          <a:xfrm>
            <a:off x="598873" y="1130301"/>
            <a:ext cx="8495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a:t>
            </a:fld>
            <a:endParaRPr/>
          </a:p>
        </p:txBody>
      </p:sp>
      <p:sp>
        <p:nvSpPr>
          <p:cNvPr id="526"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pic>
        <p:nvPicPr>
          <p:cNvPr id="528"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1354664" y="1018257"/>
            <a:ext cx="10295468" cy="7717088"/>
          </a:xfrm>
          <a:prstGeom prst="rect">
            <a:avLst/>
          </a:prstGeom>
        </p:spPr>
      </p:pic>
      <p:sp>
        <p:nvSpPr>
          <p:cNvPr id="529" name="Rectangle"/>
          <p:cNvSpPr>
            <a:spLocks noGrp="1"/>
          </p:cNvSpPr>
          <p:nvPr>
            <p:ph type="body" idx="17"/>
          </p:nvPr>
        </p:nvSpPr>
        <p:spPr>
          <a:xfrm>
            <a:off x="598873" y="2107834"/>
            <a:ext cx="8364736" cy="3042468"/>
          </a:xfrm>
          <a:prstGeom prst="rect">
            <a:avLst/>
          </a:prstGeom>
        </p:spPr>
        <p:txBody>
          <a:bodyPr/>
          <a:lstStyle/>
          <a:p>
            <a:pPr algn="ctr">
              <a:defRPr sz="4200">
                <a:solidFill>
                  <a:srgbClr val="000000"/>
                </a:solidFill>
                <a:latin typeface="+mj-lt"/>
                <a:ea typeface="+mj-ea"/>
                <a:cs typeface="+mj-cs"/>
                <a:sym typeface="Gill Sans"/>
              </a:defRPr>
            </a:pPr>
            <a:endParaRPr dirty="0"/>
          </a:p>
        </p:txBody>
      </p:sp>
      <p:sp>
        <p:nvSpPr>
          <p:cNvPr id="530" name="Financial Report // 2020"/>
          <p:cNvSpPr txBox="1">
            <a:spLocks noGrp="1"/>
          </p:cNvSpPr>
          <p:nvPr>
            <p:ph type="ctrTitle"/>
          </p:nvPr>
        </p:nvSpPr>
        <p:spPr>
          <a:xfrm>
            <a:off x="986732" y="3293907"/>
            <a:ext cx="7577336" cy="1350566"/>
          </a:xfrm>
          <a:prstGeom prst="rect">
            <a:avLst/>
          </a:prstGeom>
        </p:spPr>
        <p:txBody>
          <a:bodyPr/>
          <a:lstStyle/>
          <a:p>
            <a:r>
              <a:rPr lang="en-US" dirty="0"/>
              <a:t>Conditions to be Checked</a:t>
            </a:r>
            <a:endParaRPr dirty="0"/>
          </a:p>
        </p:txBody>
      </p:sp>
      <p:sp>
        <p:nvSpPr>
          <p:cNvPr id="531" name="Company name"/>
          <p:cNvSpPr txBox="1">
            <a:spLocks noGrp="1"/>
          </p:cNvSpPr>
          <p:nvPr>
            <p:ph type="body" idx="18"/>
          </p:nvPr>
        </p:nvSpPr>
        <p:spPr>
          <a:xfrm>
            <a:off x="992573" y="2613663"/>
            <a:ext cx="7577336" cy="552054"/>
          </a:xfrm>
          <a:prstGeom prst="rect">
            <a:avLst/>
          </a:prstGeom>
        </p:spPr>
        <p:txBody>
          <a:bodyPr/>
          <a:lstStyle/>
          <a:p>
            <a:r>
              <a:rPr lang="en-US" dirty="0">
                <a:solidFill>
                  <a:srgbClr val="1C8EFC"/>
                </a:solidFill>
              </a:rPr>
              <a:t>Part one</a:t>
            </a:r>
            <a:endParaRPr dirty="0">
              <a:solidFill>
                <a:srgbClr val="1C8EFC"/>
              </a:solidFill>
            </a:endParaRPr>
          </a:p>
        </p:txBody>
      </p:sp>
      <p:sp>
        <p:nvSpPr>
          <p:cNvPr id="12" name="Presentation theme here">
            <a:extLst>
              <a:ext uri="{FF2B5EF4-FFF2-40B4-BE49-F238E27FC236}">
                <a16:creationId xmlns:a16="http://schemas.microsoft.com/office/drawing/2014/main" id="{15476416-E742-49C8-87B1-1B3B81A674DE}"/>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spTree>
    <p:extLst>
      <p:ext uri="{BB962C8B-B14F-4D97-AF65-F5344CB8AC3E}">
        <p14:creationId xmlns:p14="http://schemas.microsoft.com/office/powerpoint/2010/main" val="126400482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Slide Number"/>
          <p:cNvSpPr txBox="1">
            <a:spLocks noGrp="1"/>
          </p:cNvSpPr>
          <p:nvPr>
            <p:ph type="sldNum" sz="quarter" idx="2"/>
          </p:nvPr>
        </p:nvSpPr>
        <p:spPr>
          <a:xfrm>
            <a:off x="598873" y="1130301"/>
            <a:ext cx="8495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a:t>
            </a:fld>
            <a:endParaRPr/>
          </a:p>
        </p:txBody>
      </p:sp>
      <p:sp>
        <p:nvSpPr>
          <p:cNvPr id="535"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pic>
        <p:nvPicPr>
          <p:cNvPr id="537"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6649983" y="1478455"/>
            <a:ext cx="5097518" cy="6796690"/>
          </a:xfrm>
          <a:prstGeom prst="rect">
            <a:avLst/>
          </a:prstGeom>
        </p:spPr>
      </p:pic>
      <p:sp>
        <p:nvSpPr>
          <p:cNvPr id="19" name="Our Mission">
            <a:extLst>
              <a:ext uri="{FF2B5EF4-FFF2-40B4-BE49-F238E27FC236}">
                <a16:creationId xmlns:a16="http://schemas.microsoft.com/office/drawing/2014/main" id="{A536C7A5-3B30-4859-8B06-47B5795AB677}"/>
              </a:ext>
            </a:extLst>
          </p:cNvPr>
          <p:cNvSpPr txBox="1">
            <a:spLocks noGrp="1"/>
          </p:cNvSpPr>
          <p:nvPr>
            <p:ph type="title"/>
          </p:nvPr>
        </p:nvSpPr>
        <p:spPr>
          <a:xfrm>
            <a:off x="1295402" y="1769194"/>
            <a:ext cx="4499213" cy="1045766"/>
          </a:xfrm>
          <a:prstGeom prst="rect">
            <a:avLst/>
          </a:prstGeom>
        </p:spPr>
        <p:txBody>
          <a:bodyPr/>
          <a:lstStyle/>
          <a:p>
            <a:r>
              <a:rPr lang="en-US" dirty="0"/>
              <a:t>Cracking</a:t>
            </a:r>
            <a:endParaRPr dirty="0"/>
          </a:p>
        </p:txBody>
      </p:sp>
      <p:sp>
        <p:nvSpPr>
          <p:cNvPr id="20" name="Vestibulum id ligula porta felis euismod semper. Maecenas sed diam eget risus varius blandit sit amet non magna. Morbi leo risus, porta ac consectetur ac, at eros. vestibulum at eros. Sed posuere consectetur est at lobortis.…">
            <a:extLst>
              <a:ext uri="{FF2B5EF4-FFF2-40B4-BE49-F238E27FC236}">
                <a16:creationId xmlns:a16="http://schemas.microsoft.com/office/drawing/2014/main" id="{9F5C788D-8901-4592-9C1C-FC42E7D156E3}"/>
              </a:ext>
            </a:extLst>
          </p:cNvPr>
          <p:cNvSpPr txBox="1">
            <a:spLocks/>
          </p:cNvSpPr>
          <p:nvPr/>
        </p:nvSpPr>
        <p:spPr>
          <a:xfrm>
            <a:off x="1279430" y="3543200"/>
            <a:ext cx="4499214" cy="5071220"/>
          </a:xfrm>
          <a:prstGeom prst="rect">
            <a:avLst/>
          </a:prstGeom>
        </p:spPr>
        <p:txBody>
          <a:bodyPr/>
          <a:lstStyle>
            <a:lvl1pPr marL="0" marR="0" indent="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1pPr>
            <a:lvl2pPr marL="0" marR="0" indent="228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2pPr>
            <a:lvl3pPr marL="0" marR="0" indent="457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3pPr>
            <a:lvl4pPr marL="0" marR="0" indent="685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4pPr>
            <a:lvl5pPr marL="0" marR="0" indent="9144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5pPr>
            <a:lvl6pPr marL="0" marR="0" indent="11430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6pPr>
            <a:lvl7pPr marL="0" marR="0" indent="1371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7pPr>
            <a:lvl8pPr marL="0" marR="0" indent="1600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8pPr>
            <a:lvl9pPr marL="0" marR="0" indent="1828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9pPr>
          </a:lstStyle>
          <a:p>
            <a:r>
              <a:rPr lang="en-US" dirty="0">
                <a:latin typeface="Arial" panose="020B0604020202020204" pitchFamily="34" charset="0"/>
                <a:cs typeface="Arial" panose="020B0604020202020204" pitchFamily="34" charset="0"/>
              </a:rPr>
              <a:t>Noticeable fissures caused by construction or service-related stress resulting in moisture and chloride entry into the concrete.</a:t>
            </a:r>
          </a:p>
        </p:txBody>
      </p:sp>
      <p:sp>
        <p:nvSpPr>
          <p:cNvPr id="23" name="Presentation theme here">
            <a:extLst>
              <a:ext uri="{FF2B5EF4-FFF2-40B4-BE49-F238E27FC236}">
                <a16:creationId xmlns:a16="http://schemas.microsoft.com/office/drawing/2014/main" id="{62F3ED54-0E5E-4820-ACFD-27A5F74C6232}"/>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24" name="Picture 23">
            <a:extLst>
              <a:ext uri="{FF2B5EF4-FFF2-40B4-BE49-F238E27FC236}">
                <a16:creationId xmlns:a16="http://schemas.microsoft.com/office/drawing/2014/main" id="{50B4B8F2-40FD-45E9-A683-F51C65E078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pic>
        <p:nvPicPr>
          <p:cNvPr id="25" name="Image">
            <a:extLst>
              <a:ext uri="{FF2B5EF4-FFF2-40B4-BE49-F238E27FC236}">
                <a16:creationId xmlns:a16="http://schemas.microsoft.com/office/drawing/2014/main" id="{581F7A46-C865-4966-BE14-A256471FFF87}"/>
              </a:ext>
            </a:extLst>
          </p:cNvPr>
          <p:cNvPicPr>
            <a:picLocks noChangeAspect="1"/>
          </p:cNvPicPr>
          <p:nvPr/>
        </p:nvPicPr>
        <p:blipFill rotWithShape="1">
          <a:blip r:embed="rId4">
            <a:extLst>
              <a:ext uri="{28A0092B-C50C-407E-A947-70E740481C1C}">
                <a14:useLocalDpi xmlns:a14="http://schemas.microsoft.com/office/drawing/2010/main" val="0"/>
              </a:ext>
            </a:extLst>
          </a:blip>
          <a:srcRect t="50528"/>
          <a:stretch/>
        </p:blipFill>
        <p:spPr>
          <a:xfrm>
            <a:off x="1130344" y="5260936"/>
            <a:ext cx="5083970" cy="3353484"/>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291481684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6"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5514896" y="2810900"/>
            <a:ext cx="6273062" cy="4704796"/>
          </a:xfrm>
          <a:prstGeom prst="rect">
            <a:avLst/>
          </a:prstGeom>
        </p:spPr>
      </p:pic>
      <p:sp>
        <p:nvSpPr>
          <p:cNvPr id="562" name="Slide Number"/>
          <p:cNvSpPr txBox="1">
            <a:spLocks noGrp="1"/>
          </p:cNvSpPr>
          <p:nvPr>
            <p:ph type="sldNum" sz="quarter" idx="2"/>
          </p:nvPr>
        </p:nvSpPr>
        <p:spPr>
          <a:xfrm>
            <a:off x="598873" y="1130301"/>
            <a:ext cx="8495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a:t>
            </a:fld>
            <a:endParaRPr/>
          </a:p>
        </p:txBody>
      </p:sp>
      <p:sp>
        <p:nvSpPr>
          <p:cNvPr id="564"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dirty="0"/>
          </a:p>
        </p:txBody>
      </p:sp>
      <p:sp>
        <p:nvSpPr>
          <p:cNvPr id="567" name="Rectangle"/>
          <p:cNvSpPr>
            <a:spLocks noGrp="1"/>
          </p:cNvSpPr>
          <p:nvPr>
            <p:ph type="body" idx="17"/>
          </p:nvPr>
        </p:nvSpPr>
        <p:spPr>
          <a:xfrm>
            <a:off x="751181" y="5531748"/>
            <a:ext cx="8146957" cy="3056434"/>
          </a:xfrm>
          <a:prstGeom prst="rect">
            <a:avLst/>
          </a:prstGeom>
          <a:effectLst/>
        </p:spPr>
        <p:txBody>
          <a:bodyPr/>
          <a:lstStyle/>
          <a:p>
            <a:pPr algn="ctr">
              <a:defRPr sz="4200">
                <a:solidFill>
                  <a:srgbClr val="000000"/>
                </a:solidFill>
                <a:latin typeface="+mj-lt"/>
                <a:ea typeface="+mj-ea"/>
                <a:cs typeface="+mj-cs"/>
                <a:sym typeface="Gill Sans"/>
              </a:defRPr>
            </a:pPr>
            <a:endParaRPr dirty="0"/>
          </a:p>
        </p:txBody>
      </p:sp>
      <p:sp>
        <p:nvSpPr>
          <p:cNvPr id="569" name="Name Surname"/>
          <p:cNvSpPr txBox="1">
            <a:spLocks noGrp="1"/>
          </p:cNvSpPr>
          <p:nvPr>
            <p:ph type="title"/>
          </p:nvPr>
        </p:nvSpPr>
        <p:spPr>
          <a:xfrm>
            <a:off x="1257300" y="6268647"/>
            <a:ext cx="7134716" cy="446981"/>
          </a:xfrm>
          <a:prstGeom prst="rect">
            <a:avLst/>
          </a:prstGeom>
        </p:spPr>
        <p:txBody>
          <a:bodyPr/>
          <a:lstStyle/>
          <a:p>
            <a:r>
              <a:rPr lang="en-US" dirty="0"/>
              <a:t>Scaling</a:t>
            </a:r>
            <a:endParaRPr dirty="0"/>
          </a:p>
        </p:txBody>
      </p:sp>
      <p:sp>
        <p:nvSpPr>
          <p:cNvPr id="570" name="Sed posuere consectetur est at lobortis. Praesent commodo cursus magna, vel scelerisque nisl consectetur et. Cum sociis natoque penatibus et magnis dis parturient montes, nascetur ridiculus mus. Lorem ipsum dolor sit amet, consectetur adipiscing elit."/>
          <p:cNvSpPr txBox="1">
            <a:spLocks noGrp="1"/>
          </p:cNvSpPr>
          <p:nvPr>
            <p:ph type="body" sz="quarter" idx="1"/>
          </p:nvPr>
        </p:nvSpPr>
        <p:spPr>
          <a:xfrm>
            <a:off x="1270000" y="7105458"/>
            <a:ext cx="7109316" cy="1482725"/>
          </a:xfrm>
          <a:prstGeom prst="rect">
            <a:avLst/>
          </a:prstGeom>
        </p:spPr>
        <p:txBody>
          <a:bodyPr anchor="t"/>
          <a:lstStyle/>
          <a:p>
            <a:r>
              <a:rPr lang="en-US" dirty="0"/>
              <a:t>The loss of the surface of the concrete caused by the freeze-thaw cycle and inadequate air entrainment in the concrete.</a:t>
            </a:r>
            <a:endParaRPr dirty="0"/>
          </a:p>
        </p:txBody>
      </p:sp>
      <p:pic>
        <p:nvPicPr>
          <p:cNvPr id="16" name="Picture 15">
            <a:extLst>
              <a:ext uri="{FF2B5EF4-FFF2-40B4-BE49-F238E27FC236}">
                <a16:creationId xmlns:a16="http://schemas.microsoft.com/office/drawing/2014/main" id="{51C346E2-744E-405E-A78B-49E777566D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pic>
        <p:nvPicPr>
          <p:cNvPr id="17" name="Image">
            <a:extLst>
              <a:ext uri="{FF2B5EF4-FFF2-40B4-BE49-F238E27FC236}">
                <a16:creationId xmlns:a16="http://schemas.microsoft.com/office/drawing/2014/main" id="{6CFDBAA6-95DC-4090-8333-774C153DAB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199136" y="1374080"/>
            <a:ext cx="4330535" cy="3247901"/>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pic>
        <p:nvPicPr>
          <p:cNvPr id="14" name="Image">
            <a:extLst>
              <a:ext uri="{FF2B5EF4-FFF2-40B4-BE49-F238E27FC236}">
                <a16:creationId xmlns:a16="http://schemas.microsoft.com/office/drawing/2014/main" id="{96A917DE-DE2C-4F9A-99AD-8C72F584BD8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6177" b="13785"/>
          <a:stretch/>
        </p:blipFill>
        <p:spPr>
          <a:xfrm>
            <a:off x="6502400" y="484681"/>
            <a:ext cx="4277704" cy="1926236"/>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sp>
        <p:nvSpPr>
          <p:cNvPr id="19" name="Presentation theme here">
            <a:extLst>
              <a:ext uri="{FF2B5EF4-FFF2-40B4-BE49-F238E27FC236}">
                <a16:creationId xmlns:a16="http://schemas.microsoft.com/office/drawing/2014/main" id="{84A2DF4A-46E1-40D1-9EE5-FA795563E992}"/>
              </a:ext>
            </a:extLst>
          </p:cNvPr>
          <p:cNvSpPr txBox="1">
            <a:spLocks/>
          </p:cNvSpPr>
          <p:nvPr/>
        </p:nvSpPr>
        <p:spPr>
          <a:xfrm rot="16200000">
            <a:off x="10316929" y="3087414"/>
            <a:ext cx="4118443" cy="228601"/>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1pPr marL="0" marR="0" indent="0" algn="r" defTabSz="584200" rtl="0" eaLnBrk="1" latinLnBrk="0" hangingPunct="1">
              <a:lnSpc>
                <a:spcPct val="100000"/>
              </a:lnSpc>
              <a:spcBef>
                <a:spcPts val="0"/>
              </a:spcBef>
              <a:spcAft>
                <a:spcPts val="0"/>
              </a:spcAft>
              <a:buClrTx/>
              <a:buSzTx/>
              <a:buFontTx/>
              <a:buNone/>
              <a:tabLst/>
              <a:defRPr sz="1300" b="0" i="0" u="none" strike="noStrike" cap="none" spc="0" baseline="0">
                <a:ln>
                  <a:noFill/>
                </a:ln>
                <a:solidFill>
                  <a:srgbClr val="A6AAA9"/>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1pPr>
            <a:lvl2pPr marL="0" marR="0" indent="228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2pPr>
            <a:lvl3pPr marL="0" marR="0" indent="457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3pPr>
            <a:lvl4pPr marL="0" marR="0" indent="685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4pPr>
            <a:lvl5pPr marL="0" marR="0" indent="9144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5pPr>
            <a:lvl6pPr marL="0" marR="0" indent="11430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6pPr>
            <a:lvl7pPr marL="0" marR="0" indent="1371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7pPr>
            <a:lvl8pPr marL="0" marR="0" indent="1600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8pPr>
            <a:lvl9pPr marL="0" marR="0" indent="1828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9pPr>
          </a:lstStyle>
          <a:p>
            <a:r>
              <a:rPr lang="en-US" dirty="0">
                <a:latin typeface="Arial" panose="020B0604020202020204" pitchFamily="34" charset="0"/>
                <a:cs typeface="Arial" panose="020B0604020202020204" pitchFamily="34" charset="0"/>
              </a:rPr>
              <a:t>Parking Garage Maintenance Playbook</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Slide Number"/>
          <p:cNvSpPr txBox="1">
            <a:spLocks noGrp="1"/>
          </p:cNvSpPr>
          <p:nvPr>
            <p:ph type="sldNum" sz="quarter" idx="2"/>
          </p:nvPr>
        </p:nvSpPr>
        <p:spPr>
          <a:xfrm>
            <a:off x="598873" y="1130301"/>
            <a:ext cx="8495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5</a:t>
            </a:fld>
            <a:endParaRPr/>
          </a:p>
        </p:txBody>
      </p:sp>
      <p:sp>
        <p:nvSpPr>
          <p:cNvPr id="535"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pic>
        <p:nvPicPr>
          <p:cNvPr id="537"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6649985" y="1478455"/>
            <a:ext cx="5097517" cy="6796690"/>
          </a:xfrm>
          <a:prstGeom prst="rect">
            <a:avLst/>
          </a:prstGeom>
        </p:spPr>
      </p:pic>
      <p:sp>
        <p:nvSpPr>
          <p:cNvPr id="19" name="Our Mission">
            <a:extLst>
              <a:ext uri="{FF2B5EF4-FFF2-40B4-BE49-F238E27FC236}">
                <a16:creationId xmlns:a16="http://schemas.microsoft.com/office/drawing/2014/main" id="{A536C7A5-3B30-4859-8B06-47B5795AB677}"/>
              </a:ext>
            </a:extLst>
          </p:cNvPr>
          <p:cNvSpPr txBox="1">
            <a:spLocks noGrp="1"/>
          </p:cNvSpPr>
          <p:nvPr>
            <p:ph type="title"/>
          </p:nvPr>
        </p:nvSpPr>
        <p:spPr>
          <a:xfrm>
            <a:off x="1295402" y="1769194"/>
            <a:ext cx="4499213" cy="1045766"/>
          </a:xfrm>
          <a:prstGeom prst="rect">
            <a:avLst/>
          </a:prstGeom>
        </p:spPr>
        <p:txBody>
          <a:bodyPr/>
          <a:lstStyle/>
          <a:p>
            <a:r>
              <a:rPr lang="en-US" dirty="0"/>
              <a:t>Spalling</a:t>
            </a:r>
            <a:endParaRPr dirty="0"/>
          </a:p>
        </p:txBody>
      </p:sp>
      <p:sp>
        <p:nvSpPr>
          <p:cNvPr id="20" name="Vestibulum id ligula porta felis euismod semper. Maecenas sed diam eget risus varius blandit sit amet non magna. Morbi leo risus, porta ac consectetur ac, at eros. vestibulum at eros. Sed posuere consectetur est at lobortis.…">
            <a:extLst>
              <a:ext uri="{FF2B5EF4-FFF2-40B4-BE49-F238E27FC236}">
                <a16:creationId xmlns:a16="http://schemas.microsoft.com/office/drawing/2014/main" id="{9F5C788D-8901-4592-9C1C-FC42E7D156E3}"/>
              </a:ext>
            </a:extLst>
          </p:cNvPr>
          <p:cNvSpPr txBox="1">
            <a:spLocks/>
          </p:cNvSpPr>
          <p:nvPr/>
        </p:nvSpPr>
        <p:spPr>
          <a:xfrm>
            <a:off x="1279430" y="3543200"/>
            <a:ext cx="4499214" cy="5071220"/>
          </a:xfrm>
          <a:prstGeom prst="rect">
            <a:avLst/>
          </a:prstGeom>
        </p:spPr>
        <p:txBody>
          <a:bodyPr/>
          <a:lstStyle>
            <a:lvl1pPr marL="0" marR="0" indent="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1pPr>
            <a:lvl2pPr marL="0" marR="0" indent="228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2pPr>
            <a:lvl3pPr marL="0" marR="0" indent="457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3pPr>
            <a:lvl4pPr marL="0" marR="0" indent="685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4pPr>
            <a:lvl5pPr marL="0" marR="0" indent="9144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5pPr>
            <a:lvl6pPr marL="0" marR="0" indent="11430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6pPr>
            <a:lvl7pPr marL="0" marR="0" indent="1371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7pPr>
            <a:lvl8pPr marL="0" marR="0" indent="1600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8pPr>
            <a:lvl9pPr marL="0" marR="0" indent="1828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9pPr>
          </a:lstStyle>
          <a:p>
            <a:r>
              <a:rPr lang="en-US" dirty="0">
                <a:latin typeface="Arial" panose="020B0604020202020204" pitchFamily="34" charset="0"/>
                <a:cs typeface="Arial" panose="020B0604020202020204" pitchFamily="34" charset="0"/>
              </a:rPr>
              <a:t>Potholes resulting from corrosion induced stress.</a:t>
            </a:r>
          </a:p>
        </p:txBody>
      </p:sp>
      <p:sp>
        <p:nvSpPr>
          <p:cNvPr id="11" name="Presentation theme here">
            <a:extLst>
              <a:ext uri="{FF2B5EF4-FFF2-40B4-BE49-F238E27FC236}">
                <a16:creationId xmlns:a16="http://schemas.microsoft.com/office/drawing/2014/main" id="{49D79896-B3EC-4986-86D7-BBE609C5EB9A}"/>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2" name="Picture 11">
            <a:extLst>
              <a:ext uri="{FF2B5EF4-FFF2-40B4-BE49-F238E27FC236}">
                <a16:creationId xmlns:a16="http://schemas.microsoft.com/office/drawing/2014/main" id="{C09A5A1F-2EB9-4E67-8CDC-1EA394CD9B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pic>
        <p:nvPicPr>
          <p:cNvPr id="13" name="Image">
            <a:extLst>
              <a:ext uri="{FF2B5EF4-FFF2-40B4-BE49-F238E27FC236}">
                <a16:creationId xmlns:a16="http://schemas.microsoft.com/office/drawing/2014/main" id="{70A25927-52A0-48BA-9274-D49129B424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6089" y="5053611"/>
            <a:ext cx="4567490" cy="3425617"/>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227209083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6"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6502400" y="3689482"/>
            <a:ext cx="5505854" cy="4129391"/>
          </a:xfrm>
          <a:prstGeom prst="rect">
            <a:avLst/>
          </a:prstGeom>
        </p:spPr>
      </p:pic>
      <p:sp>
        <p:nvSpPr>
          <p:cNvPr id="562" name="Slide Number"/>
          <p:cNvSpPr txBox="1">
            <a:spLocks noGrp="1"/>
          </p:cNvSpPr>
          <p:nvPr>
            <p:ph type="sldNum" sz="quarter" idx="2"/>
          </p:nvPr>
        </p:nvSpPr>
        <p:spPr>
          <a:xfrm>
            <a:off x="598873" y="1130301"/>
            <a:ext cx="8495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6</a:t>
            </a:fld>
            <a:endParaRPr/>
          </a:p>
        </p:txBody>
      </p:sp>
      <p:sp>
        <p:nvSpPr>
          <p:cNvPr id="564"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sp>
        <p:nvSpPr>
          <p:cNvPr id="567" name="Rectangle"/>
          <p:cNvSpPr>
            <a:spLocks noGrp="1"/>
          </p:cNvSpPr>
          <p:nvPr>
            <p:ph type="body" idx="17"/>
          </p:nvPr>
        </p:nvSpPr>
        <p:spPr>
          <a:xfrm>
            <a:off x="743458" y="5446921"/>
            <a:ext cx="8146957" cy="3056434"/>
          </a:xfrm>
          <a:prstGeom prst="rect">
            <a:avLst/>
          </a:prstGeom>
          <a:effectLst/>
        </p:spPr>
        <p:txBody>
          <a:bodyPr/>
          <a:lstStyle/>
          <a:p>
            <a:pPr algn="ctr">
              <a:defRPr sz="4200">
                <a:solidFill>
                  <a:srgbClr val="000000"/>
                </a:solidFill>
                <a:latin typeface="+mj-lt"/>
                <a:ea typeface="+mj-ea"/>
                <a:cs typeface="+mj-cs"/>
                <a:sym typeface="Gill Sans"/>
              </a:defRPr>
            </a:pPr>
            <a:endParaRPr dirty="0"/>
          </a:p>
        </p:txBody>
      </p:sp>
      <p:sp>
        <p:nvSpPr>
          <p:cNvPr id="569" name="Name Surname"/>
          <p:cNvSpPr txBox="1">
            <a:spLocks noGrp="1"/>
          </p:cNvSpPr>
          <p:nvPr>
            <p:ph type="title"/>
          </p:nvPr>
        </p:nvSpPr>
        <p:spPr>
          <a:xfrm>
            <a:off x="1249577" y="6183820"/>
            <a:ext cx="7134716" cy="446981"/>
          </a:xfrm>
          <a:prstGeom prst="rect">
            <a:avLst/>
          </a:prstGeom>
        </p:spPr>
        <p:txBody>
          <a:bodyPr/>
          <a:lstStyle/>
          <a:p>
            <a:r>
              <a:rPr lang="en-US" dirty="0"/>
              <a:t>Leaking</a:t>
            </a:r>
            <a:endParaRPr dirty="0"/>
          </a:p>
        </p:txBody>
      </p:sp>
      <p:sp>
        <p:nvSpPr>
          <p:cNvPr id="570" name="Sed posuere consectetur est at lobortis. Praesent commodo cursus magna, vel scelerisque nisl consectetur et. Cum sociis natoque penatibus et magnis dis parturient montes, nascetur ridiculus mus. Lorem ipsum dolor sit amet, consectetur adipiscing elit."/>
          <p:cNvSpPr txBox="1">
            <a:spLocks noGrp="1"/>
          </p:cNvSpPr>
          <p:nvPr>
            <p:ph type="body" sz="quarter" idx="1"/>
          </p:nvPr>
        </p:nvSpPr>
        <p:spPr>
          <a:xfrm>
            <a:off x="1262277" y="7020631"/>
            <a:ext cx="7109316" cy="1482725"/>
          </a:xfrm>
          <a:prstGeom prst="rect">
            <a:avLst/>
          </a:prstGeom>
        </p:spPr>
        <p:txBody>
          <a:bodyPr anchor="t"/>
          <a:lstStyle/>
          <a:p>
            <a:r>
              <a:rPr lang="en-US" dirty="0"/>
              <a:t>Tell-tale signs include standing water, stains, and possible damage to the floor below.</a:t>
            </a:r>
            <a:endParaRPr dirty="0"/>
          </a:p>
        </p:txBody>
      </p:sp>
      <p:sp>
        <p:nvSpPr>
          <p:cNvPr id="12" name="Presentation theme here">
            <a:extLst>
              <a:ext uri="{FF2B5EF4-FFF2-40B4-BE49-F238E27FC236}">
                <a16:creationId xmlns:a16="http://schemas.microsoft.com/office/drawing/2014/main" id="{14EFC6BF-AEA2-4A3D-A6F8-334CDF31A712}"/>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3" name="Picture 12">
            <a:extLst>
              <a:ext uri="{FF2B5EF4-FFF2-40B4-BE49-F238E27FC236}">
                <a16:creationId xmlns:a16="http://schemas.microsoft.com/office/drawing/2014/main" id="{F9091967-608B-4AE1-88AF-905438E936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pic>
        <p:nvPicPr>
          <p:cNvPr id="14" name="Image">
            <a:extLst>
              <a:ext uri="{FF2B5EF4-FFF2-40B4-BE49-F238E27FC236}">
                <a16:creationId xmlns:a16="http://schemas.microsoft.com/office/drawing/2014/main" id="{752CC14E-051C-447E-87EF-4AD8051476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1461" y="1711942"/>
            <a:ext cx="4460199" cy="3345149"/>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pic>
        <p:nvPicPr>
          <p:cNvPr id="15" name="Image">
            <a:extLst>
              <a:ext uri="{FF2B5EF4-FFF2-40B4-BE49-F238E27FC236}">
                <a16:creationId xmlns:a16="http://schemas.microsoft.com/office/drawing/2014/main" id="{53E3E2AA-36F8-4E27-AB61-5F5133E0A90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423"/>
          <a:stretch/>
        </p:blipFill>
        <p:spPr>
          <a:xfrm>
            <a:off x="6811656" y="962689"/>
            <a:ext cx="4460198" cy="2227098"/>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194465501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Slide Number"/>
          <p:cNvSpPr txBox="1">
            <a:spLocks noGrp="1"/>
          </p:cNvSpPr>
          <p:nvPr>
            <p:ph type="sldNum" sz="quarter" idx="2"/>
          </p:nvPr>
        </p:nvSpPr>
        <p:spPr>
          <a:xfrm>
            <a:off x="598873" y="1130301"/>
            <a:ext cx="8495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7</a:t>
            </a:fld>
            <a:endParaRPr/>
          </a:p>
        </p:txBody>
      </p:sp>
      <p:sp>
        <p:nvSpPr>
          <p:cNvPr id="535"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pic>
        <p:nvPicPr>
          <p:cNvPr id="537" name="Image"/>
          <p:cNvPicPr>
            <a:picLocks noGrp="1" noChangeAspect="1"/>
          </p:cNvPicPr>
          <p:nvPr>
            <p:ph type="pic" idx="16"/>
          </p:nvPr>
        </p:nvPicPr>
        <p:blipFill>
          <a:blip r:embed="rId2">
            <a:extLst>
              <a:ext uri="{28A0092B-C50C-407E-A947-70E740481C1C}">
                <a14:useLocalDpi xmlns:a14="http://schemas.microsoft.com/office/drawing/2010/main" val="0"/>
              </a:ext>
            </a:extLst>
          </a:blip>
          <a:stretch>
            <a:fillRect/>
          </a:stretch>
        </p:blipFill>
        <p:spPr>
          <a:xfrm>
            <a:off x="6649985" y="1478457"/>
            <a:ext cx="5097517" cy="6796689"/>
          </a:xfrm>
          <a:prstGeom prst="rect">
            <a:avLst/>
          </a:prstGeom>
        </p:spPr>
      </p:pic>
      <p:sp>
        <p:nvSpPr>
          <p:cNvPr id="19" name="Our Mission">
            <a:extLst>
              <a:ext uri="{FF2B5EF4-FFF2-40B4-BE49-F238E27FC236}">
                <a16:creationId xmlns:a16="http://schemas.microsoft.com/office/drawing/2014/main" id="{A536C7A5-3B30-4859-8B06-47B5795AB677}"/>
              </a:ext>
            </a:extLst>
          </p:cNvPr>
          <p:cNvSpPr txBox="1">
            <a:spLocks noGrp="1"/>
          </p:cNvSpPr>
          <p:nvPr>
            <p:ph type="title"/>
          </p:nvPr>
        </p:nvSpPr>
        <p:spPr>
          <a:xfrm>
            <a:off x="1295402" y="1769194"/>
            <a:ext cx="4499213" cy="1045766"/>
          </a:xfrm>
          <a:prstGeom prst="rect">
            <a:avLst/>
          </a:prstGeom>
        </p:spPr>
        <p:txBody>
          <a:bodyPr/>
          <a:lstStyle/>
          <a:p>
            <a:r>
              <a:rPr lang="en-US" dirty="0"/>
              <a:t>Leaching</a:t>
            </a:r>
            <a:endParaRPr dirty="0"/>
          </a:p>
        </p:txBody>
      </p:sp>
      <p:sp>
        <p:nvSpPr>
          <p:cNvPr id="20" name="Vestibulum id ligula porta felis euismod semper. Maecenas sed diam eget risus varius blandit sit amet non magna. Morbi leo risus, porta ac consectetur ac, at eros. vestibulum at eros. Sed posuere consectetur est at lobortis.…">
            <a:extLst>
              <a:ext uri="{FF2B5EF4-FFF2-40B4-BE49-F238E27FC236}">
                <a16:creationId xmlns:a16="http://schemas.microsoft.com/office/drawing/2014/main" id="{9F5C788D-8901-4592-9C1C-FC42E7D156E3}"/>
              </a:ext>
            </a:extLst>
          </p:cNvPr>
          <p:cNvSpPr txBox="1">
            <a:spLocks/>
          </p:cNvSpPr>
          <p:nvPr/>
        </p:nvSpPr>
        <p:spPr>
          <a:xfrm>
            <a:off x="1279430" y="3543200"/>
            <a:ext cx="4499214" cy="5071220"/>
          </a:xfrm>
          <a:prstGeom prst="rect">
            <a:avLst/>
          </a:prstGeom>
        </p:spPr>
        <p:txBody>
          <a:bodyPr/>
          <a:lstStyle>
            <a:lvl1pPr marL="0" marR="0" indent="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1pPr>
            <a:lvl2pPr marL="0" marR="0" indent="228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2pPr>
            <a:lvl3pPr marL="0" marR="0" indent="457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3pPr>
            <a:lvl4pPr marL="0" marR="0" indent="685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4pPr>
            <a:lvl5pPr marL="0" marR="0" indent="9144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5pPr>
            <a:lvl6pPr marL="0" marR="0" indent="11430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6pPr>
            <a:lvl7pPr marL="0" marR="0" indent="1371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7pPr>
            <a:lvl8pPr marL="0" marR="0" indent="1600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8pPr>
            <a:lvl9pPr marL="0" marR="0" indent="1828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9pPr>
          </a:lstStyle>
          <a:p>
            <a:r>
              <a:rPr lang="en-US" dirty="0">
                <a:latin typeface="Arial" panose="020B0604020202020204" pitchFamily="34" charset="0"/>
                <a:cs typeface="Arial" panose="020B0604020202020204" pitchFamily="34" charset="0"/>
              </a:rPr>
              <a:t>Water migration through the concrete slab that can result in corrosion of reinforcing steel and subsequent delamination and spalling of concrete.</a:t>
            </a:r>
          </a:p>
        </p:txBody>
      </p:sp>
      <p:sp>
        <p:nvSpPr>
          <p:cNvPr id="11" name="Presentation theme here">
            <a:extLst>
              <a:ext uri="{FF2B5EF4-FFF2-40B4-BE49-F238E27FC236}">
                <a16:creationId xmlns:a16="http://schemas.microsoft.com/office/drawing/2014/main" id="{47A70461-3469-4560-A382-8F1AA7B78FF3}"/>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2" name="Picture 11">
            <a:extLst>
              <a:ext uri="{FF2B5EF4-FFF2-40B4-BE49-F238E27FC236}">
                <a16:creationId xmlns:a16="http://schemas.microsoft.com/office/drawing/2014/main" id="{8A2B001B-FC31-48B1-ADD5-1F50DB92B7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pic>
        <p:nvPicPr>
          <p:cNvPr id="13" name="Image">
            <a:extLst>
              <a:ext uri="{FF2B5EF4-FFF2-40B4-BE49-F238E27FC236}">
                <a16:creationId xmlns:a16="http://schemas.microsoft.com/office/drawing/2014/main" id="{E2EAE1C0-4A6B-4B32-86ED-B386235BA8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3284" y="5606351"/>
            <a:ext cx="3788244" cy="2841182"/>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1723322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6"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5474441" y="1307229"/>
            <a:ext cx="6273061" cy="4704795"/>
          </a:xfrm>
          <a:prstGeom prst="rect">
            <a:avLst/>
          </a:prstGeom>
        </p:spPr>
      </p:pic>
      <p:sp>
        <p:nvSpPr>
          <p:cNvPr id="562" name="Slide Number"/>
          <p:cNvSpPr txBox="1">
            <a:spLocks noGrp="1"/>
          </p:cNvSpPr>
          <p:nvPr>
            <p:ph type="sldNum" sz="quarter" idx="2"/>
          </p:nvPr>
        </p:nvSpPr>
        <p:spPr>
          <a:xfrm>
            <a:off x="556393" y="1130301"/>
            <a:ext cx="16991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8</a:t>
            </a:fld>
            <a:endParaRPr/>
          </a:p>
        </p:txBody>
      </p:sp>
      <p:sp>
        <p:nvSpPr>
          <p:cNvPr id="564"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a:p>
        </p:txBody>
      </p:sp>
      <p:sp>
        <p:nvSpPr>
          <p:cNvPr id="567" name="Rectangle"/>
          <p:cNvSpPr>
            <a:spLocks noGrp="1"/>
          </p:cNvSpPr>
          <p:nvPr>
            <p:ph type="body" idx="17"/>
          </p:nvPr>
        </p:nvSpPr>
        <p:spPr>
          <a:xfrm>
            <a:off x="751181" y="4794849"/>
            <a:ext cx="8146957" cy="3056434"/>
          </a:xfrm>
          <a:prstGeom prst="rect">
            <a:avLst/>
          </a:prstGeom>
          <a:effectLst/>
        </p:spPr>
        <p:txBody>
          <a:bodyPr/>
          <a:lstStyle/>
          <a:p>
            <a:pPr algn="ctr">
              <a:defRPr sz="4200">
                <a:solidFill>
                  <a:srgbClr val="000000"/>
                </a:solidFill>
                <a:latin typeface="+mj-lt"/>
                <a:ea typeface="+mj-ea"/>
                <a:cs typeface="+mj-cs"/>
                <a:sym typeface="Gill Sans"/>
              </a:defRPr>
            </a:pPr>
            <a:endParaRPr dirty="0"/>
          </a:p>
        </p:txBody>
      </p:sp>
      <p:sp>
        <p:nvSpPr>
          <p:cNvPr id="569" name="Name Surname"/>
          <p:cNvSpPr txBox="1">
            <a:spLocks noGrp="1"/>
          </p:cNvSpPr>
          <p:nvPr>
            <p:ph type="title"/>
          </p:nvPr>
        </p:nvSpPr>
        <p:spPr>
          <a:xfrm>
            <a:off x="1257300" y="5531748"/>
            <a:ext cx="7134716" cy="446981"/>
          </a:xfrm>
          <a:prstGeom prst="rect">
            <a:avLst/>
          </a:prstGeom>
        </p:spPr>
        <p:txBody>
          <a:bodyPr/>
          <a:lstStyle/>
          <a:p>
            <a:r>
              <a:rPr lang="en-US" dirty="0"/>
              <a:t>Exposed Reinforcing Steel</a:t>
            </a:r>
            <a:endParaRPr dirty="0"/>
          </a:p>
        </p:txBody>
      </p:sp>
      <p:sp>
        <p:nvSpPr>
          <p:cNvPr id="570" name="Sed posuere consectetur est at lobortis. Praesent commodo cursus magna, vel scelerisque nisl consectetur et. Cum sociis natoque penatibus et magnis dis parturient montes, nascetur ridiculus mus. Lorem ipsum dolor sit amet, consectetur adipiscing elit."/>
          <p:cNvSpPr txBox="1">
            <a:spLocks noGrp="1"/>
          </p:cNvSpPr>
          <p:nvPr>
            <p:ph type="body" sz="quarter" idx="1"/>
          </p:nvPr>
        </p:nvSpPr>
        <p:spPr>
          <a:xfrm>
            <a:off x="1270000" y="6368559"/>
            <a:ext cx="7109316" cy="1482725"/>
          </a:xfrm>
          <a:prstGeom prst="rect">
            <a:avLst/>
          </a:prstGeom>
        </p:spPr>
        <p:txBody>
          <a:bodyPr anchor="t"/>
          <a:lstStyle/>
          <a:p>
            <a:r>
              <a:rPr lang="en-US" dirty="0"/>
              <a:t>Caused by concrete deterioration resulting in dangerous corrosion of the reinforcing steel.</a:t>
            </a:r>
            <a:endParaRPr dirty="0"/>
          </a:p>
        </p:txBody>
      </p:sp>
      <p:sp>
        <p:nvSpPr>
          <p:cNvPr id="12" name="Presentation theme here">
            <a:extLst>
              <a:ext uri="{FF2B5EF4-FFF2-40B4-BE49-F238E27FC236}">
                <a16:creationId xmlns:a16="http://schemas.microsoft.com/office/drawing/2014/main" id="{C436DBD5-B26B-4CEE-9CC1-F4E3E42DCCF6}"/>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3" name="Picture 12">
            <a:extLst>
              <a:ext uri="{FF2B5EF4-FFF2-40B4-BE49-F238E27FC236}">
                <a16:creationId xmlns:a16="http://schemas.microsoft.com/office/drawing/2014/main" id="{AB2619F3-9951-4CFE-8A86-2037588909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pic>
        <p:nvPicPr>
          <p:cNvPr id="14" name="Image">
            <a:extLst>
              <a:ext uri="{FF2B5EF4-FFF2-40B4-BE49-F238E27FC236}">
                <a16:creationId xmlns:a16="http://schemas.microsoft.com/office/drawing/2014/main" id="{80266225-F018-45E9-B757-024B250E27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7090" y="2027000"/>
            <a:ext cx="3132569" cy="2349427"/>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pic>
        <p:nvPicPr>
          <p:cNvPr id="15" name="Image">
            <a:extLst>
              <a:ext uri="{FF2B5EF4-FFF2-40B4-BE49-F238E27FC236}">
                <a16:creationId xmlns:a16="http://schemas.microsoft.com/office/drawing/2014/main" id="{A3CF9F50-A857-44E6-A066-4704D886A8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9296263" y="6793476"/>
            <a:ext cx="2349427" cy="1762070"/>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223186750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Slide Number"/>
          <p:cNvSpPr txBox="1">
            <a:spLocks noGrp="1"/>
          </p:cNvSpPr>
          <p:nvPr>
            <p:ph type="sldNum" sz="quarter" idx="2"/>
          </p:nvPr>
        </p:nvSpPr>
        <p:spPr>
          <a:xfrm>
            <a:off x="598873" y="1130301"/>
            <a:ext cx="84959" cy="200055"/>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9</a:t>
            </a:fld>
            <a:endParaRPr/>
          </a:p>
        </p:txBody>
      </p:sp>
      <p:sp>
        <p:nvSpPr>
          <p:cNvPr id="535" name="Line"/>
          <p:cNvSpPr>
            <a:spLocks noGrp="1"/>
          </p:cNvSpPr>
          <p:nvPr>
            <p:ph type="body" idx="14"/>
          </p:nvPr>
        </p:nvSpPr>
        <p:spPr>
          <a:prstGeom prst="line">
            <a:avLst/>
          </a:prstGeom>
        </p:spPr>
        <p:txBody>
          <a:bodyPr/>
          <a:lstStyle/>
          <a:p>
            <a:pPr algn="ctr">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dirty="0"/>
          </a:p>
        </p:txBody>
      </p:sp>
      <p:pic>
        <p:nvPicPr>
          <p:cNvPr id="537" name="Image"/>
          <p:cNvPicPr>
            <a:picLocks noGrp="1" noChangeAspect="1"/>
          </p:cNvPicPr>
          <p:nvPr>
            <p:ph type="pic" idx="16"/>
          </p:nvPr>
        </p:nvPicPr>
        <p:blipFill>
          <a:blip r:embed="rId2" cstate="print">
            <a:extLst>
              <a:ext uri="{28A0092B-C50C-407E-A947-70E740481C1C}">
                <a14:useLocalDpi xmlns:a14="http://schemas.microsoft.com/office/drawing/2010/main" val="0"/>
              </a:ext>
            </a:extLst>
          </a:blip>
          <a:stretch>
            <a:fillRect/>
          </a:stretch>
        </p:blipFill>
        <p:spPr>
          <a:xfrm>
            <a:off x="6502400" y="637290"/>
            <a:ext cx="5097517" cy="3823137"/>
          </a:xfrm>
          <a:prstGeom prst="rect">
            <a:avLst/>
          </a:prstGeom>
        </p:spPr>
      </p:pic>
      <p:sp>
        <p:nvSpPr>
          <p:cNvPr id="19" name="Our Mission">
            <a:extLst>
              <a:ext uri="{FF2B5EF4-FFF2-40B4-BE49-F238E27FC236}">
                <a16:creationId xmlns:a16="http://schemas.microsoft.com/office/drawing/2014/main" id="{A536C7A5-3B30-4859-8B06-47B5795AB677}"/>
              </a:ext>
            </a:extLst>
          </p:cNvPr>
          <p:cNvSpPr txBox="1">
            <a:spLocks noGrp="1"/>
          </p:cNvSpPr>
          <p:nvPr>
            <p:ph type="title"/>
          </p:nvPr>
        </p:nvSpPr>
        <p:spPr>
          <a:xfrm>
            <a:off x="1295402" y="1769194"/>
            <a:ext cx="4499213" cy="1045766"/>
          </a:xfrm>
          <a:prstGeom prst="rect">
            <a:avLst/>
          </a:prstGeom>
        </p:spPr>
        <p:txBody>
          <a:bodyPr/>
          <a:lstStyle/>
          <a:p>
            <a:r>
              <a:rPr lang="en-US" dirty="0"/>
              <a:t>Rust</a:t>
            </a:r>
            <a:endParaRPr dirty="0"/>
          </a:p>
        </p:txBody>
      </p:sp>
      <p:sp>
        <p:nvSpPr>
          <p:cNvPr id="20" name="Vestibulum id ligula porta felis euismod semper. Maecenas sed diam eget risus varius blandit sit amet non magna. Morbi leo risus, porta ac consectetur ac, at eros. vestibulum at eros. Sed posuere consectetur est at lobortis.…">
            <a:extLst>
              <a:ext uri="{FF2B5EF4-FFF2-40B4-BE49-F238E27FC236}">
                <a16:creationId xmlns:a16="http://schemas.microsoft.com/office/drawing/2014/main" id="{9F5C788D-8901-4592-9C1C-FC42E7D156E3}"/>
              </a:ext>
            </a:extLst>
          </p:cNvPr>
          <p:cNvSpPr txBox="1">
            <a:spLocks/>
          </p:cNvSpPr>
          <p:nvPr/>
        </p:nvSpPr>
        <p:spPr>
          <a:xfrm>
            <a:off x="1279430" y="3543200"/>
            <a:ext cx="4499214" cy="5071220"/>
          </a:xfrm>
          <a:prstGeom prst="rect">
            <a:avLst/>
          </a:prstGeom>
        </p:spPr>
        <p:txBody>
          <a:bodyPr/>
          <a:lstStyle>
            <a:lvl1pPr marL="0" marR="0" indent="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1pPr>
            <a:lvl2pPr marL="0" marR="0" indent="228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2pPr>
            <a:lvl3pPr marL="0" marR="0" indent="457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3pPr>
            <a:lvl4pPr marL="0" marR="0" indent="685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4pPr>
            <a:lvl5pPr marL="0" marR="0" indent="9144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Museo Sans 300" panose="02000000000000000000" pitchFamily="50" charset="0"/>
                <a:ea typeface="Museo Sans 300" panose="02000000000000000000" pitchFamily="50" charset="0"/>
                <a:cs typeface="Museo Sans 300" panose="02000000000000000000" pitchFamily="50" charset="0"/>
                <a:sym typeface="Avenir Next"/>
              </a:defRPr>
            </a:lvl5pPr>
            <a:lvl6pPr marL="0" marR="0" indent="11430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6pPr>
            <a:lvl7pPr marL="0" marR="0" indent="13716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7pPr>
            <a:lvl8pPr marL="0" marR="0" indent="16002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8pPr>
            <a:lvl9pPr marL="0" marR="0" indent="1828800" algn="l" defTabSz="584200" rtl="0" eaLnBrk="1" latinLnBrk="0" hangingPunct="1">
              <a:lnSpc>
                <a:spcPct val="100000"/>
              </a:lnSpc>
              <a:spcBef>
                <a:spcPts val="0"/>
              </a:spcBef>
              <a:spcAft>
                <a:spcPts val="0"/>
              </a:spcAft>
              <a:buClrTx/>
              <a:buSzTx/>
              <a:buFontTx/>
              <a:buNone/>
              <a:tabLst/>
              <a:defRPr sz="1800" b="0" i="0" u="none" strike="noStrike" cap="none" spc="0" baseline="0">
                <a:ln>
                  <a:noFill/>
                </a:ln>
                <a:solidFill>
                  <a:srgbClr val="53585F"/>
                </a:solidFill>
                <a:uFillTx/>
                <a:latin typeface="Avenir Next"/>
                <a:ea typeface="Avenir Next"/>
                <a:cs typeface="Avenir Next"/>
                <a:sym typeface="Avenir Next"/>
              </a:defRPr>
            </a:lvl9pPr>
          </a:lstStyle>
          <a:p>
            <a:r>
              <a:rPr lang="en-US" dirty="0">
                <a:latin typeface="Arial" panose="020B0604020202020204" pitchFamily="34" charset="0"/>
                <a:cs typeface="Arial" panose="020B0604020202020204" pitchFamily="34" charset="0"/>
              </a:rPr>
              <a:t>Orange and brown staining that indicates corrosion.</a:t>
            </a:r>
          </a:p>
        </p:txBody>
      </p:sp>
      <p:sp>
        <p:nvSpPr>
          <p:cNvPr id="11" name="Presentation theme here">
            <a:extLst>
              <a:ext uri="{FF2B5EF4-FFF2-40B4-BE49-F238E27FC236}">
                <a16:creationId xmlns:a16="http://schemas.microsoft.com/office/drawing/2014/main" id="{47A70461-3469-4560-A382-8F1AA7B78FF3}"/>
              </a:ext>
            </a:extLst>
          </p:cNvPr>
          <p:cNvSpPr txBox="1">
            <a:spLocks noGrp="1"/>
          </p:cNvSpPr>
          <p:nvPr>
            <p:ph type="body" idx="15"/>
          </p:nvPr>
        </p:nvSpPr>
        <p:spPr>
          <a:xfrm rot="16200000">
            <a:off x="10316929" y="3087414"/>
            <a:ext cx="4118443" cy="228601"/>
          </a:xfrm>
          <a:prstGeom prst="rect">
            <a:avLst/>
          </a:prstGeom>
        </p:spPr>
        <p:txBody>
          <a:bodyPr/>
          <a:lstStyle/>
          <a:p>
            <a:r>
              <a:rPr lang="en-US" dirty="0"/>
              <a:t>Parking Garage Maintenance Playbook</a:t>
            </a:r>
            <a:endParaRPr dirty="0"/>
          </a:p>
        </p:txBody>
      </p:sp>
      <p:pic>
        <p:nvPicPr>
          <p:cNvPr id="12" name="Picture 11">
            <a:extLst>
              <a:ext uri="{FF2B5EF4-FFF2-40B4-BE49-F238E27FC236}">
                <a16:creationId xmlns:a16="http://schemas.microsoft.com/office/drawing/2014/main" id="{8A2B001B-FC31-48B1-ADD5-1F50DB92B7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0800" y="8849224"/>
            <a:ext cx="2743200" cy="737558"/>
          </a:xfrm>
          <a:prstGeom prst="rect">
            <a:avLst/>
          </a:prstGeom>
        </p:spPr>
      </p:pic>
      <p:pic>
        <p:nvPicPr>
          <p:cNvPr id="13" name="Image">
            <a:extLst>
              <a:ext uri="{FF2B5EF4-FFF2-40B4-BE49-F238E27FC236}">
                <a16:creationId xmlns:a16="http://schemas.microsoft.com/office/drawing/2014/main" id="{E2EAE1C0-4A6B-4B32-86ED-B386235BA8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4916" y="5260936"/>
            <a:ext cx="3788242" cy="2841182"/>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pic>
        <p:nvPicPr>
          <p:cNvPr id="14" name="Image">
            <a:extLst>
              <a:ext uri="{FF2B5EF4-FFF2-40B4-BE49-F238E27FC236}">
                <a16:creationId xmlns:a16="http://schemas.microsoft.com/office/drawing/2014/main" id="{6EDDA3E3-CBF8-41A6-99E9-DAD02D493A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64044" y="5163769"/>
            <a:ext cx="4600868" cy="3450651"/>
          </a:xfrm>
          <a:prstGeom prst="rect">
            <a:avLst/>
          </a:prstGeom>
          <a:ln w="12700">
            <a:miter lim="400000"/>
          </a:ln>
          <a:effectLst>
            <a:outerShdw blurRad="584200" dist="99030" dir="12706831" rotWithShape="0">
              <a:srgbClr val="000000">
                <a:alpha val="27524"/>
              </a:srgbClr>
            </a:outerShdw>
          </a:effectLst>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1043677893"/>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Avenir Next Demi Bold"/>
        <a:ea typeface="Avenir Next Demi Bold"/>
        <a:cs typeface="Avenir Next Demi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07958"/>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arking Garage Maintenance Glossary" id="{E59CC5E4-51AD-441C-A7EA-97491AED97D7}" vid="{B66087EE-2ACD-4E0C-B951-30DE9F039D76}"/>
    </a:ext>
  </a:ext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Avenir Next Demi Bold"/>
        <a:ea typeface="Avenir Next Demi Bold"/>
        <a:cs typeface="Avenir Next Demi 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07958"/>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mj-lt"/>
            <a:ea typeface="+mj-ea"/>
            <a:cs typeface="+mj-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Parking Garage Maintenance Glossary</Template>
  <TotalTime>147</TotalTime>
  <Words>308</Words>
  <Application>Microsoft Office PowerPoint</Application>
  <PresentationFormat>Custom</PresentationFormat>
  <Paragraphs>63</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Avenir Next</vt:lpstr>
      <vt:lpstr>Avenir Next Demi Bold</vt:lpstr>
      <vt:lpstr>Gill Sans</vt:lpstr>
      <vt:lpstr>Lucida Grande</vt:lpstr>
      <vt:lpstr>Museo Sans 300</vt:lpstr>
      <vt:lpstr>White</vt:lpstr>
      <vt:lpstr>Parking Garage Slides for Sika Presentation</vt:lpstr>
      <vt:lpstr>Conditions to be Checked</vt:lpstr>
      <vt:lpstr>Cracking</vt:lpstr>
      <vt:lpstr>Scaling</vt:lpstr>
      <vt:lpstr>Spalling</vt:lpstr>
      <vt:lpstr>Leaking</vt:lpstr>
      <vt:lpstr>Leaching</vt:lpstr>
      <vt:lpstr>Exposed Reinforcing Steel</vt:lpstr>
      <vt:lpstr>Rust</vt:lpstr>
      <vt:lpstr>Parts of the Garage to Inspect</vt:lpstr>
      <vt:lpstr>Concrete Beams</vt:lpstr>
      <vt:lpstr>Concrete  Slabs</vt:lpstr>
      <vt:lpstr>Drains</vt:lpstr>
      <vt:lpstr>Walls</vt:lpstr>
      <vt:lpstr>Expansion and Control Joints</vt:lpstr>
      <vt:lpstr>Support Columns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Parking Garage Maintenance Glossary</dc:title>
  <dc:creator>Teddy Williams</dc:creator>
  <cp:lastModifiedBy>Teddy Williams</cp:lastModifiedBy>
  <cp:revision>3</cp:revision>
  <dcterms:created xsi:type="dcterms:W3CDTF">2019-02-11T15:27:49Z</dcterms:created>
  <dcterms:modified xsi:type="dcterms:W3CDTF">2019-04-06T16:40:48Z</dcterms:modified>
</cp:coreProperties>
</file>