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9" r:id="rId3"/>
    <p:sldId id="276" r:id="rId4"/>
    <p:sldId id="260" r:id="rId5"/>
    <p:sldId id="277" r:id="rId6"/>
    <p:sldId id="279" r:id="rId7"/>
    <p:sldId id="278" r:id="rId8"/>
    <p:sldId id="280" r:id="rId9"/>
    <p:sldId id="294" r:id="rId10"/>
    <p:sldId id="290" r:id="rId11"/>
    <p:sldId id="283" r:id="rId12"/>
    <p:sldId id="282" r:id="rId13"/>
    <p:sldId id="286" r:id="rId14"/>
    <p:sldId id="285" r:id="rId15"/>
    <p:sldId id="287" r:id="rId16"/>
    <p:sldId id="291"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1C8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D0BC8D-9676-49C0-A2D3-E522160892E3}" v="3" dt="2019-04-06T16:22:21.630"/>
  </p1510:revLst>
</p1510:revInfo>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D5B7"/>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D1944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1944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p:cViewPr varScale="1">
        <p:scale>
          <a:sx n="62" d="100"/>
          <a:sy n="62" d="100"/>
        </p:scale>
        <p:origin x="828" y="3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2" name="Shape 52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8365013"/>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2"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13"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4" name="Presentation theme here"/>
          <p:cNvSpPr txBox="1">
            <a:spLocks noGrp="1"/>
          </p:cNvSpPr>
          <p:nvPr>
            <p:ph type="body" sz="quarter" idx="15"/>
          </p:nvPr>
        </p:nvSpPr>
        <p:spPr>
          <a:xfrm rot="16200000">
            <a:off x="11102020" y="2302323"/>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5" name="Photo placeholder7.jpg"/>
          <p:cNvSpPr>
            <a:spLocks noGrp="1"/>
          </p:cNvSpPr>
          <p:nvPr>
            <p:ph type="pic" idx="16"/>
          </p:nvPr>
        </p:nvSpPr>
        <p:spPr>
          <a:xfrm>
            <a:off x="1257300" y="1016001"/>
            <a:ext cx="10490201" cy="7721601"/>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dirty="0"/>
          </a:p>
        </p:txBody>
      </p:sp>
      <p:sp>
        <p:nvSpPr>
          <p:cNvPr id="16" name="Rectangle"/>
          <p:cNvSpPr>
            <a:spLocks noGrp="1"/>
          </p:cNvSpPr>
          <p:nvPr>
            <p:ph type="body" sz="half" idx="17" hasCustomPrompt="1"/>
          </p:nvPr>
        </p:nvSpPr>
        <p:spPr>
          <a:xfrm>
            <a:off x="533400" y="5068391"/>
            <a:ext cx="8364736" cy="3042468"/>
          </a:xfrm>
          <a:prstGeom prst="rect">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7" name="Title Text"/>
          <p:cNvSpPr txBox="1">
            <a:spLocks noGrp="1"/>
          </p:cNvSpPr>
          <p:nvPr>
            <p:ph type="title"/>
          </p:nvPr>
        </p:nvSpPr>
        <p:spPr>
          <a:xfrm>
            <a:off x="927100" y="6254464"/>
            <a:ext cx="7577336" cy="1350566"/>
          </a:xfrm>
          <a:prstGeom prst="rect">
            <a:avLst/>
          </a:prstGeom>
        </p:spPr>
        <p:txBody>
          <a:bodyPr/>
          <a:lstStyle>
            <a:lvl1pPr>
              <a:defRPr>
                <a:solidFill>
                  <a:srgbClr val="FFFFFF"/>
                </a:solidFill>
                <a:latin typeface="Arial Black" panose="020B0A04020102020204" pitchFamily="34" charset="0"/>
              </a:defRPr>
            </a:lvl1pPr>
          </a:lstStyle>
          <a:p>
            <a:r>
              <a:rPr lang="en-US" dirty="0"/>
              <a:t>Click to edit Master title style</a:t>
            </a:r>
            <a:endParaRPr dirty="0"/>
          </a:p>
        </p:txBody>
      </p:sp>
      <p:sp>
        <p:nvSpPr>
          <p:cNvPr id="18" name="Company name"/>
          <p:cNvSpPr txBox="1">
            <a:spLocks noGrp="1"/>
          </p:cNvSpPr>
          <p:nvPr>
            <p:ph type="body" sz="quarter" idx="18"/>
          </p:nvPr>
        </p:nvSpPr>
        <p:spPr>
          <a:xfrm>
            <a:off x="927100" y="5574220"/>
            <a:ext cx="7577336" cy="552054"/>
          </a:xfrm>
          <a:prstGeom prst="rect">
            <a:avLst/>
          </a:prstGeom>
        </p:spPr>
        <p:txBody>
          <a:bodyPr anchor="ctr"/>
          <a:lstStyle>
            <a:lvl1pPr>
              <a:defRPr cap="all" spc="360">
                <a:solidFill>
                  <a:srgbClr val="D09444"/>
                </a:solidFill>
                <a:latin typeface="Arial" panose="020B0604020202020204" pitchFamily="34" charset="0"/>
                <a:ea typeface="+mn-ea"/>
                <a:cs typeface="+mn-cs"/>
                <a:sym typeface="Avenir Next Demi Bold"/>
              </a:defRPr>
            </a:lvl1pPr>
          </a:lstStyle>
          <a:p>
            <a:pPr lvl="0"/>
            <a:r>
              <a:rPr lang="en-US" dirty="0"/>
              <a:t>Edit Master text styles</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3"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114"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15"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16" name="Title Text"/>
          <p:cNvSpPr txBox="1">
            <a:spLocks noGrp="1"/>
          </p:cNvSpPr>
          <p:nvPr>
            <p:ph type="title"/>
          </p:nvPr>
        </p:nvSpPr>
        <p:spPr>
          <a:xfrm>
            <a:off x="1295400" y="1769194"/>
            <a:ext cx="10414000" cy="1045766"/>
          </a:xfrm>
          <a:prstGeom prst="rect">
            <a:avLst/>
          </a:prstGeom>
        </p:spPr>
        <p:txBody>
          <a:bodyPr/>
          <a:lstStyle/>
          <a:p>
            <a:r>
              <a:rPr lang="en-US"/>
              <a:t>Click to edit Master title style</a:t>
            </a:r>
            <a:endParaRPr/>
          </a:p>
        </p:txBody>
      </p:sp>
      <p:sp>
        <p:nvSpPr>
          <p:cNvPr id="117" name="Rectangle"/>
          <p:cNvSpPr>
            <a:spLocks noGrp="1"/>
          </p:cNvSpPr>
          <p:nvPr>
            <p:ph type="body" sz="quarter" idx="16" hasCustomPrompt="1"/>
          </p:nvPr>
        </p:nvSpPr>
        <p:spPr>
          <a:xfrm>
            <a:off x="1282700" y="3013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18" name="Body Level One…"/>
          <p:cNvSpPr txBox="1">
            <a:spLocks noGrp="1"/>
          </p:cNvSpPr>
          <p:nvPr>
            <p:ph type="body" sz="quarter" idx="1"/>
          </p:nvPr>
        </p:nvSpPr>
        <p:spPr>
          <a:xfrm>
            <a:off x="1279430" y="3543200"/>
            <a:ext cx="10445940" cy="190544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9" name="Line"/>
          <p:cNvSpPr>
            <a:spLocks noGrp="1"/>
          </p:cNvSpPr>
          <p:nvPr>
            <p:ph type="body" sz="quarter" idx="17" hasCustomPrompt="1"/>
          </p:nvPr>
        </p:nvSpPr>
        <p:spPr>
          <a:xfrm flipV="1">
            <a:off x="6502400" y="7102060"/>
            <a:ext cx="1" cy="2661480"/>
          </a:xfrm>
          <a:prstGeom prst="line">
            <a:avLst/>
          </a:prstGeom>
          <a:ln>
            <a:solidFill>
              <a:srgbClr val="272726"/>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20" name="Circle"/>
          <p:cNvSpPr>
            <a:spLocks noGrp="1"/>
          </p:cNvSpPr>
          <p:nvPr>
            <p:ph type="body" sz="quarter" idx="18" hasCustomPrompt="1"/>
          </p:nvPr>
        </p:nvSpPr>
        <p:spPr>
          <a:xfrm>
            <a:off x="6412991" y="6908292"/>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21" name="Rectangle"/>
          <p:cNvSpPr>
            <a:spLocks noGrp="1"/>
          </p:cNvSpPr>
          <p:nvPr>
            <p:ph type="body" sz="quarter" idx="19" hasCustomPrompt="1"/>
          </p:nvPr>
        </p:nvSpPr>
        <p:spPr>
          <a:xfrm>
            <a:off x="7072025" y="6632344"/>
            <a:ext cx="4366111" cy="1975312"/>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22" name="Ipsum Ligula"/>
          <p:cNvSpPr txBox="1">
            <a:spLocks noGrp="1"/>
          </p:cNvSpPr>
          <p:nvPr>
            <p:ph type="body" sz="quarter" idx="20"/>
          </p:nvPr>
        </p:nvSpPr>
        <p:spPr>
          <a:xfrm>
            <a:off x="8010757" y="6838305"/>
            <a:ext cx="3187552" cy="446981"/>
          </a:xfrm>
          <a:prstGeom prst="rect">
            <a:avLst/>
          </a:prstGeom>
        </p:spPr>
        <p:txBody>
          <a:bodyPr anchor="ctr"/>
          <a:lstStyle>
            <a:lvl1pPr>
              <a:defRPr sz="2200">
                <a:solidFill>
                  <a:srgbClr val="FFFFFF"/>
                </a:solidFill>
                <a:latin typeface="+mn-lt"/>
                <a:ea typeface="+mn-ea"/>
                <a:cs typeface="+mn-cs"/>
                <a:sym typeface="Avenir Next Demi Bold"/>
              </a:defRPr>
            </a:lvl1pPr>
          </a:lstStyle>
          <a:p>
            <a:pPr lvl="0"/>
            <a:r>
              <a:rPr lang="en-US"/>
              <a:t>Edit Master text styles</a:t>
            </a:r>
          </a:p>
        </p:txBody>
      </p:sp>
      <p:sp>
        <p:nvSpPr>
          <p:cNvPr id="123" name="Nulla vitae elit libero, a pharetra augue. Cras mattis consectetur purus sit amet fermentum."/>
          <p:cNvSpPr txBox="1">
            <a:spLocks noGrp="1"/>
          </p:cNvSpPr>
          <p:nvPr>
            <p:ph type="body" sz="quarter" idx="21"/>
          </p:nvPr>
        </p:nvSpPr>
        <p:spPr>
          <a:xfrm>
            <a:off x="8010757" y="7355929"/>
            <a:ext cx="3187552" cy="1045766"/>
          </a:xfrm>
          <a:prstGeom prst="rect">
            <a:avLst/>
          </a:prstGeom>
        </p:spPr>
        <p:txBody>
          <a:bodyPr/>
          <a:lstStyle>
            <a:lvl1pPr>
              <a:defRPr sz="1500">
                <a:solidFill>
                  <a:srgbClr val="FFFFFF"/>
                </a:solidFill>
              </a:defRPr>
            </a:lvl1pPr>
          </a:lstStyle>
          <a:p>
            <a:pPr lvl="0"/>
            <a:r>
              <a:rPr lang="en-US"/>
              <a:t>Edit Master text styles</a:t>
            </a:r>
          </a:p>
        </p:txBody>
      </p:sp>
      <p:sp>
        <p:nvSpPr>
          <p:cNvPr id="124" name="Shape"/>
          <p:cNvSpPr>
            <a:spLocks noGrp="1"/>
          </p:cNvSpPr>
          <p:nvPr>
            <p:ph type="body" sz="quarter" idx="22" hasCustomPrompt="1"/>
          </p:nvPr>
        </p:nvSpPr>
        <p:spPr>
          <a:xfrm>
            <a:off x="7311852" y="6838305"/>
            <a:ext cx="447513" cy="446981"/>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25" name="2010 //"/>
          <p:cNvSpPr txBox="1">
            <a:spLocks noGrp="1"/>
          </p:cNvSpPr>
          <p:nvPr>
            <p:ph type="body" sz="quarter" idx="23"/>
          </p:nvPr>
        </p:nvSpPr>
        <p:spPr>
          <a:xfrm>
            <a:off x="4767731" y="6896100"/>
            <a:ext cx="1165044" cy="228600"/>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Tree>
    <p:extLst>
      <p:ext uri="{BB962C8B-B14F-4D97-AF65-F5344CB8AC3E}">
        <p14:creationId xmlns:p14="http://schemas.microsoft.com/office/powerpoint/2010/main" val="206374255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3"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134"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35"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36" name="Line"/>
          <p:cNvSpPr>
            <a:spLocks noGrp="1"/>
          </p:cNvSpPr>
          <p:nvPr>
            <p:ph type="body" sz="quarter" idx="16" hasCustomPrompt="1"/>
          </p:nvPr>
        </p:nvSpPr>
        <p:spPr>
          <a:xfrm flipV="1">
            <a:off x="6502399" y="-9939"/>
            <a:ext cx="1" cy="9773478"/>
          </a:xfrm>
          <a:prstGeom prst="line">
            <a:avLst/>
          </a:prstGeom>
          <a:ln>
            <a:solidFill>
              <a:srgbClr val="272726"/>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37" name="Rectangle"/>
          <p:cNvSpPr>
            <a:spLocks noGrp="1"/>
          </p:cNvSpPr>
          <p:nvPr>
            <p:ph type="body" sz="quarter" idx="17" hasCustomPrompt="1"/>
          </p:nvPr>
        </p:nvSpPr>
        <p:spPr>
          <a:xfrm>
            <a:off x="7072025" y="3889144"/>
            <a:ext cx="4366111" cy="197531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38" name="Mollis Parturient"/>
          <p:cNvSpPr txBox="1">
            <a:spLocks noGrp="1"/>
          </p:cNvSpPr>
          <p:nvPr>
            <p:ph type="body" sz="quarter" idx="18"/>
          </p:nvPr>
        </p:nvSpPr>
        <p:spPr>
          <a:xfrm>
            <a:off x="8010757" y="4095105"/>
            <a:ext cx="3187552"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139" name="Nulla vitae elit libero, a pharetra augue. Cras mattis consectetur purus sit amet fermentum."/>
          <p:cNvSpPr txBox="1">
            <a:spLocks noGrp="1"/>
          </p:cNvSpPr>
          <p:nvPr>
            <p:ph type="body" sz="quarter" idx="19"/>
          </p:nvPr>
        </p:nvSpPr>
        <p:spPr>
          <a:xfrm>
            <a:off x="8010757" y="4612729"/>
            <a:ext cx="3187552" cy="1045766"/>
          </a:xfrm>
          <a:prstGeom prst="rect">
            <a:avLst/>
          </a:prstGeom>
        </p:spPr>
        <p:txBody>
          <a:bodyPr/>
          <a:lstStyle>
            <a:lvl1pPr>
              <a:defRPr sz="1500">
                <a:solidFill>
                  <a:srgbClr val="272726"/>
                </a:solidFill>
              </a:defRPr>
            </a:lvl1pPr>
          </a:lstStyle>
          <a:p>
            <a:pPr lvl="0"/>
            <a:r>
              <a:rPr lang="en-US"/>
              <a:t>Edit Master text styles</a:t>
            </a:r>
          </a:p>
        </p:txBody>
      </p:sp>
      <p:sp>
        <p:nvSpPr>
          <p:cNvPr id="140" name="Shape"/>
          <p:cNvSpPr>
            <a:spLocks noGrp="1"/>
          </p:cNvSpPr>
          <p:nvPr>
            <p:ph type="body" sz="quarter" idx="20" hasCustomPrompt="1"/>
          </p:nvPr>
        </p:nvSpPr>
        <p:spPr>
          <a:xfrm>
            <a:off x="7311852" y="4095105"/>
            <a:ext cx="447513" cy="446981"/>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41" name="Rectangle"/>
          <p:cNvSpPr>
            <a:spLocks noGrp="1"/>
          </p:cNvSpPr>
          <p:nvPr>
            <p:ph type="body" sz="quarter" idx="21" hasCustomPrompt="1"/>
          </p:nvPr>
        </p:nvSpPr>
        <p:spPr>
          <a:xfrm>
            <a:off x="1439003" y="1139022"/>
            <a:ext cx="4366111" cy="1975312"/>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42" name="Ipsum Ligula"/>
          <p:cNvSpPr txBox="1">
            <a:spLocks noGrp="1"/>
          </p:cNvSpPr>
          <p:nvPr>
            <p:ph type="body" sz="quarter" idx="22"/>
          </p:nvPr>
        </p:nvSpPr>
        <p:spPr>
          <a:xfrm>
            <a:off x="1677654" y="1344982"/>
            <a:ext cx="3187553" cy="446982"/>
          </a:xfrm>
          <a:prstGeom prst="rect">
            <a:avLst/>
          </a:prstGeom>
        </p:spPr>
        <p:txBody>
          <a:bodyPr anchor="ctr"/>
          <a:lstStyle>
            <a:lvl1pPr algn="r">
              <a:defRPr sz="2200">
                <a:solidFill>
                  <a:srgbClr val="FFFFFF"/>
                </a:solidFill>
                <a:latin typeface="+mn-lt"/>
                <a:ea typeface="+mn-ea"/>
                <a:cs typeface="+mn-cs"/>
                <a:sym typeface="Avenir Next Demi Bold"/>
              </a:defRPr>
            </a:lvl1pPr>
          </a:lstStyle>
          <a:p>
            <a:pPr lvl="0"/>
            <a:r>
              <a:rPr lang="en-US"/>
              <a:t>Edit Master text styles</a:t>
            </a:r>
          </a:p>
        </p:txBody>
      </p:sp>
      <p:sp>
        <p:nvSpPr>
          <p:cNvPr id="143" name="Nulla vitae elit libero, a pharetra augue. Cras mattis consectetur purus sit amet fermentum."/>
          <p:cNvSpPr txBox="1">
            <a:spLocks noGrp="1"/>
          </p:cNvSpPr>
          <p:nvPr>
            <p:ph type="body" sz="quarter" idx="23"/>
          </p:nvPr>
        </p:nvSpPr>
        <p:spPr>
          <a:xfrm>
            <a:off x="1677654" y="1862607"/>
            <a:ext cx="3187553" cy="1045766"/>
          </a:xfrm>
          <a:prstGeom prst="rect">
            <a:avLst/>
          </a:prstGeom>
        </p:spPr>
        <p:txBody>
          <a:bodyPr/>
          <a:lstStyle>
            <a:lvl1pPr algn="r">
              <a:defRPr sz="1500">
                <a:solidFill>
                  <a:srgbClr val="FFFFFF"/>
                </a:solidFill>
              </a:defRPr>
            </a:lvl1pPr>
          </a:lstStyle>
          <a:p>
            <a:pPr lvl="0"/>
            <a:r>
              <a:rPr lang="en-US"/>
              <a:t>Edit Master text styles</a:t>
            </a:r>
          </a:p>
        </p:txBody>
      </p:sp>
      <p:sp>
        <p:nvSpPr>
          <p:cNvPr id="144" name="Shape"/>
          <p:cNvSpPr>
            <a:spLocks noGrp="1"/>
          </p:cNvSpPr>
          <p:nvPr>
            <p:ph type="body" sz="quarter" idx="24" hasCustomPrompt="1"/>
          </p:nvPr>
        </p:nvSpPr>
        <p:spPr>
          <a:xfrm>
            <a:off x="5118950" y="1344982"/>
            <a:ext cx="447512" cy="446982"/>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45" name="Rectangle"/>
          <p:cNvSpPr>
            <a:spLocks noGrp="1"/>
          </p:cNvSpPr>
          <p:nvPr>
            <p:ph type="body" sz="quarter" idx="25" hasCustomPrompt="1"/>
          </p:nvPr>
        </p:nvSpPr>
        <p:spPr>
          <a:xfrm>
            <a:off x="1439003" y="6650821"/>
            <a:ext cx="4366111" cy="1975313"/>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46" name="Etiam Venenatis"/>
          <p:cNvSpPr txBox="1">
            <a:spLocks noGrp="1"/>
          </p:cNvSpPr>
          <p:nvPr>
            <p:ph type="body" sz="quarter" idx="26"/>
          </p:nvPr>
        </p:nvSpPr>
        <p:spPr>
          <a:xfrm>
            <a:off x="1677654" y="6856783"/>
            <a:ext cx="3187553" cy="446981"/>
          </a:xfrm>
          <a:prstGeom prst="rect">
            <a:avLst/>
          </a:prstGeom>
        </p:spPr>
        <p:txBody>
          <a:bodyPr anchor="ctr"/>
          <a:lstStyle>
            <a:lvl1pPr algn="r">
              <a:defRPr sz="2200">
                <a:solidFill>
                  <a:srgbClr val="FFFFFF"/>
                </a:solidFill>
                <a:latin typeface="+mn-lt"/>
                <a:ea typeface="+mn-ea"/>
                <a:cs typeface="+mn-cs"/>
                <a:sym typeface="Avenir Next Demi Bold"/>
              </a:defRPr>
            </a:lvl1pPr>
          </a:lstStyle>
          <a:p>
            <a:pPr lvl="0"/>
            <a:r>
              <a:rPr lang="en-US"/>
              <a:t>Edit Master text styles</a:t>
            </a:r>
          </a:p>
        </p:txBody>
      </p:sp>
      <p:sp>
        <p:nvSpPr>
          <p:cNvPr id="147" name="Nulla vitae elit libero, a pharetra augue. Cras mattis consectetur purus sit amet fermentum."/>
          <p:cNvSpPr txBox="1">
            <a:spLocks noGrp="1"/>
          </p:cNvSpPr>
          <p:nvPr>
            <p:ph type="body" sz="quarter" idx="27"/>
          </p:nvPr>
        </p:nvSpPr>
        <p:spPr>
          <a:xfrm>
            <a:off x="1677654" y="7374407"/>
            <a:ext cx="3187553" cy="1045766"/>
          </a:xfrm>
          <a:prstGeom prst="rect">
            <a:avLst/>
          </a:prstGeom>
        </p:spPr>
        <p:txBody>
          <a:bodyPr/>
          <a:lstStyle>
            <a:lvl1pPr algn="r">
              <a:defRPr sz="1500">
                <a:solidFill>
                  <a:srgbClr val="FFFFFF"/>
                </a:solidFill>
              </a:defRPr>
            </a:lvl1pPr>
          </a:lstStyle>
          <a:p>
            <a:pPr lvl="0"/>
            <a:r>
              <a:rPr lang="en-US"/>
              <a:t>Edit Master text styles</a:t>
            </a:r>
          </a:p>
        </p:txBody>
      </p:sp>
      <p:sp>
        <p:nvSpPr>
          <p:cNvPr id="148" name="Shape"/>
          <p:cNvSpPr>
            <a:spLocks noGrp="1"/>
          </p:cNvSpPr>
          <p:nvPr>
            <p:ph type="body" sz="quarter" idx="28" hasCustomPrompt="1"/>
          </p:nvPr>
        </p:nvSpPr>
        <p:spPr>
          <a:xfrm>
            <a:off x="5118950" y="6856783"/>
            <a:ext cx="447512" cy="446981"/>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49" name="2010 //"/>
          <p:cNvSpPr txBox="1">
            <a:spLocks noGrp="1"/>
          </p:cNvSpPr>
          <p:nvPr>
            <p:ph type="body" sz="quarter" idx="29"/>
          </p:nvPr>
        </p:nvSpPr>
        <p:spPr>
          <a:xfrm>
            <a:off x="4767731" y="4210072"/>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150" name="// 2010"/>
          <p:cNvSpPr txBox="1">
            <a:spLocks noGrp="1"/>
          </p:cNvSpPr>
          <p:nvPr>
            <p:ph type="body" sz="quarter" idx="30"/>
          </p:nvPr>
        </p:nvSpPr>
        <p:spPr>
          <a:xfrm>
            <a:off x="7072025" y="1397000"/>
            <a:ext cx="1165044" cy="228600"/>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151" name="// 2010"/>
          <p:cNvSpPr txBox="1">
            <a:spLocks noGrp="1"/>
          </p:cNvSpPr>
          <p:nvPr>
            <p:ph type="body" sz="quarter" idx="31"/>
          </p:nvPr>
        </p:nvSpPr>
        <p:spPr>
          <a:xfrm>
            <a:off x="7072025" y="6845300"/>
            <a:ext cx="1165044" cy="228600"/>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152" name="Circle"/>
          <p:cNvSpPr>
            <a:spLocks noGrp="1"/>
          </p:cNvSpPr>
          <p:nvPr>
            <p:ph type="body" sz="quarter" idx="32" hasCustomPrompt="1"/>
          </p:nvPr>
        </p:nvSpPr>
        <p:spPr>
          <a:xfrm>
            <a:off x="6412991" y="6908292"/>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53" name="Circle"/>
          <p:cNvSpPr>
            <a:spLocks noGrp="1"/>
          </p:cNvSpPr>
          <p:nvPr>
            <p:ph type="body" sz="quarter" idx="33" hasCustomPrompt="1"/>
          </p:nvPr>
        </p:nvSpPr>
        <p:spPr>
          <a:xfrm>
            <a:off x="6412991" y="4228615"/>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54" name="Circle"/>
          <p:cNvSpPr>
            <a:spLocks noGrp="1"/>
          </p:cNvSpPr>
          <p:nvPr>
            <p:ph type="body" sz="quarter" idx="34" hasCustomPrompt="1"/>
          </p:nvPr>
        </p:nvSpPr>
        <p:spPr>
          <a:xfrm>
            <a:off x="6406641" y="1415541"/>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Tree>
    <p:extLst>
      <p:ext uri="{BB962C8B-B14F-4D97-AF65-F5344CB8AC3E}">
        <p14:creationId xmlns:p14="http://schemas.microsoft.com/office/powerpoint/2010/main" val="22191781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9">
    <p:spTree>
      <p:nvGrpSpPr>
        <p:cNvPr id="1" name=""/>
        <p:cNvGrpSpPr/>
        <p:nvPr/>
      </p:nvGrpSpPr>
      <p:grpSpPr>
        <a:xfrm>
          <a:off x="0" y="0"/>
          <a:ext cx="0" cy="0"/>
          <a:chOff x="0" y="0"/>
          <a:chExt cx="0" cy="0"/>
        </a:xfrm>
      </p:grpSpPr>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2"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163"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64"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65" name="Line"/>
          <p:cNvSpPr>
            <a:spLocks noGrp="1"/>
          </p:cNvSpPr>
          <p:nvPr>
            <p:ph type="body" sz="quarter" idx="16" hasCustomPrompt="1"/>
          </p:nvPr>
        </p:nvSpPr>
        <p:spPr>
          <a:xfrm flipV="1">
            <a:off x="6502400" y="-9939"/>
            <a:ext cx="0" cy="5623608"/>
          </a:xfrm>
          <a:prstGeom prst="line">
            <a:avLst/>
          </a:prstGeom>
          <a:ln>
            <a:solidFill>
              <a:srgbClr val="272726"/>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66" name="Rectangle"/>
          <p:cNvSpPr>
            <a:spLocks noGrp="1"/>
          </p:cNvSpPr>
          <p:nvPr>
            <p:ph type="body" sz="quarter" idx="17" hasCustomPrompt="1"/>
          </p:nvPr>
        </p:nvSpPr>
        <p:spPr>
          <a:xfrm>
            <a:off x="7072025" y="1133244"/>
            <a:ext cx="4366111" cy="3754503"/>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67" name="Etiam Venenatis"/>
          <p:cNvSpPr txBox="1">
            <a:spLocks noGrp="1"/>
          </p:cNvSpPr>
          <p:nvPr>
            <p:ph type="body" sz="quarter" idx="18"/>
          </p:nvPr>
        </p:nvSpPr>
        <p:spPr>
          <a:xfrm>
            <a:off x="8010757" y="3066405"/>
            <a:ext cx="3187552"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168" name="Nulla vitae elit libero, a pharetra augue. Cras mattis consectetur purus sit amet fermentum."/>
          <p:cNvSpPr txBox="1">
            <a:spLocks noGrp="1"/>
          </p:cNvSpPr>
          <p:nvPr>
            <p:ph type="body" sz="quarter" idx="19"/>
          </p:nvPr>
        </p:nvSpPr>
        <p:spPr>
          <a:xfrm>
            <a:off x="8010757" y="3584029"/>
            <a:ext cx="3187552" cy="1045766"/>
          </a:xfrm>
          <a:prstGeom prst="rect">
            <a:avLst/>
          </a:prstGeom>
        </p:spPr>
        <p:txBody>
          <a:bodyPr/>
          <a:lstStyle>
            <a:lvl1pPr>
              <a:defRPr sz="1500">
                <a:solidFill>
                  <a:srgbClr val="272726"/>
                </a:solidFill>
              </a:defRPr>
            </a:lvl1pPr>
          </a:lstStyle>
          <a:p>
            <a:pPr lvl="0"/>
            <a:r>
              <a:rPr lang="en-US"/>
              <a:t>Edit Master text styles</a:t>
            </a:r>
          </a:p>
        </p:txBody>
      </p:sp>
      <p:sp>
        <p:nvSpPr>
          <p:cNvPr id="169" name="Shape"/>
          <p:cNvSpPr>
            <a:spLocks noGrp="1"/>
          </p:cNvSpPr>
          <p:nvPr>
            <p:ph type="body" sz="quarter" idx="20" hasCustomPrompt="1"/>
          </p:nvPr>
        </p:nvSpPr>
        <p:spPr>
          <a:xfrm>
            <a:off x="7311852" y="3066405"/>
            <a:ext cx="447513" cy="446981"/>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70" name="2010 //"/>
          <p:cNvSpPr txBox="1">
            <a:spLocks noGrp="1"/>
          </p:cNvSpPr>
          <p:nvPr>
            <p:ph type="body" sz="quarter" idx="21"/>
          </p:nvPr>
        </p:nvSpPr>
        <p:spPr>
          <a:xfrm>
            <a:off x="4767731" y="1805582"/>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171" name="Circle"/>
          <p:cNvSpPr>
            <a:spLocks noGrp="1"/>
          </p:cNvSpPr>
          <p:nvPr>
            <p:ph type="body" sz="quarter" idx="22" hasCustomPrompt="1"/>
          </p:nvPr>
        </p:nvSpPr>
        <p:spPr>
          <a:xfrm>
            <a:off x="6406641" y="1824124"/>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72" name="Photo placeholder7.jpg"/>
          <p:cNvSpPr>
            <a:spLocks noGrp="1"/>
          </p:cNvSpPr>
          <p:nvPr>
            <p:ph type="pic" sz="quarter" idx="23"/>
          </p:nvPr>
        </p:nvSpPr>
        <p:spPr>
          <a:xfrm>
            <a:off x="7072025" y="1130299"/>
            <a:ext cx="4366111" cy="1579316"/>
          </a:xfrm>
          <a:prstGeom prst="rect">
            <a:avLst/>
          </a:prstGeom>
        </p:spPr>
        <p:txBody>
          <a:bodyPr lIns="91439" tIns="45719" rIns="91439" bIns="45719"/>
          <a:lstStyle/>
          <a:p>
            <a:r>
              <a:rPr lang="en-US"/>
              <a:t>Click icon to add picture</a:t>
            </a:r>
            <a:endParaRPr/>
          </a:p>
        </p:txBody>
      </p:sp>
      <p:sp>
        <p:nvSpPr>
          <p:cNvPr id="173" name="Rectangle"/>
          <p:cNvSpPr>
            <a:spLocks noGrp="1"/>
          </p:cNvSpPr>
          <p:nvPr>
            <p:ph type="body" sz="quarter" idx="24" hasCustomPrompt="1"/>
          </p:nvPr>
        </p:nvSpPr>
        <p:spPr>
          <a:xfrm>
            <a:off x="1445925" y="4841644"/>
            <a:ext cx="4366111" cy="3754503"/>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74" name="Ornare Sollicitudin"/>
          <p:cNvSpPr txBox="1">
            <a:spLocks noGrp="1"/>
          </p:cNvSpPr>
          <p:nvPr>
            <p:ph type="body" sz="quarter" idx="25"/>
          </p:nvPr>
        </p:nvSpPr>
        <p:spPr>
          <a:xfrm>
            <a:off x="2384657" y="6774805"/>
            <a:ext cx="3187552" cy="446981"/>
          </a:xfrm>
          <a:prstGeom prst="rect">
            <a:avLst/>
          </a:prstGeom>
        </p:spPr>
        <p:txBody>
          <a:bodyPr anchor="ctr"/>
          <a:lstStyle>
            <a:lvl1pPr>
              <a:defRPr sz="2200">
                <a:solidFill>
                  <a:srgbClr val="FFFFFF"/>
                </a:solidFill>
                <a:latin typeface="+mn-lt"/>
                <a:ea typeface="+mn-ea"/>
                <a:cs typeface="+mn-cs"/>
                <a:sym typeface="Avenir Next Demi Bold"/>
              </a:defRPr>
            </a:lvl1pPr>
          </a:lstStyle>
          <a:p>
            <a:pPr lvl="0"/>
            <a:r>
              <a:rPr lang="en-US"/>
              <a:t>Edit Master text styles</a:t>
            </a:r>
          </a:p>
        </p:txBody>
      </p:sp>
      <p:sp>
        <p:nvSpPr>
          <p:cNvPr id="175" name="Nulla vitae elit libero, a pharetra augue. Cras mattis consectetur purus sit amet fermentum."/>
          <p:cNvSpPr txBox="1">
            <a:spLocks noGrp="1"/>
          </p:cNvSpPr>
          <p:nvPr>
            <p:ph type="body" sz="quarter" idx="26"/>
          </p:nvPr>
        </p:nvSpPr>
        <p:spPr>
          <a:xfrm>
            <a:off x="2384657" y="7292429"/>
            <a:ext cx="3187552" cy="1045766"/>
          </a:xfrm>
          <a:prstGeom prst="rect">
            <a:avLst/>
          </a:prstGeom>
        </p:spPr>
        <p:txBody>
          <a:bodyPr/>
          <a:lstStyle>
            <a:lvl1pPr>
              <a:defRPr sz="1500">
                <a:solidFill>
                  <a:srgbClr val="FFFFFF"/>
                </a:solidFill>
              </a:defRPr>
            </a:lvl1pPr>
          </a:lstStyle>
          <a:p>
            <a:pPr lvl="0"/>
            <a:r>
              <a:rPr lang="en-US"/>
              <a:t>Edit Master text styles</a:t>
            </a:r>
          </a:p>
        </p:txBody>
      </p:sp>
      <p:sp>
        <p:nvSpPr>
          <p:cNvPr id="176" name="Shape"/>
          <p:cNvSpPr>
            <a:spLocks noGrp="1"/>
          </p:cNvSpPr>
          <p:nvPr>
            <p:ph type="body" sz="quarter" idx="27" hasCustomPrompt="1"/>
          </p:nvPr>
        </p:nvSpPr>
        <p:spPr>
          <a:xfrm>
            <a:off x="1685752" y="6774805"/>
            <a:ext cx="447513" cy="446981"/>
          </a:xfrm>
          <a:custGeom>
            <a:avLst/>
            <a:gdLst/>
            <a:ahLst/>
            <a:cxnLst>
              <a:cxn ang="0">
                <a:pos x="wd2" y="hd2"/>
              </a:cxn>
              <a:cxn ang="5400000">
                <a:pos x="wd2" y="hd2"/>
              </a:cxn>
              <a:cxn ang="10800000">
                <a:pos x="wd2" y="hd2"/>
              </a:cxn>
              <a:cxn ang="16200000">
                <a:pos x="wd2" y="hd2"/>
              </a:cxn>
            </a:cxnLst>
            <a:rect l="0" t="0" r="r" b="b"/>
            <a:pathLst>
              <a:path w="21498" h="21600" extrusionOk="0">
                <a:moveTo>
                  <a:pt x="2685" y="9075"/>
                </a:moveTo>
                <a:cubicBezTo>
                  <a:pt x="2573" y="8867"/>
                  <a:pt x="2574" y="8652"/>
                  <a:pt x="2687" y="8417"/>
                </a:cubicBezTo>
                <a:cubicBezTo>
                  <a:pt x="2855" y="8068"/>
                  <a:pt x="3045" y="7906"/>
                  <a:pt x="3209" y="7822"/>
                </a:cubicBezTo>
                <a:lnTo>
                  <a:pt x="3209" y="9560"/>
                </a:lnTo>
                <a:cubicBezTo>
                  <a:pt x="2968" y="9426"/>
                  <a:pt x="2785" y="9262"/>
                  <a:pt x="2685" y="9075"/>
                </a:cubicBezTo>
                <a:close/>
                <a:moveTo>
                  <a:pt x="5940" y="12943"/>
                </a:moveTo>
                <a:cubicBezTo>
                  <a:pt x="6089" y="13358"/>
                  <a:pt x="5962" y="13814"/>
                  <a:pt x="5583" y="14225"/>
                </a:cubicBezTo>
                <a:cubicBezTo>
                  <a:pt x="5470" y="14348"/>
                  <a:pt x="5310" y="14445"/>
                  <a:pt x="5118" y="14514"/>
                </a:cubicBezTo>
                <a:lnTo>
                  <a:pt x="5118" y="12113"/>
                </a:lnTo>
                <a:cubicBezTo>
                  <a:pt x="5527" y="12319"/>
                  <a:pt x="5819" y="12603"/>
                  <a:pt x="5940" y="12943"/>
                </a:cubicBezTo>
                <a:close/>
                <a:moveTo>
                  <a:pt x="3209" y="16407"/>
                </a:moveTo>
                <a:lnTo>
                  <a:pt x="3209" y="16558"/>
                </a:lnTo>
                <a:cubicBezTo>
                  <a:pt x="3209" y="17088"/>
                  <a:pt x="3637" y="17518"/>
                  <a:pt x="4164" y="17518"/>
                </a:cubicBezTo>
                <a:cubicBezTo>
                  <a:pt x="4691" y="17518"/>
                  <a:pt x="5118" y="17088"/>
                  <a:pt x="5118" y="16558"/>
                </a:cubicBezTo>
                <a:lnTo>
                  <a:pt x="5118" y="16488"/>
                </a:lnTo>
                <a:cubicBezTo>
                  <a:pt x="5872" y="16360"/>
                  <a:pt x="6519" y="16032"/>
                  <a:pt x="6982" y="15531"/>
                </a:cubicBezTo>
                <a:cubicBezTo>
                  <a:pt x="7846" y="14595"/>
                  <a:pt x="8128" y="13384"/>
                  <a:pt x="7736" y="12292"/>
                </a:cubicBezTo>
                <a:cubicBezTo>
                  <a:pt x="7355" y="11231"/>
                  <a:pt x="6402" y="10434"/>
                  <a:pt x="5118" y="10065"/>
                </a:cubicBezTo>
                <a:lnTo>
                  <a:pt x="5118" y="8089"/>
                </a:lnTo>
                <a:cubicBezTo>
                  <a:pt x="5445" y="8244"/>
                  <a:pt x="5717" y="8410"/>
                  <a:pt x="5860" y="8511"/>
                </a:cubicBezTo>
                <a:cubicBezTo>
                  <a:pt x="6290" y="8817"/>
                  <a:pt x="6885" y="8715"/>
                  <a:pt x="7189" y="8284"/>
                </a:cubicBezTo>
                <a:cubicBezTo>
                  <a:pt x="7495" y="7852"/>
                  <a:pt x="7394" y="7253"/>
                  <a:pt x="6965" y="6945"/>
                </a:cubicBezTo>
                <a:cubicBezTo>
                  <a:pt x="6834" y="6852"/>
                  <a:pt x="6085" y="6336"/>
                  <a:pt x="5118" y="6026"/>
                </a:cubicBezTo>
                <a:lnTo>
                  <a:pt x="5118" y="5358"/>
                </a:lnTo>
                <a:cubicBezTo>
                  <a:pt x="5118" y="4828"/>
                  <a:pt x="4691" y="4398"/>
                  <a:pt x="4164" y="4398"/>
                </a:cubicBezTo>
                <a:cubicBezTo>
                  <a:pt x="3637" y="4398"/>
                  <a:pt x="3209" y="4828"/>
                  <a:pt x="3209" y="5358"/>
                </a:cubicBezTo>
                <a:lnTo>
                  <a:pt x="3209" y="5833"/>
                </a:lnTo>
                <a:cubicBezTo>
                  <a:pt x="3116" y="5848"/>
                  <a:pt x="3022" y="5865"/>
                  <a:pt x="2929" y="5889"/>
                </a:cubicBezTo>
                <a:cubicBezTo>
                  <a:pt x="2074" y="6108"/>
                  <a:pt x="1397" y="6693"/>
                  <a:pt x="970" y="7579"/>
                </a:cubicBezTo>
                <a:cubicBezTo>
                  <a:pt x="592" y="8363"/>
                  <a:pt x="605" y="9241"/>
                  <a:pt x="1005" y="9987"/>
                </a:cubicBezTo>
                <a:cubicBezTo>
                  <a:pt x="1415" y="10751"/>
                  <a:pt x="2199" y="11319"/>
                  <a:pt x="3209" y="11616"/>
                </a:cubicBezTo>
                <a:lnTo>
                  <a:pt x="3209" y="14398"/>
                </a:lnTo>
                <a:cubicBezTo>
                  <a:pt x="2642" y="14181"/>
                  <a:pt x="2098" y="13820"/>
                  <a:pt x="1648" y="13339"/>
                </a:cubicBezTo>
                <a:cubicBezTo>
                  <a:pt x="1287" y="12954"/>
                  <a:pt x="683" y="12936"/>
                  <a:pt x="299" y="13300"/>
                </a:cubicBezTo>
                <a:cubicBezTo>
                  <a:pt x="-84" y="13663"/>
                  <a:pt x="-102" y="14271"/>
                  <a:pt x="260" y="14657"/>
                </a:cubicBezTo>
                <a:cubicBezTo>
                  <a:pt x="1091" y="15543"/>
                  <a:pt x="2126" y="16148"/>
                  <a:pt x="3209" y="16407"/>
                </a:cubicBezTo>
                <a:close/>
                <a:moveTo>
                  <a:pt x="18610" y="14857"/>
                </a:moveTo>
                <a:cubicBezTo>
                  <a:pt x="17497" y="17026"/>
                  <a:pt x="15523" y="18677"/>
                  <a:pt x="13144" y="19349"/>
                </a:cubicBezTo>
                <a:cubicBezTo>
                  <a:pt x="13898" y="18253"/>
                  <a:pt x="14739" y="16733"/>
                  <a:pt x="15284" y="14857"/>
                </a:cubicBezTo>
                <a:cubicBezTo>
                  <a:pt x="15284" y="14857"/>
                  <a:pt x="18610" y="14857"/>
                  <a:pt x="18610" y="14857"/>
                </a:cubicBezTo>
                <a:close/>
                <a:moveTo>
                  <a:pt x="15705" y="8663"/>
                </a:moveTo>
                <a:lnTo>
                  <a:pt x="18953" y="8663"/>
                </a:lnTo>
                <a:cubicBezTo>
                  <a:pt x="19080" y="8663"/>
                  <a:pt x="19202" y="8637"/>
                  <a:pt x="19313" y="8591"/>
                </a:cubicBezTo>
                <a:cubicBezTo>
                  <a:pt x="19493" y="9298"/>
                  <a:pt x="19589" y="10038"/>
                  <a:pt x="19589" y="10800"/>
                </a:cubicBezTo>
                <a:cubicBezTo>
                  <a:pt x="19589" y="11562"/>
                  <a:pt x="19493" y="12302"/>
                  <a:pt x="19313" y="13009"/>
                </a:cubicBezTo>
                <a:cubicBezTo>
                  <a:pt x="19202" y="12963"/>
                  <a:pt x="19080" y="12937"/>
                  <a:pt x="18953" y="12937"/>
                </a:cubicBezTo>
                <a:lnTo>
                  <a:pt x="15705" y="12937"/>
                </a:lnTo>
                <a:cubicBezTo>
                  <a:pt x="15806" y="12258"/>
                  <a:pt x="15865" y="11546"/>
                  <a:pt x="15865" y="10800"/>
                </a:cubicBezTo>
                <a:cubicBezTo>
                  <a:pt x="15865" y="10054"/>
                  <a:pt x="15806" y="9342"/>
                  <a:pt x="15705" y="8663"/>
                </a:cubicBezTo>
                <a:close/>
                <a:moveTo>
                  <a:pt x="13144" y="2251"/>
                </a:moveTo>
                <a:cubicBezTo>
                  <a:pt x="15523" y="2923"/>
                  <a:pt x="17497" y="4574"/>
                  <a:pt x="18610" y="6743"/>
                </a:cubicBezTo>
                <a:lnTo>
                  <a:pt x="15284" y="6743"/>
                </a:lnTo>
                <a:cubicBezTo>
                  <a:pt x="14739" y="4867"/>
                  <a:pt x="13898" y="3347"/>
                  <a:pt x="13144" y="2251"/>
                </a:cubicBezTo>
                <a:close/>
                <a:moveTo>
                  <a:pt x="4767" y="18636"/>
                </a:moveTo>
                <a:cubicBezTo>
                  <a:pt x="4487" y="19085"/>
                  <a:pt x="4623" y="19677"/>
                  <a:pt x="5069" y="19959"/>
                </a:cubicBezTo>
                <a:cubicBezTo>
                  <a:pt x="6773" y="21032"/>
                  <a:pt x="8742" y="21600"/>
                  <a:pt x="10761" y="21600"/>
                </a:cubicBezTo>
                <a:cubicBezTo>
                  <a:pt x="10783" y="21600"/>
                  <a:pt x="10803" y="21598"/>
                  <a:pt x="10825" y="21598"/>
                </a:cubicBezTo>
                <a:cubicBezTo>
                  <a:pt x="10830" y="21598"/>
                  <a:pt x="10835" y="21600"/>
                  <a:pt x="10841" y="21600"/>
                </a:cubicBezTo>
                <a:cubicBezTo>
                  <a:pt x="10851" y="21600"/>
                  <a:pt x="10861" y="21597"/>
                  <a:pt x="10872" y="21597"/>
                </a:cubicBezTo>
                <a:cubicBezTo>
                  <a:pt x="16741" y="21537"/>
                  <a:pt x="21498" y="16718"/>
                  <a:pt x="21498" y="10800"/>
                </a:cubicBezTo>
                <a:cubicBezTo>
                  <a:pt x="21498" y="4845"/>
                  <a:pt x="16681" y="0"/>
                  <a:pt x="10761" y="0"/>
                </a:cubicBezTo>
                <a:cubicBezTo>
                  <a:pt x="8756" y="0"/>
                  <a:pt x="6799" y="560"/>
                  <a:pt x="5103" y="1620"/>
                </a:cubicBezTo>
                <a:cubicBezTo>
                  <a:pt x="4655" y="1900"/>
                  <a:pt x="4518" y="2492"/>
                  <a:pt x="4796" y="2942"/>
                </a:cubicBezTo>
                <a:cubicBezTo>
                  <a:pt x="5075" y="3393"/>
                  <a:pt x="5663" y="3532"/>
                  <a:pt x="6110" y="3251"/>
                </a:cubicBezTo>
                <a:cubicBezTo>
                  <a:pt x="6853" y="2787"/>
                  <a:pt x="7657" y="2444"/>
                  <a:pt x="8496" y="2220"/>
                </a:cubicBezTo>
                <a:cubicBezTo>
                  <a:pt x="8285" y="2524"/>
                  <a:pt x="8068" y="2861"/>
                  <a:pt x="7852" y="3229"/>
                </a:cubicBezTo>
                <a:cubicBezTo>
                  <a:pt x="7584" y="3686"/>
                  <a:pt x="7735" y="4275"/>
                  <a:pt x="8189" y="4544"/>
                </a:cubicBezTo>
                <a:cubicBezTo>
                  <a:pt x="8341" y="4634"/>
                  <a:pt x="8508" y="4678"/>
                  <a:pt x="8673" y="4677"/>
                </a:cubicBezTo>
                <a:cubicBezTo>
                  <a:pt x="9000" y="4677"/>
                  <a:pt x="9318" y="4508"/>
                  <a:pt x="9496" y="4205"/>
                </a:cubicBezTo>
                <a:cubicBezTo>
                  <a:pt x="9966" y="3403"/>
                  <a:pt x="10443" y="2772"/>
                  <a:pt x="10804" y="2339"/>
                </a:cubicBezTo>
                <a:cubicBezTo>
                  <a:pt x="11482" y="3155"/>
                  <a:pt x="12570" y="4679"/>
                  <a:pt x="13274" y="6743"/>
                </a:cubicBezTo>
                <a:lnTo>
                  <a:pt x="9632" y="6743"/>
                </a:lnTo>
                <a:cubicBezTo>
                  <a:pt x="9105" y="6743"/>
                  <a:pt x="8678" y="7173"/>
                  <a:pt x="8678" y="7703"/>
                </a:cubicBezTo>
                <a:cubicBezTo>
                  <a:pt x="8678" y="8233"/>
                  <a:pt x="9105" y="8663"/>
                  <a:pt x="9632" y="8663"/>
                </a:cubicBezTo>
                <a:lnTo>
                  <a:pt x="13767" y="8663"/>
                </a:lnTo>
                <a:cubicBezTo>
                  <a:pt x="13886" y="9337"/>
                  <a:pt x="13956" y="10050"/>
                  <a:pt x="13956" y="10800"/>
                </a:cubicBezTo>
                <a:cubicBezTo>
                  <a:pt x="13956" y="11550"/>
                  <a:pt x="13886" y="12263"/>
                  <a:pt x="13767" y="12937"/>
                </a:cubicBezTo>
                <a:lnTo>
                  <a:pt x="10182" y="12937"/>
                </a:lnTo>
                <a:cubicBezTo>
                  <a:pt x="9654" y="12937"/>
                  <a:pt x="9227" y="13367"/>
                  <a:pt x="9227" y="13897"/>
                </a:cubicBezTo>
                <a:cubicBezTo>
                  <a:pt x="9227" y="14427"/>
                  <a:pt x="9654" y="14857"/>
                  <a:pt x="10182" y="14857"/>
                </a:cubicBezTo>
                <a:lnTo>
                  <a:pt x="13274" y="14857"/>
                </a:lnTo>
                <a:cubicBezTo>
                  <a:pt x="12569" y="16921"/>
                  <a:pt x="11482" y="18446"/>
                  <a:pt x="10804" y="19261"/>
                </a:cubicBezTo>
                <a:cubicBezTo>
                  <a:pt x="10411" y="18790"/>
                  <a:pt x="9881" y="18085"/>
                  <a:pt x="9370" y="17177"/>
                </a:cubicBezTo>
                <a:cubicBezTo>
                  <a:pt x="9110" y="16715"/>
                  <a:pt x="8528" y="16552"/>
                  <a:pt x="8069" y="16814"/>
                </a:cubicBezTo>
                <a:cubicBezTo>
                  <a:pt x="7610" y="17076"/>
                  <a:pt x="7449" y="17661"/>
                  <a:pt x="7709" y="18122"/>
                </a:cubicBezTo>
                <a:cubicBezTo>
                  <a:pt x="7972" y="18590"/>
                  <a:pt x="8239" y="19008"/>
                  <a:pt x="8496" y="19380"/>
                </a:cubicBezTo>
                <a:cubicBezTo>
                  <a:pt x="7647" y="19153"/>
                  <a:pt x="6833" y="18804"/>
                  <a:pt x="6083" y="18332"/>
                </a:cubicBezTo>
                <a:cubicBezTo>
                  <a:pt x="5636" y="18050"/>
                  <a:pt x="5047" y="18186"/>
                  <a:pt x="4767" y="1863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77" name="Photo placeholder8.jpg"/>
          <p:cNvSpPr>
            <a:spLocks noGrp="1"/>
          </p:cNvSpPr>
          <p:nvPr>
            <p:ph type="pic" sz="quarter" idx="28"/>
          </p:nvPr>
        </p:nvSpPr>
        <p:spPr>
          <a:xfrm>
            <a:off x="1445925" y="4838700"/>
            <a:ext cx="4366111" cy="1579315"/>
          </a:xfrm>
          <a:prstGeom prst="rect">
            <a:avLst/>
          </a:prstGeom>
        </p:spPr>
        <p:txBody>
          <a:bodyPr lIns="91439" tIns="45719" rIns="91439" bIns="45719"/>
          <a:lstStyle/>
          <a:p>
            <a:r>
              <a:rPr lang="en-US"/>
              <a:t>Click icon to add picture</a:t>
            </a:r>
            <a:endParaRPr/>
          </a:p>
        </p:txBody>
      </p:sp>
      <p:sp>
        <p:nvSpPr>
          <p:cNvPr id="178" name="Circle"/>
          <p:cNvSpPr>
            <a:spLocks noGrp="1"/>
          </p:cNvSpPr>
          <p:nvPr>
            <p:ph type="body" sz="quarter" idx="29" hasCustomPrompt="1"/>
          </p:nvPr>
        </p:nvSpPr>
        <p:spPr>
          <a:xfrm>
            <a:off x="6406641" y="5532524"/>
            <a:ext cx="191517" cy="191517"/>
          </a:xfrm>
          <a:prstGeom prst="ellipse">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79" name="2010 //"/>
          <p:cNvSpPr txBox="1">
            <a:spLocks noGrp="1"/>
          </p:cNvSpPr>
          <p:nvPr>
            <p:ph type="body" sz="quarter" idx="30"/>
          </p:nvPr>
        </p:nvSpPr>
        <p:spPr>
          <a:xfrm>
            <a:off x="7072025" y="5513982"/>
            <a:ext cx="1165044"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Tree>
    <p:extLst>
      <p:ext uri="{BB962C8B-B14F-4D97-AF65-F5344CB8AC3E}">
        <p14:creationId xmlns:p14="http://schemas.microsoft.com/office/powerpoint/2010/main" val="19359704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10">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7"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188"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89"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90" name="Title Text"/>
          <p:cNvSpPr txBox="1">
            <a:spLocks noGrp="1"/>
          </p:cNvSpPr>
          <p:nvPr>
            <p:ph type="title"/>
          </p:nvPr>
        </p:nvSpPr>
        <p:spPr>
          <a:xfrm>
            <a:off x="1295400" y="1769194"/>
            <a:ext cx="10337801" cy="1045766"/>
          </a:xfrm>
          <a:prstGeom prst="rect">
            <a:avLst/>
          </a:prstGeom>
        </p:spPr>
        <p:txBody>
          <a:bodyPr/>
          <a:lstStyle/>
          <a:p>
            <a:r>
              <a:rPr lang="en-US"/>
              <a:t>Click to edit Master title style</a:t>
            </a:r>
            <a:endParaRPr/>
          </a:p>
        </p:txBody>
      </p:sp>
      <p:sp>
        <p:nvSpPr>
          <p:cNvPr id="191" name="Rectangle"/>
          <p:cNvSpPr>
            <a:spLocks noGrp="1"/>
          </p:cNvSpPr>
          <p:nvPr>
            <p:ph type="body" sz="quarter" idx="16" hasCustomPrompt="1"/>
          </p:nvPr>
        </p:nvSpPr>
        <p:spPr>
          <a:xfrm>
            <a:off x="1282700" y="3013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92" name="Rectangle"/>
          <p:cNvSpPr>
            <a:spLocks noGrp="1"/>
          </p:cNvSpPr>
          <p:nvPr>
            <p:ph type="body" sz="quarter" idx="17" hasCustomPrompt="1"/>
          </p:nvPr>
        </p:nvSpPr>
        <p:spPr>
          <a:xfrm>
            <a:off x="1230025" y="3928659"/>
            <a:ext cx="3360185" cy="3855730"/>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93" name="Photo placeholder7.jpg"/>
          <p:cNvSpPr>
            <a:spLocks noGrp="1"/>
          </p:cNvSpPr>
          <p:nvPr>
            <p:ph type="pic" sz="quarter" idx="18"/>
          </p:nvPr>
        </p:nvSpPr>
        <p:spPr>
          <a:xfrm>
            <a:off x="1230025" y="3926393"/>
            <a:ext cx="3360186" cy="1215451"/>
          </a:xfrm>
          <a:prstGeom prst="rect">
            <a:avLst/>
          </a:prstGeom>
        </p:spPr>
        <p:txBody>
          <a:bodyPr lIns="91439" tIns="45719" rIns="91439" bIns="45719"/>
          <a:lstStyle/>
          <a:p>
            <a:r>
              <a:rPr lang="en-US"/>
              <a:t>Click icon to add picture</a:t>
            </a:r>
            <a:endParaRPr/>
          </a:p>
        </p:txBody>
      </p:sp>
      <p:sp>
        <p:nvSpPr>
          <p:cNvPr id="194" name="Rectangle"/>
          <p:cNvSpPr>
            <a:spLocks noGrp="1"/>
          </p:cNvSpPr>
          <p:nvPr>
            <p:ph type="body" sz="quarter" idx="19" hasCustomPrompt="1"/>
          </p:nvPr>
        </p:nvSpPr>
        <p:spPr>
          <a:xfrm>
            <a:off x="8338390" y="3928659"/>
            <a:ext cx="3360185" cy="3855730"/>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95" name="Photo placeholder7.jpg"/>
          <p:cNvSpPr>
            <a:spLocks noGrp="1"/>
          </p:cNvSpPr>
          <p:nvPr>
            <p:ph type="pic" sz="quarter" idx="20"/>
          </p:nvPr>
        </p:nvSpPr>
        <p:spPr>
          <a:xfrm>
            <a:off x="8338390" y="3926393"/>
            <a:ext cx="3360185" cy="1215450"/>
          </a:xfrm>
          <a:prstGeom prst="rect">
            <a:avLst/>
          </a:prstGeom>
        </p:spPr>
        <p:txBody>
          <a:bodyPr lIns="91439" tIns="45719" rIns="91439" bIns="45719"/>
          <a:lstStyle/>
          <a:p>
            <a:r>
              <a:rPr lang="en-US"/>
              <a:t>Click icon to add picture</a:t>
            </a:r>
            <a:endParaRPr/>
          </a:p>
        </p:txBody>
      </p:sp>
      <p:sp>
        <p:nvSpPr>
          <p:cNvPr id="196" name="Ornare Sollicitudin"/>
          <p:cNvSpPr txBox="1">
            <a:spLocks noGrp="1"/>
          </p:cNvSpPr>
          <p:nvPr>
            <p:ph type="body" sz="quarter" idx="21"/>
          </p:nvPr>
        </p:nvSpPr>
        <p:spPr>
          <a:xfrm>
            <a:off x="1571830" y="5390505"/>
            <a:ext cx="2676576"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dirty="0"/>
              <a:t>Edit Master text styles</a:t>
            </a:r>
          </a:p>
        </p:txBody>
      </p:sp>
      <p:sp>
        <p:nvSpPr>
          <p:cNvPr id="197" name="Sollicitudin Dolor"/>
          <p:cNvSpPr txBox="1">
            <a:spLocks noGrp="1"/>
          </p:cNvSpPr>
          <p:nvPr>
            <p:ph type="body" sz="quarter" idx="22"/>
          </p:nvPr>
        </p:nvSpPr>
        <p:spPr>
          <a:xfrm>
            <a:off x="8680194" y="5390505"/>
            <a:ext cx="2676576"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198" name="Nulla vitae elit libero, a pharetra augue. Cras mattis consectetur purus sit amet fermentum."/>
          <p:cNvSpPr txBox="1">
            <a:spLocks noGrp="1"/>
          </p:cNvSpPr>
          <p:nvPr>
            <p:ph type="body" sz="quarter" idx="23"/>
          </p:nvPr>
        </p:nvSpPr>
        <p:spPr>
          <a:xfrm>
            <a:off x="8680194" y="6034881"/>
            <a:ext cx="2676576" cy="1491854"/>
          </a:xfrm>
          <a:prstGeom prst="rect">
            <a:avLst/>
          </a:prstGeom>
        </p:spPr>
        <p:txBody>
          <a:bodyPr/>
          <a:lstStyle>
            <a:lvl1pPr>
              <a:defRPr sz="1600"/>
            </a:lvl1pPr>
          </a:lstStyle>
          <a:p>
            <a:pPr lvl="0"/>
            <a:r>
              <a:rPr lang="en-US"/>
              <a:t>Edit Master text styles</a:t>
            </a:r>
          </a:p>
        </p:txBody>
      </p:sp>
      <p:sp>
        <p:nvSpPr>
          <p:cNvPr id="199" name="Rectangle"/>
          <p:cNvSpPr>
            <a:spLocks noGrp="1"/>
          </p:cNvSpPr>
          <p:nvPr>
            <p:ph type="body" sz="quarter" idx="24" hasCustomPrompt="1"/>
          </p:nvPr>
        </p:nvSpPr>
        <p:spPr>
          <a:xfrm>
            <a:off x="4562747" y="3674688"/>
            <a:ext cx="3803106" cy="4363970"/>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200" name="Photo placeholder7.jpg"/>
          <p:cNvSpPr>
            <a:spLocks noGrp="1"/>
          </p:cNvSpPr>
          <p:nvPr>
            <p:ph type="pic" sz="quarter" idx="25"/>
          </p:nvPr>
        </p:nvSpPr>
        <p:spPr>
          <a:xfrm>
            <a:off x="4562747" y="3672123"/>
            <a:ext cx="3803107" cy="1375664"/>
          </a:xfrm>
          <a:prstGeom prst="rect">
            <a:avLst/>
          </a:prstGeom>
        </p:spPr>
        <p:txBody>
          <a:bodyPr lIns="91439" tIns="45719" rIns="91439" bIns="45719"/>
          <a:lstStyle/>
          <a:p>
            <a:r>
              <a:rPr lang="en-US"/>
              <a:t>Click icon to add picture</a:t>
            </a:r>
            <a:endParaRPr/>
          </a:p>
        </p:txBody>
      </p:sp>
      <p:sp>
        <p:nvSpPr>
          <p:cNvPr id="201" name="Risus Egestas"/>
          <p:cNvSpPr txBox="1">
            <a:spLocks noGrp="1"/>
          </p:cNvSpPr>
          <p:nvPr>
            <p:ph type="body" sz="quarter" idx="26"/>
          </p:nvPr>
        </p:nvSpPr>
        <p:spPr>
          <a:xfrm>
            <a:off x="4949607" y="5329226"/>
            <a:ext cx="3029387" cy="505900"/>
          </a:xfrm>
          <a:prstGeom prst="rect">
            <a:avLst/>
          </a:prstGeom>
        </p:spPr>
        <p:txBody>
          <a:bodyPr anchor="ctr"/>
          <a:lstStyle>
            <a:lvl1pPr>
              <a:defRPr sz="2200">
                <a:solidFill>
                  <a:srgbClr val="FFFFFF"/>
                </a:solidFill>
                <a:latin typeface="+mn-lt"/>
                <a:ea typeface="+mn-ea"/>
                <a:cs typeface="+mn-cs"/>
                <a:sym typeface="Avenir Next Demi Bold"/>
              </a:defRPr>
            </a:lvl1pPr>
          </a:lstStyle>
          <a:p>
            <a:pPr lvl="0"/>
            <a:r>
              <a:rPr lang="en-US"/>
              <a:t>Edit Master text styles</a:t>
            </a:r>
          </a:p>
        </p:txBody>
      </p:sp>
      <p:sp>
        <p:nvSpPr>
          <p:cNvPr id="202" name="Aenean lacinia bibendum nulla sed consectetur. Lorem ipsum dolor sit amet, consectetur adipiscing elit."/>
          <p:cNvSpPr txBox="1">
            <a:spLocks noGrp="1"/>
          </p:cNvSpPr>
          <p:nvPr>
            <p:ph type="body" sz="quarter" idx="27"/>
          </p:nvPr>
        </p:nvSpPr>
        <p:spPr>
          <a:xfrm>
            <a:off x="4949607" y="6058540"/>
            <a:ext cx="3029387" cy="1688502"/>
          </a:xfrm>
          <a:prstGeom prst="rect">
            <a:avLst/>
          </a:prstGeom>
        </p:spPr>
        <p:txBody>
          <a:bodyPr/>
          <a:lstStyle>
            <a:lvl1pPr>
              <a:defRPr sz="1500">
                <a:solidFill>
                  <a:srgbClr val="FFFFFF"/>
                </a:solidFill>
              </a:defRPr>
            </a:lvl1pPr>
          </a:lstStyle>
          <a:p>
            <a:pPr lvl="0"/>
            <a:r>
              <a:rPr lang="en-US"/>
              <a:t>Edit Master text styles</a:t>
            </a:r>
          </a:p>
        </p:txBody>
      </p:sp>
      <p:sp>
        <p:nvSpPr>
          <p:cNvPr id="203" name="Body Level One…"/>
          <p:cNvSpPr txBox="1">
            <a:spLocks noGrp="1"/>
          </p:cNvSpPr>
          <p:nvPr>
            <p:ph type="body" sz="quarter" idx="1"/>
          </p:nvPr>
        </p:nvSpPr>
        <p:spPr>
          <a:xfrm>
            <a:off x="1571830" y="6034881"/>
            <a:ext cx="2676576" cy="1491854"/>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9948290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1">
    <p:spTree>
      <p:nvGrpSpPr>
        <p:cNvPr id="1" name=""/>
        <p:cNvGrpSpPr/>
        <p:nvPr/>
      </p:nvGrpSpPr>
      <p:grpSpPr>
        <a:xfrm>
          <a:off x="0" y="0"/>
          <a:ext cx="0" cy="0"/>
          <a:chOff x="0" y="0"/>
          <a:chExt cx="0" cy="0"/>
        </a:xfrm>
      </p:grpSpPr>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1"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212"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213"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214"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215" name="Rectangle"/>
          <p:cNvSpPr>
            <a:spLocks noGrp="1"/>
          </p:cNvSpPr>
          <p:nvPr>
            <p:ph type="body" sz="quarter" idx="16"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216" name="Circle"/>
          <p:cNvSpPr>
            <a:spLocks noGrp="1"/>
          </p:cNvSpPr>
          <p:nvPr>
            <p:ph type="body" sz="quarter" idx="17" hasCustomPrompt="1"/>
          </p:nvPr>
        </p:nvSpPr>
        <p:spPr>
          <a:xfrm>
            <a:off x="1262022" y="5158618"/>
            <a:ext cx="1270001" cy="1270001"/>
          </a:xfrm>
          <a:prstGeom prst="ellipse">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17" name="Shape"/>
          <p:cNvSpPr>
            <a:spLocks noGrp="1"/>
          </p:cNvSpPr>
          <p:nvPr>
            <p:ph type="body" sz="quarter" idx="18" hasCustomPrompt="1"/>
          </p:nvPr>
        </p:nvSpPr>
        <p:spPr>
          <a:xfrm>
            <a:off x="8684021" y="3564928"/>
            <a:ext cx="3044429" cy="218043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5190"/>
                </a:lnTo>
                <a:lnTo>
                  <a:pt x="0" y="21600"/>
                </a:lnTo>
                <a:lnTo>
                  <a:pt x="21600" y="21600"/>
                </a:lnTo>
                <a:lnTo>
                  <a:pt x="21600" y="5190"/>
                </a:lnTo>
                <a:lnTo>
                  <a:pt x="10799" y="0"/>
                </a:lnTo>
                <a:close/>
              </a:path>
            </a:pathLst>
          </a:custGeom>
          <a:solidFill>
            <a:srgbClr val="FFFFFF"/>
          </a:solidFill>
          <a:effectLst>
            <a:outerShdw blurRad="584200" dist="99030" dir="12706831" rotWithShape="0">
              <a:srgbClr val="000000">
                <a:alpha val="18305"/>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18" name="+88"/>
          <p:cNvSpPr txBox="1">
            <a:spLocks noGrp="1"/>
          </p:cNvSpPr>
          <p:nvPr>
            <p:ph type="body" sz="quarter" idx="19"/>
          </p:nvPr>
        </p:nvSpPr>
        <p:spPr>
          <a:xfrm>
            <a:off x="9188767" y="3911562"/>
            <a:ext cx="2034937" cy="692782"/>
          </a:xfrm>
          <a:prstGeom prst="rect">
            <a:avLst/>
          </a:prstGeom>
        </p:spPr>
        <p:txBody>
          <a:bodyPr anchor="ctr"/>
          <a:lstStyle>
            <a:lvl1pPr algn="ctr">
              <a:defRPr sz="4800">
                <a:solidFill>
                  <a:srgbClr val="272726"/>
                </a:solidFill>
                <a:latin typeface="+mn-lt"/>
                <a:ea typeface="+mn-ea"/>
                <a:cs typeface="+mn-cs"/>
                <a:sym typeface="Avenir Next Demi Bold"/>
              </a:defRPr>
            </a:lvl1pPr>
          </a:lstStyle>
          <a:p>
            <a:pPr lvl="0"/>
            <a:r>
              <a:rPr lang="en-US"/>
              <a:t>Edit Master text styles</a:t>
            </a:r>
          </a:p>
        </p:txBody>
      </p:sp>
      <p:sp>
        <p:nvSpPr>
          <p:cNvPr id="219" name="Cum sociis natoque penatibus et magnis dis parturient Quam Vehicula montes mus."/>
          <p:cNvSpPr txBox="1">
            <a:spLocks noGrp="1"/>
          </p:cNvSpPr>
          <p:nvPr>
            <p:ph type="body" sz="quarter" idx="20"/>
          </p:nvPr>
        </p:nvSpPr>
        <p:spPr>
          <a:xfrm>
            <a:off x="8872735" y="4723929"/>
            <a:ext cx="2667001" cy="819782"/>
          </a:xfrm>
          <a:prstGeom prst="rect">
            <a:avLst/>
          </a:prstGeom>
        </p:spPr>
        <p:txBody>
          <a:bodyPr/>
          <a:lstStyle>
            <a:lvl1pPr algn="ctr">
              <a:defRPr sz="1500">
                <a:solidFill>
                  <a:srgbClr val="272726"/>
                </a:solidFill>
              </a:defRPr>
            </a:lvl1pPr>
          </a:lstStyle>
          <a:p>
            <a:pPr lvl="0"/>
            <a:r>
              <a:rPr lang="en-US"/>
              <a:t>Edit Master text styles</a:t>
            </a:r>
          </a:p>
        </p:txBody>
      </p:sp>
      <p:sp>
        <p:nvSpPr>
          <p:cNvPr id="220" name="Shape"/>
          <p:cNvSpPr>
            <a:spLocks noGrp="1"/>
          </p:cNvSpPr>
          <p:nvPr>
            <p:ph type="body" sz="quarter" idx="21" hasCustomPrompt="1"/>
          </p:nvPr>
        </p:nvSpPr>
        <p:spPr>
          <a:xfrm rot="10800000" flipH="1">
            <a:off x="8684021" y="5841877"/>
            <a:ext cx="3044429" cy="218043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5190"/>
                </a:lnTo>
                <a:lnTo>
                  <a:pt x="0" y="21600"/>
                </a:lnTo>
                <a:lnTo>
                  <a:pt x="21600" y="21600"/>
                </a:lnTo>
                <a:lnTo>
                  <a:pt x="21600" y="5190"/>
                </a:lnTo>
                <a:lnTo>
                  <a:pt x="10799" y="0"/>
                </a:lnTo>
                <a:close/>
              </a:path>
            </a:pathLst>
          </a:custGeom>
          <a:solidFill>
            <a:srgbClr val="272726"/>
          </a:solidFill>
          <a:effectLst>
            <a:outerShdw blurRad="584200" dist="99030" dir="12706831" rotWithShape="0">
              <a:srgbClr val="000000">
                <a:alpha val="15907"/>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1" name="-15.5"/>
          <p:cNvSpPr txBox="1">
            <a:spLocks noGrp="1"/>
          </p:cNvSpPr>
          <p:nvPr>
            <p:ph type="body" sz="quarter" idx="22"/>
          </p:nvPr>
        </p:nvSpPr>
        <p:spPr>
          <a:xfrm>
            <a:off x="9190956" y="6906693"/>
            <a:ext cx="2030560" cy="692781"/>
          </a:xfrm>
          <a:prstGeom prst="rect">
            <a:avLst/>
          </a:prstGeom>
        </p:spPr>
        <p:txBody>
          <a:bodyPr anchor="ctr"/>
          <a:lstStyle>
            <a:lvl1pPr algn="ctr">
              <a:defRPr sz="4800">
                <a:solidFill>
                  <a:srgbClr val="FFFFFF"/>
                </a:solidFill>
                <a:latin typeface="+mn-lt"/>
                <a:ea typeface="+mn-ea"/>
                <a:cs typeface="+mn-cs"/>
                <a:sym typeface="Avenir Next Demi Bold"/>
              </a:defRPr>
            </a:lvl1pPr>
          </a:lstStyle>
          <a:p>
            <a:pPr lvl="0"/>
            <a:r>
              <a:rPr lang="en-US"/>
              <a:t>Edit Master text styles</a:t>
            </a:r>
          </a:p>
        </p:txBody>
      </p:sp>
      <p:sp>
        <p:nvSpPr>
          <p:cNvPr id="222" name="Curabitur blandit tempus. Nullam id dolor id nibh ultricies vehicula ut."/>
          <p:cNvSpPr txBox="1">
            <a:spLocks noGrp="1"/>
          </p:cNvSpPr>
          <p:nvPr>
            <p:ph type="body" sz="quarter" idx="23"/>
          </p:nvPr>
        </p:nvSpPr>
        <p:spPr>
          <a:xfrm>
            <a:off x="8872735" y="6014029"/>
            <a:ext cx="2667001" cy="819781"/>
          </a:xfrm>
          <a:prstGeom prst="rect">
            <a:avLst/>
          </a:prstGeom>
        </p:spPr>
        <p:txBody>
          <a:bodyPr/>
          <a:lstStyle>
            <a:lvl1pPr algn="ctr">
              <a:defRPr sz="1500">
                <a:solidFill>
                  <a:srgbClr val="FFFFFF"/>
                </a:solidFill>
              </a:defRPr>
            </a:lvl1pPr>
          </a:lstStyle>
          <a:p>
            <a:pPr lvl="0"/>
            <a:r>
              <a:rPr lang="en-US"/>
              <a:t>Edit Master text styles</a:t>
            </a:r>
          </a:p>
        </p:txBody>
      </p:sp>
      <p:sp>
        <p:nvSpPr>
          <p:cNvPr id="223" name="Rectangle"/>
          <p:cNvSpPr>
            <a:spLocks noGrp="1"/>
          </p:cNvSpPr>
          <p:nvPr>
            <p:ph type="body" sz="quarter" idx="24" hasCustomPrompt="1"/>
          </p:nvPr>
        </p:nvSpPr>
        <p:spPr>
          <a:xfrm rot="10800000">
            <a:off x="7131129" y="5850402"/>
            <a:ext cx="458987" cy="692782"/>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4" name="Rectangle"/>
          <p:cNvSpPr>
            <a:spLocks noGrp="1"/>
          </p:cNvSpPr>
          <p:nvPr>
            <p:ph type="body" sz="quarter" idx="25" hasCustomPrompt="1"/>
          </p:nvPr>
        </p:nvSpPr>
        <p:spPr>
          <a:xfrm rot="10800000">
            <a:off x="6546929" y="5850402"/>
            <a:ext cx="458987" cy="1045767"/>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5" name="Rectangle"/>
          <p:cNvSpPr>
            <a:spLocks noGrp="1"/>
          </p:cNvSpPr>
          <p:nvPr>
            <p:ph type="body" sz="quarter" idx="26" hasCustomPrompt="1"/>
          </p:nvPr>
        </p:nvSpPr>
        <p:spPr>
          <a:xfrm rot="10800000">
            <a:off x="5962729" y="5850402"/>
            <a:ext cx="458987" cy="1369071"/>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6" name="Rectangle"/>
          <p:cNvSpPr>
            <a:spLocks noGrp="1"/>
          </p:cNvSpPr>
          <p:nvPr>
            <p:ph type="body" sz="quarter" idx="27" hasCustomPrompt="1"/>
          </p:nvPr>
        </p:nvSpPr>
        <p:spPr>
          <a:xfrm rot="10800000">
            <a:off x="5378529" y="5850402"/>
            <a:ext cx="458987" cy="1270001"/>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7" name="Rectangle"/>
          <p:cNvSpPr>
            <a:spLocks noGrp="1"/>
          </p:cNvSpPr>
          <p:nvPr>
            <p:ph type="body" sz="quarter" idx="28" hasCustomPrompt="1"/>
          </p:nvPr>
        </p:nvSpPr>
        <p:spPr>
          <a:xfrm rot="10800000">
            <a:off x="4794329" y="5850402"/>
            <a:ext cx="458987" cy="1585446"/>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8" name="Rectangle"/>
          <p:cNvSpPr>
            <a:spLocks noGrp="1"/>
          </p:cNvSpPr>
          <p:nvPr>
            <p:ph type="body" sz="quarter" idx="29" hasCustomPrompt="1"/>
          </p:nvPr>
        </p:nvSpPr>
        <p:spPr>
          <a:xfrm rot="10800000">
            <a:off x="4210129" y="5850402"/>
            <a:ext cx="458987" cy="1369071"/>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29" name="Rectangle"/>
          <p:cNvSpPr>
            <a:spLocks noGrp="1"/>
          </p:cNvSpPr>
          <p:nvPr>
            <p:ph type="body" sz="quarter" idx="30" hasCustomPrompt="1"/>
          </p:nvPr>
        </p:nvSpPr>
        <p:spPr>
          <a:xfrm rot="10800000">
            <a:off x="3625929" y="5850402"/>
            <a:ext cx="458987" cy="1784041"/>
          </a:xfrm>
          <a:prstGeom prst="rect">
            <a:avLst/>
          </a:prstGeom>
          <a:solidFill>
            <a:srgbClr val="272726"/>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0" name="Rectangle"/>
          <p:cNvSpPr>
            <a:spLocks noGrp="1"/>
          </p:cNvSpPr>
          <p:nvPr>
            <p:ph type="body" sz="quarter" idx="31" hasCustomPrompt="1"/>
          </p:nvPr>
        </p:nvSpPr>
        <p:spPr>
          <a:xfrm>
            <a:off x="4794329" y="4367764"/>
            <a:ext cx="458987" cy="1369071"/>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1" name="Rectangle"/>
          <p:cNvSpPr>
            <a:spLocks noGrp="1"/>
          </p:cNvSpPr>
          <p:nvPr>
            <p:ph type="body" sz="quarter" idx="32" hasCustomPrompt="1"/>
          </p:nvPr>
        </p:nvSpPr>
        <p:spPr>
          <a:xfrm>
            <a:off x="5378529" y="4466834"/>
            <a:ext cx="458987" cy="1270001"/>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2" name="Rectangle"/>
          <p:cNvSpPr>
            <a:spLocks noGrp="1"/>
          </p:cNvSpPr>
          <p:nvPr>
            <p:ph type="body" sz="quarter" idx="33" hasCustomPrompt="1"/>
          </p:nvPr>
        </p:nvSpPr>
        <p:spPr>
          <a:xfrm>
            <a:off x="5962729" y="4151389"/>
            <a:ext cx="458987" cy="1585446"/>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3" name="Rectangle"/>
          <p:cNvSpPr>
            <a:spLocks noGrp="1"/>
          </p:cNvSpPr>
          <p:nvPr>
            <p:ph type="body" sz="quarter" idx="34" hasCustomPrompt="1"/>
          </p:nvPr>
        </p:nvSpPr>
        <p:spPr>
          <a:xfrm>
            <a:off x="6546929" y="4367764"/>
            <a:ext cx="458987" cy="1369071"/>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4" name="Rectangle"/>
          <p:cNvSpPr>
            <a:spLocks noGrp="1"/>
          </p:cNvSpPr>
          <p:nvPr>
            <p:ph type="body" sz="quarter" idx="35" hasCustomPrompt="1"/>
          </p:nvPr>
        </p:nvSpPr>
        <p:spPr>
          <a:xfrm>
            <a:off x="7131129" y="3952794"/>
            <a:ext cx="458987" cy="1784041"/>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5" name="Rectangle"/>
          <p:cNvSpPr>
            <a:spLocks noGrp="1"/>
          </p:cNvSpPr>
          <p:nvPr>
            <p:ph type="body" sz="quarter" idx="36" hasCustomPrompt="1"/>
          </p:nvPr>
        </p:nvSpPr>
        <p:spPr>
          <a:xfrm>
            <a:off x="4210129" y="5044053"/>
            <a:ext cx="458987" cy="692782"/>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6" name="Rectangle"/>
          <p:cNvSpPr>
            <a:spLocks noGrp="1"/>
          </p:cNvSpPr>
          <p:nvPr>
            <p:ph type="body" sz="quarter" idx="37" hasCustomPrompt="1"/>
          </p:nvPr>
        </p:nvSpPr>
        <p:spPr>
          <a:xfrm>
            <a:off x="3625929" y="4466834"/>
            <a:ext cx="458987" cy="1270001"/>
          </a:xfrm>
          <a:prstGeom prst="rect">
            <a:avLst/>
          </a:prstGeom>
          <a:solidFill>
            <a:srgbClr val="FFFFFF"/>
          </a:solidFill>
          <a:effectLst>
            <a:outerShdw blurRad="584200" dist="99030" dir="12706831" rotWithShape="0">
              <a:srgbClr val="000000">
                <a:alpha val="1905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37" name="Shape"/>
          <p:cNvSpPr>
            <a:spLocks noGrp="1"/>
          </p:cNvSpPr>
          <p:nvPr>
            <p:ph type="body" sz="quarter" idx="38" hasCustomPrompt="1"/>
          </p:nvPr>
        </p:nvSpPr>
        <p:spPr>
          <a:xfrm>
            <a:off x="1578222" y="5506180"/>
            <a:ext cx="573998" cy="574877"/>
          </a:xfrm>
          <a:custGeom>
            <a:avLst/>
            <a:gdLst/>
            <a:ahLst/>
            <a:cxnLst>
              <a:cxn ang="0">
                <a:pos x="wd2" y="hd2"/>
              </a:cxn>
              <a:cxn ang="5400000">
                <a:pos x="wd2" y="hd2"/>
              </a:cxn>
              <a:cxn ang="10800000">
                <a:pos x="wd2" y="hd2"/>
              </a:cxn>
              <a:cxn ang="16200000">
                <a:pos x="wd2" y="hd2"/>
              </a:cxn>
            </a:cxnLst>
            <a:rect l="0" t="0" r="r" b="b"/>
            <a:pathLst>
              <a:path w="21600" h="21600" extrusionOk="0">
                <a:moveTo>
                  <a:pt x="16767" y="1915"/>
                </a:moveTo>
                <a:cubicBezTo>
                  <a:pt x="18374" y="1915"/>
                  <a:pt x="19682" y="3221"/>
                  <a:pt x="19682" y="4826"/>
                </a:cubicBezTo>
                <a:cubicBezTo>
                  <a:pt x="19682" y="6431"/>
                  <a:pt x="18374" y="7737"/>
                  <a:pt x="16767" y="7737"/>
                </a:cubicBezTo>
                <a:cubicBezTo>
                  <a:pt x="15159" y="7737"/>
                  <a:pt x="13851" y="6431"/>
                  <a:pt x="13851" y="4826"/>
                </a:cubicBezTo>
                <a:cubicBezTo>
                  <a:pt x="13851" y="3221"/>
                  <a:pt x="15159" y="1915"/>
                  <a:pt x="16767" y="1915"/>
                </a:cubicBezTo>
                <a:close/>
                <a:moveTo>
                  <a:pt x="4834" y="13711"/>
                </a:moveTo>
                <a:cubicBezTo>
                  <a:pt x="3226" y="13711"/>
                  <a:pt x="1918" y="12405"/>
                  <a:pt x="1918" y="10800"/>
                </a:cubicBezTo>
                <a:cubicBezTo>
                  <a:pt x="1918" y="9195"/>
                  <a:pt x="3226" y="7889"/>
                  <a:pt x="4834" y="7889"/>
                </a:cubicBezTo>
                <a:cubicBezTo>
                  <a:pt x="5919" y="7889"/>
                  <a:pt x="6865" y="8485"/>
                  <a:pt x="7367" y="9366"/>
                </a:cubicBezTo>
                <a:cubicBezTo>
                  <a:pt x="7375" y="9385"/>
                  <a:pt x="7379" y="9405"/>
                  <a:pt x="7388" y="9425"/>
                </a:cubicBezTo>
                <a:cubicBezTo>
                  <a:pt x="7411" y="9472"/>
                  <a:pt x="7437" y="9516"/>
                  <a:pt x="7466" y="9558"/>
                </a:cubicBezTo>
                <a:cubicBezTo>
                  <a:pt x="7646" y="9935"/>
                  <a:pt x="7749" y="10355"/>
                  <a:pt x="7749" y="10800"/>
                </a:cubicBezTo>
                <a:cubicBezTo>
                  <a:pt x="7749" y="11253"/>
                  <a:pt x="7642" y="11681"/>
                  <a:pt x="7456" y="12064"/>
                </a:cubicBezTo>
                <a:cubicBezTo>
                  <a:pt x="7432" y="12100"/>
                  <a:pt x="7407" y="12135"/>
                  <a:pt x="7388" y="12175"/>
                </a:cubicBezTo>
                <a:cubicBezTo>
                  <a:pt x="7379" y="12195"/>
                  <a:pt x="7375" y="12215"/>
                  <a:pt x="7367" y="12235"/>
                </a:cubicBezTo>
                <a:cubicBezTo>
                  <a:pt x="6865" y="13115"/>
                  <a:pt x="5918" y="13711"/>
                  <a:pt x="4834" y="13711"/>
                </a:cubicBezTo>
                <a:close/>
                <a:moveTo>
                  <a:pt x="16767" y="13863"/>
                </a:moveTo>
                <a:cubicBezTo>
                  <a:pt x="18374" y="13863"/>
                  <a:pt x="19682" y="15169"/>
                  <a:pt x="19682" y="16774"/>
                </a:cubicBezTo>
                <a:cubicBezTo>
                  <a:pt x="19682" y="18379"/>
                  <a:pt x="18374" y="19685"/>
                  <a:pt x="16767" y="19685"/>
                </a:cubicBezTo>
                <a:cubicBezTo>
                  <a:pt x="15159" y="19685"/>
                  <a:pt x="13851" y="18379"/>
                  <a:pt x="13851" y="16774"/>
                </a:cubicBezTo>
                <a:cubicBezTo>
                  <a:pt x="13851" y="15169"/>
                  <a:pt x="15159" y="13863"/>
                  <a:pt x="16767" y="13863"/>
                </a:cubicBezTo>
                <a:close/>
                <a:moveTo>
                  <a:pt x="16767" y="9652"/>
                </a:moveTo>
                <a:cubicBezTo>
                  <a:pt x="19432" y="9652"/>
                  <a:pt x="21600" y="7487"/>
                  <a:pt x="21600" y="4826"/>
                </a:cubicBezTo>
                <a:cubicBezTo>
                  <a:pt x="21600" y="2165"/>
                  <a:pt x="19432" y="0"/>
                  <a:pt x="16767" y="0"/>
                </a:cubicBezTo>
                <a:cubicBezTo>
                  <a:pt x="14101" y="0"/>
                  <a:pt x="11933" y="2165"/>
                  <a:pt x="11933" y="4826"/>
                </a:cubicBezTo>
                <a:cubicBezTo>
                  <a:pt x="11933" y="5276"/>
                  <a:pt x="12000" y="5710"/>
                  <a:pt x="12116" y="6124"/>
                </a:cubicBezTo>
                <a:lnTo>
                  <a:pt x="8604" y="7789"/>
                </a:lnTo>
                <a:cubicBezTo>
                  <a:pt x="7718" y="6684"/>
                  <a:pt x="6358" y="5974"/>
                  <a:pt x="4834" y="5974"/>
                </a:cubicBezTo>
                <a:cubicBezTo>
                  <a:pt x="2168" y="5974"/>
                  <a:pt x="0" y="8139"/>
                  <a:pt x="0" y="10800"/>
                </a:cubicBezTo>
                <a:cubicBezTo>
                  <a:pt x="0" y="13461"/>
                  <a:pt x="2168" y="15626"/>
                  <a:pt x="4834" y="15626"/>
                </a:cubicBezTo>
                <a:cubicBezTo>
                  <a:pt x="6358" y="15626"/>
                  <a:pt x="7718" y="14916"/>
                  <a:pt x="8604" y="13812"/>
                </a:cubicBezTo>
                <a:lnTo>
                  <a:pt x="12116" y="15476"/>
                </a:lnTo>
                <a:cubicBezTo>
                  <a:pt x="12000" y="15890"/>
                  <a:pt x="11933" y="16324"/>
                  <a:pt x="11933" y="16774"/>
                </a:cubicBezTo>
                <a:cubicBezTo>
                  <a:pt x="11933" y="19435"/>
                  <a:pt x="14101" y="21600"/>
                  <a:pt x="16767" y="21600"/>
                </a:cubicBezTo>
                <a:cubicBezTo>
                  <a:pt x="19432" y="21600"/>
                  <a:pt x="21600" y="19435"/>
                  <a:pt x="21600" y="16774"/>
                </a:cubicBezTo>
                <a:cubicBezTo>
                  <a:pt x="21600" y="14113"/>
                  <a:pt x="19432" y="11948"/>
                  <a:pt x="16767" y="11948"/>
                </a:cubicBezTo>
                <a:cubicBezTo>
                  <a:pt x="15238" y="11948"/>
                  <a:pt x="13876" y="12662"/>
                  <a:pt x="12990" y="13771"/>
                </a:cubicBezTo>
                <a:lnTo>
                  <a:pt x="9482" y="12108"/>
                </a:lnTo>
                <a:cubicBezTo>
                  <a:pt x="9599" y="11691"/>
                  <a:pt x="9667" y="11254"/>
                  <a:pt x="9667" y="10800"/>
                </a:cubicBezTo>
                <a:cubicBezTo>
                  <a:pt x="9667" y="10346"/>
                  <a:pt x="9599" y="9909"/>
                  <a:pt x="9482" y="9492"/>
                </a:cubicBezTo>
                <a:lnTo>
                  <a:pt x="12990" y="7829"/>
                </a:lnTo>
                <a:cubicBezTo>
                  <a:pt x="13876" y="8938"/>
                  <a:pt x="15238" y="9652"/>
                  <a:pt x="16767" y="965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Tree>
    <p:extLst>
      <p:ext uri="{BB962C8B-B14F-4D97-AF65-F5344CB8AC3E}">
        <p14:creationId xmlns:p14="http://schemas.microsoft.com/office/powerpoint/2010/main" val="240356795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2">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5"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246"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247"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248"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249" name="Rectangle"/>
          <p:cNvSpPr>
            <a:spLocks noGrp="1"/>
          </p:cNvSpPr>
          <p:nvPr>
            <p:ph type="body" sz="quarter" idx="16"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250" name="Circle"/>
          <p:cNvSpPr>
            <a:spLocks noGrp="1"/>
          </p:cNvSpPr>
          <p:nvPr>
            <p:ph type="body" sz="quarter" idx="17" hasCustomPrompt="1"/>
          </p:nvPr>
        </p:nvSpPr>
        <p:spPr>
          <a:xfrm>
            <a:off x="7514672" y="3346437"/>
            <a:ext cx="4210232" cy="4210232"/>
          </a:xfrm>
          <a:prstGeom prst="ellipse">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251" name="Shape"/>
          <p:cNvSpPr>
            <a:spLocks noGrp="1"/>
          </p:cNvSpPr>
          <p:nvPr>
            <p:ph type="body" sz="quarter" idx="18" hasCustomPrompt="1"/>
          </p:nvPr>
        </p:nvSpPr>
        <p:spPr>
          <a:xfrm>
            <a:off x="7518041" y="4661478"/>
            <a:ext cx="636655" cy="806691"/>
          </a:xfrm>
          <a:custGeom>
            <a:avLst/>
            <a:gdLst/>
            <a:ahLst/>
            <a:cxnLst>
              <a:cxn ang="0">
                <a:pos x="wd2" y="hd2"/>
              </a:cxn>
              <a:cxn ang="5400000">
                <a:pos x="wd2" y="hd2"/>
              </a:cxn>
              <a:cxn ang="10800000">
                <a:pos x="wd2" y="hd2"/>
              </a:cxn>
              <a:cxn ang="16200000">
                <a:pos x="wd2" y="hd2"/>
              </a:cxn>
            </a:cxnLst>
            <a:rect l="0" t="0" r="r" b="b"/>
            <a:pathLst>
              <a:path w="21595" h="21600" extrusionOk="0">
                <a:moveTo>
                  <a:pt x="17807" y="21298"/>
                </a:moveTo>
                <a:cubicBezTo>
                  <a:pt x="17802" y="15688"/>
                  <a:pt x="19150" y="10327"/>
                  <a:pt x="21595" y="5404"/>
                </a:cubicBezTo>
                <a:lnTo>
                  <a:pt x="5140" y="0"/>
                </a:lnTo>
                <a:cubicBezTo>
                  <a:pt x="1825" y="6588"/>
                  <a:pt x="-5" y="13773"/>
                  <a:pt x="0" y="21298"/>
                </a:cubicBezTo>
                <a:cubicBezTo>
                  <a:pt x="0" y="21399"/>
                  <a:pt x="3" y="21499"/>
                  <a:pt x="5" y="21600"/>
                </a:cubicBezTo>
                <a:lnTo>
                  <a:pt x="17811" y="21600"/>
                </a:lnTo>
                <a:cubicBezTo>
                  <a:pt x="17809" y="21499"/>
                  <a:pt x="17807" y="21399"/>
                  <a:pt x="17807" y="21298"/>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2" name="Shape"/>
          <p:cNvSpPr>
            <a:spLocks noGrp="1"/>
          </p:cNvSpPr>
          <p:nvPr>
            <p:ph type="body" sz="quarter" idx="19" hasCustomPrompt="1"/>
          </p:nvPr>
        </p:nvSpPr>
        <p:spPr>
          <a:xfrm>
            <a:off x="9625037" y="3356936"/>
            <a:ext cx="799467" cy="6448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2864" y="17595"/>
                  <a:pt x="5661" y="17957"/>
                  <a:pt x="8365" y="18638"/>
                </a:cubicBezTo>
                <a:cubicBezTo>
                  <a:pt x="11069" y="19318"/>
                  <a:pt x="13680" y="20317"/>
                  <a:pt x="16171" y="21600"/>
                </a:cubicBezTo>
                <a:lnTo>
                  <a:pt x="21600" y="5352"/>
                </a:lnTo>
                <a:cubicBezTo>
                  <a:pt x="18272" y="3639"/>
                  <a:pt x="14785" y="2307"/>
                  <a:pt x="11173" y="1400"/>
                </a:cubicBezTo>
                <a:cubicBezTo>
                  <a:pt x="7562" y="493"/>
                  <a:pt x="3825" y="12"/>
                  <a:pt x="0" y="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3" name="Shape"/>
          <p:cNvSpPr>
            <a:spLocks noGrp="1"/>
          </p:cNvSpPr>
          <p:nvPr>
            <p:ph type="body" sz="quarter" idx="20" hasCustomPrompt="1"/>
          </p:nvPr>
        </p:nvSpPr>
        <p:spPr>
          <a:xfrm>
            <a:off x="8816588" y="3356936"/>
            <a:ext cx="799488" cy="644895"/>
          </a:xfrm>
          <a:custGeom>
            <a:avLst/>
            <a:gdLst/>
            <a:ahLst/>
            <a:cxnLst>
              <a:cxn ang="0">
                <a:pos x="wd2" y="hd2"/>
              </a:cxn>
              <a:cxn ang="5400000">
                <a:pos x="wd2" y="hd2"/>
              </a:cxn>
              <a:cxn ang="10800000">
                <a:pos x="wd2" y="hd2"/>
              </a:cxn>
              <a:cxn ang="16200000">
                <a:pos x="wd2" y="hd2"/>
              </a:cxn>
            </a:cxnLst>
            <a:rect l="0" t="0" r="r" b="b"/>
            <a:pathLst>
              <a:path w="21600" h="21600" extrusionOk="0">
                <a:moveTo>
                  <a:pt x="5429" y="21600"/>
                </a:moveTo>
                <a:cubicBezTo>
                  <a:pt x="7920" y="20317"/>
                  <a:pt x="10531" y="19318"/>
                  <a:pt x="13235" y="18638"/>
                </a:cubicBezTo>
                <a:cubicBezTo>
                  <a:pt x="15939" y="17957"/>
                  <a:pt x="18736" y="17595"/>
                  <a:pt x="21600" y="17583"/>
                </a:cubicBezTo>
                <a:lnTo>
                  <a:pt x="21600" y="0"/>
                </a:lnTo>
                <a:cubicBezTo>
                  <a:pt x="17775" y="12"/>
                  <a:pt x="14038" y="493"/>
                  <a:pt x="10427" y="1400"/>
                </a:cubicBezTo>
                <a:cubicBezTo>
                  <a:pt x="6815" y="2307"/>
                  <a:pt x="3328" y="3639"/>
                  <a:pt x="0" y="5352"/>
                </a:cubicBezTo>
                <a:lnTo>
                  <a:pt x="5429" y="2160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4" name="Shape"/>
          <p:cNvSpPr>
            <a:spLocks noGrp="1"/>
          </p:cNvSpPr>
          <p:nvPr>
            <p:ph type="body" sz="quarter" idx="21" hasCustomPrompt="1"/>
          </p:nvPr>
        </p:nvSpPr>
        <p:spPr>
          <a:xfrm>
            <a:off x="11079568" y="4663942"/>
            <a:ext cx="636810" cy="803660"/>
          </a:xfrm>
          <a:custGeom>
            <a:avLst/>
            <a:gdLst/>
            <a:ahLst/>
            <a:cxnLst>
              <a:cxn ang="0">
                <a:pos x="wd2" y="hd2"/>
              </a:cxn>
              <a:cxn ang="5400000">
                <a:pos x="wd2" y="hd2"/>
              </a:cxn>
              <a:cxn ang="10800000">
                <a:pos x="wd2" y="hd2"/>
              </a:cxn>
              <a:cxn ang="16200000">
                <a:pos x="wd2" y="hd2"/>
              </a:cxn>
            </a:cxnLst>
            <a:rect l="0" t="0" r="r" b="b"/>
            <a:pathLst>
              <a:path w="21599" h="21600" extrusionOk="0">
                <a:moveTo>
                  <a:pt x="0" y="5434"/>
                </a:moveTo>
                <a:cubicBezTo>
                  <a:pt x="2447" y="10342"/>
                  <a:pt x="3795" y="15693"/>
                  <a:pt x="3793" y="21296"/>
                </a:cubicBezTo>
                <a:cubicBezTo>
                  <a:pt x="3793" y="21397"/>
                  <a:pt x="3791" y="21499"/>
                  <a:pt x="3788" y="21600"/>
                </a:cubicBezTo>
                <a:lnTo>
                  <a:pt x="21594" y="21600"/>
                </a:lnTo>
                <a:cubicBezTo>
                  <a:pt x="21596" y="21499"/>
                  <a:pt x="21598" y="21397"/>
                  <a:pt x="21599" y="21296"/>
                </a:cubicBezTo>
                <a:cubicBezTo>
                  <a:pt x="21600" y="13768"/>
                  <a:pt x="19769" y="6582"/>
                  <a:pt x="16453" y="0"/>
                </a:cubicBezTo>
                <a:lnTo>
                  <a:pt x="0" y="5434"/>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5" name="Shape"/>
          <p:cNvSpPr>
            <a:spLocks noGrp="1"/>
          </p:cNvSpPr>
          <p:nvPr>
            <p:ph type="body" sz="quarter" idx="22" hasCustomPrompt="1"/>
          </p:nvPr>
        </p:nvSpPr>
        <p:spPr>
          <a:xfrm>
            <a:off x="10727466" y="6076262"/>
            <a:ext cx="823512" cy="867620"/>
          </a:xfrm>
          <a:custGeom>
            <a:avLst/>
            <a:gdLst/>
            <a:ahLst/>
            <a:cxnLst>
              <a:cxn ang="0">
                <a:pos x="wd2" y="hd2"/>
              </a:cxn>
              <a:cxn ang="5400000">
                <a:pos x="wd2" y="hd2"/>
              </a:cxn>
              <a:cxn ang="10800000">
                <a:pos x="wd2" y="hd2"/>
              </a:cxn>
              <a:cxn ang="16200000">
                <a:pos x="wd2" y="hd2"/>
              </a:cxn>
            </a:cxnLst>
            <a:rect l="0" t="0" r="r" b="b"/>
            <a:pathLst>
              <a:path w="21600" h="21600" extrusionOk="0">
                <a:moveTo>
                  <a:pt x="8874" y="0"/>
                </a:moveTo>
                <a:cubicBezTo>
                  <a:pt x="7819" y="2327"/>
                  <a:pt x="6535" y="4538"/>
                  <a:pt x="5047" y="6606"/>
                </a:cubicBezTo>
                <a:cubicBezTo>
                  <a:pt x="3559" y="8674"/>
                  <a:pt x="1867" y="10601"/>
                  <a:pt x="0" y="12359"/>
                </a:cubicBezTo>
                <a:lnTo>
                  <a:pt x="9736" y="21600"/>
                </a:lnTo>
                <a:cubicBezTo>
                  <a:pt x="12238" y="19240"/>
                  <a:pt x="14502" y="16654"/>
                  <a:pt x="16492" y="13876"/>
                </a:cubicBezTo>
                <a:cubicBezTo>
                  <a:pt x="18481" y="11098"/>
                  <a:pt x="20196" y="8129"/>
                  <a:pt x="21600" y="5003"/>
                </a:cubicBezTo>
                <a:lnTo>
                  <a:pt x="8874" y="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6" name="Shape"/>
          <p:cNvSpPr>
            <a:spLocks noGrp="1"/>
          </p:cNvSpPr>
          <p:nvPr>
            <p:ph type="body" sz="quarter" idx="23" hasCustomPrompt="1"/>
          </p:nvPr>
        </p:nvSpPr>
        <p:spPr>
          <a:xfrm>
            <a:off x="7676058" y="3976396"/>
            <a:ext cx="814848" cy="876542"/>
          </a:xfrm>
          <a:custGeom>
            <a:avLst/>
            <a:gdLst/>
            <a:ahLst/>
            <a:cxnLst>
              <a:cxn ang="0">
                <a:pos x="wd2" y="hd2"/>
              </a:cxn>
              <a:cxn ang="5400000">
                <a:pos x="wd2" y="hd2"/>
              </a:cxn>
              <a:cxn ang="10800000">
                <a:pos x="wd2" y="hd2"/>
              </a:cxn>
              <a:cxn ang="16200000">
                <a:pos x="wd2" y="hd2"/>
              </a:cxn>
            </a:cxnLst>
            <a:rect l="0" t="0" r="r" b="b"/>
            <a:pathLst>
              <a:path w="21600" h="21600" extrusionOk="0">
                <a:moveTo>
                  <a:pt x="0" y="16649"/>
                </a:moveTo>
                <a:lnTo>
                  <a:pt x="12859" y="21600"/>
                </a:lnTo>
                <a:cubicBezTo>
                  <a:pt x="13850" y="19270"/>
                  <a:pt x="15086" y="17054"/>
                  <a:pt x="16540" y="14981"/>
                </a:cubicBezTo>
                <a:cubicBezTo>
                  <a:pt x="18014" y="12880"/>
                  <a:pt x="19711" y="10926"/>
                  <a:pt x="21600" y="9147"/>
                </a:cubicBezTo>
                <a:lnTo>
                  <a:pt x="11760" y="0"/>
                </a:lnTo>
                <a:cubicBezTo>
                  <a:pt x="9230" y="2374"/>
                  <a:pt x="6955" y="4982"/>
                  <a:pt x="4975" y="7786"/>
                </a:cubicBezTo>
                <a:cubicBezTo>
                  <a:pt x="3014" y="10561"/>
                  <a:pt x="1343" y="13528"/>
                  <a:pt x="0" y="16649"/>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7" name="Shape"/>
          <p:cNvSpPr>
            <a:spLocks noGrp="1"/>
          </p:cNvSpPr>
          <p:nvPr>
            <p:ph type="body" sz="quarter" idx="24" hasCustomPrompt="1"/>
          </p:nvPr>
        </p:nvSpPr>
        <p:spPr>
          <a:xfrm>
            <a:off x="10223500" y="6580230"/>
            <a:ext cx="870901" cy="815371"/>
          </a:xfrm>
          <a:custGeom>
            <a:avLst/>
            <a:gdLst/>
            <a:ahLst/>
            <a:cxnLst>
              <a:cxn ang="0">
                <a:pos x="wd2" y="hd2"/>
              </a:cxn>
              <a:cxn ang="5400000">
                <a:pos x="wd2" y="hd2"/>
              </a:cxn>
              <a:cxn ang="10800000">
                <a:pos x="wd2" y="hd2"/>
              </a:cxn>
              <a:cxn ang="16200000">
                <a:pos x="wd2" y="hd2"/>
              </a:cxn>
            </a:cxnLst>
            <a:rect l="0" t="0" r="r" b="b"/>
            <a:pathLst>
              <a:path w="21600" h="21600" extrusionOk="0">
                <a:moveTo>
                  <a:pt x="12393" y="0"/>
                </a:moveTo>
                <a:cubicBezTo>
                  <a:pt x="10622" y="1852"/>
                  <a:pt x="8687" y="3525"/>
                  <a:pt x="6613" y="4992"/>
                </a:cubicBezTo>
                <a:cubicBezTo>
                  <a:pt x="4539" y="6459"/>
                  <a:pt x="2326" y="7721"/>
                  <a:pt x="0" y="8749"/>
                </a:cubicBezTo>
                <a:lnTo>
                  <a:pt x="4984" y="21600"/>
                </a:lnTo>
                <a:cubicBezTo>
                  <a:pt x="8105" y="20219"/>
                  <a:pt x="11074" y="18524"/>
                  <a:pt x="13855" y="16550"/>
                </a:cubicBezTo>
                <a:cubicBezTo>
                  <a:pt x="16636" y="14577"/>
                  <a:pt x="19229" y="12326"/>
                  <a:pt x="21600" y="9834"/>
                </a:cubicBezTo>
                <a:lnTo>
                  <a:pt x="12393" y="0"/>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8" name="Shape"/>
          <p:cNvSpPr>
            <a:spLocks noGrp="1"/>
          </p:cNvSpPr>
          <p:nvPr>
            <p:ph type="body" sz="quarter" idx="25" hasCustomPrompt="1"/>
          </p:nvPr>
        </p:nvSpPr>
        <p:spPr>
          <a:xfrm>
            <a:off x="10233997" y="3514426"/>
            <a:ext cx="875813" cy="827008"/>
          </a:xfrm>
          <a:custGeom>
            <a:avLst/>
            <a:gdLst/>
            <a:ahLst/>
            <a:cxnLst>
              <a:cxn ang="0">
                <a:pos x="wd2" y="hd2"/>
              </a:cxn>
              <a:cxn ang="5400000">
                <a:pos x="wd2" y="hd2"/>
              </a:cxn>
              <a:cxn ang="10800000">
                <a:pos x="wd2" y="hd2"/>
              </a:cxn>
              <a:cxn ang="16200000">
                <a:pos x="wd2" y="hd2"/>
              </a:cxn>
            </a:cxnLst>
            <a:rect l="0" t="0" r="r" b="b"/>
            <a:pathLst>
              <a:path w="21600" h="21600" extrusionOk="0">
                <a:moveTo>
                  <a:pt x="0" y="12670"/>
                </a:moveTo>
                <a:cubicBezTo>
                  <a:pt x="2346" y="13722"/>
                  <a:pt x="4573" y="15011"/>
                  <a:pt x="6656" y="16509"/>
                </a:cubicBezTo>
                <a:cubicBezTo>
                  <a:pt x="8739" y="18007"/>
                  <a:pt x="10678" y="19713"/>
                  <a:pt x="12445" y="21600"/>
                </a:cubicBezTo>
                <a:lnTo>
                  <a:pt x="21600" y="11905"/>
                </a:lnTo>
                <a:cubicBezTo>
                  <a:pt x="19237" y="9386"/>
                  <a:pt x="16644" y="7110"/>
                  <a:pt x="13858" y="5113"/>
                </a:cubicBezTo>
                <a:cubicBezTo>
                  <a:pt x="11072" y="3116"/>
                  <a:pt x="8093" y="1399"/>
                  <a:pt x="4956" y="0"/>
                </a:cubicBezTo>
                <a:lnTo>
                  <a:pt x="0" y="1267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59" name="Shape"/>
          <p:cNvSpPr>
            <a:spLocks noGrp="1"/>
          </p:cNvSpPr>
          <p:nvPr>
            <p:ph type="body" sz="quarter" idx="26" hasCustomPrompt="1"/>
          </p:nvPr>
        </p:nvSpPr>
        <p:spPr>
          <a:xfrm>
            <a:off x="11073944" y="5477800"/>
            <a:ext cx="648058" cy="791250"/>
          </a:xfrm>
          <a:custGeom>
            <a:avLst/>
            <a:gdLst/>
            <a:ahLst/>
            <a:cxnLst>
              <a:cxn ang="0">
                <a:pos x="wd2" y="hd2"/>
              </a:cxn>
              <a:cxn ang="5400000">
                <a:pos x="wd2" y="hd2"/>
              </a:cxn>
              <a:cxn ang="10800000">
                <a:pos x="wd2" y="hd2"/>
              </a:cxn>
              <a:cxn ang="16200000">
                <a:pos x="wd2" y="hd2"/>
              </a:cxn>
            </a:cxnLst>
            <a:rect l="0" t="0" r="r" b="b"/>
            <a:pathLst>
              <a:path w="21600" h="21600" extrusionOk="0">
                <a:moveTo>
                  <a:pt x="4103" y="0"/>
                </a:moveTo>
                <a:cubicBezTo>
                  <a:pt x="4055" y="2855"/>
                  <a:pt x="3670" y="5642"/>
                  <a:pt x="2976" y="8337"/>
                </a:cubicBezTo>
                <a:cubicBezTo>
                  <a:pt x="2282" y="11031"/>
                  <a:pt x="1279" y="13633"/>
                  <a:pt x="0" y="16115"/>
                </a:cubicBezTo>
                <a:lnTo>
                  <a:pt x="16169" y="21600"/>
                </a:lnTo>
                <a:cubicBezTo>
                  <a:pt x="17876" y="18273"/>
                  <a:pt x="19210" y="14786"/>
                  <a:pt x="20129" y="11174"/>
                </a:cubicBezTo>
                <a:cubicBezTo>
                  <a:pt x="21048" y="7563"/>
                  <a:pt x="21552" y="3826"/>
                  <a:pt x="21600" y="0"/>
                </a:cubicBezTo>
                <a:lnTo>
                  <a:pt x="4103" y="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0" name="Shape"/>
          <p:cNvSpPr>
            <a:spLocks noGrp="1"/>
          </p:cNvSpPr>
          <p:nvPr>
            <p:ph type="body" sz="quarter" idx="27" hasCustomPrompt="1"/>
          </p:nvPr>
        </p:nvSpPr>
        <p:spPr>
          <a:xfrm>
            <a:off x="8134132" y="3517051"/>
            <a:ext cx="873177" cy="824383"/>
          </a:xfrm>
          <a:custGeom>
            <a:avLst/>
            <a:gdLst/>
            <a:ahLst/>
            <a:cxnLst>
              <a:cxn ang="0">
                <a:pos x="wd2" y="hd2"/>
              </a:cxn>
              <a:cxn ang="5400000">
                <a:pos x="wd2" y="hd2"/>
              </a:cxn>
              <a:cxn ang="10800000">
                <a:pos x="wd2" y="hd2"/>
              </a:cxn>
              <a:cxn ang="16200000">
                <a:pos x="wd2" y="hd2"/>
              </a:cxn>
            </a:cxnLst>
            <a:rect l="0" t="0" r="r" b="b"/>
            <a:pathLst>
              <a:path w="21600" h="21600" extrusionOk="0">
                <a:moveTo>
                  <a:pt x="9183" y="21600"/>
                </a:moveTo>
                <a:cubicBezTo>
                  <a:pt x="10951" y="19703"/>
                  <a:pt x="12896" y="17990"/>
                  <a:pt x="14989" y="16493"/>
                </a:cubicBezTo>
                <a:cubicBezTo>
                  <a:pt x="17057" y="15012"/>
                  <a:pt x="19270" y="13742"/>
                  <a:pt x="21600" y="12711"/>
                </a:cubicBezTo>
                <a:lnTo>
                  <a:pt x="16629" y="0"/>
                </a:lnTo>
                <a:cubicBezTo>
                  <a:pt x="13506" y="1380"/>
                  <a:pt x="10539" y="3080"/>
                  <a:pt x="7765" y="5061"/>
                </a:cubicBezTo>
                <a:cubicBezTo>
                  <a:pt x="4967" y="7059"/>
                  <a:pt x="2367" y="9343"/>
                  <a:pt x="0" y="11874"/>
                </a:cubicBezTo>
                <a:lnTo>
                  <a:pt x="9183" y="2160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1" name="Shape"/>
          <p:cNvSpPr>
            <a:spLocks noGrp="1"/>
          </p:cNvSpPr>
          <p:nvPr>
            <p:ph type="body" sz="quarter" idx="28" hasCustomPrompt="1"/>
          </p:nvPr>
        </p:nvSpPr>
        <p:spPr>
          <a:xfrm>
            <a:off x="8144631" y="6580230"/>
            <a:ext cx="870892" cy="815381"/>
          </a:xfrm>
          <a:custGeom>
            <a:avLst/>
            <a:gdLst/>
            <a:ahLst/>
            <a:cxnLst>
              <a:cxn ang="0">
                <a:pos x="wd2" y="hd2"/>
              </a:cxn>
              <a:cxn ang="5400000">
                <a:pos x="wd2" y="hd2"/>
              </a:cxn>
              <a:cxn ang="10800000">
                <a:pos x="wd2" y="hd2"/>
              </a:cxn>
              <a:cxn ang="16200000">
                <a:pos x="wd2" y="hd2"/>
              </a:cxn>
            </a:cxnLst>
            <a:rect l="0" t="0" r="r" b="b"/>
            <a:pathLst>
              <a:path w="21600" h="21600" extrusionOk="0">
                <a:moveTo>
                  <a:pt x="21600" y="8749"/>
                </a:moveTo>
                <a:cubicBezTo>
                  <a:pt x="19274" y="7721"/>
                  <a:pt x="17061" y="6460"/>
                  <a:pt x="14987" y="4992"/>
                </a:cubicBezTo>
                <a:cubicBezTo>
                  <a:pt x="12913" y="3525"/>
                  <a:pt x="10978" y="1852"/>
                  <a:pt x="9207" y="0"/>
                </a:cubicBezTo>
                <a:lnTo>
                  <a:pt x="0" y="9834"/>
                </a:lnTo>
                <a:cubicBezTo>
                  <a:pt x="2371" y="12326"/>
                  <a:pt x="4964" y="14577"/>
                  <a:pt x="7745" y="16550"/>
                </a:cubicBezTo>
                <a:cubicBezTo>
                  <a:pt x="10526" y="18524"/>
                  <a:pt x="13494" y="20219"/>
                  <a:pt x="16616" y="21600"/>
                </a:cubicBezTo>
                <a:lnTo>
                  <a:pt x="21600" y="8749"/>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2" name="Shape"/>
          <p:cNvSpPr>
            <a:spLocks noGrp="1"/>
          </p:cNvSpPr>
          <p:nvPr>
            <p:ph type="body" sz="quarter" idx="29" hasCustomPrompt="1"/>
          </p:nvPr>
        </p:nvSpPr>
        <p:spPr>
          <a:xfrm>
            <a:off x="7519799" y="5477800"/>
            <a:ext cx="642925" cy="791250"/>
          </a:xfrm>
          <a:custGeom>
            <a:avLst/>
            <a:gdLst/>
            <a:ahLst/>
            <a:cxnLst>
              <a:cxn ang="0">
                <a:pos x="wd2" y="hd2"/>
              </a:cxn>
              <a:cxn ang="5400000">
                <a:pos x="wd2" y="hd2"/>
              </a:cxn>
              <a:cxn ang="10800000">
                <a:pos x="wd2" y="hd2"/>
              </a:cxn>
              <a:cxn ang="16200000">
                <a:pos x="wd2" y="hd2"/>
              </a:cxn>
            </a:cxnLst>
            <a:rect l="0" t="0" r="r" b="b"/>
            <a:pathLst>
              <a:path w="21600" h="21600" extrusionOk="0">
                <a:moveTo>
                  <a:pt x="21600" y="16115"/>
                </a:moveTo>
                <a:cubicBezTo>
                  <a:pt x="20321" y="13632"/>
                  <a:pt x="19319" y="11031"/>
                  <a:pt x="18625" y="8337"/>
                </a:cubicBezTo>
                <a:cubicBezTo>
                  <a:pt x="17931" y="5642"/>
                  <a:pt x="17545" y="2855"/>
                  <a:pt x="17497" y="0"/>
                </a:cubicBezTo>
                <a:lnTo>
                  <a:pt x="0" y="0"/>
                </a:lnTo>
                <a:cubicBezTo>
                  <a:pt x="47" y="3826"/>
                  <a:pt x="552" y="7563"/>
                  <a:pt x="1471" y="11174"/>
                </a:cubicBezTo>
                <a:cubicBezTo>
                  <a:pt x="2390" y="14786"/>
                  <a:pt x="3724" y="18273"/>
                  <a:pt x="5431" y="21600"/>
                </a:cubicBezTo>
                <a:lnTo>
                  <a:pt x="21600" y="16115"/>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3" name="Shape"/>
          <p:cNvSpPr>
            <a:spLocks noGrp="1"/>
          </p:cNvSpPr>
          <p:nvPr>
            <p:ph type="body" sz="quarter" idx="30" hasCustomPrompt="1"/>
          </p:nvPr>
        </p:nvSpPr>
        <p:spPr>
          <a:xfrm>
            <a:off x="9625037" y="6916208"/>
            <a:ext cx="787788" cy="635364"/>
          </a:xfrm>
          <a:custGeom>
            <a:avLst/>
            <a:gdLst/>
            <a:ahLst/>
            <a:cxnLst>
              <a:cxn ang="0">
                <a:pos x="wd2" y="hd2"/>
              </a:cxn>
              <a:cxn ang="5400000">
                <a:pos x="wd2" y="hd2"/>
              </a:cxn>
              <a:cxn ang="10800000">
                <a:pos x="wd2" y="hd2"/>
              </a:cxn>
              <a:cxn ang="16200000">
                <a:pos x="wd2" y="hd2"/>
              </a:cxn>
            </a:cxnLst>
            <a:rect l="0" t="0" r="r" b="b"/>
            <a:pathLst>
              <a:path w="21600" h="21600" extrusionOk="0">
                <a:moveTo>
                  <a:pt x="16090" y="0"/>
                </a:moveTo>
                <a:cubicBezTo>
                  <a:pt x="13605" y="1242"/>
                  <a:pt x="11005" y="2208"/>
                  <a:pt x="8315" y="2866"/>
                </a:cubicBezTo>
                <a:cubicBezTo>
                  <a:pt x="5625" y="3524"/>
                  <a:pt x="2845" y="3874"/>
                  <a:pt x="0" y="3885"/>
                </a:cubicBezTo>
                <a:lnTo>
                  <a:pt x="0" y="21600"/>
                </a:lnTo>
                <a:cubicBezTo>
                  <a:pt x="3821" y="21589"/>
                  <a:pt x="7554" y="21118"/>
                  <a:pt x="11165" y="20232"/>
                </a:cubicBezTo>
                <a:cubicBezTo>
                  <a:pt x="14777" y="19346"/>
                  <a:pt x="18266" y="18044"/>
                  <a:pt x="21600" y="16369"/>
                </a:cubicBezTo>
                <a:lnTo>
                  <a:pt x="16090" y="0"/>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4" name="Shape"/>
          <p:cNvSpPr>
            <a:spLocks noGrp="1"/>
          </p:cNvSpPr>
          <p:nvPr>
            <p:ph type="body" sz="quarter" idx="31" hasCustomPrompt="1"/>
          </p:nvPr>
        </p:nvSpPr>
        <p:spPr>
          <a:xfrm>
            <a:off x="8827089" y="6916208"/>
            <a:ext cx="787815" cy="635364"/>
          </a:xfrm>
          <a:custGeom>
            <a:avLst/>
            <a:gdLst/>
            <a:ahLst/>
            <a:cxnLst>
              <a:cxn ang="0">
                <a:pos x="wd2" y="hd2"/>
              </a:cxn>
              <a:cxn ang="5400000">
                <a:pos x="wd2" y="hd2"/>
              </a:cxn>
              <a:cxn ang="10800000">
                <a:pos x="wd2" y="hd2"/>
              </a:cxn>
              <a:cxn ang="16200000">
                <a:pos x="wd2" y="hd2"/>
              </a:cxn>
            </a:cxnLst>
            <a:rect l="0" t="0" r="r" b="b"/>
            <a:pathLst>
              <a:path w="21600" h="21600" extrusionOk="0">
                <a:moveTo>
                  <a:pt x="21600" y="3886"/>
                </a:moveTo>
                <a:cubicBezTo>
                  <a:pt x="18755" y="3874"/>
                  <a:pt x="15975" y="3524"/>
                  <a:pt x="13285" y="2866"/>
                </a:cubicBezTo>
                <a:cubicBezTo>
                  <a:pt x="10594" y="2208"/>
                  <a:pt x="7994" y="1242"/>
                  <a:pt x="5509" y="0"/>
                </a:cubicBezTo>
                <a:lnTo>
                  <a:pt x="0" y="16369"/>
                </a:lnTo>
                <a:cubicBezTo>
                  <a:pt x="3334" y="18044"/>
                  <a:pt x="6823" y="19346"/>
                  <a:pt x="10435" y="20232"/>
                </a:cubicBezTo>
                <a:cubicBezTo>
                  <a:pt x="14046" y="21118"/>
                  <a:pt x="17779" y="21589"/>
                  <a:pt x="21600" y="21600"/>
                </a:cubicBezTo>
                <a:lnTo>
                  <a:pt x="21600" y="3886"/>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5" name="Shape"/>
          <p:cNvSpPr>
            <a:spLocks noGrp="1"/>
          </p:cNvSpPr>
          <p:nvPr>
            <p:ph type="body" sz="quarter" idx="32" hasCustomPrompt="1"/>
          </p:nvPr>
        </p:nvSpPr>
        <p:spPr>
          <a:xfrm>
            <a:off x="9016076" y="3881902"/>
            <a:ext cx="598549" cy="605030"/>
          </a:xfrm>
          <a:custGeom>
            <a:avLst/>
            <a:gdLst/>
            <a:ahLst/>
            <a:cxnLst>
              <a:cxn ang="0">
                <a:pos x="wd2" y="hd2"/>
              </a:cxn>
              <a:cxn ang="5400000">
                <a:pos x="wd2" y="hd2"/>
              </a:cxn>
              <a:cxn ang="10800000">
                <a:pos x="wd2" y="hd2"/>
              </a:cxn>
              <a:cxn ang="16200000">
                <a:pos x="wd2" y="hd2"/>
              </a:cxn>
            </a:cxnLst>
            <a:rect l="0" t="0" r="r" b="b"/>
            <a:pathLst>
              <a:path w="21600" h="21600" extrusionOk="0">
                <a:moveTo>
                  <a:pt x="7251" y="21600"/>
                </a:moveTo>
                <a:cubicBezTo>
                  <a:pt x="9462" y="20690"/>
                  <a:pt x="11779" y="19982"/>
                  <a:pt x="14178" y="19498"/>
                </a:cubicBezTo>
                <a:cubicBezTo>
                  <a:pt x="16577" y="19014"/>
                  <a:pt x="19059" y="18754"/>
                  <a:pt x="21600" y="18742"/>
                </a:cubicBezTo>
                <a:lnTo>
                  <a:pt x="21600" y="0"/>
                </a:lnTo>
                <a:cubicBezTo>
                  <a:pt x="17775" y="12"/>
                  <a:pt x="14039" y="399"/>
                  <a:pt x="10427" y="1124"/>
                </a:cubicBezTo>
                <a:cubicBezTo>
                  <a:pt x="6815" y="1849"/>
                  <a:pt x="3328" y="2914"/>
                  <a:pt x="0" y="4281"/>
                </a:cubicBezTo>
                <a:lnTo>
                  <a:pt x="7251" y="2160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6" name="Shape"/>
          <p:cNvSpPr>
            <a:spLocks noGrp="1"/>
          </p:cNvSpPr>
          <p:nvPr>
            <p:ph type="body" sz="quarter" idx="33" hasCustomPrompt="1"/>
          </p:nvPr>
        </p:nvSpPr>
        <p:spPr>
          <a:xfrm>
            <a:off x="9625037" y="3881902"/>
            <a:ext cx="598534" cy="605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742"/>
                </a:lnTo>
                <a:cubicBezTo>
                  <a:pt x="2541" y="18754"/>
                  <a:pt x="5023" y="19014"/>
                  <a:pt x="7422" y="19498"/>
                </a:cubicBezTo>
                <a:cubicBezTo>
                  <a:pt x="9821" y="19982"/>
                  <a:pt x="12137" y="20690"/>
                  <a:pt x="14348" y="21600"/>
                </a:cubicBezTo>
                <a:lnTo>
                  <a:pt x="21600" y="4281"/>
                </a:lnTo>
                <a:cubicBezTo>
                  <a:pt x="18272" y="2914"/>
                  <a:pt x="14785" y="1849"/>
                  <a:pt x="11173" y="1124"/>
                </a:cubicBezTo>
                <a:cubicBezTo>
                  <a:pt x="7561" y="399"/>
                  <a:pt x="3825" y="12"/>
                  <a:pt x="0" y="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7" name="Shape"/>
          <p:cNvSpPr>
            <a:spLocks noGrp="1"/>
          </p:cNvSpPr>
          <p:nvPr>
            <p:ph type="body" sz="quarter" idx="34" hasCustomPrompt="1"/>
          </p:nvPr>
        </p:nvSpPr>
        <p:spPr>
          <a:xfrm>
            <a:off x="8039638" y="5477800"/>
            <a:ext cx="608255" cy="590306"/>
          </a:xfrm>
          <a:custGeom>
            <a:avLst/>
            <a:gdLst/>
            <a:ahLst/>
            <a:cxnLst>
              <a:cxn ang="0">
                <a:pos x="wd2" y="hd2"/>
              </a:cxn>
              <a:cxn ang="5400000">
                <a:pos x="wd2" y="hd2"/>
              </a:cxn>
              <a:cxn ang="10800000">
                <a:pos x="wd2" y="hd2"/>
              </a:cxn>
              <a:cxn ang="16200000">
                <a:pos x="wd2" y="hd2"/>
              </a:cxn>
            </a:cxnLst>
            <a:rect l="0" t="0" r="r" b="b"/>
            <a:pathLst>
              <a:path w="21600" h="21600" extrusionOk="0">
                <a:moveTo>
                  <a:pt x="21600" y="14247"/>
                </a:moveTo>
                <a:cubicBezTo>
                  <a:pt x="20693" y="12052"/>
                  <a:pt x="19978" y="9752"/>
                  <a:pt x="19478" y="7370"/>
                </a:cubicBezTo>
                <a:cubicBezTo>
                  <a:pt x="18978" y="4988"/>
                  <a:pt x="18692" y="2524"/>
                  <a:pt x="18642" y="0"/>
                </a:cubicBezTo>
                <a:lnTo>
                  <a:pt x="0" y="0"/>
                </a:lnTo>
                <a:cubicBezTo>
                  <a:pt x="50" y="3826"/>
                  <a:pt x="461" y="7563"/>
                  <a:pt x="1201" y="11174"/>
                </a:cubicBezTo>
                <a:cubicBezTo>
                  <a:pt x="1940" y="14786"/>
                  <a:pt x="3008" y="18273"/>
                  <a:pt x="4371" y="21600"/>
                </a:cubicBezTo>
                <a:lnTo>
                  <a:pt x="21600" y="14247"/>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8" name="Shape"/>
          <p:cNvSpPr>
            <a:spLocks noGrp="1"/>
          </p:cNvSpPr>
          <p:nvPr>
            <p:ph type="body" sz="quarter" idx="35" hasCustomPrompt="1"/>
          </p:nvPr>
        </p:nvSpPr>
        <p:spPr>
          <a:xfrm>
            <a:off x="8155131" y="4354372"/>
            <a:ext cx="704850" cy="701616"/>
          </a:xfrm>
          <a:custGeom>
            <a:avLst/>
            <a:gdLst/>
            <a:ahLst/>
            <a:cxnLst>
              <a:cxn ang="0">
                <a:pos x="wd2" y="hd2"/>
              </a:cxn>
              <a:cxn ang="5400000">
                <a:pos x="wd2" y="hd2"/>
              </a:cxn>
              <a:cxn ang="10800000">
                <a:pos x="wd2" y="hd2"/>
              </a:cxn>
              <a:cxn ang="16200000">
                <a:pos x="wd2" y="hd2"/>
              </a:cxn>
            </a:cxnLst>
            <a:rect l="0" t="0" r="r" b="b"/>
            <a:pathLst>
              <a:path w="21600" h="21600" extrusionOk="0">
                <a:moveTo>
                  <a:pt x="0" y="15397"/>
                </a:moveTo>
                <a:lnTo>
                  <a:pt x="14866" y="21600"/>
                </a:lnTo>
                <a:cubicBezTo>
                  <a:pt x="15649" y="19670"/>
                  <a:pt x="16617" y="17833"/>
                  <a:pt x="17746" y="16111"/>
                </a:cubicBezTo>
                <a:cubicBezTo>
                  <a:pt x="18873" y="14392"/>
                  <a:pt x="20167" y="12782"/>
                  <a:pt x="21600" y="11311"/>
                </a:cubicBezTo>
                <a:lnTo>
                  <a:pt x="10224" y="0"/>
                </a:lnTo>
                <a:cubicBezTo>
                  <a:pt x="8055" y="2211"/>
                  <a:pt x="6094" y="4626"/>
                  <a:pt x="4375" y="7214"/>
                </a:cubicBezTo>
                <a:cubicBezTo>
                  <a:pt x="2669" y="9781"/>
                  <a:pt x="1200" y="12520"/>
                  <a:pt x="0" y="15397"/>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69" name="Shape"/>
          <p:cNvSpPr>
            <a:spLocks noGrp="1"/>
          </p:cNvSpPr>
          <p:nvPr>
            <p:ph type="body" sz="quarter" idx="36" hasCustomPrompt="1"/>
          </p:nvPr>
        </p:nvSpPr>
        <p:spPr>
          <a:xfrm>
            <a:off x="8176130" y="5876775"/>
            <a:ext cx="706890" cy="692813"/>
          </a:xfrm>
          <a:custGeom>
            <a:avLst/>
            <a:gdLst/>
            <a:ahLst/>
            <a:cxnLst>
              <a:cxn ang="0">
                <a:pos x="wd2" y="hd2"/>
              </a:cxn>
              <a:cxn ang="5400000">
                <a:pos x="wd2" y="hd2"/>
              </a:cxn>
              <a:cxn ang="10800000">
                <a:pos x="wd2" y="hd2"/>
              </a:cxn>
              <a:cxn ang="16200000">
                <a:pos x="wd2" y="hd2"/>
              </a:cxn>
            </a:cxnLst>
            <a:rect l="0" t="0" r="r" b="b"/>
            <a:pathLst>
              <a:path w="21600" h="21600" extrusionOk="0">
                <a:moveTo>
                  <a:pt x="14825" y="0"/>
                </a:moveTo>
                <a:lnTo>
                  <a:pt x="0" y="6266"/>
                </a:lnTo>
                <a:cubicBezTo>
                  <a:pt x="1222" y="9183"/>
                  <a:pt x="2719" y="11952"/>
                  <a:pt x="4458" y="14538"/>
                </a:cubicBezTo>
                <a:cubicBezTo>
                  <a:pt x="6168" y="17080"/>
                  <a:pt x="8111" y="19444"/>
                  <a:pt x="10257" y="21600"/>
                </a:cubicBezTo>
                <a:lnTo>
                  <a:pt x="21600" y="10109"/>
                </a:lnTo>
                <a:cubicBezTo>
                  <a:pt x="20193" y="8672"/>
                  <a:pt x="18918" y="7108"/>
                  <a:pt x="17792" y="5434"/>
                </a:cubicBezTo>
                <a:cubicBezTo>
                  <a:pt x="16645" y="3731"/>
                  <a:pt x="15649" y="1913"/>
                  <a:pt x="14825" y="0"/>
                </a:cubicBez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0" name="Shape"/>
          <p:cNvSpPr>
            <a:spLocks noGrp="1"/>
          </p:cNvSpPr>
          <p:nvPr>
            <p:ph type="body" sz="quarter" idx="37" hasCustomPrompt="1"/>
          </p:nvPr>
        </p:nvSpPr>
        <p:spPr>
          <a:xfrm>
            <a:off x="10359990" y="5876775"/>
            <a:ext cx="709525" cy="697386"/>
          </a:xfrm>
          <a:custGeom>
            <a:avLst/>
            <a:gdLst/>
            <a:ahLst/>
            <a:cxnLst>
              <a:cxn ang="0">
                <a:pos x="wd2" y="hd2"/>
              </a:cxn>
              <a:cxn ang="5400000">
                <a:pos x="wd2" y="hd2"/>
              </a:cxn>
              <a:cxn ang="10800000">
                <a:pos x="wd2" y="hd2"/>
              </a:cxn>
              <a:cxn ang="16200000">
                <a:pos x="wd2" y="hd2"/>
              </a:cxn>
            </a:cxnLst>
            <a:rect l="0" t="0" r="r" b="b"/>
            <a:pathLst>
              <a:path w="21600" h="21600" extrusionOk="0">
                <a:moveTo>
                  <a:pt x="6830" y="0"/>
                </a:moveTo>
                <a:cubicBezTo>
                  <a:pt x="6012" y="1899"/>
                  <a:pt x="5021" y="3705"/>
                  <a:pt x="3875" y="5399"/>
                </a:cubicBezTo>
                <a:cubicBezTo>
                  <a:pt x="2731" y="7087"/>
                  <a:pt x="1434" y="8662"/>
                  <a:pt x="0" y="10103"/>
                </a:cubicBezTo>
                <a:lnTo>
                  <a:pt x="11301" y="21600"/>
                </a:lnTo>
                <a:cubicBezTo>
                  <a:pt x="13468" y="19413"/>
                  <a:pt x="15431" y="17017"/>
                  <a:pt x="17158" y="14443"/>
                </a:cubicBezTo>
                <a:cubicBezTo>
                  <a:pt x="18885" y="11870"/>
                  <a:pt x="20376" y="9120"/>
                  <a:pt x="21600" y="6225"/>
                </a:cubicBezTo>
                <a:lnTo>
                  <a:pt x="6830" y="0"/>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1" name="Shape"/>
          <p:cNvSpPr>
            <a:spLocks noGrp="1"/>
          </p:cNvSpPr>
          <p:nvPr>
            <p:ph type="body" sz="quarter" idx="38" hasCustomPrompt="1"/>
          </p:nvPr>
        </p:nvSpPr>
        <p:spPr>
          <a:xfrm>
            <a:off x="8039638" y="4864113"/>
            <a:ext cx="593091" cy="603489"/>
          </a:xfrm>
          <a:custGeom>
            <a:avLst/>
            <a:gdLst/>
            <a:ahLst/>
            <a:cxnLst>
              <a:cxn ang="0">
                <a:pos x="wd2" y="hd2"/>
              </a:cxn>
              <a:cxn ang="5400000">
                <a:pos x="wd2" y="hd2"/>
              </a:cxn>
              <a:cxn ang="10800000">
                <a:pos x="wd2" y="hd2"/>
              </a:cxn>
              <a:cxn ang="16200000">
                <a:pos x="wd2" y="hd2"/>
              </a:cxn>
            </a:cxnLst>
            <a:rect l="0" t="0" r="r" b="b"/>
            <a:pathLst>
              <a:path w="21598" h="21600" extrusionOk="0">
                <a:moveTo>
                  <a:pt x="19117" y="21186"/>
                </a:moveTo>
                <a:cubicBezTo>
                  <a:pt x="19114" y="16276"/>
                  <a:pt x="19994" y="11577"/>
                  <a:pt x="21598" y="7238"/>
                </a:cubicBezTo>
                <a:lnTo>
                  <a:pt x="4277" y="0"/>
                </a:lnTo>
                <a:cubicBezTo>
                  <a:pt x="1521" y="6518"/>
                  <a:pt x="-2" y="13681"/>
                  <a:pt x="0" y="21186"/>
                </a:cubicBezTo>
                <a:cubicBezTo>
                  <a:pt x="0" y="21324"/>
                  <a:pt x="3" y="21462"/>
                  <a:pt x="5" y="21600"/>
                </a:cubicBezTo>
                <a:lnTo>
                  <a:pt x="19122" y="21600"/>
                </a:lnTo>
                <a:cubicBezTo>
                  <a:pt x="19120" y="21462"/>
                  <a:pt x="19117" y="21324"/>
                  <a:pt x="19117" y="21186"/>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2" name="Shape"/>
          <p:cNvSpPr>
            <a:spLocks noGrp="1"/>
          </p:cNvSpPr>
          <p:nvPr>
            <p:ph type="body" sz="quarter" idx="39" hasCustomPrompt="1"/>
          </p:nvPr>
        </p:nvSpPr>
        <p:spPr>
          <a:xfrm>
            <a:off x="10373114" y="4360893"/>
            <a:ext cx="702247" cy="702380"/>
          </a:xfrm>
          <a:custGeom>
            <a:avLst/>
            <a:gdLst/>
            <a:ahLst/>
            <a:cxnLst>
              <a:cxn ang="0">
                <a:pos x="wd2" y="hd2"/>
              </a:cxn>
              <a:cxn ang="5400000">
                <a:pos x="wd2" y="hd2"/>
              </a:cxn>
              <a:cxn ang="10800000">
                <a:pos x="wd2" y="hd2"/>
              </a:cxn>
              <a:cxn ang="16200000">
                <a:pos x="wd2" y="hd2"/>
              </a:cxn>
            </a:cxnLst>
            <a:rect l="0" t="0" r="r" b="b"/>
            <a:pathLst>
              <a:path w="21600" h="21600" extrusionOk="0">
                <a:moveTo>
                  <a:pt x="11418" y="0"/>
                </a:moveTo>
                <a:lnTo>
                  <a:pt x="0" y="11416"/>
                </a:lnTo>
                <a:cubicBezTo>
                  <a:pt x="1410" y="12832"/>
                  <a:pt x="2682" y="14390"/>
                  <a:pt x="3788" y="16060"/>
                </a:cubicBezTo>
                <a:cubicBezTo>
                  <a:pt x="4934" y="17791"/>
                  <a:pt x="5906" y="19646"/>
                  <a:pt x="6679" y="21600"/>
                </a:cubicBezTo>
                <a:lnTo>
                  <a:pt x="21600" y="15421"/>
                </a:lnTo>
                <a:cubicBezTo>
                  <a:pt x="20418" y="12480"/>
                  <a:pt x="18942" y="9687"/>
                  <a:pt x="17208" y="7080"/>
                </a:cubicBezTo>
                <a:cubicBezTo>
                  <a:pt x="15513" y="4531"/>
                  <a:pt x="13571" y="2160"/>
                  <a:pt x="11418" y="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3" name="Shape"/>
          <p:cNvSpPr>
            <a:spLocks noGrp="1"/>
          </p:cNvSpPr>
          <p:nvPr>
            <p:ph type="body" sz="quarter" idx="40" hasCustomPrompt="1"/>
          </p:nvPr>
        </p:nvSpPr>
        <p:spPr>
          <a:xfrm>
            <a:off x="9037074" y="6422740"/>
            <a:ext cx="577110" cy="600258"/>
          </a:xfrm>
          <a:custGeom>
            <a:avLst/>
            <a:gdLst/>
            <a:ahLst/>
            <a:cxnLst>
              <a:cxn ang="0">
                <a:pos x="wd2" y="hd2"/>
              </a:cxn>
              <a:cxn ang="5400000">
                <a:pos x="wd2" y="hd2"/>
              </a:cxn>
              <a:cxn ang="10800000">
                <a:pos x="wd2" y="hd2"/>
              </a:cxn>
              <a:cxn ang="16200000">
                <a:pos x="wd2" y="hd2"/>
              </a:cxn>
            </a:cxnLst>
            <a:rect l="0" t="0" r="r" b="b"/>
            <a:pathLst>
              <a:path w="21600" h="21600" extrusionOk="0">
                <a:moveTo>
                  <a:pt x="21600" y="2709"/>
                </a:moveTo>
                <a:cubicBezTo>
                  <a:pt x="19091" y="2697"/>
                  <a:pt x="16638" y="2451"/>
                  <a:pt x="14263" y="1993"/>
                </a:cubicBezTo>
                <a:cubicBezTo>
                  <a:pt x="11889" y="1534"/>
                  <a:pt x="9592" y="863"/>
                  <a:pt x="7396" y="0"/>
                </a:cubicBezTo>
                <a:lnTo>
                  <a:pt x="0" y="17456"/>
                </a:lnTo>
                <a:cubicBezTo>
                  <a:pt x="3336" y="18781"/>
                  <a:pt x="6826" y="19810"/>
                  <a:pt x="10437" y="20512"/>
                </a:cubicBezTo>
                <a:cubicBezTo>
                  <a:pt x="14049" y="21214"/>
                  <a:pt x="17781" y="21588"/>
                  <a:pt x="21600" y="21600"/>
                </a:cubicBezTo>
                <a:lnTo>
                  <a:pt x="21600" y="2709"/>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4" name="Shape"/>
          <p:cNvSpPr>
            <a:spLocks noGrp="1"/>
          </p:cNvSpPr>
          <p:nvPr>
            <p:ph type="body" sz="quarter" idx="41" hasCustomPrompt="1"/>
          </p:nvPr>
        </p:nvSpPr>
        <p:spPr>
          <a:xfrm>
            <a:off x="10601474" y="4868840"/>
            <a:ext cx="596997" cy="598762"/>
          </a:xfrm>
          <a:custGeom>
            <a:avLst/>
            <a:gdLst/>
            <a:ahLst/>
            <a:cxnLst>
              <a:cxn ang="0">
                <a:pos x="wd2" y="hd2"/>
              </a:cxn>
              <a:cxn ang="5400000">
                <a:pos x="wd2" y="hd2"/>
              </a:cxn>
              <a:cxn ang="10800000">
                <a:pos x="wd2" y="hd2"/>
              </a:cxn>
              <a:cxn ang="16200000">
                <a:pos x="wd2" y="hd2"/>
              </a:cxn>
            </a:cxnLst>
            <a:rect l="0" t="0" r="r" b="b"/>
            <a:pathLst>
              <a:path w="21600" h="21600" extrusionOk="0">
                <a:moveTo>
                  <a:pt x="17553" y="0"/>
                </a:moveTo>
                <a:lnTo>
                  <a:pt x="0" y="7294"/>
                </a:lnTo>
                <a:cubicBezTo>
                  <a:pt x="1682" y="11600"/>
                  <a:pt x="2606" y="16288"/>
                  <a:pt x="2606" y="21192"/>
                </a:cubicBezTo>
                <a:cubicBezTo>
                  <a:pt x="2606" y="21328"/>
                  <a:pt x="2602" y="21464"/>
                  <a:pt x="2601" y="21600"/>
                </a:cubicBezTo>
                <a:lnTo>
                  <a:pt x="21595" y="21600"/>
                </a:lnTo>
                <a:cubicBezTo>
                  <a:pt x="21596" y="21464"/>
                  <a:pt x="21600" y="21328"/>
                  <a:pt x="21600" y="21192"/>
                </a:cubicBezTo>
                <a:cubicBezTo>
                  <a:pt x="21600" y="13704"/>
                  <a:pt x="20163" y="6554"/>
                  <a:pt x="17553" y="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5" name="Shape"/>
          <p:cNvSpPr>
            <a:spLocks noGrp="1"/>
          </p:cNvSpPr>
          <p:nvPr>
            <p:ph type="body" sz="quarter" idx="42" hasCustomPrompt="1"/>
          </p:nvPr>
        </p:nvSpPr>
        <p:spPr>
          <a:xfrm>
            <a:off x="8524637" y="6207009"/>
            <a:ext cx="698597" cy="696732"/>
          </a:xfrm>
          <a:custGeom>
            <a:avLst/>
            <a:gdLst/>
            <a:ahLst/>
            <a:cxnLst>
              <a:cxn ang="0">
                <a:pos x="wd2" y="hd2"/>
              </a:cxn>
              <a:cxn ang="5400000">
                <a:pos x="wd2" y="hd2"/>
              </a:cxn>
              <a:cxn ang="10800000">
                <a:pos x="wd2" y="hd2"/>
              </a:cxn>
              <a:cxn ang="16200000">
                <a:pos x="wd2" y="hd2"/>
              </a:cxn>
            </a:cxnLst>
            <a:rect l="0" t="0" r="r" b="b"/>
            <a:pathLst>
              <a:path w="21600" h="21600" extrusionOk="0">
                <a:moveTo>
                  <a:pt x="21600" y="6561"/>
                </a:moveTo>
                <a:cubicBezTo>
                  <a:pt x="19602" y="5879"/>
                  <a:pt x="17708" y="4957"/>
                  <a:pt x="15953" y="3824"/>
                </a:cubicBezTo>
                <a:cubicBezTo>
                  <a:pt x="14265" y="2734"/>
                  <a:pt x="12709" y="1451"/>
                  <a:pt x="11317" y="0"/>
                </a:cubicBezTo>
                <a:lnTo>
                  <a:pt x="0" y="11442"/>
                </a:lnTo>
                <a:cubicBezTo>
                  <a:pt x="2197" y="13581"/>
                  <a:pt x="4588" y="15510"/>
                  <a:pt x="7143" y="17203"/>
                </a:cubicBezTo>
                <a:cubicBezTo>
                  <a:pt x="9730" y="18918"/>
                  <a:pt x="12488" y="20394"/>
                  <a:pt x="15387" y="21600"/>
                </a:cubicBezTo>
                <a:lnTo>
                  <a:pt x="21600" y="6561"/>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6" name="Shape"/>
          <p:cNvSpPr>
            <a:spLocks noGrp="1"/>
          </p:cNvSpPr>
          <p:nvPr>
            <p:ph type="body" sz="quarter" idx="43" hasCustomPrompt="1"/>
          </p:nvPr>
        </p:nvSpPr>
        <p:spPr>
          <a:xfrm>
            <a:off x="8502103" y="4007894"/>
            <a:ext cx="702757" cy="704820"/>
          </a:xfrm>
          <a:custGeom>
            <a:avLst/>
            <a:gdLst/>
            <a:ahLst/>
            <a:cxnLst>
              <a:cxn ang="0">
                <a:pos x="wd2" y="hd2"/>
              </a:cxn>
              <a:cxn ang="5400000">
                <a:pos x="wd2" y="hd2"/>
              </a:cxn>
              <a:cxn ang="10800000">
                <a:pos x="wd2" y="hd2"/>
              </a:cxn>
              <a:cxn ang="16200000">
                <a:pos x="wd2" y="hd2"/>
              </a:cxn>
            </a:cxnLst>
            <a:rect l="0" t="0" r="r" b="b"/>
            <a:pathLst>
              <a:path w="21600" h="21600" extrusionOk="0">
                <a:moveTo>
                  <a:pt x="11323" y="21600"/>
                </a:moveTo>
                <a:cubicBezTo>
                  <a:pt x="12784" y="20124"/>
                  <a:pt x="14385" y="18792"/>
                  <a:pt x="16103" y="17623"/>
                </a:cubicBezTo>
                <a:cubicBezTo>
                  <a:pt x="17823" y="16452"/>
                  <a:pt x="19663" y="15441"/>
                  <a:pt x="21600" y="14615"/>
                </a:cubicBezTo>
                <a:lnTo>
                  <a:pt x="15494" y="0"/>
                </a:lnTo>
                <a:cubicBezTo>
                  <a:pt x="12572" y="1237"/>
                  <a:pt x="9797" y="2749"/>
                  <a:pt x="7199" y="4504"/>
                </a:cubicBezTo>
                <a:cubicBezTo>
                  <a:pt x="4615" y="6249"/>
                  <a:pt x="2204" y="8236"/>
                  <a:pt x="0" y="10438"/>
                </a:cubicBezTo>
                <a:lnTo>
                  <a:pt x="11323" y="2160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7" name="Shape"/>
          <p:cNvSpPr>
            <a:spLocks noGrp="1"/>
          </p:cNvSpPr>
          <p:nvPr>
            <p:ph type="body" sz="quarter" idx="44" hasCustomPrompt="1"/>
          </p:nvPr>
        </p:nvSpPr>
        <p:spPr>
          <a:xfrm>
            <a:off x="10034511" y="4007894"/>
            <a:ext cx="705579" cy="713095"/>
          </a:xfrm>
          <a:custGeom>
            <a:avLst/>
            <a:gdLst/>
            <a:ahLst/>
            <a:cxnLst>
              <a:cxn ang="0">
                <a:pos x="wd2" y="hd2"/>
              </a:cxn>
              <a:cxn ang="5400000">
                <a:pos x="wd2" y="hd2"/>
              </a:cxn>
              <a:cxn ang="10800000">
                <a:pos x="wd2" y="hd2"/>
              </a:cxn>
              <a:cxn ang="16200000">
                <a:pos x="wd2" y="hd2"/>
              </a:cxn>
            </a:cxnLst>
            <a:rect l="0" t="0" r="r" b="b"/>
            <a:pathLst>
              <a:path w="21600" h="21600" extrusionOk="0">
                <a:moveTo>
                  <a:pt x="0" y="14696"/>
                </a:moveTo>
                <a:cubicBezTo>
                  <a:pt x="1930" y="15513"/>
                  <a:pt x="3762" y="16511"/>
                  <a:pt x="5475" y="17669"/>
                </a:cubicBezTo>
                <a:cubicBezTo>
                  <a:pt x="7188" y="18827"/>
                  <a:pt x="8783" y="20144"/>
                  <a:pt x="10236" y="21600"/>
                </a:cubicBezTo>
                <a:lnTo>
                  <a:pt x="21600" y="10356"/>
                </a:lnTo>
                <a:cubicBezTo>
                  <a:pt x="19406" y="8168"/>
                  <a:pt x="17000" y="6189"/>
                  <a:pt x="14415" y="4452"/>
                </a:cubicBezTo>
                <a:cubicBezTo>
                  <a:pt x="11829" y="2715"/>
                  <a:pt x="9064" y="1220"/>
                  <a:pt x="6152" y="0"/>
                </a:cubicBezTo>
                <a:lnTo>
                  <a:pt x="0" y="14696"/>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8" name="Shape"/>
          <p:cNvSpPr>
            <a:spLocks noGrp="1"/>
          </p:cNvSpPr>
          <p:nvPr>
            <p:ph type="body" sz="quarter" idx="45" hasCustomPrompt="1"/>
          </p:nvPr>
        </p:nvSpPr>
        <p:spPr>
          <a:xfrm>
            <a:off x="9625037" y="6433239"/>
            <a:ext cx="586846" cy="600247"/>
          </a:xfrm>
          <a:custGeom>
            <a:avLst/>
            <a:gdLst/>
            <a:ahLst/>
            <a:cxnLst>
              <a:cxn ang="0">
                <a:pos x="wd2" y="hd2"/>
              </a:cxn>
              <a:cxn ang="5400000">
                <a:pos x="wd2" y="hd2"/>
              </a:cxn>
              <a:cxn ang="10800000">
                <a:pos x="wd2" y="hd2"/>
              </a:cxn>
              <a:cxn ang="16200000">
                <a:pos x="wd2" y="hd2"/>
              </a:cxn>
            </a:cxnLst>
            <a:rect l="0" t="0" r="r" b="b"/>
            <a:pathLst>
              <a:path w="21600" h="21600" extrusionOk="0">
                <a:moveTo>
                  <a:pt x="14204" y="0"/>
                </a:moveTo>
                <a:cubicBezTo>
                  <a:pt x="12008" y="863"/>
                  <a:pt x="9711" y="1534"/>
                  <a:pt x="7337" y="1993"/>
                </a:cubicBezTo>
                <a:cubicBezTo>
                  <a:pt x="4962" y="2451"/>
                  <a:pt x="2509" y="2697"/>
                  <a:pt x="0" y="2709"/>
                </a:cubicBezTo>
                <a:lnTo>
                  <a:pt x="0" y="21600"/>
                </a:lnTo>
                <a:cubicBezTo>
                  <a:pt x="3819" y="21588"/>
                  <a:pt x="7551" y="21214"/>
                  <a:pt x="11163" y="20512"/>
                </a:cubicBezTo>
                <a:cubicBezTo>
                  <a:pt x="14774" y="19811"/>
                  <a:pt x="18264" y="18781"/>
                  <a:pt x="21600" y="17457"/>
                </a:cubicBezTo>
                <a:lnTo>
                  <a:pt x="14204" y="0"/>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79" name="Shape"/>
          <p:cNvSpPr>
            <a:spLocks noGrp="1"/>
          </p:cNvSpPr>
          <p:nvPr>
            <p:ph type="body" sz="quarter" idx="46" hasCustomPrompt="1"/>
          </p:nvPr>
        </p:nvSpPr>
        <p:spPr>
          <a:xfrm>
            <a:off x="10024012" y="6212754"/>
            <a:ext cx="688822" cy="696722"/>
          </a:xfrm>
          <a:custGeom>
            <a:avLst/>
            <a:gdLst/>
            <a:ahLst/>
            <a:cxnLst>
              <a:cxn ang="0">
                <a:pos x="wd2" y="hd2"/>
              </a:cxn>
              <a:cxn ang="5400000">
                <a:pos x="wd2" y="hd2"/>
              </a:cxn>
              <a:cxn ang="10800000">
                <a:pos x="wd2" y="hd2"/>
              </a:cxn>
              <a:cxn ang="16200000">
                <a:pos x="wd2" y="hd2"/>
              </a:cxn>
            </a:cxnLst>
            <a:rect l="0" t="0" r="r" b="b"/>
            <a:pathLst>
              <a:path w="21600" h="21600" extrusionOk="0">
                <a:moveTo>
                  <a:pt x="10330" y="0"/>
                </a:moveTo>
                <a:cubicBezTo>
                  <a:pt x="8847" y="1421"/>
                  <a:pt x="7232" y="2702"/>
                  <a:pt x="5506" y="3824"/>
                </a:cubicBezTo>
                <a:cubicBezTo>
                  <a:pt x="3777" y="4948"/>
                  <a:pt x="1935" y="5917"/>
                  <a:pt x="0" y="6708"/>
                </a:cubicBezTo>
                <a:lnTo>
                  <a:pt x="6190" y="21600"/>
                </a:lnTo>
                <a:cubicBezTo>
                  <a:pt x="9191" y="20452"/>
                  <a:pt x="12031" y="18972"/>
                  <a:pt x="14662" y="17203"/>
                </a:cubicBezTo>
                <a:cubicBezTo>
                  <a:pt x="17182" y="15509"/>
                  <a:pt x="19508" y="13551"/>
                  <a:pt x="21600" y="11361"/>
                </a:cubicBezTo>
                <a:lnTo>
                  <a:pt x="10330" y="0"/>
                </a:ln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0" name="Shape"/>
          <p:cNvSpPr>
            <a:spLocks noGrp="1"/>
          </p:cNvSpPr>
          <p:nvPr>
            <p:ph type="body" sz="quarter" idx="47" hasCustomPrompt="1"/>
          </p:nvPr>
        </p:nvSpPr>
        <p:spPr>
          <a:xfrm>
            <a:off x="10580475" y="5477800"/>
            <a:ext cx="608255" cy="590322"/>
          </a:xfrm>
          <a:custGeom>
            <a:avLst/>
            <a:gdLst/>
            <a:ahLst/>
            <a:cxnLst>
              <a:cxn ang="0">
                <a:pos x="wd2" y="hd2"/>
              </a:cxn>
              <a:cxn ang="5400000">
                <a:pos x="wd2" y="hd2"/>
              </a:cxn>
              <a:cxn ang="10800000">
                <a:pos x="wd2" y="hd2"/>
              </a:cxn>
              <a:cxn ang="16200000">
                <a:pos x="wd2" y="hd2"/>
              </a:cxn>
            </a:cxnLst>
            <a:rect l="0" t="0" r="r" b="b"/>
            <a:pathLst>
              <a:path w="21600" h="21600" extrusionOk="0">
                <a:moveTo>
                  <a:pt x="2958" y="0"/>
                </a:moveTo>
                <a:cubicBezTo>
                  <a:pt x="2908" y="2524"/>
                  <a:pt x="2622" y="4988"/>
                  <a:pt x="2122" y="7370"/>
                </a:cubicBezTo>
                <a:cubicBezTo>
                  <a:pt x="1622" y="9752"/>
                  <a:pt x="907" y="12052"/>
                  <a:pt x="0" y="14247"/>
                </a:cubicBezTo>
                <a:lnTo>
                  <a:pt x="17229" y="21600"/>
                </a:lnTo>
                <a:cubicBezTo>
                  <a:pt x="18592" y="18273"/>
                  <a:pt x="19660" y="14786"/>
                  <a:pt x="20399" y="11174"/>
                </a:cubicBezTo>
                <a:cubicBezTo>
                  <a:pt x="21139" y="7563"/>
                  <a:pt x="21550" y="3826"/>
                  <a:pt x="21600" y="0"/>
                </a:cubicBezTo>
                <a:lnTo>
                  <a:pt x="2958" y="0"/>
                </a:ln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1" name="Shape"/>
          <p:cNvSpPr>
            <a:spLocks noGrp="1"/>
          </p:cNvSpPr>
          <p:nvPr>
            <p:ph type="body" sz="quarter" idx="48" hasCustomPrompt="1"/>
          </p:nvPr>
        </p:nvSpPr>
        <p:spPr>
          <a:xfrm>
            <a:off x="10748464" y="3976396"/>
            <a:ext cx="818764" cy="879171"/>
          </a:xfrm>
          <a:custGeom>
            <a:avLst/>
            <a:gdLst/>
            <a:ahLst/>
            <a:cxnLst>
              <a:cxn ang="0">
                <a:pos x="wd2" y="hd2"/>
              </a:cxn>
              <a:cxn ang="5400000">
                <a:pos x="wd2" y="hd2"/>
              </a:cxn>
              <a:cxn ang="10800000">
                <a:pos x="wd2" y="hd2"/>
              </a:cxn>
              <a:cxn ang="16200000">
                <a:pos x="wd2" y="hd2"/>
              </a:cxn>
            </a:cxnLst>
            <a:rect l="0" t="0" r="r" b="b"/>
            <a:pathLst>
              <a:path w="21600" h="21600" extrusionOk="0">
                <a:moveTo>
                  <a:pt x="9793" y="0"/>
                </a:moveTo>
                <a:lnTo>
                  <a:pt x="0" y="9120"/>
                </a:lnTo>
                <a:cubicBezTo>
                  <a:pt x="1871" y="10900"/>
                  <a:pt x="3559" y="12848"/>
                  <a:pt x="5036" y="14937"/>
                </a:cubicBezTo>
                <a:cubicBezTo>
                  <a:pt x="6512" y="17025"/>
                  <a:pt x="7777" y="19255"/>
                  <a:pt x="8802" y="21600"/>
                </a:cubicBezTo>
                <a:lnTo>
                  <a:pt x="21600" y="16663"/>
                </a:lnTo>
                <a:cubicBezTo>
                  <a:pt x="20224" y="13530"/>
                  <a:pt x="18526" y="10552"/>
                  <a:pt x="16546" y="7763"/>
                </a:cubicBezTo>
                <a:cubicBezTo>
                  <a:pt x="14566" y="4974"/>
                  <a:pt x="12302" y="2374"/>
                  <a:pt x="9793" y="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2" name="Shape"/>
          <p:cNvSpPr>
            <a:spLocks noGrp="1"/>
          </p:cNvSpPr>
          <p:nvPr>
            <p:ph type="body" sz="quarter" idx="49" hasCustomPrompt="1"/>
          </p:nvPr>
        </p:nvSpPr>
        <p:spPr>
          <a:xfrm>
            <a:off x="7687393" y="6076262"/>
            <a:ext cx="818764" cy="862412"/>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5003"/>
                </a:lnTo>
                <a:cubicBezTo>
                  <a:pt x="1404" y="8129"/>
                  <a:pt x="3119" y="11098"/>
                  <a:pt x="5108" y="13876"/>
                </a:cubicBezTo>
                <a:cubicBezTo>
                  <a:pt x="7098" y="16654"/>
                  <a:pt x="9362" y="19240"/>
                  <a:pt x="11863" y="21600"/>
                </a:cubicBezTo>
                <a:lnTo>
                  <a:pt x="21600" y="12359"/>
                </a:lnTo>
                <a:cubicBezTo>
                  <a:pt x="19733" y="10600"/>
                  <a:pt x="18041" y="8674"/>
                  <a:pt x="16553" y="6606"/>
                </a:cubicBezTo>
                <a:cubicBezTo>
                  <a:pt x="15065" y="4537"/>
                  <a:pt x="13781" y="2327"/>
                  <a:pt x="12726" y="0"/>
                </a:cubicBez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3" name="Shape"/>
          <p:cNvSpPr>
            <a:spLocks noGrp="1"/>
          </p:cNvSpPr>
          <p:nvPr>
            <p:ph type="body" sz="quarter" idx="50" hasCustomPrompt="1"/>
          </p:nvPr>
        </p:nvSpPr>
        <p:spPr>
          <a:xfrm>
            <a:off x="7514672" y="3346437"/>
            <a:ext cx="4210232" cy="42102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6725" y="54"/>
                  <a:pt x="21546" y="4875"/>
                  <a:pt x="21546" y="10800"/>
                </a:cubicBezTo>
                <a:cubicBezTo>
                  <a:pt x="21546" y="16725"/>
                  <a:pt x="16725" y="21546"/>
                  <a:pt x="10800" y="21546"/>
                </a:cubicBezTo>
                <a:cubicBezTo>
                  <a:pt x="4875" y="21546"/>
                  <a:pt x="54" y="16725"/>
                  <a:pt x="54" y="10800"/>
                </a:cubicBezTo>
                <a:cubicBezTo>
                  <a:pt x="54" y="4875"/>
                  <a:pt x="4875" y="54"/>
                  <a:pt x="10800" y="54"/>
                </a:cubicBezTo>
                <a:close/>
                <a:moveTo>
                  <a:pt x="10800" y="2693"/>
                </a:moveTo>
                <a:cubicBezTo>
                  <a:pt x="6330" y="2694"/>
                  <a:pt x="2693" y="6330"/>
                  <a:pt x="2693" y="10800"/>
                </a:cubicBezTo>
                <a:cubicBezTo>
                  <a:pt x="2693" y="15270"/>
                  <a:pt x="6330" y="18907"/>
                  <a:pt x="10800" y="18907"/>
                </a:cubicBezTo>
                <a:cubicBezTo>
                  <a:pt x="15270" y="18907"/>
                  <a:pt x="18906" y="15270"/>
                  <a:pt x="18907" y="10800"/>
                </a:cubicBezTo>
                <a:cubicBezTo>
                  <a:pt x="18907" y="8567"/>
                  <a:pt x="17999" y="6540"/>
                  <a:pt x="16530" y="5070"/>
                </a:cubicBezTo>
                <a:cubicBezTo>
                  <a:pt x="15060" y="3601"/>
                  <a:pt x="13033" y="2693"/>
                  <a:pt x="10800" y="2693"/>
                </a:cubicBezTo>
                <a:close/>
                <a:moveTo>
                  <a:pt x="10800" y="2747"/>
                </a:moveTo>
                <a:cubicBezTo>
                  <a:pt x="15240" y="2747"/>
                  <a:pt x="18853" y="6360"/>
                  <a:pt x="18853" y="10800"/>
                </a:cubicBezTo>
                <a:cubicBezTo>
                  <a:pt x="18853" y="15240"/>
                  <a:pt x="15240" y="18853"/>
                  <a:pt x="10800" y="18853"/>
                </a:cubicBezTo>
                <a:cubicBezTo>
                  <a:pt x="6360" y="18853"/>
                  <a:pt x="2747" y="15240"/>
                  <a:pt x="2747" y="10800"/>
                </a:cubicBezTo>
                <a:cubicBezTo>
                  <a:pt x="2747" y="6360"/>
                  <a:pt x="6360" y="2747"/>
                  <a:pt x="10800" y="2747"/>
                </a:cubicBezTo>
                <a:close/>
                <a:moveTo>
                  <a:pt x="10800" y="5387"/>
                </a:moveTo>
                <a:cubicBezTo>
                  <a:pt x="7815" y="5387"/>
                  <a:pt x="5387" y="7815"/>
                  <a:pt x="5387" y="10800"/>
                </a:cubicBezTo>
                <a:cubicBezTo>
                  <a:pt x="5387" y="13785"/>
                  <a:pt x="7815" y="16213"/>
                  <a:pt x="10800" y="16213"/>
                </a:cubicBezTo>
                <a:cubicBezTo>
                  <a:pt x="13785" y="16213"/>
                  <a:pt x="16213" y="13785"/>
                  <a:pt x="16213" y="10800"/>
                </a:cubicBezTo>
                <a:cubicBezTo>
                  <a:pt x="16213" y="7815"/>
                  <a:pt x="13785" y="5387"/>
                  <a:pt x="10800" y="5387"/>
                </a:cubicBezTo>
                <a:close/>
                <a:moveTo>
                  <a:pt x="10800" y="5440"/>
                </a:moveTo>
                <a:cubicBezTo>
                  <a:pt x="13755" y="5440"/>
                  <a:pt x="16160" y="7845"/>
                  <a:pt x="16160" y="10800"/>
                </a:cubicBezTo>
                <a:cubicBezTo>
                  <a:pt x="16160" y="13755"/>
                  <a:pt x="13755" y="16160"/>
                  <a:pt x="10800" y="16160"/>
                </a:cubicBezTo>
                <a:cubicBezTo>
                  <a:pt x="7845" y="16160"/>
                  <a:pt x="5440" y="13755"/>
                  <a:pt x="5440" y="10800"/>
                </a:cubicBezTo>
                <a:cubicBezTo>
                  <a:pt x="5440" y="7845"/>
                  <a:pt x="7845" y="5440"/>
                  <a:pt x="10800" y="5440"/>
                </a:cubicBezTo>
                <a:close/>
              </a:path>
            </a:pathLst>
          </a:custGeom>
          <a:solidFill>
            <a:srgbClr val="FFFFFF"/>
          </a:solidFill>
          <a:effectLst>
            <a:outerShdw blurRad="584200" dist="99030" dir="12706831" rotWithShape="0">
              <a:srgbClr val="000000">
                <a:alpha val="27524"/>
              </a:srgbClr>
            </a:outerShdw>
          </a:effectLst>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4" name="Ultricies Pellentesque"/>
          <p:cNvSpPr txBox="1">
            <a:spLocks noGrp="1"/>
          </p:cNvSpPr>
          <p:nvPr>
            <p:ph type="body" sz="quarter" idx="51"/>
          </p:nvPr>
        </p:nvSpPr>
        <p:spPr>
          <a:xfrm>
            <a:off x="2110222" y="3679617"/>
            <a:ext cx="3726460" cy="446982"/>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285" name="Sed posuere consectetur est at lobortis. Vivamus sagittis lacus vel augue laoreet rutrum faucibus dolor auctor."/>
          <p:cNvSpPr txBox="1">
            <a:spLocks noGrp="1"/>
          </p:cNvSpPr>
          <p:nvPr>
            <p:ph type="body" sz="quarter" idx="52"/>
          </p:nvPr>
        </p:nvSpPr>
        <p:spPr>
          <a:xfrm>
            <a:off x="2110222" y="4197241"/>
            <a:ext cx="3726460" cy="1045767"/>
          </a:xfrm>
          <a:prstGeom prst="rect">
            <a:avLst/>
          </a:prstGeom>
        </p:spPr>
        <p:txBody>
          <a:bodyPr/>
          <a:lstStyle>
            <a:lvl1pPr>
              <a:defRPr sz="1600"/>
            </a:lvl1pPr>
          </a:lstStyle>
          <a:p>
            <a:pPr lvl="0"/>
            <a:r>
              <a:rPr lang="en-US"/>
              <a:t>Edit Master text styles</a:t>
            </a:r>
          </a:p>
        </p:txBody>
      </p:sp>
      <p:sp>
        <p:nvSpPr>
          <p:cNvPr id="286" name="Aenean Fringilla"/>
          <p:cNvSpPr txBox="1">
            <a:spLocks noGrp="1"/>
          </p:cNvSpPr>
          <p:nvPr>
            <p:ph type="body" sz="quarter" idx="53"/>
          </p:nvPr>
        </p:nvSpPr>
        <p:spPr>
          <a:xfrm>
            <a:off x="2110222" y="6015168"/>
            <a:ext cx="3726460" cy="446981"/>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287" name="Sed posuere consectetur est at lobortis. Vivamus sagittis lacus vel augue laoreet rutrum faucibus dolor auctor."/>
          <p:cNvSpPr txBox="1">
            <a:spLocks noGrp="1"/>
          </p:cNvSpPr>
          <p:nvPr>
            <p:ph type="body" sz="quarter" idx="54"/>
          </p:nvPr>
        </p:nvSpPr>
        <p:spPr>
          <a:xfrm>
            <a:off x="2110222" y="6532791"/>
            <a:ext cx="3726460" cy="1045767"/>
          </a:xfrm>
          <a:prstGeom prst="rect">
            <a:avLst/>
          </a:prstGeom>
        </p:spPr>
        <p:txBody>
          <a:bodyPr/>
          <a:lstStyle>
            <a:lvl1pPr>
              <a:defRPr sz="1600"/>
            </a:lvl1pPr>
          </a:lstStyle>
          <a:p>
            <a:pPr lvl="0"/>
            <a:r>
              <a:rPr lang="en-US"/>
              <a:t>Edit Master text styles</a:t>
            </a:r>
          </a:p>
        </p:txBody>
      </p:sp>
      <p:sp>
        <p:nvSpPr>
          <p:cNvPr id="288" name="Shape"/>
          <p:cNvSpPr>
            <a:spLocks noGrp="1"/>
          </p:cNvSpPr>
          <p:nvPr>
            <p:ph type="body" sz="quarter" idx="55" hasCustomPrompt="1"/>
          </p:nvPr>
        </p:nvSpPr>
        <p:spPr>
          <a:xfrm>
            <a:off x="1262888" y="3662585"/>
            <a:ext cx="529484" cy="530690"/>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89" name="Shape"/>
          <p:cNvSpPr>
            <a:spLocks noGrp="1"/>
          </p:cNvSpPr>
          <p:nvPr>
            <p:ph type="body" sz="quarter" idx="56" hasCustomPrompt="1"/>
          </p:nvPr>
        </p:nvSpPr>
        <p:spPr>
          <a:xfrm>
            <a:off x="1287122" y="5973313"/>
            <a:ext cx="481016" cy="530690"/>
          </a:xfrm>
          <a:custGeom>
            <a:avLst/>
            <a:gdLst/>
            <a:ahLst/>
            <a:cxnLst>
              <a:cxn ang="0">
                <a:pos x="wd2" y="hd2"/>
              </a:cxn>
              <a:cxn ang="5400000">
                <a:pos x="wd2" y="hd2"/>
              </a:cxn>
              <a:cxn ang="10800000">
                <a:pos x="wd2" y="hd2"/>
              </a:cxn>
              <a:cxn ang="16200000">
                <a:pos x="wd2" y="hd2"/>
              </a:cxn>
            </a:cxnLst>
            <a:rect l="0" t="0" r="r" b="b"/>
            <a:pathLst>
              <a:path w="21471" h="21600" extrusionOk="0">
                <a:moveTo>
                  <a:pt x="13628" y="0"/>
                </a:moveTo>
                <a:cubicBezTo>
                  <a:pt x="14168" y="0"/>
                  <a:pt x="14604" y="398"/>
                  <a:pt x="14604" y="890"/>
                </a:cubicBezTo>
                <a:cubicBezTo>
                  <a:pt x="14604" y="1381"/>
                  <a:pt x="14168" y="1780"/>
                  <a:pt x="13628" y="1780"/>
                </a:cubicBezTo>
                <a:lnTo>
                  <a:pt x="9646" y="1780"/>
                </a:lnTo>
                <a:cubicBezTo>
                  <a:pt x="9107" y="1780"/>
                  <a:pt x="8670" y="1381"/>
                  <a:pt x="8670" y="890"/>
                </a:cubicBezTo>
                <a:cubicBezTo>
                  <a:pt x="8670" y="398"/>
                  <a:pt x="9107" y="0"/>
                  <a:pt x="9646" y="0"/>
                </a:cubicBezTo>
                <a:cubicBezTo>
                  <a:pt x="9646" y="0"/>
                  <a:pt x="13628" y="0"/>
                  <a:pt x="13628" y="0"/>
                </a:cubicBezTo>
                <a:close/>
                <a:moveTo>
                  <a:pt x="11333" y="12309"/>
                </a:moveTo>
                <a:cubicBezTo>
                  <a:pt x="11243" y="12400"/>
                  <a:pt x="11107" y="12483"/>
                  <a:pt x="11058" y="12483"/>
                </a:cubicBezTo>
                <a:cubicBezTo>
                  <a:pt x="11049" y="12483"/>
                  <a:pt x="10979" y="12461"/>
                  <a:pt x="10866" y="12358"/>
                </a:cubicBezTo>
                <a:cubicBezTo>
                  <a:pt x="10752" y="12254"/>
                  <a:pt x="10729" y="12190"/>
                  <a:pt x="10729" y="12182"/>
                </a:cubicBezTo>
                <a:cubicBezTo>
                  <a:pt x="10732" y="12129"/>
                  <a:pt x="10829" y="12005"/>
                  <a:pt x="10915" y="11934"/>
                </a:cubicBezTo>
                <a:lnTo>
                  <a:pt x="11977" y="11344"/>
                </a:lnTo>
                <a:cubicBezTo>
                  <a:pt x="11977" y="11344"/>
                  <a:pt x="11333" y="12309"/>
                  <a:pt x="11333" y="12309"/>
                </a:cubicBezTo>
                <a:close/>
                <a:moveTo>
                  <a:pt x="976" y="6376"/>
                </a:moveTo>
                <a:lnTo>
                  <a:pt x="3069" y="6376"/>
                </a:lnTo>
                <a:cubicBezTo>
                  <a:pt x="-129" y="10063"/>
                  <a:pt x="136" y="15447"/>
                  <a:pt x="3868" y="18850"/>
                </a:cubicBezTo>
                <a:cubicBezTo>
                  <a:pt x="5879" y="20684"/>
                  <a:pt x="8519" y="21600"/>
                  <a:pt x="11160" y="21600"/>
                </a:cubicBezTo>
                <a:cubicBezTo>
                  <a:pt x="13800" y="21600"/>
                  <a:pt x="16441" y="20683"/>
                  <a:pt x="18451" y="18850"/>
                </a:cubicBezTo>
                <a:cubicBezTo>
                  <a:pt x="20398" y="17074"/>
                  <a:pt x="21471" y="14713"/>
                  <a:pt x="21471" y="12202"/>
                </a:cubicBezTo>
                <a:cubicBezTo>
                  <a:pt x="21471" y="9690"/>
                  <a:pt x="20398" y="7329"/>
                  <a:pt x="18451" y="5554"/>
                </a:cubicBezTo>
                <a:cubicBezTo>
                  <a:pt x="15701" y="3046"/>
                  <a:pt x="11692" y="2165"/>
                  <a:pt x="7989" y="3253"/>
                </a:cubicBezTo>
                <a:cubicBezTo>
                  <a:pt x="7476" y="3404"/>
                  <a:pt x="7194" y="3906"/>
                  <a:pt x="7359" y="4373"/>
                </a:cubicBezTo>
                <a:cubicBezTo>
                  <a:pt x="7524" y="4841"/>
                  <a:pt x="8074" y="5098"/>
                  <a:pt x="8587" y="4947"/>
                </a:cubicBezTo>
                <a:cubicBezTo>
                  <a:pt x="11472" y="4100"/>
                  <a:pt x="14580" y="4728"/>
                  <a:pt x="16797" y="6579"/>
                </a:cubicBezTo>
                <a:lnTo>
                  <a:pt x="9845" y="10445"/>
                </a:lnTo>
                <a:lnTo>
                  <a:pt x="9771" y="10490"/>
                </a:lnTo>
                <a:cubicBezTo>
                  <a:pt x="9678" y="10554"/>
                  <a:pt x="8856" y="11135"/>
                  <a:pt x="8782" y="12052"/>
                </a:cubicBezTo>
                <a:cubicBezTo>
                  <a:pt x="8751" y="12444"/>
                  <a:pt x="8847" y="13034"/>
                  <a:pt x="9486" y="13617"/>
                </a:cubicBezTo>
                <a:cubicBezTo>
                  <a:pt x="10072" y="14150"/>
                  <a:pt x="10664" y="14262"/>
                  <a:pt x="11058" y="14262"/>
                </a:cubicBezTo>
                <a:cubicBezTo>
                  <a:pt x="12145" y="14262"/>
                  <a:pt x="12839" y="13448"/>
                  <a:pt x="12915" y="13355"/>
                </a:cubicBezTo>
                <a:lnTo>
                  <a:pt x="17204" y="6940"/>
                </a:lnTo>
                <a:cubicBezTo>
                  <a:pt x="18697" y="8364"/>
                  <a:pt x="19519" y="10225"/>
                  <a:pt x="19519" y="12202"/>
                </a:cubicBezTo>
                <a:cubicBezTo>
                  <a:pt x="19519" y="14238"/>
                  <a:pt x="18649" y="16152"/>
                  <a:pt x="17070" y="17592"/>
                </a:cubicBezTo>
                <a:cubicBezTo>
                  <a:pt x="13811" y="20564"/>
                  <a:pt x="8508" y="20564"/>
                  <a:pt x="5248" y="17592"/>
                </a:cubicBezTo>
                <a:cubicBezTo>
                  <a:pt x="2276" y="14881"/>
                  <a:pt x="2016" y="10621"/>
                  <a:pt x="4466" y="7638"/>
                </a:cubicBezTo>
                <a:lnTo>
                  <a:pt x="4466" y="9558"/>
                </a:lnTo>
                <a:cubicBezTo>
                  <a:pt x="4466" y="10049"/>
                  <a:pt x="4902" y="10448"/>
                  <a:pt x="5442" y="10448"/>
                </a:cubicBezTo>
                <a:cubicBezTo>
                  <a:pt x="5981" y="10448"/>
                  <a:pt x="6418" y="10049"/>
                  <a:pt x="6418" y="9558"/>
                </a:cubicBezTo>
                <a:lnTo>
                  <a:pt x="6418" y="4597"/>
                </a:lnTo>
                <a:lnTo>
                  <a:pt x="976" y="4596"/>
                </a:lnTo>
                <a:cubicBezTo>
                  <a:pt x="437" y="4596"/>
                  <a:pt x="0" y="4995"/>
                  <a:pt x="0" y="5486"/>
                </a:cubicBezTo>
                <a:cubicBezTo>
                  <a:pt x="0" y="5978"/>
                  <a:pt x="437" y="6376"/>
                  <a:pt x="976" y="6376"/>
                </a:cubicBez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290" name="Shape"/>
          <p:cNvSpPr>
            <a:spLocks noGrp="1"/>
          </p:cNvSpPr>
          <p:nvPr>
            <p:ph type="body" sz="quarter" idx="57" hasCustomPrompt="1"/>
          </p:nvPr>
        </p:nvSpPr>
        <p:spPr>
          <a:xfrm>
            <a:off x="9228258" y="5018066"/>
            <a:ext cx="783060" cy="866974"/>
          </a:xfrm>
          <a:custGeom>
            <a:avLst/>
            <a:gdLst/>
            <a:ahLst/>
            <a:cxnLst>
              <a:cxn ang="0">
                <a:pos x="wd2" y="hd2"/>
              </a:cxn>
              <a:cxn ang="5400000">
                <a:pos x="wd2" y="hd2"/>
              </a:cxn>
              <a:cxn ang="10800000">
                <a:pos x="wd2" y="hd2"/>
              </a:cxn>
              <a:cxn ang="16200000">
                <a:pos x="wd2" y="hd2"/>
              </a:cxn>
            </a:cxnLst>
            <a:rect l="0" t="0" r="r" b="b"/>
            <a:pathLst>
              <a:path w="21600" h="21600" extrusionOk="0">
                <a:moveTo>
                  <a:pt x="12363" y="15911"/>
                </a:moveTo>
                <a:cubicBezTo>
                  <a:pt x="12238" y="16033"/>
                  <a:pt x="12062" y="16129"/>
                  <a:pt x="11851" y="16197"/>
                </a:cubicBezTo>
                <a:lnTo>
                  <a:pt x="11851" y="13823"/>
                </a:lnTo>
                <a:cubicBezTo>
                  <a:pt x="12301" y="14027"/>
                  <a:pt x="12622" y="14307"/>
                  <a:pt x="12757" y="14644"/>
                </a:cubicBezTo>
                <a:cubicBezTo>
                  <a:pt x="12921" y="15054"/>
                  <a:pt x="12781" y="15504"/>
                  <a:pt x="12363" y="15911"/>
                </a:cubicBezTo>
                <a:close/>
                <a:moveTo>
                  <a:pt x="9172" y="10819"/>
                </a:moveTo>
                <a:cubicBezTo>
                  <a:pt x="9049" y="10613"/>
                  <a:pt x="9050" y="10400"/>
                  <a:pt x="9174" y="10168"/>
                </a:cubicBezTo>
                <a:cubicBezTo>
                  <a:pt x="9359" y="9823"/>
                  <a:pt x="9568" y="9663"/>
                  <a:pt x="9749" y="9580"/>
                </a:cubicBezTo>
                <a:lnTo>
                  <a:pt x="9749" y="11298"/>
                </a:lnTo>
                <a:cubicBezTo>
                  <a:pt x="9484" y="11166"/>
                  <a:pt x="9282" y="11004"/>
                  <a:pt x="9172" y="10819"/>
                </a:cubicBezTo>
                <a:close/>
                <a:moveTo>
                  <a:pt x="11851" y="11797"/>
                </a:moveTo>
                <a:lnTo>
                  <a:pt x="11851" y="9844"/>
                </a:lnTo>
                <a:cubicBezTo>
                  <a:pt x="12211" y="9997"/>
                  <a:pt x="12511" y="10161"/>
                  <a:pt x="12668" y="10261"/>
                </a:cubicBezTo>
                <a:cubicBezTo>
                  <a:pt x="13142" y="10564"/>
                  <a:pt x="13796" y="10463"/>
                  <a:pt x="14132" y="10037"/>
                </a:cubicBezTo>
                <a:cubicBezTo>
                  <a:pt x="14468" y="9610"/>
                  <a:pt x="14358" y="9017"/>
                  <a:pt x="13885" y="8713"/>
                </a:cubicBezTo>
                <a:cubicBezTo>
                  <a:pt x="13741" y="8621"/>
                  <a:pt x="12916" y="8111"/>
                  <a:pt x="11851" y="7804"/>
                </a:cubicBezTo>
                <a:lnTo>
                  <a:pt x="11851" y="7144"/>
                </a:lnTo>
                <a:cubicBezTo>
                  <a:pt x="11851" y="6619"/>
                  <a:pt x="11381" y="6194"/>
                  <a:pt x="10800" y="6194"/>
                </a:cubicBezTo>
                <a:cubicBezTo>
                  <a:pt x="10219" y="6194"/>
                  <a:pt x="9749" y="6619"/>
                  <a:pt x="9749" y="7144"/>
                </a:cubicBezTo>
                <a:lnTo>
                  <a:pt x="9749" y="7614"/>
                </a:lnTo>
                <a:cubicBezTo>
                  <a:pt x="9646" y="7628"/>
                  <a:pt x="9542" y="7645"/>
                  <a:pt x="9440" y="7668"/>
                </a:cubicBezTo>
                <a:cubicBezTo>
                  <a:pt x="8499" y="7886"/>
                  <a:pt x="7754" y="8464"/>
                  <a:pt x="7283" y="9340"/>
                </a:cubicBezTo>
                <a:cubicBezTo>
                  <a:pt x="6867" y="10115"/>
                  <a:pt x="6881" y="10983"/>
                  <a:pt x="7322" y="11720"/>
                </a:cubicBezTo>
                <a:cubicBezTo>
                  <a:pt x="7773" y="12476"/>
                  <a:pt x="8637" y="13038"/>
                  <a:pt x="9749" y="13331"/>
                </a:cubicBezTo>
                <a:lnTo>
                  <a:pt x="9749" y="16082"/>
                </a:lnTo>
                <a:cubicBezTo>
                  <a:pt x="9124" y="15868"/>
                  <a:pt x="8526" y="15510"/>
                  <a:pt x="8030" y="15035"/>
                </a:cubicBezTo>
                <a:cubicBezTo>
                  <a:pt x="7632" y="14654"/>
                  <a:pt x="6967" y="14636"/>
                  <a:pt x="6544" y="14996"/>
                </a:cubicBezTo>
                <a:cubicBezTo>
                  <a:pt x="6122" y="15356"/>
                  <a:pt x="6103" y="15957"/>
                  <a:pt x="6501" y="16338"/>
                </a:cubicBezTo>
                <a:cubicBezTo>
                  <a:pt x="7417" y="17215"/>
                  <a:pt x="8556" y="17813"/>
                  <a:pt x="9749" y="18069"/>
                </a:cubicBezTo>
                <a:lnTo>
                  <a:pt x="9749" y="18218"/>
                </a:lnTo>
                <a:cubicBezTo>
                  <a:pt x="9749" y="18742"/>
                  <a:pt x="10219" y="19167"/>
                  <a:pt x="10800" y="19167"/>
                </a:cubicBezTo>
                <a:cubicBezTo>
                  <a:pt x="11381" y="19167"/>
                  <a:pt x="11851" y="18742"/>
                  <a:pt x="11851" y="18218"/>
                </a:cubicBezTo>
                <a:lnTo>
                  <a:pt x="11851" y="18149"/>
                </a:lnTo>
                <a:cubicBezTo>
                  <a:pt x="12682" y="18022"/>
                  <a:pt x="13394" y="17698"/>
                  <a:pt x="13903" y="17203"/>
                </a:cubicBezTo>
                <a:cubicBezTo>
                  <a:pt x="14855" y="16277"/>
                  <a:pt x="15165" y="15080"/>
                  <a:pt x="14734" y="13999"/>
                </a:cubicBezTo>
                <a:cubicBezTo>
                  <a:pt x="14315" y="12950"/>
                  <a:pt x="13265" y="12162"/>
                  <a:pt x="11851" y="11797"/>
                </a:cubicBezTo>
                <a:close/>
                <a:moveTo>
                  <a:pt x="10800" y="19702"/>
                </a:moveTo>
                <a:cubicBezTo>
                  <a:pt x="6787" y="19702"/>
                  <a:pt x="2102" y="18004"/>
                  <a:pt x="2102" y="13219"/>
                </a:cubicBezTo>
                <a:cubicBezTo>
                  <a:pt x="2102" y="8926"/>
                  <a:pt x="6004" y="5433"/>
                  <a:pt x="10800" y="5433"/>
                </a:cubicBezTo>
                <a:cubicBezTo>
                  <a:pt x="15596" y="5433"/>
                  <a:pt x="19498" y="8926"/>
                  <a:pt x="19498" y="13219"/>
                </a:cubicBezTo>
                <a:cubicBezTo>
                  <a:pt x="19498" y="18004"/>
                  <a:pt x="14813" y="19702"/>
                  <a:pt x="10800" y="19702"/>
                </a:cubicBezTo>
                <a:close/>
                <a:moveTo>
                  <a:pt x="13884" y="1898"/>
                </a:moveTo>
                <a:cubicBezTo>
                  <a:pt x="13419" y="2856"/>
                  <a:pt x="12273" y="3535"/>
                  <a:pt x="10935" y="3535"/>
                </a:cubicBezTo>
                <a:cubicBezTo>
                  <a:pt x="9598" y="3535"/>
                  <a:pt x="8452" y="2856"/>
                  <a:pt x="7987" y="1898"/>
                </a:cubicBezTo>
                <a:cubicBezTo>
                  <a:pt x="7987" y="1898"/>
                  <a:pt x="13884" y="1898"/>
                  <a:pt x="13884" y="1898"/>
                </a:cubicBezTo>
                <a:close/>
                <a:moveTo>
                  <a:pt x="14609" y="4159"/>
                </a:moveTo>
                <a:cubicBezTo>
                  <a:pt x="15593" y="3344"/>
                  <a:pt x="16207" y="2207"/>
                  <a:pt x="16207" y="949"/>
                </a:cubicBezTo>
                <a:cubicBezTo>
                  <a:pt x="16207" y="425"/>
                  <a:pt x="15737" y="0"/>
                  <a:pt x="15156" y="0"/>
                </a:cubicBezTo>
                <a:lnTo>
                  <a:pt x="6715" y="0"/>
                </a:lnTo>
                <a:cubicBezTo>
                  <a:pt x="6134" y="0"/>
                  <a:pt x="5664" y="425"/>
                  <a:pt x="5664" y="949"/>
                </a:cubicBezTo>
                <a:cubicBezTo>
                  <a:pt x="5664" y="2174"/>
                  <a:pt x="6245" y="3285"/>
                  <a:pt x="7185" y="4095"/>
                </a:cubicBezTo>
                <a:cubicBezTo>
                  <a:pt x="3002" y="5431"/>
                  <a:pt x="0" y="9016"/>
                  <a:pt x="0" y="13219"/>
                </a:cubicBezTo>
                <a:cubicBezTo>
                  <a:pt x="0" y="18232"/>
                  <a:pt x="4340" y="21600"/>
                  <a:pt x="10800" y="21600"/>
                </a:cubicBezTo>
                <a:cubicBezTo>
                  <a:pt x="17260" y="21600"/>
                  <a:pt x="21600" y="18232"/>
                  <a:pt x="21600" y="13219"/>
                </a:cubicBezTo>
                <a:cubicBezTo>
                  <a:pt x="21600" y="9081"/>
                  <a:pt x="18690" y="5543"/>
                  <a:pt x="14609" y="4159"/>
                </a:cubicBezTo>
                <a:close/>
              </a:path>
            </a:pathLst>
          </a:custGeom>
          <a:solidFill>
            <a:srgbClr val="272726"/>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Tree>
    <p:extLst>
      <p:ext uri="{BB962C8B-B14F-4D97-AF65-F5344CB8AC3E}">
        <p14:creationId xmlns:p14="http://schemas.microsoft.com/office/powerpoint/2010/main" val="13341397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13">
    <p:spTree>
      <p:nvGrpSpPr>
        <p:cNvPr id="1" name=""/>
        <p:cNvGrpSpPr/>
        <p:nvPr/>
      </p:nvGrpSpPr>
      <p:grpSpPr>
        <a:xfrm>
          <a:off x="0" y="0"/>
          <a:ext cx="0" cy="0"/>
          <a:chOff x="0" y="0"/>
          <a:chExt cx="0" cy="0"/>
        </a:xfrm>
      </p:grpSpPr>
      <p:sp>
        <p:nvSpPr>
          <p:cNvPr id="297" name="Shape"/>
          <p:cNvSpPr>
            <a:spLocks noGrp="1"/>
          </p:cNvSpPr>
          <p:nvPr>
            <p:ph type="body" idx="13" hasCustomPrompt="1"/>
          </p:nvPr>
        </p:nvSpPr>
        <p:spPr>
          <a:xfrm>
            <a:off x="0" y="4763938"/>
            <a:ext cx="13004800" cy="49896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586" y="0"/>
                  <a:pt x="10373" y="14"/>
                  <a:pt x="10160" y="37"/>
                </a:cubicBezTo>
                <a:cubicBezTo>
                  <a:pt x="10159" y="37"/>
                  <a:pt x="10158" y="37"/>
                  <a:pt x="10157" y="37"/>
                </a:cubicBezTo>
                <a:cubicBezTo>
                  <a:pt x="10133" y="39"/>
                  <a:pt x="10110" y="37"/>
                  <a:pt x="10086" y="40"/>
                </a:cubicBezTo>
                <a:cubicBezTo>
                  <a:pt x="10004" y="49"/>
                  <a:pt x="9922" y="70"/>
                  <a:pt x="9840" y="83"/>
                </a:cubicBezTo>
                <a:cubicBezTo>
                  <a:pt x="9836" y="83"/>
                  <a:pt x="9832" y="84"/>
                  <a:pt x="9828" y="84"/>
                </a:cubicBezTo>
                <a:cubicBezTo>
                  <a:pt x="9740" y="99"/>
                  <a:pt x="9650" y="114"/>
                  <a:pt x="9561" y="132"/>
                </a:cubicBezTo>
                <a:cubicBezTo>
                  <a:pt x="9560" y="132"/>
                  <a:pt x="9560" y="132"/>
                  <a:pt x="9559" y="132"/>
                </a:cubicBezTo>
                <a:cubicBezTo>
                  <a:pt x="9497" y="145"/>
                  <a:pt x="9436" y="150"/>
                  <a:pt x="9374" y="164"/>
                </a:cubicBezTo>
                <a:cubicBezTo>
                  <a:pt x="9286" y="184"/>
                  <a:pt x="9198" y="216"/>
                  <a:pt x="9111" y="240"/>
                </a:cubicBezTo>
                <a:cubicBezTo>
                  <a:pt x="9108" y="241"/>
                  <a:pt x="9107" y="241"/>
                  <a:pt x="9105" y="242"/>
                </a:cubicBezTo>
                <a:cubicBezTo>
                  <a:pt x="9069" y="252"/>
                  <a:pt x="9033" y="262"/>
                  <a:pt x="8997" y="272"/>
                </a:cubicBezTo>
                <a:cubicBezTo>
                  <a:pt x="5810" y="1207"/>
                  <a:pt x="2724" y="4617"/>
                  <a:pt x="278" y="10525"/>
                </a:cubicBezTo>
                <a:cubicBezTo>
                  <a:pt x="184" y="10753"/>
                  <a:pt x="91" y="10984"/>
                  <a:pt x="0" y="11217"/>
                </a:cubicBezTo>
                <a:lnTo>
                  <a:pt x="0" y="21600"/>
                </a:lnTo>
                <a:lnTo>
                  <a:pt x="21600" y="21600"/>
                </a:lnTo>
                <a:lnTo>
                  <a:pt x="21600" y="11217"/>
                </a:lnTo>
                <a:cubicBezTo>
                  <a:pt x="21509" y="10984"/>
                  <a:pt x="21416" y="10753"/>
                  <a:pt x="21322" y="10525"/>
                </a:cubicBezTo>
                <a:cubicBezTo>
                  <a:pt x="18876" y="4617"/>
                  <a:pt x="15790" y="1207"/>
                  <a:pt x="12603" y="272"/>
                </a:cubicBezTo>
                <a:cubicBezTo>
                  <a:pt x="12565" y="261"/>
                  <a:pt x="12527" y="251"/>
                  <a:pt x="12489" y="240"/>
                </a:cubicBezTo>
                <a:cubicBezTo>
                  <a:pt x="12340" y="199"/>
                  <a:pt x="12191" y="162"/>
                  <a:pt x="12041" y="132"/>
                </a:cubicBezTo>
                <a:cubicBezTo>
                  <a:pt x="11948" y="113"/>
                  <a:pt x="11854" y="98"/>
                  <a:pt x="11760" y="83"/>
                </a:cubicBezTo>
                <a:cubicBezTo>
                  <a:pt x="11655" y="66"/>
                  <a:pt x="11549" y="48"/>
                  <a:pt x="11443" y="37"/>
                </a:cubicBezTo>
                <a:cubicBezTo>
                  <a:pt x="11229" y="13"/>
                  <a:pt x="11015" y="0"/>
                  <a:pt x="10800" y="0"/>
                </a:cubicBezTo>
                <a:close/>
              </a:path>
            </a:pathLst>
          </a:custGeom>
          <a:solidFill>
            <a:srgbClr val="FFFFFF"/>
          </a:solidFill>
          <a:effectLst>
            <a:outerShdw blurRad="584200" dist="99030" dir="12706831" rotWithShape="0">
              <a:srgbClr val="000000">
                <a:alpha val="12217"/>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9" name="20"/>
          <p:cNvSpPr txBox="1">
            <a:spLocks noGrp="1"/>
          </p:cNvSpPr>
          <p:nvPr>
            <p:ph type="body" sz="quarter" idx="14"/>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300" name="Line"/>
          <p:cNvSpPr>
            <a:spLocks noGrp="1"/>
          </p:cNvSpPr>
          <p:nvPr>
            <p:ph type="body" sz="quarter" idx="15"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01" name="Presentation theme here"/>
          <p:cNvSpPr txBox="1">
            <a:spLocks noGrp="1"/>
          </p:cNvSpPr>
          <p:nvPr>
            <p:ph type="body" sz="quarter" idx="16"/>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302"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303" name="Rectangle"/>
          <p:cNvSpPr>
            <a:spLocks noGrp="1"/>
          </p:cNvSpPr>
          <p:nvPr>
            <p:ph type="body" sz="quarter" idx="17"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04" name="Circle"/>
          <p:cNvSpPr>
            <a:spLocks noGrp="1"/>
          </p:cNvSpPr>
          <p:nvPr>
            <p:ph type="body" sz="quarter" idx="18" hasCustomPrompt="1"/>
          </p:nvPr>
        </p:nvSpPr>
        <p:spPr>
          <a:xfrm>
            <a:off x="2717800" y="4884055"/>
            <a:ext cx="1270000" cy="1270001"/>
          </a:xfrm>
          <a:prstGeom prst="ellipse">
            <a:avLst/>
          </a:prstGeom>
          <a:solidFill>
            <a:srgbClr val="272726"/>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05" name="Circle"/>
          <p:cNvSpPr>
            <a:spLocks noGrp="1"/>
          </p:cNvSpPr>
          <p:nvPr>
            <p:ph type="body" sz="quarter" idx="19" hasCustomPrompt="1"/>
          </p:nvPr>
        </p:nvSpPr>
        <p:spPr>
          <a:xfrm>
            <a:off x="3729566" y="4122055"/>
            <a:ext cx="1905001" cy="1905001"/>
          </a:xfrm>
          <a:prstGeom prst="ellipse">
            <a:avLst/>
          </a:prstGeom>
          <a:solidFill>
            <a:srgbClr val="D19444"/>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06" name="Circle"/>
          <p:cNvSpPr>
            <a:spLocks noGrp="1"/>
          </p:cNvSpPr>
          <p:nvPr>
            <p:ph type="body" sz="quarter" idx="20" hasCustomPrompt="1"/>
          </p:nvPr>
        </p:nvSpPr>
        <p:spPr>
          <a:xfrm>
            <a:off x="9017000" y="4884055"/>
            <a:ext cx="1270000" cy="1270001"/>
          </a:xfrm>
          <a:prstGeom prst="ellipse">
            <a:avLst/>
          </a:prstGeom>
          <a:solidFill>
            <a:srgbClr val="272726"/>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07" name="Circle"/>
          <p:cNvSpPr>
            <a:spLocks noGrp="1"/>
          </p:cNvSpPr>
          <p:nvPr>
            <p:ph type="body" sz="quarter" idx="21" hasCustomPrompt="1"/>
          </p:nvPr>
        </p:nvSpPr>
        <p:spPr>
          <a:xfrm>
            <a:off x="7370233" y="4122055"/>
            <a:ext cx="1905001" cy="1905001"/>
          </a:xfrm>
          <a:prstGeom prst="ellipse">
            <a:avLst/>
          </a:prstGeom>
          <a:solidFill>
            <a:srgbClr val="D19444"/>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08" name="Circle"/>
          <p:cNvSpPr>
            <a:spLocks noGrp="1"/>
          </p:cNvSpPr>
          <p:nvPr>
            <p:ph type="body" sz="quarter" idx="22" hasCustomPrompt="1"/>
          </p:nvPr>
        </p:nvSpPr>
        <p:spPr>
          <a:xfrm>
            <a:off x="5232400" y="3444722"/>
            <a:ext cx="2540000" cy="2540001"/>
          </a:xfrm>
          <a:prstGeom prst="ellipse">
            <a:avLst/>
          </a:prstGeom>
          <a:solidFill>
            <a:srgbClr val="272726"/>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09" name="137,00"/>
          <p:cNvSpPr txBox="1">
            <a:spLocks noGrp="1"/>
          </p:cNvSpPr>
          <p:nvPr>
            <p:ph type="body" sz="quarter" idx="23"/>
          </p:nvPr>
        </p:nvSpPr>
        <p:spPr>
          <a:xfrm>
            <a:off x="2846916" y="6323165"/>
            <a:ext cx="1011768" cy="322181"/>
          </a:xfrm>
          <a:prstGeom prst="rect">
            <a:avLst/>
          </a:prstGeom>
        </p:spPr>
        <p:txBody>
          <a:bodyPr anchor="ctr"/>
          <a:lstStyle>
            <a:lvl1pPr algn="ctr">
              <a:defRPr sz="1400">
                <a:solidFill>
                  <a:srgbClr val="272726"/>
                </a:solidFill>
                <a:latin typeface="+mn-lt"/>
                <a:ea typeface="+mn-ea"/>
                <a:cs typeface="+mn-cs"/>
                <a:sym typeface="Avenir Next Demi Bold"/>
              </a:defRPr>
            </a:lvl1pPr>
          </a:lstStyle>
          <a:p>
            <a:pPr lvl="0"/>
            <a:r>
              <a:rPr lang="en-US"/>
              <a:t>Edit Master text styles</a:t>
            </a:r>
          </a:p>
        </p:txBody>
      </p:sp>
      <p:sp>
        <p:nvSpPr>
          <p:cNvPr id="310" name="7990,00"/>
          <p:cNvSpPr txBox="1">
            <a:spLocks noGrp="1"/>
          </p:cNvSpPr>
          <p:nvPr>
            <p:ph type="body" sz="quarter" idx="24"/>
          </p:nvPr>
        </p:nvSpPr>
        <p:spPr>
          <a:xfrm>
            <a:off x="4176183" y="6323165"/>
            <a:ext cx="1011767" cy="322181"/>
          </a:xfrm>
          <a:prstGeom prst="rect">
            <a:avLst/>
          </a:prstGeom>
        </p:spPr>
        <p:txBody>
          <a:bodyPr anchor="ctr"/>
          <a:lstStyle>
            <a:lvl1pPr algn="ctr">
              <a:defRPr sz="1400">
                <a:solidFill>
                  <a:srgbClr val="272726"/>
                </a:solidFill>
                <a:latin typeface="+mn-lt"/>
                <a:ea typeface="+mn-ea"/>
                <a:cs typeface="+mn-cs"/>
                <a:sym typeface="Avenir Next Demi Bold"/>
              </a:defRPr>
            </a:lvl1pPr>
          </a:lstStyle>
          <a:p>
            <a:pPr lvl="0"/>
            <a:r>
              <a:rPr lang="en-US"/>
              <a:t>Edit Master text styles</a:t>
            </a:r>
          </a:p>
        </p:txBody>
      </p:sp>
      <p:sp>
        <p:nvSpPr>
          <p:cNvPr id="311" name="479000,00"/>
          <p:cNvSpPr txBox="1">
            <a:spLocks noGrp="1"/>
          </p:cNvSpPr>
          <p:nvPr>
            <p:ph type="body" sz="quarter" idx="25"/>
          </p:nvPr>
        </p:nvSpPr>
        <p:spPr>
          <a:xfrm>
            <a:off x="5996516" y="6323165"/>
            <a:ext cx="1011768" cy="322181"/>
          </a:xfrm>
          <a:prstGeom prst="rect">
            <a:avLst/>
          </a:prstGeom>
        </p:spPr>
        <p:txBody>
          <a:bodyPr anchor="ctr"/>
          <a:lstStyle>
            <a:lvl1pPr algn="ctr">
              <a:defRPr sz="1400">
                <a:solidFill>
                  <a:srgbClr val="272726"/>
                </a:solidFill>
                <a:latin typeface="+mn-lt"/>
                <a:ea typeface="+mn-ea"/>
                <a:cs typeface="+mn-cs"/>
                <a:sym typeface="Avenir Next Demi Bold"/>
              </a:defRPr>
            </a:lvl1pPr>
          </a:lstStyle>
          <a:p>
            <a:pPr lvl="0"/>
            <a:r>
              <a:rPr lang="en-US"/>
              <a:t>Edit Master text styles</a:t>
            </a:r>
          </a:p>
        </p:txBody>
      </p:sp>
      <p:sp>
        <p:nvSpPr>
          <p:cNvPr id="312" name="7499,00"/>
          <p:cNvSpPr txBox="1">
            <a:spLocks noGrp="1"/>
          </p:cNvSpPr>
          <p:nvPr>
            <p:ph type="body" sz="quarter" idx="26"/>
          </p:nvPr>
        </p:nvSpPr>
        <p:spPr>
          <a:xfrm>
            <a:off x="7816850" y="6323165"/>
            <a:ext cx="1011767" cy="322181"/>
          </a:xfrm>
          <a:prstGeom prst="rect">
            <a:avLst/>
          </a:prstGeom>
        </p:spPr>
        <p:txBody>
          <a:bodyPr anchor="ctr"/>
          <a:lstStyle>
            <a:lvl1pPr algn="ctr">
              <a:defRPr sz="1400">
                <a:solidFill>
                  <a:srgbClr val="272726"/>
                </a:solidFill>
                <a:latin typeface="+mn-lt"/>
                <a:ea typeface="+mn-ea"/>
                <a:cs typeface="+mn-cs"/>
                <a:sym typeface="Avenir Next Demi Bold"/>
              </a:defRPr>
            </a:lvl1pPr>
          </a:lstStyle>
          <a:p>
            <a:pPr lvl="0"/>
            <a:r>
              <a:rPr lang="en-US"/>
              <a:t>Edit Master text styles</a:t>
            </a:r>
          </a:p>
        </p:txBody>
      </p:sp>
      <p:sp>
        <p:nvSpPr>
          <p:cNvPr id="313" name="197,00"/>
          <p:cNvSpPr txBox="1">
            <a:spLocks noGrp="1"/>
          </p:cNvSpPr>
          <p:nvPr>
            <p:ph type="body" sz="quarter" idx="27"/>
          </p:nvPr>
        </p:nvSpPr>
        <p:spPr>
          <a:xfrm>
            <a:off x="9146116" y="6323165"/>
            <a:ext cx="1011768" cy="322181"/>
          </a:xfrm>
          <a:prstGeom prst="rect">
            <a:avLst/>
          </a:prstGeom>
        </p:spPr>
        <p:txBody>
          <a:bodyPr anchor="ctr"/>
          <a:lstStyle>
            <a:lvl1pPr algn="ctr">
              <a:defRPr sz="1400">
                <a:solidFill>
                  <a:srgbClr val="272726"/>
                </a:solidFill>
                <a:latin typeface="+mn-lt"/>
                <a:ea typeface="+mn-ea"/>
                <a:cs typeface="+mn-cs"/>
                <a:sym typeface="Avenir Next Demi Bold"/>
              </a:defRPr>
            </a:lvl1pPr>
          </a:lstStyle>
          <a:p>
            <a:pPr lvl="0"/>
            <a:r>
              <a:rPr lang="en-US"/>
              <a:t>Edit Master text styles</a:t>
            </a:r>
          </a:p>
        </p:txBody>
      </p:sp>
      <p:sp>
        <p:nvSpPr>
          <p:cNvPr id="314" name="Nulla vitae elit libero, a augue. Sed posuere consectetur est at lobortis. Nullam id dolor id nibh ultricies vehicula ut id elit. Maecenas sed diam eget risus varius blandit sit amet non magna."/>
          <p:cNvSpPr txBox="1">
            <a:spLocks noGrp="1"/>
          </p:cNvSpPr>
          <p:nvPr>
            <p:ph type="body" sz="quarter" idx="28"/>
          </p:nvPr>
        </p:nvSpPr>
        <p:spPr>
          <a:xfrm>
            <a:off x="1270000" y="7910107"/>
            <a:ext cx="10464800" cy="573494"/>
          </a:xfrm>
          <a:prstGeom prst="rect">
            <a:avLst/>
          </a:prstGeom>
        </p:spPr>
        <p:txBody>
          <a:bodyPr/>
          <a:lstStyle>
            <a:lvl1pPr algn="ctr">
              <a:defRPr sz="1600"/>
            </a:lvl1pPr>
          </a:lstStyle>
          <a:p>
            <a:pPr lvl="0"/>
            <a:r>
              <a:rPr lang="en-US"/>
              <a:t>Edit Master text styles</a:t>
            </a:r>
          </a:p>
        </p:txBody>
      </p:sp>
      <p:sp>
        <p:nvSpPr>
          <p:cNvPr id="315" name="Morbi leo risus, porta ac consectetur ac, vestibulum at eros"/>
          <p:cNvSpPr txBox="1">
            <a:spLocks noGrp="1"/>
          </p:cNvSpPr>
          <p:nvPr>
            <p:ph type="body" sz="quarter" idx="29"/>
          </p:nvPr>
        </p:nvSpPr>
        <p:spPr>
          <a:xfrm>
            <a:off x="1270000" y="7382877"/>
            <a:ext cx="10464800" cy="449181"/>
          </a:xfrm>
          <a:prstGeom prst="rect">
            <a:avLst/>
          </a:prstGeom>
        </p:spPr>
        <p:txBody>
          <a:bodyPr anchor="ctr"/>
          <a:lstStyle>
            <a:lvl1pPr algn="ctr">
              <a:defRPr sz="2400">
                <a:solidFill>
                  <a:srgbClr val="272726"/>
                </a:solidFill>
                <a:latin typeface="+mn-lt"/>
                <a:ea typeface="+mn-ea"/>
                <a:cs typeface="+mn-cs"/>
                <a:sym typeface="Avenir Next Demi Bold"/>
              </a:defRPr>
            </a:lvl1pPr>
          </a:lstStyle>
          <a:p>
            <a:pPr lvl="0"/>
            <a:r>
              <a:rPr lang="en-US"/>
              <a:t>Edit Master text styles</a:t>
            </a:r>
          </a:p>
        </p:txBody>
      </p:sp>
      <p:sp>
        <p:nvSpPr>
          <p:cNvPr id="316" name="Shape"/>
          <p:cNvSpPr>
            <a:spLocks noGrp="1"/>
          </p:cNvSpPr>
          <p:nvPr>
            <p:ph type="body" sz="quarter" idx="30" hasCustomPrompt="1"/>
          </p:nvPr>
        </p:nvSpPr>
        <p:spPr>
          <a:xfrm>
            <a:off x="4252098" y="4761679"/>
            <a:ext cx="859936" cy="625753"/>
          </a:xfrm>
          <a:custGeom>
            <a:avLst/>
            <a:gdLst/>
            <a:ahLst/>
            <a:cxnLst>
              <a:cxn ang="0">
                <a:pos x="wd2" y="hd2"/>
              </a:cxn>
              <a:cxn ang="5400000">
                <a:pos x="wd2" y="hd2"/>
              </a:cxn>
              <a:cxn ang="10800000">
                <a:pos x="wd2" y="hd2"/>
              </a:cxn>
              <a:cxn ang="16200000">
                <a:pos x="wd2" y="hd2"/>
              </a:cxn>
            </a:cxnLst>
            <a:rect l="0" t="0" r="r" b="b"/>
            <a:pathLst>
              <a:path w="21435" h="21561" extrusionOk="0">
                <a:moveTo>
                  <a:pt x="17423" y="11020"/>
                </a:moveTo>
                <a:cubicBezTo>
                  <a:pt x="16605" y="15707"/>
                  <a:pt x="12876" y="19241"/>
                  <a:pt x="8748" y="19241"/>
                </a:cubicBezTo>
                <a:cubicBezTo>
                  <a:pt x="7293" y="19241"/>
                  <a:pt x="5935" y="18809"/>
                  <a:pt x="4728" y="17983"/>
                </a:cubicBezTo>
                <a:cubicBezTo>
                  <a:pt x="6268" y="17873"/>
                  <a:pt x="7695" y="16958"/>
                  <a:pt x="8776" y="15378"/>
                </a:cubicBezTo>
                <a:cubicBezTo>
                  <a:pt x="9023" y="15019"/>
                  <a:pt x="9077" y="14483"/>
                  <a:pt x="8911" y="14045"/>
                </a:cubicBezTo>
                <a:cubicBezTo>
                  <a:pt x="8746" y="13606"/>
                  <a:pt x="8399" y="13361"/>
                  <a:pt x="8043" y="13433"/>
                </a:cubicBezTo>
                <a:cubicBezTo>
                  <a:pt x="7907" y="13461"/>
                  <a:pt x="7781" y="13436"/>
                  <a:pt x="7701" y="13397"/>
                </a:cubicBezTo>
                <a:cubicBezTo>
                  <a:pt x="7748" y="13356"/>
                  <a:pt x="7810" y="13309"/>
                  <a:pt x="7889" y="13261"/>
                </a:cubicBezTo>
                <a:cubicBezTo>
                  <a:pt x="8268" y="13030"/>
                  <a:pt x="8469" y="12451"/>
                  <a:pt x="8361" y="11898"/>
                </a:cubicBezTo>
                <a:cubicBezTo>
                  <a:pt x="8253" y="11345"/>
                  <a:pt x="7872" y="10982"/>
                  <a:pt x="7458" y="11047"/>
                </a:cubicBezTo>
                <a:cubicBezTo>
                  <a:pt x="7108" y="11100"/>
                  <a:pt x="6806" y="11037"/>
                  <a:pt x="6579" y="10910"/>
                </a:cubicBezTo>
                <a:cubicBezTo>
                  <a:pt x="6969" y="10842"/>
                  <a:pt x="7276" y="10406"/>
                  <a:pt x="7309" y="9858"/>
                </a:cubicBezTo>
                <a:cubicBezTo>
                  <a:pt x="7345" y="9287"/>
                  <a:pt x="7073" y="8766"/>
                  <a:pt x="6670" y="8631"/>
                </a:cubicBezTo>
                <a:cubicBezTo>
                  <a:pt x="6127" y="8450"/>
                  <a:pt x="5774" y="8206"/>
                  <a:pt x="5540" y="7928"/>
                </a:cubicBezTo>
                <a:cubicBezTo>
                  <a:pt x="5873" y="7892"/>
                  <a:pt x="6166" y="7583"/>
                  <a:pt x="6273" y="7129"/>
                </a:cubicBezTo>
                <a:cubicBezTo>
                  <a:pt x="6399" y="6595"/>
                  <a:pt x="6229" y="6012"/>
                  <a:pt x="5870" y="5747"/>
                </a:cubicBezTo>
                <a:cubicBezTo>
                  <a:pt x="5765" y="5670"/>
                  <a:pt x="5668" y="5590"/>
                  <a:pt x="5579" y="5507"/>
                </a:cubicBezTo>
                <a:cubicBezTo>
                  <a:pt x="6632" y="6133"/>
                  <a:pt x="7560" y="6755"/>
                  <a:pt x="8451" y="7428"/>
                </a:cubicBezTo>
                <a:cubicBezTo>
                  <a:pt x="8870" y="7746"/>
                  <a:pt x="9400" y="8442"/>
                  <a:pt x="9762" y="8938"/>
                </a:cubicBezTo>
                <a:cubicBezTo>
                  <a:pt x="9964" y="9216"/>
                  <a:pt x="10256" y="9332"/>
                  <a:pt x="10534" y="9247"/>
                </a:cubicBezTo>
                <a:cubicBezTo>
                  <a:pt x="10812" y="9162"/>
                  <a:pt x="11041" y="8886"/>
                  <a:pt x="11139" y="8516"/>
                </a:cubicBezTo>
                <a:cubicBezTo>
                  <a:pt x="11657" y="6582"/>
                  <a:pt x="12249" y="4663"/>
                  <a:pt x="13078" y="3350"/>
                </a:cubicBezTo>
                <a:cubicBezTo>
                  <a:pt x="13081" y="3350"/>
                  <a:pt x="13084" y="3351"/>
                  <a:pt x="13087" y="3351"/>
                </a:cubicBezTo>
                <a:cubicBezTo>
                  <a:pt x="13208" y="3867"/>
                  <a:pt x="13572" y="4204"/>
                  <a:pt x="13970" y="4147"/>
                </a:cubicBezTo>
                <a:cubicBezTo>
                  <a:pt x="14045" y="4137"/>
                  <a:pt x="14120" y="4131"/>
                  <a:pt x="14194" y="4131"/>
                </a:cubicBezTo>
                <a:cubicBezTo>
                  <a:pt x="15505" y="4131"/>
                  <a:pt x="16852" y="5799"/>
                  <a:pt x="17260" y="7918"/>
                </a:cubicBezTo>
                <a:cubicBezTo>
                  <a:pt x="17294" y="8100"/>
                  <a:pt x="17328" y="8299"/>
                  <a:pt x="17361" y="8511"/>
                </a:cubicBezTo>
                <a:cubicBezTo>
                  <a:pt x="17399" y="8759"/>
                  <a:pt x="17494" y="8979"/>
                  <a:pt x="17628" y="9142"/>
                </a:cubicBezTo>
                <a:cubicBezTo>
                  <a:pt x="17580" y="9259"/>
                  <a:pt x="17546" y="9390"/>
                  <a:pt x="17530" y="9529"/>
                </a:cubicBezTo>
                <a:cubicBezTo>
                  <a:pt x="17493" y="9851"/>
                  <a:pt x="17555" y="10168"/>
                  <a:pt x="17690" y="10415"/>
                </a:cubicBezTo>
                <a:cubicBezTo>
                  <a:pt x="17561" y="10569"/>
                  <a:pt x="17465" y="10778"/>
                  <a:pt x="17423" y="11020"/>
                </a:cubicBezTo>
                <a:close/>
                <a:moveTo>
                  <a:pt x="21014" y="9030"/>
                </a:moveTo>
                <a:cubicBezTo>
                  <a:pt x="21122" y="8818"/>
                  <a:pt x="21213" y="8590"/>
                  <a:pt x="21285" y="8349"/>
                </a:cubicBezTo>
                <a:cubicBezTo>
                  <a:pt x="21425" y="7885"/>
                  <a:pt x="21328" y="7354"/>
                  <a:pt x="21052" y="7027"/>
                </a:cubicBezTo>
                <a:cubicBezTo>
                  <a:pt x="20776" y="6700"/>
                  <a:pt x="20376" y="6659"/>
                  <a:pt x="20066" y="6921"/>
                </a:cubicBezTo>
                <a:cubicBezTo>
                  <a:pt x="19947" y="7021"/>
                  <a:pt x="19397" y="7256"/>
                  <a:pt x="18875" y="7256"/>
                </a:cubicBezTo>
                <a:cubicBezTo>
                  <a:pt x="18873" y="7256"/>
                  <a:pt x="18871" y="7256"/>
                  <a:pt x="18869" y="7256"/>
                </a:cubicBezTo>
                <a:cubicBezTo>
                  <a:pt x="18466" y="5244"/>
                  <a:pt x="17487" y="3556"/>
                  <a:pt x="16289" y="2615"/>
                </a:cubicBezTo>
                <a:cubicBezTo>
                  <a:pt x="16301" y="2587"/>
                  <a:pt x="16312" y="2558"/>
                  <a:pt x="16323" y="2528"/>
                </a:cubicBezTo>
                <a:cubicBezTo>
                  <a:pt x="16461" y="2139"/>
                  <a:pt x="16467" y="1703"/>
                  <a:pt x="16344" y="1317"/>
                </a:cubicBezTo>
                <a:cubicBezTo>
                  <a:pt x="16284" y="1117"/>
                  <a:pt x="16036" y="474"/>
                  <a:pt x="15352" y="444"/>
                </a:cubicBezTo>
                <a:cubicBezTo>
                  <a:pt x="15333" y="409"/>
                  <a:pt x="15311" y="376"/>
                  <a:pt x="15288" y="344"/>
                </a:cubicBezTo>
                <a:cubicBezTo>
                  <a:pt x="15102" y="84"/>
                  <a:pt x="14838" y="-39"/>
                  <a:pt x="14576" y="11"/>
                </a:cubicBezTo>
                <a:cubicBezTo>
                  <a:pt x="14305" y="64"/>
                  <a:pt x="14037" y="162"/>
                  <a:pt x="13779" y="301"/>
                </a:cubicBezTo>
                <a:cubicBezTo>
                  <a:pt x="13522" y="148"/>
                  <a:pt x="13224" y="179"/>
                  <a:pt x="12985" y="394"/>
                </a:cubicBezTo>
                <a:cubicBezTo>
                  <a:pt x="11603" y="1642"/>
                  <a:pt x="10716" y="3795"/>
                  <a:pt x="10016" y="6117"/>
                </a:cubicBezTo>
                <a:cubicBezTo>
                  <a:pt x="9741" y="5807"/>
                  <a:pt x="9496" y="5574"/>
                  <a:pt x="9258" y="5393"/>
                </a:cubicBezTo>
                <a:cubicBezTo>
                  <a:pt x="7752" y="4256"/>
                  <a:pt x="6157" y="3263"/>
                  <a:pt x="4085" y="2176"/>
                </a:cubicBezTo>
                <a:cubicBezTo>
                  <a:pt x="3839" y="2047"/>
                  <a:pt x="3565" y="2084"/>
                  <a:pt x="3342" y="2276"/>
                </a:cubicBezTo>
                <a:cubicBezTo>
                  <a:pt x="3120" y="2468"/>
                  <a:pt x="2975" y="2793"/>
                  <a:pt x="2951" y="3155"/>
                </a:cubicBezTo>
                <a:cubicBezTo>
                  <a:pt x="2892" y="4050"/>
                  <a:pt x="3075" y="5164"/>
                  <a:pt x="3650" y="6181"/>
                </a:cubicBezTo>
                <a:cubicBezTo>
                  <a:pt x="3472" y="6443"/>
                  <a:pt x="3385" y="6813"/>
                  <a:pt x="3436" y="7191"/>
                </a:cubicBezTo>
                <a:cubicBezTo>
                  <a:pt x="3578" y="8245"/>
                  <a:pt x="3933" y="9096"/>
                  <a:pt x="4496" y="9738"/>
                </a:cubicBezTo>
                <a:cubicBezTo>
                  <a:pt x="4266" y="10090"/>
                  <a:pt x="4215" y="10601"/>
                  <a:pt x="4367" y="11027"/>
                </a:cubicBezTo>
                <a:cubicBezTo>
                  <a:pt x="4704" y="11973"/>
                  <a:pt x="5259" y="12675"/>
                  <a:pt x="5942" y="13057"/>
                </a:cubicBezTo>
                <a:cubicBezTo>
                  <a:pt x="5904" y="13330"/>
                  <a:pt x="5910" y="13596"/>
                  <a:pt x="5947" y="13838"/>
                </a:cubicBezTo>
                <a:cubicBezTo>
                  <a:pt x="6013" y="14277"/>
                  <a:pt x="6183" y="14670"/>
                  <a:pt x="6422" y="14984"/>
                </a:cubicBezTo>
                <a:cubicBezTo>
                  <a:pt x="5809" y="15435"/>
                  <a:pt x="5124" y="15674"/>
                  <a:pt x="4412" y="15674"/>
                </a:cubicBezTo>
                <a:cubicBezTo>
                  <a:pt x="3291" y="15674"/>
                  <a:pt x="2202" y="15074"/>
                  <a:pt x="1425" y="14026"/>
                </a:cubicBezTo>
                <a:cubicBezTo>
                  <a:pt x="1114" y="13606"/>
                  <a:pt x="622" y="13585"/>
                  <a:pt x="292" y="13977"/>
                </a:cubicBezTo>
                <a:cubicBezTo>
                  <a:pt x="-38" y="14369"/>
                  <a:pt x="-96" y="15044"/>
                  <a:pt x="158" y="15533"/>
                </a:cubicBezTo>
                <a:cubicBezTo>
                  <a:pt x="2175" y="19420"/>
                  <a:pt x="5226" y="21561"/>
                  <a:pt x="8748" y="21561"/>
                </a:cubicBezTo>
                <a:cubicBezTo>
                  <a:pt x="13465" y="21561"/>
                  <a:pt x="17616" y="17759"/>
                  <a:pt x="18881" y="12406"/>
                </a:cubicBezTo>
                <a:cubicBezTo>
                  <a:pt x="19839" y="12252"/>
                  <a:pt x="20622" y="11719"/>
                  <a:pt x="21217" y="10816"/>
                </a:cubicBezTo>
                <a:cubicBezTo>
                  <a:pt x="21458" y="10450"/>
                  <a:pt x="21504" y="9912"/>
                  <a:pt x="21332" y="9477"/>
                </a:cubicBezTo>
                <a:cubicBezTo>
                  <a:pt x="21256" y="9286"/>
                  <a:pt x="21145" y="9134"/>
                  <a:pt x="21014" y="9030"/>
                </a:cubicBezTo>
                <a:close/>
              </a:path>
            </a:pathLst>
          </a:custGeom>
          <a:solidFill>
            <a:srgbClr val="FFFFFF"/>
          </a:solidFill>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17" name="Shape"/>
          <p:cNvSpPr>
            <a:spLocks noGrp="1"/>
          </p:cNvSpPr>
          <p:nvPr>
            <p:ph type="body" sz="quarter" idx="31" hasCustomPrompt="1"/>
          </p:nvPr>
        </p:nvSpPr>
        <p:spPr>
          <a:xfrm>
            <a:off x="6064259" y="4304958"/>
            <a:ext cx="876282" cy="819529"/>
          </a:xfrm>
          <a:custGeom>
            <a:avLst/>
            <a:gdLst/>
            <a:ahLst/>
            <a:cxnLst>
              <a:cxn ang="0">
                <a:pos x="wd2" y="hd2"/>
              </a:cxn>
              <a:cxn ang="5400000">
                <a:pos x="wd2" y="hd2"/>
              </a:cxn>
              <a:cxn ang="10800000">
                <a:pos x="wd2" y="hd2"/>
              </a:cxn>
              <a:cxn ang="16200000">
                <a:pos x="wd2" y="hd2"/>
              </a:cxn>
            </a:cxnLst>
            <a:rect l="0" t="0" r="r" b="b"/>
            <a:pathLst>
              <a:path w="21600" h="21600" extrusionOk="0">
                <a:moveTo>
                  <a:pt x="9720" y="9779"/>
                </a:moveTo>
                <a:lnTo>
                  <a:pt x="8857" y="9779"/>
                </a:lnTo>
                <a:cubicBezTo>
                  <a:pt x="8338" y="9779"/>
                  <a:pt x="7918" y="10229"/>
                  <a:pt x="7918" y="10783"/>
                </a:cubicBezTo>
                <a:lnTo>
                  <a:pt x="7918" y="13994"/>
                </a:lnTo>
                <a:cubicBezTo>
                  <a:pt x="7918" y="14548"/>
                  <a:pt x="8338" y="14998"/>
                  <a:pt x="8857" y="14998"/>
                </a:cubicBezTo>
                <a:lnTo>
                  <a:pt x="9716" y="14998"/>
                </a:lnTo>
                <a:lnTo>
                  <a:pt x="9701" y="19592"/>
                </a:lnTo>
                <a:lnTo>
                  <a:pt x="2817" y="19592"/>
                </a:lnTo>
                <a:cubicBezTo>
                  <a:pt x="2299" y="19592"/>
                  <a:pt x="1878" y="19141"/>
                  <a:pt x="1878" y="18587"/>
                </a:cubicBezTo>
                <a:lnTo>
                  <a:pt x="1878" y="3013"/>
                </a:lnTo>
                <a:cubicBezTo>
                  <a:pt x="1878" y="2459"/>
                  <a:pt x="2299" y="2008"/>
                  <a:pt x="2817" y="2008"/>
                </a:cubicBezTo>
                <a:lnTo>
                  <a:pt x="18783" y="2008"/>
                </a:lnTo>
                <a:cubicBezTo>
                  <a:pt x="19301" y="2008"/>
                  <a:pt x="19722" y="2459"/>
                  <a:pt x="19722" y="3013"/>
                </a:cubicBezTo>
                <a:lnTo>
                  <a:pt x="19722" y="18587"/>
                </a:lnTo>
                <a:cubicBezTo>
                  <a:pt x="19722" y="19141"/>
                  <a:pt x="19301" y="19592"/>
                  <a:pt x="18783" y="19592"/>
                </a:cubicBezTo>
                <a:lnTo>
                  <a:pt x="15031" y="19592"/>
                </a:lnTo>
                <a:lnTo>
                  <a:pt x="15029" y="14998"/>
                </a:lnTo>
                <a:lnTo>
                  <a:pt x="16664" y="14998"/>
                </a:lnTo>
                <a:cubicBezTo>
                  <a:pt x="17183" y="14998"/>
                  <a:pt x="17603" y="14548"/>
                  <a:pt x="17603" y="13994"/>
                </a:cubicBezTo>
                <a:lnTo>
                  <a:pt x="17603" y="10783"/>
                </a:lnTo>
                <a:cubicBezTo>
                  <a:pt x="17603" y="10229"/>
                  <a:pt x="17183" y="9779"/>
                  <a:pt x="16664" y="9779"/>
                </a:cubicBezTo>
                <a:lnTo>
                  <a:pt x="15201" y="9779"/>
                </a:lnTo>
                <a:lnTo>
                  <a:pt x="15200" y="8747"/>
                </a:lnTo>
                <a:cubicBezTo>
                  <a:pt x="15200" y="8695"/>
                  <a:pt x="15199" y="8636"/>
                  <a:pt x="15199" y="8579"/>
                </a:cubicBezTo>
                <a:cubicBezTo>
                  <a:pt x="15223" y="8578"/>
                  <a:pt x="15250" y="8577"/>
                  <a:pt x="15280" y="8577"/>
                </a:cubicBezTo>
                <a:lnTo>
                  <a:pt x="16664" y="8577"/>
                </a:lnTo>
                <a:cubicBezTo>
                  <a:pt x="17183" y="8577"/>
                  <a:pt x="17603" y="8127"/>
                  <a:pt x="17603" y="7573"/>
                </a:cubicBezTo>
                <a:lnTo>
                  <a:pt x="17603" y="4362"/>
                </a:lnTo>
                <a:cubicBezTo>
                  <a:pt x="17603" y="3808"/>
                  <a:pt x="17183" y="3358"/>
                  <a:pt x="16664" y="3358"/>
                </a:cubicBezTo>
                <a:lnTo>
                  <a:pt x="14388" y="3358"/>
                </a:lnTo>
                <a:cubicBezTo>
                  <a:pt x="11290" y="3358"/>
                  <a:pt x="9720" y="5128"/>
                  <a:pt x="9720" y="8620"/>
                </a:cubicBezTo>
                <a:cubicBezTo>
                  <a:pt x="9720" y="8620"/>
                  <a:pt x="9720" y="9779"/>
                  <a:pt x="9720" y="9779"/>
                </a:cubicBezTo>
                <a:close/>
                <a:moveTo>
                  <a:pt x="10525" y="21588"/>
                </a:moveTo>
                <a:cubicBezTo>
                  <a:pt x="10561" y="21592"/>
                  <a:pt x="10596" y="21600"/>
                  <a:pt x="10633" y="21600"/>
                </a:cubicBezTo>
                <a:cubicBezTo>
                  <a:pt x="10634" y="21600"/>
                  <a:pt x="10635" y="21600"/>
                  <a:pt x="10636" y="21600"/>
                </a:cubicBezTo>
                <a:cubicBezTo>
                  <a:pt x="11153" y="21600"/>
                  <a:pt x="11574" y="21153"/>
                  <a:pt x="11576" y="20599"/>
                </a:cubicBezTo>
                <a:lnTo>
                  <a:pt x="11598" y="13997"/>
                </a:lnTo>
                <a:cubicBezTo>
                  <a:pt x="11599" y="13731"/>
                  <a:pt x="11500" y="13474"/>
                  <a:pt x="11324" y="13285"/>
                </a:cubicBezTo>
                <a:cubicBezTo>
                  <a:pt x="11148" y="13096"/>
                  <a:pt x="10908" y="12990"/>
                  <a:pt x="10659" y="12990"/>
                </a:cubicBezTo>
                <a:lnTo>
                  <a:pt x="9796" y="12990"/>
                </a:lnTo>
                <a:lnTo>
                  <a:pt x="9796" y="11787"/>
                </a:lnTo>
                <a:lnTo>
                  <a:pt x="10659" y="11787"/>
                </a:lnTo>
                <a:cubicBezTo>
                  <a:pt x="11177" y="11787"/>
                  <a:pt x="11598" y="11338"/>
                  <a:pt x="11598" y="10783"/>
                </a:cubicBezTo>
                <a:lnTo>
                  <a:pt x="11598" y="8620"/>
                </a:lnTo>
                <a:cubicBezTo>
                  <a:pt x="11598" y="6248"/>
                  <a:pt x="12354" y="5366"/>
                  <a:pt x="14388" y="5366"/>
                </a:cubicBezTo>
                <a:lnTo>
                  <a:pt x="15725" y="5366"/>
                </a:lnTo>
                <a:lnTo>
                  <a:pt x="15725" y="6569"/>
                </a:lnTo>
                <a:lnTo>
                  <a:pt x="15280" y="6569"/>
                </a:lnTo>
                <a:cubicBezTo>
                  <a:pt x="14848" y="6569"/>
                  <a:pt x="14223" y="6624"/>
                  <a:pt x="13777" y="7105"/>
                </a:cubicBezTo>
                <a:cubicBezTo>
                  <a:pt x="13312" y="7607"/>
                  <a:pt x="13317" y="8250"/>
                  <a:pt x="13322" y="8766"/>
                </a:cubicBezTo>
                <a:lnTo>
                  <a:pt x="13323" y="10783"/>
                </a:lnTo>
                <a:cubicBezTo>
                  <a:pt x="13323" y="11338"/>
                  <a:pt x="13743" y="11787"/>
                  <a:pt x="14262" y="11787"/>
                </a:cubicBezTo>
                <a:lnTo>
                  <a:pt x="15725" y="11787"/>
                </a:lnTo>
                <a:lnTo>
                  <a:pt x="15725" y="12990"/>
                </a:lnTo>
                <a:lnTo>
                  <a:pt x="14089" y="12990"/>
                </a:lnTo>
                <a:cubicBezTo>
                  <a:pt x="13840" y="12990"/>
                  <a:pt x="13601" y="13096"/>
                  <a:pt x="13425" y="13284"/>
                </a:cubicBezTo>
                <a:cubicBezTo>
                  <a:pt x="13249" y="13473"/>
                  <a:pt x="13150" y="13728"/>
                  <a:pt x="13150" y="13994"/>
                </a:cubicBezTo>
                <a:lnTo>
                  <a:pt x="13153" y="20596"/>
                </a:lnTo>
                <a:cubicBezTo>
                  <a:pt x="13153" y="21151"/>
                  <a:pt x="13574" y="21600"/>
                  <a:pt x="14092" y="21600"/>
                </a:cubicBezTo>
                <a:cubicBezTo>
                  <a:pt x="14092" y="21600"/>
                  <a:pt x="14093" y="21600"/>
                  <a:pt x="14093" y="21600"/>
                </a:cubicBezTo>
                <a:cubicBezTo>
                  <a:pt x="14124" y="21600"/>
                  <a:pt x="14153" y="21593"/>
                  <a:pt x="14183" y="21590"/>
                </a:cubicBezTo>
                <a:cubicBezTo>
                  <a:pt x="14213" y="21593"/>
                  <a:pt x="14243" y="21600"/>
                  <a:pt x="14274" y="21600"/>
                </a:cubicBezTo>
                <a:lnTo>
                  <a:pt x="18783" y="21600"/>
                </a:lnTo>
                <a:cubicBezTo>
                  <a:pt x="20336" y="21600"/>
                  <a:pt x="21600" y="20248"/>
                  <a:pt x="21600" y="18587"/>
                </a:cubicBezTo>
                <a:lnTo>
                  <a:pt x="21600" y="3013"/>
                </a:lnTo>
                <a:cubicBezTo>
                  <a:pt x="21600" y="1352"/>
                  <a:pt x="20336" y="0"/>
                  <a:pt x="18783" y="0"/>
                </a:cubicBezTo>
                <a:lnTo>
                  <a:pt x="2817" y="0"/>
                </a:lnTo>
                <a:cubicBezTo>
                  <a:pt x="1264" y="0"/>
                  <a:pt x="0" y="1352"/>
                  <a:pt x="0" y="3013"/>
                </a:cubicBezTo>
                <a:lnTo>
                  <a:pt x="0" y="18587"/>
                </a:lnTo>
                <a:cubicBezTo>
                  <a:pt x="0" y="20248"/>
                  <a:pt x="1264" y="21600"/>
                  <a:pt x="2817" y="21600"/>
                </a:cubicBezTo>
                <a:lnTo>
                  <a:pt x="10413" y="21600"/>
                </a:lnTo>
                <a:cubicBezTo>
                  <a:pt x="10451" y="21600"/>
                  <a:pt x="10488" y="21593"/>
                  <a:pt x="10525" y="21588"/>
                </a:cubicBezTo>
                <a:close/>
              </a:path>
            </a:pathLst>
          </a:custGeom>
          <a:solidFill>
            <a:srgbClr val="FFFFFF"/>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18" name="Shape"/>
          <p:cNvSpPr>
            <a:spLocks noGrp="1"/>
          </p:cNvSpPr>
          <p:nvPr>
            <p:ph type="body" sz="quarter" idx="32" hasCustomPrompt="1"/>
          </p:nvPr>
        </p:nvSpPr>
        <p:spPr>
          <a:xfrm>
            <a:off x="3067452" y="5233703"/>
            <a:ext cx="570696" cy="570705"/>
          </a:xfrm>
          <a:custGeom>
            <a:avLst/>
            <a:gdLst/>
            <a:ahLst/>
            <a:cxnLst>
              <a:cxn ang="0">
                <a:pos x="wd2" y="hd2"/>
              </a:cxn>
              <a:cxn ang="5400000">
                <a:pos x="wd2" y="hd2"/>
              </a:cxn>
              <a:cxn ang="10800000">
                <a:pos x="wd2" y="hd2"/>
              </a:cxn>
              <a:cxn ang="16200000">
                <a:pos x="wd2" y="hd2"/>
              </a:cxn>
            </a:cxnLst>
            <a:rect l="0" t="0" r="r" b="b"/>
            <a:pathLst>
              <a:path w="21600" h="21600" extrusionOk="0">
                <a:moveTo>
                  <a:pt x="19680" y="15629"/>
                </a:moveTo>
                <a:cubicBezTo>
                  <a:pt x="19680" y="17863"/>
                  <a:pt x="17863" y="19680"/>
                  <a:pt x="15629" y="19680"/>
                </a:cubicBezTo>
                <a:lnTo>
                  <a:pt x="5971" y="19680"/>
                </a:lnTo>
                <a:cubicBezTo>
                  <a:pt x="3737" y="19680"/>
                  <a:pt x="1920" y="17863"/>
                  <a:pt x="1920" y="15629"/>
                </a:cubicBezTo>
                <a:lnTo>
                  <a:pt x="1920" y="5971"/>
                </a:lnTo>
                <a:cubicBezTo>
                  <a:pt x="1920" y="3737"/>
                  <a:pt x="3737" y="1920"/>
                  <a:pt x="5971" y="1920"/>
                </a:cubicBezTo>
                <a:lnTo>
                  <a:pt x="15629" y="1920"/>
                </a:lnTo>
                <a:cubicBezTo>
                  <a:pt x="17863" y="1920"/>
                  <a:pt x="19680" y="3737"/>
                  <a:pt x="19680" y="5971"/>
                </a:cubicBezTo>
                <a:cubicBezTo>
                  <a:pt x="19680" y="5971"/>
                  <a:pt x="19680" y="15629"/>
                  <a:pt x="19680" y="15629"/>
                </a:cubicBezTo>
                <a:close/>
                <a:moveTo>
                  <a:pt x="15629" y="0"/>
                </a:moveTo>
                <a:lnTo>
                  <a:pt x="5971" y="0"/>
                </a:lnTo>
                <a:cubicBezTo>
                  <a:pt x="2679" y="0"/>
                  <a:pt x="0" y="2679"/>
                  <a:pt x="0" y="5971"/>
                </a:cubicBezTo>
                <a:lnTo>
                  <a:pt x="0" y="15629"/>
                </a:lnTo>
                <a:cubicBezTo>
                  <a:pt x="0" y="18921"/>
                  <a:pt x="2679" y="21600"/>
                  <a:pt x="5971" y="21600"/>
                </a:cubicBezTo>
                <a:lnTo>
                  <a:pt x="15629" y="21600"/>
                </a:lnTo>
                <a:cubicBezTo>
                  <a:pt x="18921" y="21600"/>
                  <a:pt x="21600" y="18921"/>
                  <a:pt x="21600" y="15629"/>
                </a:cubicBezTo>
                <a:lnTo>
                  <a:pt x="21600" y="5971"/>
                </a:lnTo>
                <a:cubicBezTo>
                  <a:pt x="21600" y="2679"/>
                  <a:pt x="18921" y="0"/>
                  <a:pt x="15629" y="0"/>
                </a:cubicBezTo>
                <a:close/>
                <a:moveTo>
                  <a:pt x="10800" y="14987"/>
                </a:moveTo>
                <a:cubicBezTo>
                  <a:pt x="8491" y="14987"/>
                  <a:pt x="6613" y="13109"/>
                  <a:pt x="6613" y="10800"/>
                </a:cubicBezTo>
                <a:cubicBezTo>
                  <a:pt x="6613" y="8491"/>
                  <a:pt x="8491" y="6613"/>
                  <a:pt x="10800" y="6613"/>
                </a:cubicBezTo>
                <a:cubicBezTo>
                  <a:pt x="13109" y="6613"/>
                  <a:pt x="14987" y="8491"/>
                  <a:pt x="14987" y="10800"/>
                </a:cubicBezTo>
                <a:cubicBezTo>
                  <a:pt x="14987" y="13109"/>
                  <a:pt x="13109" y="14987"/>
                  <a:pt x="10800" y="14987"/>
                </a:cubicBezTo>
                <a:close/>
                <a:moveTo>
                  <a:pt x="10800" y="4693"/>
                </a:moveTo>
                <a:cubicBezTo>
                  <a:pt x="7433" y="4693"/>
                  <a:pt x="4693" y="7432"/>
                  <a:pt x="4693" y="10800"/>
                </a:cubicBezTo>
                <a:cubicBezTo>
                  <a:pt x="4693" y="14168"/>
                  <a:pt x="7433" y="16907"/>
                  <a:pt x="10800" y="16907"/>
                </a:cubicBezTo>
                <a:cubicBezTo>
                  <a:pt x="14168" y="16907"/>
                  <a:pt x="16907" y="14168"/>
                  <a:pt x="16907" y="10800"/>
                </a:cubicBezTo>
                <a:cubicBezTo>
                  <a:pt x="16907" y="7432"/>
                  <a:pt x="14168" y="4693"/>
                  <a:pt x="10800" y="4693"/>
                </a:cubicBezTo>
                <a:close/>
                <a:moveTo>
                  <a:pt x="16867" y="4925"/>
                </a:moveTo>
                <a:cubicBezTo>
                  <a:pt x="16818" y="4974"/>
                  <a:pt x="16725" y="4974"/>
                  <a:pt x="16676" y="4925"/>
                </a:cubicBezTo>
                <a:cubicBezTo>
                  <a:pt x="16622" y="4872"/>
                  <a:pt x="16622" y="4785"/>
                  <a:pt x="16675" y="4733"/>
                </a:cubicBezTo>
                <a:cubicBezTo>
                  <a:pt x="16700" y="4708"/>
                  <a:pt x="16736" y="4693"/>
                  <a:pt x="16771" y="4693"/>
                </a:cubicBezTo>
                <a:cubicBezTo>
                  <a:pt x="16807" y="4693"/>
                  <a:pt x="16843" y="4708"/>
                  <a:pt x="16868" y="4733"/>
                </a:cubicBezTo>
                <a:cubicBezTo>
                  <a:pt x="16921" y="4786"/>
                  <a:pt x="16920" y="4872"/>
                  <a:pt x="16867" y="4925"/>
                </a:cubicBezTo>
                <a:close/>
                <a:moveTo>
                  <a:pt x="16772" y="3044"/>
                </a:moveTo>
                <a:cubicBezTo>
                  <a:pt x="16295" y="3044"/>
                  <a:pt x="15847" y="3230"/>
                  <a:pt x="15510" y="3567"/>
                </a:cubicBezTo>
                <a:cubicBezTo>
                  <a:pt x="14814" y="4263"/>
                  <a:pt x="14814" y="5395"/>
                  <a:pt x="15510" y="6090"/>
                </a:cubicBezTo>
                <a:cubicBezTo>
                  <a:pt x="15847" y="6427"/>
                  <a:pt x="16295" y="6613"/>
                  <a:pt x="16771" y="6613"/>
                </a:cubicBezTo>
                <a:cubicBezTo>
                  <a:pt x="17248" y="6613"/>
                  <a:pt x="17696" y="6427"/>
                  <a:pt x="18033" y="6090"/>
                </a:cubicBezTo>
                <a:cubicBezTo>
                  <a:pt x="18728" y="5394"/>
                  <a:pt x="18729" y="4263"/>
                  <a:pt x="18033" y="3567"/>
                </a:cubicBezTo>
                <a:cubicBezTo>
                  <a:pt x="17696" y="3230"/>
                  <a:pt x="17248" y="3044"/>
                  <a:pt x="16772" y="3044"/>
                </a:cubicBezTo>
                <a:close/>
              </a:path>
            </a:pathLst>
          </a:custGeom>
          <a:solidFill>
            <a:srgbClr val="FFFFFF"/>
          </a:solidFill>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19" name="Shape"/>
          <p:cNvSpPr>
            <a:spLocks noGrp="1"/>
          </p:cNvSpPr>
          <p:nvPr>
            <p:ph type="body" sz="quarter" idx="33" hasCustomPrompt="1"/>
          </p:nvPr>
        </p:nvSpPr>
        <p:spPr>
          <a:xfrm>
            <a:off x="9366652" y="5233739"/>
            <a:ext cx="570697" cy="570633"/>
          </a:xfrm>
          <a:custGeom>
            <a:avLst/>
            <a:gdLst/>
            <a:ahLst/>
            <a:cxnLst>
              <a:cxn ang="0">
                <a:pos x="wd2" y="hd2"/>
              </a:cxn>
              <a:cxn ang="5400000">
                <a:pos x="wd2" y="hd2"/>
              </a:cxn>
              <a:cxn ang="10800000">
                <a:pos x="wd2" y="hd2"/>
              </a:cxn>
              <a:cxn ang="16200000">
                <a:pos x="wd2" y="hd2"/>
              </a:cxn>
            </a:cxnLst>
            <a:rect l="0" t="0" r="r" b="b"/>
            <a:pathLst>
              <a:path w="21600" h="21600" extrusionOk="0">
                <a:moveTo>
                  <a:pt x="15187" y="19642"/>
                </a:moveTo>
                <a:cubicBezTo>
                  <a:pt x="14451" y="19642"/>
                  <a:pt x="13722" y="19462"/>
                  <a:pt x="13079" y="19120"/>
                </a:cubicBezTo>
                <a:cubicBezTo>
                  <a:pt x="12937" y="19045"/>
                  <a:pt x="12779" y="19006"/>
                  <a:pt x="12620" y="19006"/>
                </a:cubicBezTo>
                <a:cubicBezTo>
                  <a:pt x="12562" y="19006"/>
                  <a:pt x="12504" y="19011"/>
                  <a:pt x="12447" y="19021"/>
                </a:cubicBezTo>
                <a:cubicBezTo>
                  <a:pt x="11938" y="19113"/>
                  <a:pt x="11419" y="19160"/>
                  <a:pt x="10905" y="19160"/>
                </a:cubicBezTo>
                <a:cubicBezTo>
                  <a:pt x="6279" y="19160"/>
                  <a:pt x="2516" y="15455"/>
                  <a:pt x="2516" y="10902"/>
                </a:cubicBezTo>
                <a:cubicBezTo>
                  <a:pt x="2516" y="10338"/>
                  <a:pt x="2572" y="9780"/>
                  <a:pt x="2684" y="9245"/>
                </a:cubicBezTo>
                <a:cubicBezTo>
                  <a:pt x="2734" y="9005"/>
                  <a:pt x="2692" y="8755"/>
                  <a:pt x="2567" y="8544"/>
                </a:cubicBezTo>
                <a:cubicBezTo>
                  <a:pt x="2168" y="7874"/>
                  <a:pt x="1958" y="7111"/>
                  <a:pt x="1958" y="6336"/>
                </a:cubicBezTo>
                <a:cubicBezTo>
                  <a:pt x="1958" y="3922"/>
                  <a:pt x="3956" y="1958"/>
                  <a:pt x="6412" y="1958"/>
                </a:cubicBezTo>
                <a:cubicBezTo>
                  <a:pt x="7254" y="1958"/>
                  <a:pt x="8074" y="2192"/>
                  <a:pt x="8784" y="2634"/>
                </a:cubicBezTo>
                <a:cubicBezTo>
                  <a:pt x="8989" y="2761"/>
                  <a:pt x="9233" y="2808"/>
                  <a:pt x="9469" y="2767"/>
                </a:cubicBezTo>
                <a:cubicBezTo>
                  <a:pt x="9937" y="2686"/>
                  <a:pt x="10420" y="2645"/>
                  <a:pt x="10905" y="2645"/>
                </a:cubicBezTo>
                <a:cubicBezTo>
                  <a:pt x="15530" y="2645"/>
                  <a:pt x="19294" y="6349"/>
                  <a:pt x="19294" y="10902"/>
                </a:cubicBezTo>
                <a:cubicBezTo>
                  <a:pt x="19294" y="11499"/>
                  <a:pt x="19229" y="12094"/>
                  <a:pt x="19100" y="12671"/>
                </a:cubicBezTo>
                <a:cubicBezTo>
                  <a:pt x="19050" y="12892"/>
                  <a:pt x="19079" y="13124"/>
                  <a:pt x="19181" y="13326"/>
                </a:cubicBezTo>
                <a:cubicBezTo>
                  <a:pt x="19487" y="13931"/>
                  <a:pt x="19642" y="14583"/>
                  <a:pt x="19642" y="15264"/>
                </a:cubicBezTo>
                <a:cubicBezTo>
                  <a:pt x="19642" y="17678"/>
                  <a:pt x="17644" y="19642"/>
                  <a:pt x="15187" y="19642"/>
                </a:cubicBezTo>
                <a:close/>
                <a:moveTo>
                  <a:pt x="21252" y="10902"/>
                </a:moveTo>
                <a:cubicBezTo>
                  <a:pt x="21252" y="5270"/>
                  <a:pt x="16610" y="687"/>
                  <a:pt x="10905" y="687"/>
                </a:cubicBezTo>
                <a:cubicBezTo>
                  <a:pt x="10431" y="687"/>
                  <a:pt x="9959" y="719"/>
                  <a:pt x="9495" y="783"/>
                </a:cubicBezTo>
                <a:cubicBezTo>
                  <a:pt x="8552" y="269"/>
                  <a:pt x="7494" y="0"/>
                  <a:pt x="6412" y="0"/>
                </a:cubicBezTo>
                <a:cubicBezTo>
                  <a:pt x="2876" y="0"/>
                  <a:pt x="0" y="2842"/>
                  <a:pt x="0" y="6336"/>
                </a:cubicBezTo>
                <a:cubicBezTo>
                  <a:pt x="0" y="7336"/>
                  <a:pt x="241" y="8322"/>
                  <a:pt x="699" y="9210"/>
                </a:cubicBezTo>
                <a:cubicBezTo>
                  <a:pt x="605" y="9763"/>
                  <a:pt x="558" y="10330"/>
                  <a:pt x="558" y="10902"/>
                </a:cubicBezTo>
                <a:cubicBezTo>
                  <a:pt x="558" y="16535"/>
                  <a:pt x="5200" y="21118"/>
                  <a:pt x="10905" y="21118"/>
                </a:cubicBezTo>
                <a:cubicBezTo>
                  <a:pt x="11425" y="21118"/>
                  <a:pt x="11950" y="21079"/>
                  <a:pt x="12468" y="21002"/>
                </a:cubicBezTo>
                <a:cubicBezTo>
                  <a:pt x="13314" y="21394"/>
                  <a:pt x="14247" y="21600"/>
                  <a:pt x="15187" y="21600"/>
                </a:cubicBezTo>
                <a:cubicBezTo>
                  <a:pt x="18723" y="21600"/>
                  <a:pt x="21600" y="18758"/>
                  <a:pt x="21600" y="15264"/>
                </a:cubicBezTo>
                <a:cubicBezTo>
                  <a:pt x="21600" y="14392"/>
                  <a:pt x="21425" y="13552"/>
                  <a:pt x="21079" y="12762"/>
                </a:cubicBezTo>
                <a:cubicBezTo>
                  <a:pt x="21194" y="12152"/>
                  <a:pt x="21252" y="11528"/>
                  <a:pt x="21252" y="10902"/>
                </a:cubicBezTo>
                <a:close/>
                <a:moveTo>
                  <a:pt x="14724" y="15027"/>
                </a:moveTo>
                <a:cubicBezTo>
                  <a:pt x="14407" y="15483"/>
                  <a:pt x="13923" y="15852"/>
                  <a:pt x="13289" y="16122"/>
                </a:cubicBezTo>
                <a:cubicBezTo>
                  <a:pt x="12603" y="16412"/>
                  <a:pt x="11768" y="16558"/>
                  <a:pt x="10808" y="16558"/>
                </a:cubicBezTo>
                <a:cubicBezTo>
                  <a:pt x="9660" y="16558"/>
                  <a:pt x="8714" y="16362"/>
                  <a:pt x="8004" y="15977"/>
                </a:cubicBezTo>
                <a:cubicBezTo>
                  <a:pt x="7524" y="15713"/>
                  <a:pt x="7131" y="15358"/>
                  <a:pt x="6833" y="14921"/>
                </a:cubicBezTo>
                <a:cubicBezTo>
                  <a:pt x="6570" y="14533"/>
                  <a:pt x="6430" y="14218"/>
                  <a:pt x="6417" y="13985"/>
                </a:cubicBezTo>
                <a:cubicBezTo>
                  <a:pt x="6422" y="13981"/>
                  <a:pt x="6428" y="13976"/>
                  <a:pt x="6435" y="13970"/>
                </a:cubicBezTo>
                <a:cubicBezTo>
                  <a:pt x="6508" y="13911"/>
                  <a:pt x="6622" y="13882"/>
                  <a:pt x="6775" y="13882"/>
                </a:cubicBezTo>
                <a:cubicBezTo>
                  <a:pt x="6879" y="13882"/>
                  <a:pt x="6956" y="13900"/>
                  <a:pt x="7003" y="13934"/>
                </a:cubicBezTo>
                <a:cubicBezTo>
                  <a:pt x="7160" y="14053"/>
                  <a:pt x="7743" y="14635"/>
                  <a:pt x="7867" y="14796"/>
                </a:cubicBezTo>
                <a:cubicBezTo>
                  <a:pt x="8144" y="15158"/>
                  <a:pt x="8526" y="15452"/>
                  <a:pt x="8999" y="15672"/>
                </a:cubicBezTo>
                <a:cubicBezTo>
                  <a:pt x="9462" y="15887"/>
                  <a:pt x="10048" y="15996"/>
                  <a:pt x="10741" y="15996"/>
                </a:cubicBezTo>
                <a:cubicBezTo>
                  <a:pt x="11696" y="15996"/>
                  <a:pt x="12500" y="15781"/>
                  <a:pt x="13131" y="15358"/>
                </a:cubicBezTo>
                <a:cubicBezTo>
                  <a:pt x="14049" y="14742"/>
                  <a:pt x="14241" y="13965"/>
                  <a:pt x="14241" y="13423"/>
                </a:cubicBezTo>
                <a:cubicBezTo>
                  <a:pt x="14241" y="12797"/>
                  <a:pt x="14010" y="12253"/>
                  <a:pt x="13571" y="11849"/>
                </a:cubicBezTo>
                <a:cubicBezTo>
                  <a:pt x="13214" y="11519"/>
                  <a:pt x="12758" y="11269"/>
                  <a:pt x="12219" y="11104"/>
                </a:cubicBezTo>
                <a:cubicBezTo>
                  <a:pt x="11779" y="10969"/>
                  <a:pt x="11184" y="10823"/>
                  <a:pt x="10455" y="10673"/>
                </a:cubicBezTo>
                <a:cubicBezTo>
                  <a:pt x="9558" y="10484"/>
                  <a:pt x="8810" y="10265"/>
                  <a:pt x="8232" y="10023"/>
                </a:cubicBezTo>
                <a:cubicBezTo>
                  <a:pt x="7725" y="9810"/>
                  <a:pt x="7325" y="9526"/>
                  <a:pt x="7042" y="9179"/>
                </a:cubicBezTo>
                <a:cubicBezTo>
                  <a:pt x="6790" y="8869"/>
                  <a:pt x="6668" y="8481"/>
                  <a:pt x="6668" y="7992"/>
                </a:cubicBezTo>
                <a:cubicBezTo>
                  <a:pt x="6668" y="7438"/>
                  <a:pt x="6849" y="6781"/>
                  <a:pt x="7091" y="6464"/>
                </a:cubicBezTo>
                <a:cubicBezTo>
                  <a:pt x="7386" y="6075"/>
                  <a:pt x="7836" y="5766"/>
                  <a:pt x="8431" y="5544"/>
                </a:cubicBezTo>
                <a:cubicBezTo>
                  <a:pt x="9081" y="5301"/>
                  <a:pt x="9869" y="5177"/>
                  <a:pt x="10773" y="5177"/>
                </a:cubicBezTo>
                <a:cubicBezTo>
                  <a:pt x="11490" y="5177"/>
                  <a:pt x="12110" y="5258"/>
                  <a:pt x="12614" y="5415"/>
                </a:cubicBezTo>
                <a:cubicBezTo>
                  <a:pt x="13107" y="5572"/>
                  <a:pt x="13511" y="5773"/>
                  <a:pt x="13815" y="6013"/>
                </a:cubicBezTo>
                <a:cubicBezTo>
                  <a:pt x="14112" y="6247"/>
                  <a:pt x="14324" y="6482"/>
                  <a:pt x="14446" y="6714"/>
                </a:cubicBezTo>
                <a:cubicBezTo>
                  <a:pt x="14476" y="6769"/>
                  <a:pt x="14495" y="6822"/>
                  <a:pt x="14508" y="6866"/>
                </a:cubicBezTo>
                <a:cubicBezTo>
                  <a:pt x="14434" y="6923"/>
                  <a:pt x="14372" y="6945"/>
                  <a:pt x="14350" y="6945"/>
                </a:cubicBezTo>
                <a:cubicBezTo>
                  <a:pt x="14259" y="6945"/>
                  <a:pt x="14218" y="6935"/>
                  <a:pt x="14216" y="6938"/>
                </a:cubicBezTo>
                <a:cubicBezTo>
                  <a:pt x="14189" y="6914"/>
                  <a:pt x="14161" y="6892"/>
                  <a:pt x="14131" y="6871"/>
                </a:cubicBezTo>
                <a:cubicBezTo>
                  <a:pt x="14055" y="6818"/>
                  <a:pt x="13972" y="6749"/>
                  <a:pt x="13872" y="6668"/>
                </a:cubicBezTo>
                <a:cubicBezTo>
                  <a:pt x="13767" y="6583"/>
                  <a:pt x="13648" y="6487"/>
                  <a:pt x="13509" y="6379"/>
                </a:cubicBezTo>
                <a:cubicBezTo>
                  <a:pt x="12847" y="5833"/>
                  <a:pt x="11401" y="5543"/>
                  <a:pt x="10597" y="5543"/>
                </a:cubicBezTo>
                <a:cubicBezTo>
                  <a:pt x="9749" y="5543"/>
                  <a:pt x="9037" y="5725"/>
                  <a:pt x="8482" y="6083"/>
                </a:cubicBezTo>
                <a:cubicBezTo>
                  <a:pt x="7641" y="6624"/>
                  <a:pt x="7464" y="7299"/>
                  <a:pt x="7464" y="7769"/>
                </a:cubicBezTo>
                <a:cubicBezTo>
                  <a:pt x="7464" y="8199"/>
                  <a:pt x="7606" y="8596"/>
                  <a:pt x="7872" y="8915"/>
                </a:cubicBezTo>
                <a:cubicBezTo>
                  <a:pt x="8089" y="9178"/>
                  <a:pt x="8380" y="9400"/>
                  <a:pt x="8735" y="9576"/>
                </a:cubicBezTo>
                <a:cubicBezTo>
                  <a:pt x="9033" y="9723"/>
                  <a:pt x="9341" y="9841"/>
                  <a:pt x="9652" y="9926"/>
                </a:cubicBezTo>
                <a:cubicBezTo>
                  <a:pt x="9913" y="9997"/>
                  <a:pt x="10340" y="10100"/>
                  <a:pt x="10975" y="10245"/>
                </a:cubicBezTo>
                <a:cubicBezTo>
                  <a:pt x="11677" y="10392"/>
                  <a:pt x="12326" y="10559"/>
                  <a:pt x="12906" y="10742"/>
                </a:cubicBezTo>
                <a:cubicBezTo>
                  <a:pt x="13435" y="10907"/>
                  <a:pt x="13882" y="11106"/>
                  <a:pt x="14239" y="11335"/>
                </a:cubicBezTo>
                <a:cubicBezTo>
                  <a:pt x="14541" y="11528"/>
                  <a:pt x="14779" y="11774"/>
                  <a:pt x="14947" y="12067"/>
                </a:cubicBezTo>
                <a:cubicBezTo>
                  <a:pt x="15109" y="12349"/>
                  <a:pt x="15190" y="12718"/>
                  <a:pt x="15190" y="13164"/>
                </a:cubicBezTo>
                <a:cubicBezTo>
                  <a:pt x="15190" y="13820"/>
                  <a:pt x="14981" y="14657"/>
                  <a:pt x="14724" y="15027"/>
                </a:cubicBezTo>
                <a:close/>
                <a:moveTo>
                  <a:pt x="15293" y="9686"/>
                </a:moveTo>
                <a:cubicBezTo>
                  <a:pt x="14792" y="9364"/>
                  <a:pt x="14186" y="9091"/>
                  <a:pt x="13493" y="8874"/>
                </a:cubicBezTo>
                <a:cubicBezTo>
                  <a:pt x="12853" y="8672"/>
                  <a:pt x="12141" y="8488"/>
                  <a:pt x="11394" y="8332"/>
                </a:cubicBezTo>
                <a:cubicBezTo>
                  <a:pt x="10811" y="8199"/>
                  <a:pt x="10398" y="8099"/>
                  <a:pt x="10166" y="8036"/>
                </a:cubicBezTo>
                <a:cubicBezTo>
                  <a:pt x="9978" y="7985"/>
                  <a:pt x="9790" y="7913"/>
                  <a:pt x="9605" y="7821"/>
                </a:cubicBezTo>
                <a:cubicBezTo>
                  <a:pt x="9561" y="7800"/>
                  <a:pt x="9525" y="7779"/>
                  <a:pt x="9496" y="7761"/>
                </a:cubicBezTo>
                <a:cubicBezTo>
                  <a:pt x="9510" y="7751"/>
                  <a:pt x="9525" y="7740"/>
                  <a:pt x="9543" y="7729"/>
                </a:cubicBezTo>
                <a:cubicBezTo>
                  <a:pt x="9774" y="7579"/>
                  <a:pt x="10139" y="7501"/>
                  <a:pt x="10597" y="7501"/>
                </a:cubicBezTo>
                <a:cubicBezTo>
                  <a:pt x="11164" y="7501"/>
                  <a:pt x="12065" y="7749"/>
                  <a:pt x="12255" y="7883"/>
                </a:cubicBezTo>
                <a:cubicBezTo>
                  <a:pt x="12270" y="7896"/>
                  <a:pt x="12285" y="7908"/>
                  <a:pt x="12300" y="7920"/>
                </a:cubicBezTo>
                <a:cubicBezTo>
                  <a:pt x="12431" y="8020"/>
                  <a:pt x="12542" y="8110"/>
                  <a:pt x="12639" y="8189"/>
                </a:cubicBezTo>
                <a:cubicBezTo>
                  <a:pt x="12761" y="8288"/>
                  <a:pt x="12867" y="8373"/>
                  <a:pt x="12963" y="8443"/>
                </a:cubicBezTo>
                <a:cubicBezTo>
                  <a:pt x="13333" y="8753"/>
                  <a:pt x="13787" y="8903"/>
                  <a:pt x="14350" y="8903"/>
                </a:cubicBezTo>
                <a:cubicBezTo>
                  <a:pt x="15014" y="8903"/>
                  <a:pt x="15689" y="8555"/>
                  <a:pt x="16155" y="7971"/>
                </a:cubicBezTo>
                <a:cubicBezTo>
                  <a:pt x="16676" y="7319"/>
                  <a:pt x="16507" y="6420"/>
                  <a:pt x="16176" y="5797"/>
                </a:cubicBezTo>
                <a:cubicBezTo>
                  <a:pt x="15926" y="5324"/>
                  <a:pt x="15539" y="4880"/>
                  <a:pt x="15028" y="4477"/>
                </a:cubicBezTo>
                <a:cubicBezTo>
                  <a:pt x="14539" y="4089"/>
                  <a:pt x="13925" y="3777"/>
                  <a:pt x="13202" y="3548"/>
                </a:cubicBezTo>
                <a:cubicBezTo>
                  <a:pt x="12505" y="3330"/>
                  <a:pt x="11688" y="3219"/>
                  <a:pt x="10773" y="3219"/>
                </a:cubicBezTo>
                <a:cubicBezTo>
                  <a:pt x="9634" y="3219"/>
                  <a:pt x="8615" y="3384"/>
                  <a:pt x="7746" y="3710"/>
                </a:cubicBezTo>
                <a:cubicBezTo>
                  <a:pt x="6799" y="4063"/>
                  <a:pt x="6054" y="4591"/>
                  <a:pt x="5532" y="5279"/>
                </a:cubicBezTo>
                <a:cubicBezTo>
                  <a:pt x="4925" y="6077"/>
                  <a:pt x="4710" y="7239"/>
                  <a:pt x="4710" y="7992"/>
                </a:cubicBezTo>
                <a:cubicBezTo>
                  <a:pt x="4710" y="8936"/>
                  <a:pt x="4983" y="9750"/>
                  <a:pt x="5523" y="10415"/>
                </a:cubicBezTo>
                <a:cubicBezTo>
                  <a:pt x="6012" y="11015"/>
                  <a:pt x="6669" y="11491"/>
                  <a:pt x="7476" y="11829"/>
                </a:cubicBezTo>
                <a:cubicBezTo>
                  <a:pt x="8167" y="12118"/>
                  <a:pt x="9033" y="12374"/>
                  <a:pt x="10055" y="12590"/>
                </a:cubicBezTo>
                <a:cubicBezTo>
                  <a:pt x="10728" y="12729"/>
                  <a:pt x="11262" y="12858"/>
                  <a:pt x="11645" y="12976"/>
                </a:cubicBezTo>
                <a:cubicBezTo>
                  <a:pt x="11899" y="13054"/>
                  <a:pt x="12107" y="13162"/>
                  <a:pt x="12245" y="13290"/>
                </a:cubicBezTo>
                <a:cubicBezTo>
                  <a:pt x="12267" y="13309"/>
                  <a:pt x="12284" y="13325"/>
                  <a:pt x="12284" y="13423"/>
                </a:cubicBezTo>
                <a:cubicBezTo>
                  <a:pt x="12284" y="13477"/>
                  <a:pt x="12284" y="13569"/>
                  <a:pt x="12040" y="13732"/>
                </a:cubicBezTo>
                <a:cubicBezTo>
                  <a:pt x="11738" y="13935"/>
                  <a:pt x="11300" y="14038"/>
                  <a:pt x="10741" y="14038"/>
                </a:cubicBezTo>
                <a:cubicBezTo>
                  <a:pt x="10209" y="14038"/>
                  <a:pt x="9938" y="13949"/>
                  <a:pt x="9823" y="13896"/>
                </a:cubicBezTo>
                <a:cubicBezTo>
                  <a:pt x="9641" y="13812"/>
                  <a:pt x="9503" y="13711"/>
                  <a:pt x="9419" y="13602"/>
                </a:cubicBezTo>
                <a:cubicBezTo>
                  <a:pt x="9195" y="13311"/>
                  <a:pt x="8466" y="12577"/>
                  <a:pt x="8158" y="12353"/>
                </a:cubicBezTo>
                <a:cubicBezTo>
                  <a:pt x="7773" y="12072"/>
                  <a:pt x="7295" y="11924"/>
                  <a:pt x="6775" y="11924"/>
                </a:cubicBezTo>
                <a:cubicBezTo>
                  <a:pt x="6171" y="11924"/>
                  <a:pt x="5627" y="12105"/>
                  <a:pt x="5208" y="12444"/>
                </a:cubicBezTo>
                <a:cubicBezTo>
                  <a:pt x="4725" y="12831"/>
                  <a:pt x="4459" y="13367"/>
                  <a:pt x="4459" y="13952"/>
                </a:cubicBezTo>
                <a:cubicBezTo>
                  <a:pt x="4459" y="14605"/>
                  <a:pt x="4699" y="15263"/>
                  <a:pt x="5214" y="16022"/>
                </a:cubicBezTo>
                <a:cubicBezTo>
                  <a:pt x="5687" y="16716"/>
                  <a:pt x="6307" y="17278"/>
                  <a:pt x="7066" y="17696"/>
                </a:cubicBezTo>
                <a:cubicBezTo>
                  <a:pt x="8072" y="18240"/>
                  <a:pt x="9331" y="18516"/>
                  <a:pt x="10808" y="18516"/>
                </a:cubicBezTo>
                <a:cubicBezTo>
                  <a:pt x="12031" y="18516"/>
                  <a:pt x="13121" y="18318"/>
                  <a:pt x="14053" y="17925"/>
                </a:cubicBezTo>
                <a:cubicBezTo>
                  <a:pt x="15035" y="17506"/>
                  <a:pt x="15802" y="16907"/>
                  <a:pt x="16333" y="16143"/>
                </a:cubicBezTo>
                <a:cubicBezTo>
                  <a:pt x="16896" y="15329"/>
                  <a:pt x="17148" y="14061"/>
                  <a:pt x="17148" y="13164"/>
                </a:cubicBezTo>
                <a:cubicBezTo>
                  <a:pt x="17148" y="12372"/>
                  <a:pt x="16979" y="11676"/>
                  <a:pt x="16645" y="11094"/>
                </a:cubicBezTo>
                <a:cubicBezTo>
                  <a:pt x="16318" y="10522"/>
                  <a:pt x="15862" y="10048"/>
                  <a:pt x="15293" y="9686"/>
                </a:cubicBezTo>
                <a:close/>
              </a:path>
            </a:pathLst>
          </a:custGeom>
          <a:solidFill>
            <a:srgbClr val="FFFFFF"/>
          </a:solidFill>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20" name="Shape"/>
          <p:cNvSpPr>
            <a:spLocks noGrp="1"/>
          </p:cNvSpPr>
          <p:nvPr>
            <p:ph type="body" sz="quarter" idx="34" hasCustomPrompt="1"/>
          </p:nvPr>
        </p:nvSpPr>
        <p:spPr>
          <a:xfrm>
            <a:off x="7953102" y="4787809"/>
            <a:ext cx="739263" cy="573493"/>
          </a:xfrm>
          <a:custGeom>
            <a:avLst/>
            <a:gdLst/>
            <a:ahLst/>
            <a:cxnLst>
              <a:cxn ang="0">
                <a:pos x="wd2" y="hd2"/>
              </a:cxn>
              <a:cxn ang="5400000">
                <a:pos x="wd2" y="hd2"/>
              </a:cxn>
              <a:cxn ang="10800000">
                <a:pos x="wd2" y="hd2"/>
              </a:cxn>
              <a:cxn ang="16200000">
                <a:pos x="wd2" y="hd2"/>
              </a:cxn>
            </a:cxnLst>
            <a:rect l="0" t="0" r="r" b="b"/>
            <a:pathLst>
              <a:path w="21600" h="21600" extrusionOk="0">
                <a:moveTo>
                  <a:pt x="19692" y="15637"/>
                </a:moveTo>
                <a:cubicBezTo>
                  <a:pt x="19692" y="17275"/>
                  <a:pt x="18901" y="18244"/>
                  <a:pt x="17326" y="18517"/>
                </a:cubicBezTo>
                <a:cubicBezTo>
                  <a:pt x="17294" y="18524"/>
                  <a:pt x="14083" y="19141"/>
                  <a:pt x="10800" y="19141"/>
                </a:cubicBezTo>
                <a:cubicBezTo>
                  <a:pt x="7517" y="19141"/>
                  <a:pt x="4306" y="18524"/>
                  <a:pt x="4257" y="18514"/>
                </a:cubicBezTo>
                <a:cubicBezTo>
                  <a:pt x="3087" y="18315"/>
                  <a:pt x="1908" y="17348"/>
                  <a:pt x="1908" y="15637"/>
                </a:cubicBezTo>
                <a:lnTo>
                  <a:pt x="1908" y="5963"/>
                </a:lnTo>
                <a:cubicBezTo>
                  <a:pt x="1908" y="4184"/>
                  <a:pt x="3131" y="3308"/>
                  <a:pt x="4295" y="3078"/>
                </a:cubicBezTo>
                <a:cubicBezTo>
                  <a:pt x="4323" y="3072"/>
                  <a:pt x="7104" y="2459"/>
                  <a:pt x="10800" y="2459"/>
                </a:cubicBezTo>
                <a:cubicBezTo>
                  <a:pt x="14496" y="2459"/>
                  <a:pt x="17277" y="3072"/>
                  <a:pt x="17305" y="3078"/>
                </a:cubicBezTo>
                <a:cubicBezTo>
                  <a:pt x="17317" y="3081"/>
                  <a:pt x="17329" y="3083"/>
                  <a:pt x="17341" y="3085"/>
                </a:cubicBezTo>
                <a:cubicBezTo>
                  <a:pt x="18901" y="3357"/>
                  <a:pt x="19692" y="4325"/>
                  <a:pt x="19692" y="5963"/>
                </a:cubicBezTo>
                <a:cubicBezTo>
                  <a:pt x="19692" y="5963"/>
                  <a:pt x="19692" y="15637"/>
                  <a:pt x="19692" y="15637"/>
                </a:cubicBezTo>
                <a:close/>
                <a:moveTo>
                  <a:pt x="17614" y="652"/>
                </a:moveTo>
                <a:cubicBezTo>
                  <a:pt x="17338" y="591"/>
                  <a:pt x="14552" y="0"/>
                  <a:pt x="10800" y="0"/>
                </a:cubicBezTo>
                <a:cubicBezTo>
                  <a:pt x="6929" y="0"/>
                  <a:pt x="4087" y="629"/>
                  <a:pt x="3987" y="652"/>
                </a:cubicBezTo>
                <a:cubicBezTo>
                  <a:pt x="1602" y="1122"/>
                  <a:pt x="0" y="3257"/>
                  <a:pt x="0" y="5963"/>
                </a:cubicBezTo>
                <a:lnTo>
                  <a:pt x="0" y="15637"/>
                </a:lnTo>
                <a:cubicBezTo>
                  <a:pt x="0" y="18364"/>
                  <a:pt x="1648" y="20550"/>
                  <a:pt x="3989" y="20949"/>
                </a:cubicBezTo>
                <a:cubicBezTo>
                  <a:pt x="4125" y="20975"/>
                  <a:pt x="7368" y="21600"/>
                  <a:pt x="10800" y="21600"/>
                </a:cubicBezTo>
                <a:cubicBezTo>
                  <a:pt x="14232" y="21600"/>
                  <a:pt x="17475" y="20975"/>
                  <a:pt x="17596" y="20952"/>
                </a:cubicBezTo>
                <a:cubicBezTo>
                  <a:pt x="20103" y="20516"/>
                  <a:pt x="21600" y="18529"/>
                  <a:pt x="21600" y="15637"/>
                </a:cubicBezTo>
                <a:lnTo>
                  <a:pt x="21600" y="5963"/>
                </a:lnTo>
                <a:cubicBezTo>
                  <a:pt x="21600" y="3078"/>
                  <a:pt x="20110" y="1093"/>
                  <a:pt x="17614" y="652"/>
                </a:cubicBezTo>
                <a:close/>
                <a:moveTo>
                  <a:pt x="9955" y="13488"/>
                </a:moveTo>
                <a:lnTo>
                  <a:pt x="9955" y="8112"/>
                </a:lnTo>
                <a:lnTo>
                  <a:pt x="12797" y="10800"/>
                </a:lnTo>
                <a:cubicBezTo>
                  <a:pt x="12797" y="10800"/>
                  <a:pt x="9955" y="13488"/>
                  <a:pt x="9955" y="13488"/>
                </a:cubicBezTo>
                <a:close/>
                <a:moveTo>
                  <a:pt x="14974" y="9809"/>
                </a:moveTo>
                <a:lnTo>
                  <a:pt x="9565" y="4693"/>
                </a:lnTo>
                <a:cubicBezTo>
                  <a:pt x="9275" y="4420"/>
                  <a:pt x="8890" y="4379"/>
                  <a:pt x="8570" y="4588"/>
                </a:cubicBezTo>
                <a:cubicBezTo>
                  <a:pt x="8249" y="4797"/>
                  <a:pt x="8047" y="5221"/>
                  <a:pt x="8047" y="5685"/>
                </a:cubicBezTo>
                <a:lnTo>
                  <a:pt x="8047" y="15916"/>
                </a:lnTo>
                <a:cubicBezTo>
                  <a:pt x="8047" y="16379"/>
                  <a:pt x="8249" y="16803"/>
                  <a:pt x="8570" y="17012"/>
                </a:cubicBezTo>
                <a:cubicBezTo>
                  <a:pt x="8706" y="17101"/>
                  <a:pt x="8854" y="17145"/>
                  <a:pt x="9001" y="17145"/>
                </a:cubicBezTo>
                <a:cubicBezTo>
                  <a:pt x="9200" y="17145"/>
                  <a:pt x="9398" y="17065"/>
                  <a:pt x="9565" y="16907"/>
                </a:cubicBezTo>
                <a:lnTo>
                  <a:pt x="14974" y="11791"/>
                </a:lnTo>
                <a:cubicBezTo>
                  <a:pt x="15218" y="11560"/>
                  <a:pt x="15363" y="11192"/>
                  <a:pt x="15363" y="10800"/>
                </a:cubicBezTo>
                <a:cubicBezTo>
                  <a:pt x="15363" y="10408"/>
                  <a:pt x="15218" y="10040"/>
                  <a:pt x="14974" y="9809"/>
                </a:cubicBezTo>
                <a:close/>
              </a:path>
            </a:pathLst>
          </a:custGeom>
          <a:solidFill>
            <a:srgbClr val="FFFFFF"/>
          </a:solidFill>
        </p:spPr>
        <p:txBody>
          <a:bodyPr lIns="38100" tIns="38100" rIns="38100" bIns="38100" anchor="ctr"/>
          <a:lstStyle/>
          <a:p>
            <a:pPr algn="ctr" defTabSz="45720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Tree>
    <p:extLst>
      <p:ext uri="{BB962C8B-B14F-4D97-AF65-F5344CB8AC3E}">
        <p14:creationId xmlns:p14="http://schemas.microsoft.com/office/powerpoint/2010/main" val="48637253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14">
    <p:spTree>
      <p:nvGrpSpPr>
        <p:cNvPr id="1" name=""/>
        <p:cNvGrpSpPr/>
        <p:nvPr/>
      </p:nvGrpSpPr>
      <p:grpSpPr>
        <a:xfrm>
          <a:off x="0" y="0"/>
          <a:ext cx="0" cy="0"/>
          <a:chOff x="0" y="0"/>
          <a:chExt cx="0" cy="0"/>
        </a:xfrm>
      </p:grpSpPr>
      <p:sp>
        <p:nvSpPr>
          <p:cNvPr id="3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8"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329"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30"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331"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332" name="Rectangle"/>
          <p:cNvSpPr>
            <a:spLocks noGrp="1"/>
          </p:cNvSpPr>
          <p:nvPr>
            <p:ph type="body" sz="quarter" idx="16"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3" name="Shape"/>
          <p:cNvSpPr>
            <a:spLocks noGrp="1"/>
          </p:cNvSpPr>
          <p:nvPr>
            <p:ph type="body" sz="quarter" idx="17" hasCustomPrompt="1"/>
          </p:nvPr>
        </p:nvSpPr>
        <p:spPr>
          <a:xfrm>
            <a:off x="6945427" y="5949892"/>
            <a:ext cx="1008773" cy="1645371"/>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3"/>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FFFFFF"/>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4" name="Shape"/>
          <p:cNvSpPr>
            <a:spLocks noGrp="1"/>
          </p:cNvSpPr>
          <p:nvPr>
            <p:ph type="body" sz="quarter" idx="18" hasCustomPrompt="1"/>
          </p:nvPr>
        </p:nvSpPr>
        <p:spPr>
          <a:xfrm>
            <a:off x="9183306" y="4409968"/>
            <a:ext cx="2633077" cy="2080871"/>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3"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7"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9"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79"/>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7"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3"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40"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D19444"/>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5" name="Shape"/>
          <p:cNvSpPr>
            <a:spLocks noGrp="1"/>
          </p:cNvSpPr>
          <p:nvPr>
            <p:ph type="body" sz="quarter" idx="19" hasCustomPrompt="1"/>
          </p:nvPr>
        </p:nvSpPr>
        <p:spPr>
          <a:xfrm>
            <a:off x="8308902" y="5353080"/>
            <a:ext cx="1478833" cy="1746318"/>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2" y="18883"/>
                  <a:pt x="19210" y="18697"/>
                </a:cubicBezTo>
                <a:cubicBezTo>
                  <a:pt x="19055" y="18620"/>
                  <a:pt x="18983" y="18564"/>
                  <a:pt x="18916" y="18429"/>
                </a:cubicBezTo>
                <a:cubicBezTo>
                  <a:pt x="18874" y="18346"/>
                  <a:pt x="18895" y="18081"/>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7"/>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FFFFFF"/>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6" name="Shape"/>
          <p:cNvSpPr>
            <a:spLocks noGrp="1"/>
          </p:cNvSpPr>
          <p:nvPr>
            <p:ph type="body" sz="quarter" idx="20" hasCustomPrompt="1"/>
          </p:nvPr>
        </p:nvSpPr>
        <p:spPr>
          <a:xfrm>
            <a:off x="5744975" y="4373127"/>
            <a:ext cx="2866743" cy="1706525"/>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2"/>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272726"/>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7" name="Shape"/>
          <p:cNvSpPr>
            <a:spLocks noGrp="1"/>
          </p:cNvSpPr>
          <p:nvPr>
            <p:ph type="body" sz="quarter" idx="21" hasCustomPrompt="1"/>
          </p:nvPr>
        </p:nvSpPr>
        <p:spPr>
          <a:xfrm>
            <a:off x="11033172" y="6311687"/>
            <a:ext cx="940523" cy="996446"/>
          </a:xfrm>
          <a:custGeom>
            <a:avLst/>
            <a:gdLst/>
            <a:ahLst/>
            <a:cxnLst>
              <a:cxn ang="0">
                <a:pos x="wd2" y="hd2"/>
              </a:cxn>
              <a:cxn ang="5400000">
                <a:pos x="wd2" y="hd2"/>
              </a:cxn>
              <a:cxn ang="10800000">
                <a:pos x="wd2" y="hd2"/>
              </a:cxn>
              <a:cxn ang="16200000">
                <a:pos x="wd2" y="hd2"/>
              </a:cxn>
            </a:cxnLst>
            <a:rect l="0" t="0" r="r" b="b"/>
            <a:pathLst>
              <a:path w="21140" h="21520" extrusionOk="0">
                <a:moveTo>
                  <a:pt x="15334" y="0"/>
                </a:moveTo>
                <a:cubicBezTo>
                  <a:pt x="15291" y="653"/>
                  <a:pt x="15472" y="1697"/>
                  <a:pt x="15081" y="2243"/>
                </a:cubicBezTo>
                <a:cubicBezTo>
                  <a:pt x="15370" y="2482"/>
                  <a:pt x="15207" y="3207"/>
                  <a:pt x="15125" y="3534"/>
                </a:cubicBezTo>
                <a:cubicBezTo>
                  <a:pt x="15474" y="3743"/>
                  <a:pt x="16710" y="3773"/>
                  <a:pt x="16386" y="3148"/>
                </a:cubicBezTo>
                <a:cubicBezTo>
                  <a:pt x="17164" y="2625"/>
                  <a:pt x="17460" y="3039"/>
                  <a:pt x="17933" y="3608"/>
                </a:cubicBezTo>
                <a:cubicBezTo>
                  <a:pt x="18186" y="3987"/>
                  <a:pt x="19105" y="4423"/>
                  <a:pt x="19635" y="4423"/>
                </a:cubicBezTo>
                <a:cubicBezTo>
                  <a:pt x="20219" y="4423"/>
                  <a:pt x="19514" y="3629"/>
                  <a:pt x="19238" y="3624"/>
                </a:cubicBezTo>
                <a:cubicBezTo>
                  <a:pt x="19333" y="3407"/>
                  <a:pt x="19157" y="3324"/>
                  <a:pt x="18974" y="3344"/>
                </a:cubicBezTo>
                <a:cubicBezTo>
                  <a:pt x="18914" y="3330"/>
                  <a:pt x="18357" y="2497"/>
                  <a:pt x="18302" y="2349"/>
                </a:cubicBezTo>
                <a:cubicBezTo>
                  <a:pt x="18443" y="2326"/>
                  <a:pt x="18588" y="2348"/>
                  <a:pt x="18732" y="2328"/>
                </a:cubicBezTo>
                <a:cubicBezTo>
                  <a:pt x="18841" y="1911"/>
                  <a:pt x="18214" y="1458"/>
                  <a:pt x="17807" y="1497"/>
                </a:cubicBezTo>
                <a:cubicBezTo>
                  <a:pt x="17936" y="1276"/>
                  <a:pt x="17496" y="716"/>
                  <a:pt x="17245" y="783"/>
                </a:cubicBezTo>
                <a:cubicBezTo>
                  <a:pt x="17184" y="519"/>
                  <a:pt x="15630" y="34"/>
                  <a:pt x="15334" y="0"/>
                </a:cubicBezTo>
                <a:close/>
                <a:moveTo>
                  <a:pt x="19921" y="196"/>
                </a:moveTo>
                <a:cubicBezTo>
                  <a:pt x="20103" y="613"/>
                  <a:pt x="20710" y="608"/>
                  <a:pt x="20890" y="1069"/>
                </a:cubicBezTo>
                <a:cubicBezTo>
                  <a:pt x="20550" y="596"/>
                  <a:pt x="20504" y="1331"/>
                  <a:pt x="20411" y="1370"/>
                </a:cubicBezTo>
                <a:cubicBezTo>
                  <a:pt x="19866" y="1599"/>
                  <a:pt x="19540" y="1612"/>
                  <a:pt x="18913" y="1667"/>
                </a:cubicBezTo>
                <a:cubicBezTo>
                  <a:pt x="18880" y="1756"/>
                  <a:pt x="19351" y="1912"/>
                  <a:pt x="19431" y="1942"/>
                </a:cubicBezTo>
                <a:cubicBezTo>
                  <a:pt x="19856" y="2100"/>
                  <a:pt x="20941" y="1700"/>
                  <a:pt x="20923" y="1164"/>
                </a:cubicBezTo>
                <a:cubicBezTo>
                  <a:pt x="20916" y="1268"/>
                  <a:pt x="20943" y="1355"/>
                  <a:pt x="21011" y="1423"/>
                </a:cubicBezTo>
                <a:cubicBezTo>
                  <a:pt x="21553" y="962"/>
                  <a:pt x="20231" y="332"/>
                  <a:pt x="19921" y="196"/>
                </a:cubicBezTo>
                <a:close/>
                <a:moveTo>
                  <a:pt x="15637" y="4323"/>
                </a:moveTo>
                <a:cubicBezTo>
                  <a:pt x="15609" y="4319"/>
                  <a:pt x="15582" y="4329"/>
                  <a:pt x="15560" y="4349"/>
                </a:cubicBezTo>
                <a:cubicBezTo>
                  <a:pt x="15515" y="4390"/>
                  <a:pt x="15475" y="4462"/>
                  <a:pt x="15450" y="4518"/>
                </a:cubicBezTo>
                <a:cubicBezTo>
                  <a:pt x="15374" y="4686"/>
                  <a:pt x="15358" y="4826"/>
                  <a:pt x="15246" y="4984"/>
                </a:cubicBezTo>
                <a:cubicBezTo>
                  <a:pt x="15202" y="5047"/>
                  <a:pt x="15139" y="5134"/>
                  <a:pt x="15152" y="5217"/>
                </a:cubicBezTo>
                <a:cubicBezTo>
                  <a:pt x="15163" y="5281"/>
                  <a:pt x="15212" y="5349"/>
                  <a:pt x="15169" y="5413"/>
                </a:cubicBezTo>
                <a:cubicBezTo>
                  <a:pt x="15137" y="5461"/>
                  <a:pt x="15069" y="5491"/>
                  <a:pt x="15064" y="5555"/>
                </a:cubicBezTo>
                <a:cubicBezTo>
                  <a:pt x="15057" y="5661"/>
                  <a:pt x="15117" y="5721"/>
                  <a:pt x="15026" y="5809"/>
                </a:cubicBezTo>
                <a:cubicBezTo>
                  <a:pt x="14919" y="5913"/>
                  <a:pt x="14976" y="6272"/>
                  <a:pt x="14976" y="6402"/>
                </a:cubicBezTo>
                <a:cubicBezTo>
                  <a:pt x="14976" y="6549"/>
                  <a:pt x="14928" y="6664"/>
                  <a:pt x="14877" y="6804"/>
                </a:cubicBezTo>
                <a:cubicBezTo>
                  <a:pt x="14811" y="6985"/>
                  <a:pt x="14744" y="7163"/>
                  <a:pt x="14679" y="7344"/>
                </a:cubicBezTo>
                <a:cubicBezTo>
                  <a:pt x="14659" y="7399"/>
                  <a:pt x="14587" y="7440"/>
                  <a:pt x="14547" y="7481"/>
                </a:cubicBezTo>
                <a:cubicBezTo>
                  <a:pt x="14481" y="7549"/>
                  <a:pt x="14481" y="7640"/>
                  <a:pt x="14459" y="7730"/>
                </a:cubicBezTo>
                <a:cubicBezTo>
                  <a:pt x="14420" y="7888"/>
                  <a:pt x="14233" y="7906"/>
                  <a:pt x="14084" y="7968"/>
                </a:cubicBezTo>
                <a:cubicBezTo>
                  <a:pt x="14043" y="7985"/>
                  <a:pt x="13933" y="7922"/>
                  <a:pt x="13825" y="7878"/>
                </a:cubicBezTo>
                <a:cubicBezTo>
                  <a:pt x="13760" y="7826"/>
                  <a:pt x="13687" y="7778"/>
                  <a:pt x="13622" y="7719"/>
                </a:cubicBezTo>
                <a:cubicBezTo>
                  <a:pt x="13602" y="7623"/>
                  <a:pt x="13622" y="7537"/>
                  <a:pt x="13467" y="7497"/>
                </a:cubicBezTo>
                <a:cubicBezTo>
                  <a:pt x="13358" y="7469"/>
                  <a:pt x="13286" y="7456"/>
                  <a:pt x="13225" y="7428"/>
                </a:cubicBezTo>
                <a:cubicBezTo>
                  <a:pt x="13218" y="7425"/>
                  <a:pt x="13210" y="7416"/>
                  <a:pt x="13203" y="7413"/>
                </a:cubicBezTo>
                <a:cubicBezTo>
                  <a:pt x="13146" y="7382"/>
                  <a:pt x="13100" y="7344"/>
                  <a:pt x="13043" y="7254"/>
                </a:cubicBezTo>
                <a:cubicBezTo>
                  <a:pt x="12909" y="7040"/>
                  <a:pt x="12638" y="7015"/>
                  <a:pt x="12432" y="6894"/>
                </a:cubicBezTo>
                <a:cubicBezTo>
                  <a:pt x="12031" y="6435"/>
                  <a:pt x="12471" y="6441"/>
                  <a:pt x="12471" y="5958"/>
                </a:cubicBezTo>
                <a:cubicBezTo>
                  <a:pt x="12471" y="5715"/>
                  <a:pt x="13125" y="5382"/>
                  <a:pt x="12977" y="5196"/>
                </a:cubicBezTo>
                <a:cubicBezTo>
                  <a:pt x="12929" y="5135"/>
                  <a:pt x="12887" y="5113"/>
                  <a:pt x="12840" y="5090"/>
                </a:cubicBezTo>
                <a:cubicBezTo>
                  <a:pt x="12810" y="5051"/>
                  <a:pt x="12762" y="5018"/>
                  <a:pt x="12730" y="4973"/>
                </a:cubicBezTo>
                <a:cubicBezTo>
                  <a:pt x="12655" y="4870"/>
                  <a:pt x="12396" y="4968"/>
                  <a:pt x="12300" y="5000"/>
                </a:cubicBezTo>
                <a:cubicBezTo>
                  <a:pt x="12219" y="5026"/>
                  <a:pt x="12149" y="5093"/>
                  <a:pt x="12069" y="5111"/>
                </a:cubicBezTo>
                <a:cubicBezTo>
                  <a:pt x="11986" y="5129"/>
                  <a:pt x="11908" y="5006"/>
                  <a:pt x="11837" y="4979"/>
                </a:cubicBezTo>
                <a:cubicBezTo>
                  <a:pt x="11699" y="4926"/>
                  <a:pt x="11552" y="4973"/>
                  <a:pt x="11408" y="4905"/>
                </a:cubicBezTo>
                <a:cubicBezTo>
                  <a:pt x="11339" y="4872"/>
                  <a:pt x="11271" y="4832"/>
                  <a:pt x="11204" y="4794"/>
                </a:cubicBezTo>
                <a:cubicBezTo>
                  <a:pt x="11151" y="4755"/>
                  <a:pt x="11087" y="4733"/>
                  <a:pt x="11039" y="4688"/>
                </a:cubicBezTo>
                <a:cubicBezTo>
                  <a:pt x="11036" y="4685"/>
                  <a:pt x="11031" y="4690"/>
                  <a:pt x="11028" y="4688"/>
                </a:cubicBezTo>
                <a:cubicBezTo>
                  <a:pt x="10864" y="4581"/>
                  <a:pt x="10774" y="4348"/>
                  <a:pt x="10543" y="4566"/>
                </a:cubicBezTo>
                <a:cubicBezTo>
                  <a:pt x="10473" y="4632"/>
                  <a:pt x="10576" y="4663"/>
                  <a:pt x="10681" y="4698"/>
                </a:cubicBezTo>
                <a:cubicBezTo>
                  <a:pt x="10671" y="4714"/>
                  <a:pt x="10667" y="4731"/>
                  <a:pt x="10687" y="4746"/>
                </a:cubicBezTo>
                <a:cubicBezTo>
                  <a:pt x="10797" y="4832"/>
                  <a:pt x="10810" y="4870"/>
                  <a:pt x="10852" y="4921"/>
                </a:cubicBezTo>
                <a:cubicBezTo>
                  <a:pt x="10850" y="4985"/>
                  <a:pt x="10843" y="5020"/>
                  <a:pt x="10731" y="5048"/>
                </a:cubicBezTo>
                <a:cubicBezTo>
                  <a:pt x="10587" y="5083"/>
                  <a:pt x="10434" y="5141"/>
                  <a:pt x="10285" y="5106"/>
                </a:cubicBezTo>
                <a:cubicBezTo>
                  <a:pt x="10131" y="5070"/>
                  <a:pt x="10158" y="5066"/>
                  <a:pt x="10004" y="5164"/>
                </a:cubicBezTo>
                <a:cubicBezTo>
                  <a:pt x="9881" y="5243"/>
                  <a:pt x="9738" y="5301"/>
                  <a:pt x="9624" y="5391"/>
                </a:cubicBezTo>
                <a:cubicBezTo>
                  <a:pt x="9492" y="5495"/>
                  <a:pt x="9678" y="5590"/>
                  <a:pt x="9613" y="5693"/>
                </a:cubicBezTo>
                <a:cubicBezTo>
                  <a:pt x="9548" y="5796"/>
                  <a:pt x="9396" y="5746"/>
                  <a:pt x="9343" y="5878"/>
                </a:cubicBezTo>
                <a:cubicBezTo>
                  <a:pt x="9302" y="5980"/>
                  <a:pt x="9141" y="6126"/>
                  <a:pt x="9145" y="6227"/>
                </a:cubicBezTo>
                <a:cubicBezTo>
                  <a:pt x="9147" y="6304"/>
                  <a:pt x="9405" y="6365"/>
                  <a:pt x="9200" y="6455"/>
                </a:cubicBezTo>
                <a:cubicBezTo>
                  <a:pt x="9165" y="6470"/>
                  <a:pt x="8825" y="6442"/>
                  <a:pt x="8660" y="6476"/>
                </a:cubicBezTo>
                <a:cubicBezTo>
                  <a:pt x="8617" y="6127"/>
                  <a:pt x="8464" y="6005"/>
                  <a:pt x="8253" y="6032"/>
                </a:cubicBezTo>
                <a:cubicBezTo>
                  <a:pt x="8149" y="5938"/>
                  <a:pt x="8029" y="5868"/>
                  <a:pt x="7922" y="5889"/>
                </a:cubicBezTo>
                <a:cubicBezTo>
                  <a:pt x="7768" y="5919"/>
                  <a:pt x="7572" y="6105"/>
                  <a:pt x="7438" y="6185"/>
                </a:cubicBezTo>
                <a:cubicBezTo>
                  <a:pt x="7232" y="6307"/>
                  <a:pt x="7119" y="6344"/>
                  <a:pt x="7003" y="6545"/>
                </a:cubicBezTo>
                <a:cubicBezTo>
                  <a:pt x="6920" y="6688"/>
                  <a:pt x="6722" y="6680"/>
                  <a:pt x="6656" y="6836"/>
                </a:cubicBezTo>
                <a:cubicBezTo>
                  <a:pt x="6628" y="6900"/>
                  <a:pt x="6627" y="7235"/>
                  <a:pt x="6551" y="7233"/>
                </a:cubicBezTo>
                <a:cubicBezTo>
                  <a:pt x="6455" y="7230"/>
                  <a:pt x="6165" y="7067"/>
                  <a:pt x="6138" y="7264"/>
                </a:cubicBezTo>
                <a:cubicBezTo>
                  <a:pt x="6131" y="7320"/>
                  <a:pt x="6175" y="7385"/>
                  <a:pt x="6204" y="7428"/>
                </a:cubicBezTo>
                <a:cubicBezTo>
                  <a:pt x="6251" y="7499"/>
                  <a:pt x="6222" y="7583"/>
                  <a:pt x="6259" y="7640"/>
                </a:cubicBezTo>
                <a:cubicBezTo>
                  <a:pt x="6235" y="7604"/>
                  <a:pt x="6207" y="7563"/>
                  <a:pt x="6188" y="7524"/>
                </a:cubicBezTo>
                <a:cubicBezTo>
                  <a:pt x="6178" y="7564"/>
                  <a:pt x="6170" y="7605"/>
                  <a:pt x="6160" y="7645"/>
                </a:cubicBezTo>
                <a:cubicBezTo>
                  <a:pt x="6125" y="7560"/>
                  <a:pt x="6085" y="7478"/>
                  <a:pt x="6050" y="7391"/>
                </a:cubicBezTo>
                <a:cubicBezTo>
                  <a:pt x="6046" y="7384"/>
                  <a:pt x="5993" y="7478"/>
                  <a:pt x="5979" y="7492"/>
                </a:cubicBezTo>
                <a:cubicBezTo>
                  <a:pt x="5953" y="7428"/>
                  <a:pt x="5922" y="7366"/>
                  <a:pt x="5896" y="7301"/>
                </a:cubicBezTo>
                <a:cubicBezTo>
                  <a:pt x="5895" y="7299"/>
                  <a:pt x="5670" y="7490"/>
                  <a:pt x="5659" y="7497"/>
                </a:cubicBezTo>
                <a:cubicBezTo>
                  <a:pt x="5507" y="7599"/>
                  <a:pt x="5424" y="7691"/>
                  <a:pt x="5411" y="7878"/>
                </a:cubicBezTo>
                <a:cubicBezTo>
                  <a:pt x="5400" y="8057"/>
                  <a:pt x="5495" y="8152"/>
                  <a:pt x="5323" y="8286"/>
                </a:cubicBezTo>
                <a:cubicBezTo>
                  <a:pt x="5186" y="8392"/>
                  <a:pt x="5072" y="8451"/>
                  <a:pt x="5009" y="8619"/>
                </a:cubicBezTo>
                <a:cubicBezTo>
                  <a:pt x="4965" y="8738"/>
                  <a:pt x="4959" y="8857"/>
                  <a:pt x="4828" y="8899"/>
                </a:cubicBezTo>
                <a:cubicBezTo>
                  <a:pt x="4663" y="8952"/>
                  <a:pt x="4528" y="9065"/>
                  <a:pt x="4360" y="9111"/>
                </a:cubicBezTo>
                <a:cubicBezTo>
                  <a:pt x="4162" y="9164"/>
                  <a:pt x="4015" y="9167"/>
                  <a:pt x="3814" y="9153"/>
                </a:cubicBezTo>
                <a:cubicBezTo>
                  <a:pt x="3627" y="9140"/>
                  <a:pt x="3600" y="9318"/>
                  <a:pt x="3434" y="9344"/>
                </a:cubicBezTo>
                <a:cubicBezTo>
                  <a:pt x="3257" y="9371"/>
                  <a:pt x="3158" y="9443"/>
                  <a:pt x="3005" y="9524"/>
                </a:cubicBezTo>
                <a:cubicBezTo>
                  <a:pt x="2823" y="9619"/>
                  <a:pt x="2749" y="9472"/>
                  <a:pt x="2581" y="9481"/>
                </a:cubicBezTo>
                <a:cubicBezTo>
                  <a:pt x="2455" y="9488"/>
                  <a:pt x="2245" y="9678"/>
                  <a:pt x="2140" y="9741"/>
                </a:cubicBezTo>
                <a:cubicBezTo>
                  <a:pt x="2070" y="9788"/>
                  <a:pt x="2004" y="9853"/>
                  <a:pt x="1937" y="9905"/>
                </a:cubicBezTo>
                <a:cubicBezTo>
                  <a:pt x="1755" y="10044"/>
                  <a:pt x="1520" y="10052"/>
                  <a:pt x="1397" y="10259"/>
                </a:cubicBezTo>
                <a:cubicBezTo>
                  <a:pt x="1359" y="10324"/>
                  <a:pt x="1334" y="10349"/>
                  <a:pt x="1309" y="10375"/>
                </a:cubicBezTo>
                <a:cubicBezTo>
                  <a:pt x="1306" y="10359"/>
                  <a:pt x="1300" y="10344"/>
                  <a:pt x="1298" y="10328"/>
                </a:cubicBezTo>
                <a:cubicBezTo>
                  <a:pt x="1268" y="10343"/>
                  <a:pt x="1234" y="10349"/>
                  <a:pt x="1215" y="10381"/>
                </a:cubicBezTo>
                <a:cubicBezTo>
                  <a:pt x="1196" y="10322"/>
                  <a:pt x="1193" y="10218"/>
                  <a:pt x="1193" y="10116"/>
                </a:cubicBezTo>
                <a:cubicBezTo>
                  <a:pt x="1105" y="10245"/>
                  <a:pt x="956" y="10385"/>
                  <a:pt x="973" y="10550"/>
                </a:cubicBezTo>
                <a:cubicBezTo>
                  <a:pt x="984" y="10656"/>
                  <a:pt x="1007" y="10778"/>
                  <a:pt x="990" y="10883"/>
                </a:cubicBezTo>
                <a:cubicBezTo>
                  <a:pt x="971" y="10996"/>
                  <a:pt x="775" y="11132"/>
                  <a:pt x="714" y="11238"/>
                </a:cubicBezTo>
                <a:cubicBezTo>
                  <a:pt x="620" y="11403"/>
                  <a:pt x="650" y="11626"/>
                  <a:pt x="714" y="11799"/>
                </a:cubicBezTo>
                <a:cubicBezTo>
                  <a:pt x="773" y="11957"/>
                  <a:pt x="849" y="12074"/>
                  <a:pt x="879" y="12248"/>
                </a:cubicBezTo>
                <a:cubicBezTo>
                  <a:pt x="886" y="12285"/>
                  <a:pt x="877" y="12379"/>
                  <a:pt x="846" y="12444"/>
                </a:cubicBezTo>
                <a:cubicBezTo>
                  <a:pt x="768" y="12317"/>
                  <a:pt x="701" y="12124"/>
                  <a:pt x="687" y="12190"/>
                </a:cubicBezTo>
                <a:cubicBezTo>
                  <a:pt x="687" y="12188"/>
                  <a:pt x="690" y="12285"/>
                  <a:pt x="676" y="12354"/>
                </a:cubicBezTo>
                <a:cubicBezTo>
                  <a:pt x="660" y="12269"/>
                  <a:pt x="655" y="12180"/>
                  <a:pt x="582" y="12127"/>
                </a:cubicBezTo>
                <a:cubicBezTo>
                  <a:pt x="533" y="12091"/>
                  <a:pt x="520" y="12132"/>
                  <a:pt x="522" y="12185"/>
                </a:cubicBezTo>
                <a:cubicBezTo>
                  <a:pt x="517" y="12178"/>
                  <a:pt x="509" y="12154"/>
                  <a:pt x="505" y="12153"/>
                </a:cubicBezTo>
                <a:cubicBezTo>
                  <a:pt x="512" y="12155"/>
                  <a:pt x="525" y="12247"/>
                  <a:pt x="533" y="12264"/>
                </a:cubicBezTo>
                <a:cubicBezTo>
                  <a:pt x="536" y="12289"/>
                  <a:pt x="540" y="12326"/>
                  <a:pt x="538" y="12333"/>
                </a:cubicBezTo>
                <a:cubicBezTo>
                  <a:pt x="496" y="12481"/>
                  <a:pt x="381" y="12252"/>
                  <a:pt x="378" y="12195"/>
                </a:cubicBezTo>
                <a:cubicBezTo>
                  <a:pt x="370" y="12017"/>
                  <a:pt x="271" y="12136"/>
                  <a:pt x="290" y="12259"/>
                </a:cubicBezTo>
                <a:cubicBezTo>
                  <a:pt x="317" y="12434"/>
                  <a:pt x="437" y="12586"/>
                  <a:pt x="500" y="12751"/>
                </a:cubicBezTo>
                <a:cubicBezTo>
                  <a:pt x="585" y="12979"/>
                  <a:pt x="573" y="13185"/>
                  <a:pt x="566" y="13423"/>
                </a:cubicBezTo>
                <a:cubicBezTo>
                  <a:pt x="563" y="13512"/>
                  <a:pt x="625" y="13591"/>
                  <a:pt x="654" y="13672"/>
                </a:cubicBezTo>
                <a:cubicBezTo>
                  <a:pt x="683" y="13755"/>
                  <a:pt x="660" y="13839"/>
                  <a:pt x="692" y="13920"/>
                </a:cubicBezTo>
                <a:cubicBezTo>
                  <a:pt x="785" y="14154"/>
                  <a:pt x="681" y="14244"/>
                  <a:pt x="637" y="14471"/>
                </a:cubicBezTo>
                <a:cubicBezTo>
                  <a:pt x="600" y="14665"/>
                  <a:pt x="678" y="14866"/>
                  <a:pt x="725" y="15053"/>
                </a:cubicBezTo>
                <a:cubicBezTo>
                  <a:pt x="781" y="15274"/>
                  <a:pt x="798" y="15321"/>
                  <a:pt x="698" y="15513"/>
                </a:cubicBezTo>
                <a:cubicBezTo>
                  <a:pt x="546" y="15805"/>
                  <a:pt x="548" y="16140"/>
                  <a:pt x="257" y="16338"/>
                </a:cubicBezTo>
                <a:cubicBezTo>
                  <a:pt x="152" y="16410"/>
                  <a:pt x="80" y="16242"/>
                  <a:pt x="20" y="16433"/>
                </a:cubicBezTo>
                <a:cubicBezTo>
                  <a:pt x="-47" y="16650"/>
                  <a:pt x="65" y="16620"/>
                  <a:pt x="202" y="16719"/>
                </a:cubicBezTo>
                <a:cubicBezTo>
                  <a:pt x="333" y="16814"/>
                  <a:pt x="342" y="17015"/>
                  <a:pt x="500" y="17084"/>
                </a:cubicBezTo>
                <a:cubicBezTo>
                  <a:pt x="609" y="17133"/>
                  <a:pt x="737" y="17125"/>
                  <a:pt x="863" y="17105"/>
                </a:cubicBezTo>
                <a:cubicBezTo>
                  <a:pt x="885" y="17109"/>
                  <a:pt x="915" y="17123"/>
                  <a:pt x="935" y="17121"/>
                </a:cubicBezTo>
                <a:cubicBezTo>
                  <a:pt x="1252" y="17088"/>
                  <a:pt x="1538" y="16942"/>
                  <a:pt x="1816" y="16799"/>
                </a:cubicBezTo>
                <a:cubicBezTo>
                  <a:pt x="1833" y="16798"/>
                  <a:pt x="1840" y="16787"/>
                  <a:pt x="1854" y="16783"/>
                </a:cubicBezTo>
                <a:cubicBezTo>
                  <a:pt x="1885" y="16767"/>
                  <a:pt x="1917" y="16756"/>
                  <a:pt x="1948" y="16740"/>
                </a:cubicBezTo>
                <a:cubicBezTo>
                  <a:pt x="2206" y="16609"/>
                  <a:pt x="2463" y="16487"/>
                  <a:pt x="2741" y="16476"/>
                </a:cubicBezTo>
                <a:cubicBezTo>
                  <a:pt x="3126" y="16460"/>
                  <a:pt x="3513" y="16522"/>
                  <a:pt x="3897" y="16508"/>
                </a:cubicBezTo>
                <a:cubicBezTo>
                  <a:pt x="4348" y="16491"/>
                  <a:pt x="4389" y="16022"/>
                  <a:pt x="4800" y="15952"/>
                </a:cubicBezTo>
                <a:cubicBezTo>
                  <a:pt x="5196" y="15885"/>
                  <a:pt x="5598" y="15738"/>
                  <a:pt x="6001" y="15603"/>
                </a:cubicBezTo>
                <a:cubicBezTo>
                  <a:pt x="6042" y="15596"/>
                  <a:pt x="6088" y="15609"/>
                  <a:pt x="6127" y="15598"/>
                </a:cubicBezTo>
                <a:cubicBezTo>
                  <a:pt x="6248" y="15561"/>
                  <a:pt x="6348" y="15513"/>
                  <a:pt x="6452" y="15471"/>
                </a:cubicBezTo>
                <a:cubicBezTo>
                  <a:pt x="6735" y="15389"/>
                  <a:pt x="7017" y="15321"/>
                  <a:pt x="7300" y="15307"/>
                </a:cubicBezTo>
                <a:cubicBezTo>
                  <a:pt x="7589" y="15292"/>
                  <a:pt x="7860" y="15320"/>
                  <a:pt x="8126" y="15365"/>
                </a:cubicBezTo>
                <a:cubicBezTo>
                  <a:pt x="8231" y="15439"/>
                  <a:pt x="8333" y="15516"/>
                  <a:pt x="8473" y="15513"/>
                </a:cubicBezTo>
                <a:cubicBezTo>
                  <a:pt x="8630" y="15509"/>
                  <a:pt x="8860" y="15587"/>
                  <a:pt x="9007" y="15650"/>
                </a:cubicBezTo>
                <a:cubicBezTo>
                  <a:pt x="9266" y="15761"/>
                  <a:pt x="8929" y="15912"/>
                  <a:pt x="9035" y="16037"/>
                </a:cubicBezTo>
                <a:cubicBezTo>
                  <a:pt x="9073" y="16082"/>
                  <a:pt x="9135" y="16088"/>
                  <a:pt x="9178" y="16137"/>
                </a:cubicBezTo>
                <a:cubicBezTo>
                  <a:pt x="9261" y="16233"/>
                  <a:pt x="9155" y="16340"/>
                  <a:pt x="9244" y="16433"/>
                </a:cubicBezTo>
                <a:cubicBezTo>
                  <a:pt x="9330" y="16523"/>
                  <a:pt x="9228" y="16617"/>
                  <a:pt x="9233" y="16719"/>
                </a:cubicBezTo>
                <a:cubicBezTo>
                  <a:pt x="9238" y="16831"/>
                  <a:pt x="9253" y="16946"/>
                  <a:pt x="9260" y="17058"/>
                </a:cubicBezTo>
                <a:cubicBezTo>
                  <a:pt x="9310" y="17014"/>
                  <a:pt x="9359" y="16969"/>
                  <a:pt x="9409" y="16926"/>
                </a:cubicBezTo>
                <a:cubicBezTo>
                  <a:pt x="9407" y="16970"/>
                  <a:pt x="9401" y="17038"/>
                  <a:pt x="9404" y="17068"/>
                </a:cubicBezTo>
                <a:cubicBezTo>
                  <a:pt x="9788" y="16735"/>
                  <a:pt x="10370" y="16485"/>
                  <a:pt x="10725" y="16100"/>
                </a:cubicBezTo>
                <a:cubicBezTo>
                  <a:pt x="10704" y="16127"/>
                  <a:pt x="10679" y="16152"/>
                  <a:pt x="10676" y="16195"/>
                </a:cubicBezTo>
                <a:cubicBezTo>
                  <a:pt x="10662" y="16391"/>
                  <a:pt x="10515" y="16389"/>
                  <a:pt x="10406" y="16539"/>
                </a:cubicBezTo>
                <a:cubicBezTo>
                  <a:pt x="10302" y="16682"/>
                  <a:pt x="10214" y="16780"/>
                  <a:pt x="10163" y="16947"/>
                </a:cubicBezTo>
                <a:cubicBezTo>
                  <a:pt x="10146" y="17006"/>
                  <a:pt x="10109" y="17038"/>
                  <a:pt x="10042" y="17042"/>
                </a:cubicBezTo>
                <a:cubicBezTo>
                  <a:pt x="9880" y="17052"/>
                  <a:pt x="9845" y="17096"/>
                  <a:pt x="9756" y="17222"/>
                </a:cubicBezTo>
                <a:cubicBezTo>
                  <a:pt x="9830" y="17227"/>
                  <a:pt x="9887" y="17185"/>
                  <a:pt x="9954" y="17169"/>
                </a:cubicBezTo>
                <a:cubicBezTo>
                  <a:pt x="9938" y="17189"/>
                  <a:pt x="9914" y="17206"/>
                  <a:pt x="9899" y="17227"/>
                </a:cubicBezTo>
                <a:cubicBezTo>
                  <a:pt x="10088" y="17239"/>
                  <a:pt x="10478" y="16923"/>
                  <a:pt x="10604" y="16788"/>
                </a:cubicBezTo>
                <a:cubicBezTo>
                  <a:pt x="10605" y="16796"/>
                  <a:pt x="10609" y="16795"/>
                  <a:pt x="10609" y="16804"/>
                </a:cubicBezTo>
                <a:cubicBezTo>
                  <a:pt x="10612" y="17048"/>
                  <a:pt x="10572" y="17131"/>
                  <a:pt x="10384" y="17296"/>
                </a:cubicBezTo>
                <a:cubicBezTo>
                  <a:pt x="10225" y="17435"/>
                  <a:pt x="10374" y="17413"/>
                  <a:pt x="10494" y="17407"/>
                </a:cubicBezTo>
                <a:cubicBezTo>
                  <a:pt x="10562" y="17403"/>
                  <a:pt x="10617" y="17413"/>
                  <a:pt x="10665" y="17433"/>
                </a:cubicBezTo>
                <a:cubicBezTo>
                  <a:pt x="10673" y="17435"/>
                  <a:pt x="10673" y="17437"/>
                  <a:pt x="10681" y="17439"/>
                </a:cubicBezTo>
                <a:cubicBezTo>
                  <a:pt x="10682" y="17439"/>
                  <a:pt x="10685" y="17438"/>
                  <a:pt x="10687" y="17439"/>
                </a:cubicBezTo>
                <a:cubicBezTo>
                  <a:pt x="10737" y="17466"/>
                  <a:pt x="10771" y="17517"/>
                  <a:pt x="10791" y="17592"/>
                </a:cubicBezTo>
                <a:cubicBezTo>
                  <a:pt x="10885" y="17938"/>
                  <a:pt x="10580" y="18141"/>
                  <a:pt x="10626" y="18481"/>
                </a:cubicBezTo>
                <a:cubicBezTo>
                  <a:pt x="10647" y="18639"/>
                  <a:pt x="10836" y="18682"/>
                  <a:pt x="10945" y="18777"/>
                </a:cubicBezTo>
                <a:cubicBezTo>
                  <a:pt x="11045" y="18864"/>
                  <a:pt x="11183" y="18853"/>
                  <a:pt x="11314" y="18851"/>
                </a:cubicBezTo>
                <a:cubicBezTo>
                  <a:pt x="11431" y="18901"/>
                  <a:pt x="11518" y="18930"/>
                  <a:pt x="11634" y="18968"/>
                </a:cubicBezTo>
                <a:cubicBezTo>
                  <a:pt x="11636" y="18969"/>
                  <a:pt x="11637" y="18972"/>
                  <a:pt x="11639" y="18973"/>
                </a:cubicBezTo>
                <a:cubicBezTo>
                  <a:pt x="11696" y="19023"/>
                  <a:pt x="11752" y="19071"/>
                  <a:pt x="11832" y="19084"/>
                </a:cubicBezTo>
                <a:cubicBezTo>
                  <a:pt x="11850" y="19087"/>
                  <a:pt x="11889" y="19064"/>
                  <a:pt x="11915" y="19058"/>
                </a:cubicBezTo>
                <a:cubicBezTo>
                  <a:pt x="11931" y="19061"/>
                  <a:pt x="11960" y="19071"/>
                  <a:pt x="11975" y="19074"/>
                </a:cubicBezTo>
                <a:cubicBezTo>
                  <a:pt x="12064" y="19088"/>
                  <a:pt x="12526" y="18827"/>
                  <a:pt x="12735" y="18746"/>
                </a:cubicBezTo>
                <a:cubicBezTo>
                  <a:pt x="12719" y="18785"/>
                  <a:pt x="12696" y="18832"/>
                  <a:pt x="12680" y="18862"/>
                </a:cubicBezTo>
                <a:cubicBezTo>
                  <a:pt x="12638" y="18939"/>
                  <a:pt x="12908" y="19021"/>
                  <a:pt x="12933" y="19121"/>
                </a:cubicBezTo>
                <a:cubicBezTo>
                  <a:pt x="12970" y="19266"/>
                  <a:pt x="13025" y="19241"/>
                  <a:pt x="13082" y="19185"/>
                </a:cubicBezTo>
                <a:cubicBezTo>
                  <a:pt x="13105" y="19196"/>
                  <a:pt x="13118" y="19219"/>
                  <a:pt x="13148" y="19222"/>
                </a:cubicBezTo>
                <a:cubicBezTo>
                  <a:pt x="13277" y="19233"/>
                  <a:pt x="13892" y="18790"/>
                  <a:pt x="14051" y="18724"/>
                </a:cubicBezTo>
                <a:cubicBezTo>
                  <a:pt x="14478" y="18548"/>
                  <a:pt x="14981" y="18658"/>
                  <a:pt x="15290" y="18301"/>
                </a:cubicBezTo>
                <a:cubicBezTo>
                  <a:pt x="15969" y="17517"/>
                  <a:pt x="16568" y="16457"/>
                  <a:pt x="17498" y="15915"/>
                </a:cubicBezTo>
                <a:cubicBezTo>
                  <a:pt x="17806" y="15736"/>
                  <a:pt x="18303" y="15249"/>
                  <a:pt x="18357" y="14894"/>
                </a:cubicBezTo>
                <a:cubicBezTo>
                  <a:pt x="18426" y="14436"/>
                  <a:pt x="19078" y="14162"/>
                  <a:pt x="19128" y="13703"/>
                </a:cubicBezTo>
                <a:cubicBezTo>
                  <a:pt x="19145" y="13544"/>
                  <a:pt x="19026" y="13095"/>
                  <a:pt x="19112" y="12979"/>
                </a:cubicBezTo>
                <a:cubicBezTo>
                  <a:pt x="19365" y="12636"/>
                  <a:pt x="19330" y="12096"/>
                  <a:pt x="19145" y="11735"/>
                </a:cubicBezTo>
                <a:cubicBezTo>
                  <a:pt x="19017" y="11487"/>
                  <a:pt x="18703" y="11387"/>
                  <a:pt x="18627" y="11095"/>
                </a:cubicBezTo>
                <a:cubicBezTo>
                  <a:pt x="18574" y="10893"/>
                  <a:pt x="18710" y="10428"/>
                  <a:pt x="18385" y="10370"/>
                </a:cubicBezTo>
                <a:cubicBezTo>
                  <a:pt x="18337" y="10323"/>
                  <a:pt x="18275" y="10289"/>
                  <a:pt x="18186" y="10291"/>
                </a:cubicBezTo>
                <a:cubicBezTo>
                  <a:pt x="18088" y="10036"/>
                  <a:pt x="17924" y="9632"/>
                  <a:pt x="17966" y="9513"/>
                </a:cubicBezTo>
                <a:cubicBezTo>
                  <a:pt x="18045" y="9290"/>
                  <a:pt x="17732" y="9145"/>
                  <a:pt x="17438" y="9016"/>
                </a:cubicBezTo>
                <a:cubicBezTo>
                  <a:pt x="17415" y="8991"/>
                  <a:pt x="17389" y="8970"/>
                  <a:pt x="17366" y="8947"/>
                </a:cubicBezTo>
                <a:cubicBezTo>
                  <a:pt x="17290" y="8868"/>
                  <a:pt x="17200" y="8861"/>
                  <a:pt x="17107" y="8841"/>
                </a:cubicBezTo>
                <a:cubicBezTo>
                  <a:pt x="17094" y="8831"/>
                  <a:pt x="17050" y="8820"/>
                  <a:pt x="17041" y="8809"/>
                </a:cubicBezTo>
                <a:cubicBezTo>
                  <a:pt x="16763" y="8463"/>
                  <a:pt x="17127" y="6285"/>
                  <a:pt x="16568" y="6243"/>
                </a:cubicBezTo>
                <a:cubicBezTo>
                  <a:pt x="16528" y="6240"/>
                  <a:pt x="16507" y="6263"/>
                  <a:pt x="16474" y="6275"/>
                </a:cubicBezTo>
                <a:cubicBezTo>
                  <a:pt x="16450" y="6218"/>
                  <a:pt x="16410" y="6141"/>
                  <a:pt x="16430" y="6143"/>
                </a:cubicBezTo>
                <a:cubicBezTo>
                  <a:pt x="16368" y="6138"/>
                  <a:pt x="16264" y="6203"/>
                  <a:pt x="16177" y="6227"/>
                </a:cubicBezTo>
                <a:cubicBezTo>
                  <a:pt x="16167" y="6198"/>
                  <a:pt x="16157" y="6189"/>
                  <a:pt x="16149" y="6143"/>
                </a:cubicBezTo>
                <a:cubicBezTo>
                  <a:pt x="16089" y="5787"/>
                  <a:pt x="16049" y="5425"/>
                  <a:pt x="15989" y="5069"/>
                </a:cubicBezTo>
                <a:cubicBezTo>
                  <a:pt x="15911" y="4617"/>
                  <a:pt x="15858" y="4499"/>
                  <a:pt x="15780" y="4540"/>
                </a:cubicBezTo>
                <a:cubicBezTo>
                  <a:pt x="15765" y="4482"/>
                  <a:pt x="15756" y="4409"/>
                  <a:pt x="15731" y="4381"/>
                </a:cubicBezTo>
                <a:cubicBezTo>
                  <a:pt x="15695" y="4341"/>
                  <a:pt x="15664" y="4327"/>
                  <a:pt x="15637" y="4323"/>
                </a:cubicBezTo>
                <a:close/>
                <a:moveTo>
                  <a:pt x="1298" y="10328"/>
                </a:moveTo>
                <a:cubicBezTo>
                  <a:pt x="1320" y="10316"/>
                  <a:pt x="1329" y="10285"/>
                  <a:pt x="1359" y="10285"/>
                </a:cubicBezTo>
                <a:lnTo>
                  <a:pt x="1287" y="10285"/>
                </a:lnTo>
                <a:cubicBezTo>
                  <a:pt x="1292" y="10164"/>
                  <a:pt x="1287" y="10236"/>
                  <a:pt x="1298" y="10328"/>
                </a:cubicBezTo>
                <a:close/>
                <a:moveTo>
                  <a:pt x="15857" y="4476"/>
                </a:moveTo>
                <a:cubicBezTo>
                  <a:pt x="15851" y="4470"/>
                  <a:pt x="15849" y="4471"/>
                  <a:pt x="15868" y="4492"/>
                </a:cubicBezTo>
                <a:cubicBezTo>
                  <a:pt x="15873" y="4497"/>
                  <a:pt x="15863" y="4483"/>
                  <a:pt x="15857" y="4476"/>
                </a:cubicBezTo>
                <a:close/>
                <a:moveTo>
                  <a:pt x="11970" y="20047"/>
                </a:moveTo>
                <a:cubicBezTo>
                  <a:pt x="11894" y="20057"/>
                  <a:pt x="11824" y="20099"/>
                  <a:pt x="11766" y="20185"/>
                </a:cubicBezTo>
                <a:cubicBezTo>
                  <a:pt x="11713" y="20264"/>
                  <a:pt x="11667" y="20361"/>
                  <a:pt x="11650" y="20455"/>
                </a:cubicBezTo>
                <a:cubicBezTo>
                  <a:pt x="11622" y="20612"/>
                  <a:pt x="11699" y="20705"/>
                  <a:pt x="11606" y="20862"/>
                </a:cubicBezTo>
                <a:cubicBezTo>
                  <a:pt x="11542" y="20970"/>
                  <a:pt x="11503" y="21035"/>
                  <a:pt x="11518" y="21164"/>
                </a:cubicBezTo>
                <a:cubicBezTo>
                  <a:pt x="11543" y="21376"/>
                  <a:pt x="11637" y="21600"/>
                  <a:pt x="11904" y="21492"/>
                </a:cubicBezTo>
                <a:cubicBezTo>
                  <a:pt x="11906" y="21491"/>
                  <a:pt x="11907" y="21487"/>
                  <a:pt x="11909" y="21486"/>
                </a:cubicBezTo>
                <a:cubicBezTo>
                  <a:pt x="12138" y="21549"/>
                  <a:pt x="12347" y="21411"/>
                  <a:pt x="12548" y="21211"/>
                </a:cubicBezTo>
                <a:cubicBezTo>
                  <a:pt x="12572" y="21183"/>
                  <a:pt x="12592" y="21173"/>
                  <a:pt x="12614" y="21142"/>
                </a:cubicBezTo>
                <a:cubicBezTo>
                  <a:pt x="12780" y="20961"/>
                  <a:pt x="12926" y="20780"/>
                  <a:pt x="13054" y="20582"/>
                </a:cubicBezTo>
                <a:cubicBezTo>
                  <a:pt x="13095" y="20526"/>
                  <a:pt x="13147" y="20477"/>
                  <a:pt x="13181" y="20418"/>
                </a:cubicBezTo>
                <a:cubicBezTo>
                  <a:pt x="13184" y="20412"/>
                  <a:pt x="13198" y="20371"/>
                  <a:pt x="13214" y="20343"/>
                </a:cubicBezTo>
                <a:cubicBezTo>
                  <a:pt x="13216" y="20339"/>
                  <a:pt x="13217" y="20337"/>
                  <a:pt x="13220" y="20333"/>
                </a:cubicBezTo>
                <a:cubicBezTo>
                  <a:pt x="13324" y="20176"/>
                  <a:pt x="13409" y="20073"/>
                  <a:pt x="13462" y="20079"/>
                </a:cubicBezTo>
                <a:cubicBezTo>
                  <a:pt x="13409" y="20088"/>
                  <a:pt x="13359" y="20108"/>
                  <a:pt x="13308" y="20121"/>
                </a:cubicBezTo>
                <a:cubicBezTo>
                  <a:pt x="13306" y="20117"/>
                  <a:pt x="13323" y="20095"/>
                  <a:pt x="13319" y="20095"/>
                </a:cubicBezTo>
                <a:cubicBezTo>
                  <a:pt x="13204" y="20082"/>
                  <a:pt x="13103" y="20148"/>
                  <a:pt x="12994" y="20185"/>
                </a:cubicBezTo>
                <a:cubicBezTo>
                  <a:pt x="12728" y="20195"/>
                  <a:pt x="12417" y="20093"/>
                  <a:pt x="12168" y="20105"/>
                </a:cubicBezTo>
                <a:cubicBezTo>
                  <a:pt x="12099" y="20068"/>
                  <a:pt x="12030" y="20039"/>
                  <a:pt x="11970" y="20047"/>
                </a:cubicBezTo>
                <a:close/>
              </a:path>
            </a:pathLst>
          </a:custGeom>
          <a:solidFill>
            <a:srgbClr val="FFFFFF"/>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8" name="Shape"/>
          <p:cNvSpPr>
            <a:spLocks noGrp="1"/>
          </p:cNvSpPr>
          <p:nvPr>
            <p:ph type="body" sz="quarter" idx="22" hasCustomPrompt="1"/>
          </p:nvPr>
        </p:nvSpPr>
        <p:spPr>
          <a:xfrm>
            <a:off x="11903428" y="7086807"/>
            <a:ext cx="379366" cy="300807"/>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FFFFFF"/>
          </a:solidFill>
          <a:effectLst>
            <a:outerShdw blurRad="584200" dist="99030" dir="12706831" rotWithShape="0">
              <a:srgbClr val="000000">
                <a:alpha val="22200"/>
              </a:srgbClr>
            </a:outerShdw>
          </a:effectLst>
        </p:spPr>
        <p:txBody>
          <a:bodyPr lIns="50800" tIns="50800" rIns="50800" bIns="50800" anchor="ctr"/>
          <a:lstStyle/>
          <a:p>
            <a:pPr algn="ctr">
              <a:defRPr sz="4200">
                <a:solidFill>
                  <a:srgbClr val="000000"/>
                </a:solidFill>
                <a:latin typeface="+mj-lt"/>
                <a:ea typeface="+mj-ea"/>
                <a:cs typeface="+mj-cs"/>
                <a:sym typeface="Gill Sans"/>
              </a:defRPr>
            </a:pPr>
            <a:r>
              <a:rPr lang="en-US"/>
              <a:t> </a:t>
            </a:r>
            <a:endParaRPr/>
          </a:p>
        </p:txBody>
      </p:sp>
      <p:sp>
        <p:nvSpPr>
          <p:cNvPr id="339" name="Shape"/>
          <p:cNvSpPr>
            <a:spLocks noGrp="1"/>
          </p:cNvSpPr>
          <p:nvPr>
            <p:ph type="body" sz="quarter" idx="23" hasCustomPrompt="1"/>
          </p:nvPr>
        </p:nvSpPr>
        <p:spPr>
          <a:xfrm>
            <a:off x="8345951" y="4409968"/>
            <a:ext cx="1121873" cy="1008617"/>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FFFFFF"/>
          </a:solidFill>
          <a:effectLst>
            <a:outerShdw blurRad="584200" dist="99030" dir="12706831" rotWithShape="0">
              <a:srgbClr val="000000">
                <a:alpha val="22200"/>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40" name="Circle"/>
          <p:cNvSpPr>
            <a:spLocks noGrp="1"/>
          </p:cNvSpPr>
          <p:nvPr>
            <p:ph type="body" sz="quarter" idx="24" hasCustomPrompt="1"/>
          </p:nvPr>
        </p:nvSpPr>
        <p:spPr>
          <a:xfrm>
            <a:off x="1237944" y="3904206"/>
            <a:ext cx="1045766" cy="1045767"/>
          </a:xfrm>
          <a:prstGeom prst="ellipse">
            <a:avLst/>
          </a:prstGeom>
          <a:solidFill>
            <a:srgbClr val="FFFFFF"/>
          </a:solidFill>
          <a:effectLst>
            <a:outerShdw blurRad="584200" dist="99030" dir="12706831" rotWithShape="0">
              <a:srgbClr val="000000">
                <a:alpha val="17626"/>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41" name="Shape"/>
          <p:cNvSpPr>
            <a:spLocks noGrp="1"/>
          </p:cNvSpPr>
          <p:nvPr>
            <p:ph type="body" sz="quarter" idx="25" hasCustomPrompt="1"/>
          </p:nvPr>
        </p:nvSpPr>
        <p:spPr>
          <a:xfrm>
            <a:off x="1452450" y="3906551"/>
            <a:ext cx="312075" cy="522273"/>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2" name="Shape"/>
          <p:cNvSpPr>
            <a:spLocks noGrp="1"/>
          </p:cNvSpPr>
          <p:nvPr>
            <p:ph type="body" sz="quarter" idx="26" hasCustomPrompt="1"/>
          </p:nvPr>
        </p:nvSpPr>
        <p:spPr>
          <a:xfrm>
            <a:off x="1265031" y="4006095"/>
            <a:ext cx="496314" cy="4242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3" name="Shape"/>
          <p:cNvSpPr>
            <a:spLocks noGrp="1"/>
          </p:cNvSpPr>
          <p:nvPr>
            <p:ph type="body" sz="quarter" idx="27" hasCustomPrompt="1"/>
          </p:nvPr>
        </p:nvSpPr>
        <p:spPr>
          <a:xfrm>
            <a:off x="1239276" y="4267763"/>
            <a:ext cx="522384" cy="323582"/>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4" name="Shape"/>
          <p:cNvSpPr>
            <a:spLocks noGrp="1"/>
          </p:cNvSpPr>
          <p:nvPr>
            <p:ph type="body" sz="quarter" idx="28" hasCustomPrompt="1"/>
          </p:nvPr>
        </p:nvSpPr>
        <p:spPr>
          <a:xfrm>
            <a:off x="1262961" y="4427644"/>
            <a:ext cx="496979" cy="4221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5" name="Shape"/>
          <p:cNvSpPr>
            <a:spLocks noGrp="1"/>
          </p:cNvSpPr>
          <p:nvPr>
            <p:ph type="body" sz="quarter" idx="29" hasCustomPrompt="1"/>
          </p:nvPr>
        </p:nvSpPr>
        <p:spPr>
          <a:xfrm>
            <a:off x="1452450" y="4425574"/>
            <a:ext cx="307763" cy="521856"/>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6" name="Shape"/>
          <p:cNvSpPr>
            <a:spLocks noGrp="1"/>
          </p:cNvSpPr>
          <p:nvPr>
            <p:ph type="body" sz="quarter" idx="30" hasCustomPrompt="1"/>
          </p:nvPr>
        </p:nvSpPr>
        <p:spPr>
          <a:xfrm>
            <a:off x="1757365" y="4425372"/>
            <a:ext cx="310543" cy="5222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47" name="Shape"/>
          <p:cNvSpPr>
            <a:spLocks noGrp="1"/>
          </p:cNvSpPr>
          <p:nvPr>
            <p:ph type="body" sz="quarter" idx="31" hasCustomPrompt="1"/>
          </p:nvPr>
        </p:nvSpPr>
        <p:spPr>
          <a:xfrm rot="21596710">
            <a:off x="1760367" y="4427644"/>
            <a:ext cx="496326" cy="423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8" name="Shape"/>
          <p:cNvSpPr>
            <a:spLocks noGrp="1"/>
          </p:cNvSpPr>
          <p:nvPr>
            <p:ph type="body" sz="quarter" idx="32" hasCustomPrompt="1"/>
          </p:nvPr>
        </p:nvSpPr>
        <p:spPr>
          <a:xfrm>
            <a:off x="1759984" y="4267764"/>
            <a:ext cx="522394" cy="323579"/>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49" name="Shape"/>
          <p:cNvSpPr>
            <a:spLocks noGrp="1"/>
          </p:cNvSpPr>
          <p:nvPr>
            <p:ph type="body" sz="quarter" idx="33" hasCustomPrompt="1"/>
          </p:nvPr>
        </p:nvSpPr>
        <p:spPr>
          <a:xfrm>
            <a:off x="1760036" y="4005481"/>
            <a:ext cx="496991" cy="4243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50" name="Shape"/>
          <p:cNvSpPr>
            <a:spLocks noGrp="1"/>
          </p:cNvSpPr>
          <p:nvPr>
            <p:ph type="body" sz="quarter" idx="34" hasCustomPrompt="1"/>
          </p:nvPr>
        </p:nvSpPr>
        <p:spPr>
          <a:xfrm>
            <a:off x="1758197" y="3906551"/>
            <a:ext cx="309934" cy="526227"/>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51" name="Circle"/>
          <p:cNvSpPr>
            <a:spLocks noGrp="1"/>
          </p:cNvSpPr>
          <p:nvPr>
            <p:ph type="body" sz="quarter" idx="35" hasCustomPrompt="1"/>
          </p:nvPr>
        </p:nvSpPr>
        <p:spPr>
          <a:xfrm>
            <a:off x="1441305" y="4107567"/>
            <a:ext cx="639045" cy="639045"/>
          </a:xfrm>
          <a:prstGeom prst="ellipse">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52" name="Aenean Fringilla"/>
          <p:cNvSpPr txBox="1">
            <a:spLocks noGrp="1"/>
          </p:cNvSpPr>
          <p:nvPr>
            <p:ph type="body" sz="quarter" idx="36"/>
          </p:nvPr>
        </p:nvSpPr>
        <p:spPr>
          <a:xfrm>
            <a:off x="2584227" y="3757556"/>
            <a:ext cx="2860231" cy="446982"/>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353" name="Sed est at lobortis. Vivamus lacus vel augue rutrum faucibus dolor auctor."/>
          <p:cNvSpPr txBox="1">
            <a:spLocks noGrp="1"/>
          </p:cNvSpPr>
          <p:nvPr>
            <p:ph type="body" sz="quarter" idx="37"/>
          </p:nvPr>
        </p:nvSpPr>
        <p:spPr>
          <a:xfrm>
            <a:off x="2584227" y="4254056"/>
            <a:ext cx="2860231" cy="1045766"/>
          </a:xfrm>
          <a:prstGeom prst="rect">
            <a:avLst/>
          </a:prstGeom>
        </p:spPr>
        <p:txBody>
          <a:bodyPr/>
          <a:lstStyle>
            <a:lvl1pPr>
              <a:defRPr sz="1600"/>
            </a:lvl1pPr>
          </a:lstStyle>
          <a:p>
            <a:pPr lvl="0"/>
            <a:r>
              <a:rPr lang="en-US"/>
              <a:t>Edit Master text styles</a:t>
            </a:r>
          </a:p>
        </p:txBody>
      </p:sp>
      <p:sp>
        <p:nvSpPr>
          <p:cNvPr id="354" name="Porta Ullamcorper"/>
          <p:cNvSpPr txBox="1">
            <a:spLocks noGrp="1"/>
          </p:cNvSpPr>
          <p:nvPr>
            <p:ph type="body" sz="quarter" idx="38"/>
          </p:nvPr>
        </p:nvSpPr>
        <p:spPr>
          <a:xfrm>
            <a:off x="2584227" y="6045694"/>
            <a:ext cx="2860231" cy="446982"/>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355" name="Sed posuere consectetur est at lobortis. Vivamus sagittis lacus vel augue dolor auctor."/>
          <p:cNvSpPr txBox="1">
            <a:spLocks noGrp="1"/>
          </p:cNvSpPr>
          <p:nvPr>
            <p:ph type="body" sz="quarter" idx="39"/>
          </p:nvPr>
        </p:nvSpPr>
        <p:spPr>
          <a:xfrm>
            <a:off x="2584227" y="6563318"/>
            <a:ext cx="2860231" cy="1045767"/>
          </a:xfrm>
          <a:prstGeom prst="rect">
            <a:avLst/>
          </a:prstGeom>
        </p:spPr>
        <p:txBody>
          <a:bodyPr/>
          <a:lstStyle>
            <a:lvl1pPr>
              <a:defRPr sz="1600"/>
            </a:lvl1pPr>
          </a:lstStyle>
          <a:p>
            <a:pPr lvl="0"/>
            <a:r>
              <a:rPr lang="en-US"/>
              <a:t>Edit Master text styles</a:t>
            </a:r>
          </a:p>
        </p:txBody>
      </p:sp>
      <p:sp>
        <p:nvSpPr>
          <p:cNvPr id="356" name="Circle"/>
          <p:cNvSpPr>
            <a:spLocks noGrp="1"/>
          </p:cNvSpPr>
          <p:nvPr>
            <p:ph type="body" sz="quarter" idx="40" hasCustomPrompt="1"/>
          </p:nvPr>
        </p:nvSpPr>
        <p:spPr>
          <a:xfrm>
            <a:off x="1237944" y="6114006"/>
            <a:ext cx="1045766" cy="1045767"/>
          </a:xfrm>
          <a:prstGeom prst="ellipse">
            <a:avLst/>
          </a:prstGeom>
          <a:solidFill>
            <a:srgbClr val="FFFFFF"/>
          </a:solidFill>
          <a:effectLst>
            <a:outerShdw blurRad="584200" dist="99030" dir="12706831" rotWithShape="0">
              <a:srgbClr val="000000">
                <a:alpha val="17626"/>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57" name="Shape"/>
          <p:cNvSpPr>
            <a:spLocks noGrp="1"/>
          </p:cNvSpPr>
          <p:nvPr>
            <p:ph type="body" sz="quarter" idx="41" hasCustomPrompt="1"/>
          </p:nvPr>
        </p:nvSpPr>
        <p:spPr>
          <a:xfrm>
            <a:off x="1452450" y="6116351"/>
            <a:ext cx="312075" cy="522273"/>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58" name="Shape"/>
          <p:cNvSpPr>
            <a:spLocks noGrp="1"/>
          </p:cNvSpPr>
          <p:nvPr>
            <p:ph type="body" sz="quarter" idx="42" hasCustomPrompt="1"/>
          </p:nvPr>
        </p:nvSpPr>
        <p:spPr>
          <a:xfrm>
            <a:off x="1265031" y="6215895"/>
            <a:ext cx="496314" cy="4242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59" name="Shape"/>
          <p:cNvSpPr>
            <a:spLocks noGrp="1"/>
          </p:cNvSpPr>
          <p:nvPr>
            <p:ph type="body" sz="quarter" idx="43" hasCustomPrompt="1"/>
          </p:nvPr>
        </p:nvSpPr>
        <p:spPr>
          <a:xfrm>
            <a:off x="1239276" y="6477563"/>
            <a:ext cx="522384" cy="323582"/>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272726"/>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0" name="Shape"/>
          <p:cNvSpPr>
            <a:spLocks noGrp="1"/>
          </p:cNvSpPr>
          <p:nvPr>
            <p:ph type="body" sz="quarter" idx="44" hasCustomPrompt="1"/>
          </p:nvPr>
        </p:nvSpPr>
        <p:spPr>
          <a:xfrm>
            <a:off x="1262961" y="6637444"/>
            <a:ext cx="496979" cy="4221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1" name="Shape"/>
          <p:cNvSpPr>
            <a:spLocks noGrp="1"/>
          </p:cNvSpPr>
          <p:nvPr>
            <p:ph type="body" sz="quarter" idx="45" hasCustomPrompt="1"/>
          </p:nvPr>
        </p:nvSpPr>
        <p:spPr>
          <a:xfrm>
            <a:off x="1452450" y="6635374"/>
            <a:ext cx="307763" cy="521855"/>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2" name="Shape"/>
          <p:cNvSpPr>
            <a:spLocks noGrp="1"/>
          </p:cNvSpPr>
          <p:nvPr>
            <p:ph type="body" sz="quarter" idx="46" hasCustomPrompt="1"/>
          </p:nvPr>
        </p:nvSpPr>
        <p:spPr>
          <a:xfrm>
            <a:off x="1757365" y="6635172"/>
            <a:ext cx="310543" cy="5222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63" name="Shape"/>
          <p:cNvSpPr>
            <a:spLocks noGrp="1"/>
          </p:cNvSpPr>
          <p:nvPr>
            <p:ph type="body" sz="quarter" idx="47" hasCustomPrompt="1"/>
          </p:nvPr>
        </p:nvSpPr>
        <p:spPr>
          <a:xfrm rot="21596710">
            <a:off x="1760367" y="6637444"/>
            <a:ext cx="496326" cy="423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4" name="Shape"/>
          <p:cNvSpPr>
            <a:spLocks noGrp="1"/>
          </p:cNvSpPr>
          <p:nvPr>
            <p:ph type="body" sz="quarter" idx="48" hasCustomPrompt="1"/>
          </p:nvPr>
        </p:nvSpPr>
        <p:spPr>
          <a:xfrm>
            <a:off x="1759984" y="6477564"/>
            <a:ext cx="522394" cy="323579"/>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5" name="Shape"/>
          <p:cNvSpPr>
            <a:spLocks noGrp="1"/>
          </p:cNvSpPr>
          <p:nvPr>
            <p:ph type="body" sz="quarter" idx="49" hasCustomPrompt="1"/>
          </p:nvPr>
        </p:nvSpPr>
        <p:spPr>
          <a:xfrm>
            <a:off x="1760036" y="6215281"/>
            <a:ext cx="496991" cy="4243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6" name="Shape"/>
          <p:cNvSpPr>
            <a:spLocks noGrp="1"/>
          </p:cNvSpPr>
          <p:nvPr>
            <p:ph type="body" sz="quarter" idx="50" hasCustomPrompt="1"/>
          </p:nvPr>
        </p:nvSpPr>
        <p:spPr>
          <a:xfrm>
            <a:off x="1758197" y="6116351"/>
            <a:ext cx="309934" cy="526227"/>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D19444"/>
          </a:solidFill>
        </p:spPr>
        <p:txBody>
          <a:bodyPr lIns="75344" tIns="75344" rIns="75344" bIns="75344" anchor="ctr"/>
          <a:lstStyle/>
          <a:p>
            <a:pPr algn="ctr">
              <a:defRPr sz="4200">
                <a:solidFill>
                  <a:srgbClr val="000000"/>
                </a:solidFill>
                <a:latin typeface="+mj-lt"/>
                <a:ea typeface="+mj-ea"/>
                <a:cs typeface="+mj-cs"/>
                <a:sym typeface="Gill Sans"/>
              </a:defRPr>
            </a:pPr>
            <a:r>
              <a:rPr lang="en-US"/>
              <a:t> </a:t>
            </a:r>
            <a:endParaRPr/>
          </a:p>
        </p:txBody>
      </p:sp>
      <p:sp>
        <p:nvSpPr>
          <p:cNvPr id="367" name="Circle"/>
          <p:cNvSpPr>
            <a:spLocks noGrp="1"/>
          </p:cNvSpPr>
          <p:nvPr>
            <p:ph type="body" sz="quarter" idx="51" hasCustomPrompt="1"/>
          </p:nvPr>
        </p:nvSpPr>
        <p:spPr>
          <a:xfrm>
            <a:off x="1441305" y="6317367"/>
            <a:ext cx="639045" cy="639045"/>
          </a:xfrm>
          <a:prstGeom prst="ellipse">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Tree>
    <p:extLst>
      <p:ext uri="{BB962C8B-B14F-4D97-AF65-F5344CB8AC3E}">
        <p14:creationId xmlns:p14="http://schemas.microsoft.com/office/powerpoint/2010/main" val="19959622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5">
    <p:spTree>
      <p:nvGrpSpPr>
        <p:cNvPr id="1" name=""/>
        <p:cNvGrpSpPr/>
        <p:nvPr/>
      </p:nvGrpSpPr>
      <p:grpSpPr>
        <a:xfrm>
          <a:off x="0" y="0"/>
          <a:ext cx="0" cy="0"/>
          <a:chOff x="0" y="0"/>
          <a:chExt cx="0" cy="0"/>
        </a:xfrm>
      </p:grpSpPr>
      <p:sp>
        <p:nvSpPr>
          <p:cNvPr id="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5"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376"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377"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378"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379" name="Rectangle"/>
          <p:cNvSpPr>
            <a:spLocks noGrp="1"/>
          </p:cNvSpPr>
          <p:nvPr>
            <p:ph type="body" sz="quarter" idx="16"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80" name="Shape"/>
          <p:cNvSpPr>
            <a:spLocks noGrp="1"/>
          </p:cNvSpPr>
          <p:nvPr>
            <p:ph type="body" sz="quarter" idx="17" hasCustomPrompt="1"/>
          </p:nvPr>
        </p:nvSpPr>
        <p:spPr>
          <a:xfrm>
            <a:off x="8839200" y="4199532"/>
            <a:ext cx="2730500" cy="135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2"/>
                </a:lnTo>
                <a:lnTo>
                  <a:pt x="2210" y="10797"/>
                </a:lnTo>
                <a:lnTo>
                  <a:pt x="0" y="21568"/>
                </a:lnTo>
                <a:lnTo>
                  <a:pt x="0" y="21600"/>
                </a:lnTo>
                <a:lnTo>
                  <a:pt x="19383" y="21600"/>
                </a:lnTo>
                <a:lnTo>
                  <a:pt x="21600" y="10797"/>
                </a:lnTo>
                <a:lnTo>
                  <a:pt x="19383" y="0"/>
                </a:lnTo>
                <a:lnTo>
                  <a:pt x="0" y="0"/>
                </a:lnTo>
                <a:close/>
              </a:path>
            </a:pathLst>
          </a:custGeom>
          <a:solidFill>
            <a:srgbClr val="272726"/>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81" name="Shape"/>
          <p:cNvSpPr>
            <a:spLocks noGrp="1"/>
          </p:cNvSpPr>
          <p:nvPr>
            <p:ph type="body" sz="quarter" idx="18" hasCustomPrompt="1"/>
          </p:nvPr>
        </p:nvSpPr>
        <p:spPr>
          <a:xfrm>
            <a:off x="6316133" y="4199532"/>
            <a:ext cx="2730501" cy="135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2"/>
                </a:lnTo>
                <a:lnTo>
                  <a:pt x="2210" y="10797"/>
                </a:lnTo>
                <a:lnTo>
                  <a:pt x="0" y="21568"/>
                </a:lnTo>
                <a:lnTo>
                  <a:pt x="0" y="21600"/>
                </a:lnTo>
                <a:lnTo>
                  <a:pt x="19383" y="21600"/>
                </a:lnTo>
                <a:lnTo>
                  <a:pt x="21600" y="10797"/>
                </a:lnTo>
                <a:lnTo>
                  <a:pt x="19383" y="0"/>
                </a:lnTo>
                <a:lnTo>
                  <a:pt x="0" y="0"/>
                </a:lnTo>
                <a:close/>
              </a:path>
            </a:pathLst>
          </a:custGeom>
          <a:solidFill>
            <a:srgbClr val="FFFFFF"/>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82" name="Shape"/>
          <p:cNvSpPr>
            <a:spLocks noGrp="1"/>
          </p:cNvSpPr>
          <p:nvPr>
            <p:ph type="body" sz="quarter" idx="19" hasCustomPrompt="1"/>
          </p:nvPr>
        </p:nvSpPr>
        <p:spPr>
          <a:xfrm>
            <a:off x="3793066" y="4199532"/>
            <a:ext cx="2730501" cy="135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2"/>
                </a:lnTo>
                <a:lnTo>
                  <a:pt x="2210" y="10797"/>
                </a:lnTo>
                <a:lnTo>
                  <a:pt x="0" y="21568"/>
                </a:lnTo>
                <a:lnTo>
                  <a:pt x="0" y="21600"/>
                </a:lnTo>
                <a:lnTo>
                  <a:pt x="19383" y="21600"/>
                </a:lnTo>
                <a:lnTo>
                  <a:pt x="21600" y="10797"/>
                </a:lnTo>
                <a:lnTo>
                  <a:pt x="19383" y="0"/>
                </a:lnTo>
                <a:lnTo>
                  <a:pt x="0" y="0"/>
                </a:lnTo>
                <a:close/>
              </a:path>
            </a:pathLst>
          </a:custGeom>
          <a:solidFill>
            <a:srgbClr val="272726"/>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83" name="Shape"/>
          <p:cNvSpPr>
            <a:spLocks noGrp="1"/>
          </p:cNvSpPr>
          <p:nvPr>
            <p:ph type="body" sz="quarter" idx="20" hasCustomPrompt="1"/>
          </p:nvPr>
        </p:nvSpPr>
        <p:spPr>
          <a:xfrm>
            <a:off x="1270000" y="4199532"/>
            <a:ext cx="2730500" cy="13545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2"/>
                </a:lnTo>
                <a:lnTo>
                  <a:pt x="2210" y="10797"/>
                </a:lnTo>
                <a:lnTo>
                  <a:pt x="0" y="21568"/>
                </a:lnTo>
                <a:lnTo>
                  <a:pt x="0" y="21600"/>
                </a:lnTo>
                <a:lnTo>
                  <a:pt x="19383" y="21600"/>
                </a:lnTo>
                <a:lnTo>
                  <a:pt x="21600" y="10797"/>
                </a:lnTo>
                <a:lnTo>
                  <a:pt x="19383" y="0"/>
                </a:lnTo>
                <a:lnTo>
                  <a:pt x="0" y="0"/>
                </a:lnTo>
                <a:close/>
              </a:path>
            </a:pathLst>
          </a:custGeom>
          <a:solidFill>
            <a:srgbClr val="FFFFFF"/>
          </a:solidFill>
          <a:effectLst>
            <a:outerShdw blurRad="584200" dist="99030" dir="12706831" rotWithShape="0">
              <a:srgbClr val="000000">
                <a:alpha val="27524"/>
              </a:srgbClr>
            </a:outerShdw>
          </a:effectLst>
        </p:spPr>
        <p:txBody>
          <a:bodyPr/>
          <a:lstStyle/>
          <a:p>
            <a:pPr algn="ctr">
              <a:defRPr sz="4200">
                <a:solidFill>
                  <a:srgbClr val="000000"/>
                </a:solidFill>
                <a:latin typeface="+mj-lt"/>
                <a:ea typeface="+mj-ea"/>
                <a:cs typeface="+mj-cs"/>
                <a:sym typeface="Gill Sans"/>
              </a:defRPr>
            </a:pPr>
            <a:r>
              <a:rPr lang="en-US"/>
              <a:t> </a:t>
            </a:r>
            <a:endParaRPr/>
          </a:p>
        </p:txBody>
      </p:sp>
      <p:sp>
        <p:nvSpPr>
          <p:cNvPr id="384" name="Ullamcorper"/>
          <p:cNvSpPr txBox="1">
            <a:spLocks noGrp="1"/>
          </p:cNvSpPr>
          <p:nvPr>
            <p:ph type="body" sz="quarter" idx="21"/>
          </p:nvPr>
        </p:nvSpPr>
        <p:spPr>
          <a:xfrm>
            <a:off x="1792722" y="4960275"/>
            <a:ext cx="1685056"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85" name="Shape"/>
          <p:cNvSpPr>
            <a:spLocks noGrp="1"/>
          </p:cNvSpPr>
          <p:nvPr>
            <p:ph type="body" sz="quarter" idx="22" hasCustomPrompt="1"/>
          </p:nvPr>
        </p:nvSpPr>
        <p:spPr>
          <a:xfrm>
            <a:off x="1792722" y="4346344"/>
            <a:ext cx="529484" cy="530689"/>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86" name="Shape"/>
          <p:cNvSpPr>
            <a:spLocks noGrp="1"/>
          </p:cNvSpPr>
          <p:nvPr>
            <p:ph type="body" sz="quarter" idx="23" hasCustomPrompt="1"/>
          </p:nvPr>
        </p:nvSpPr>
        <p:spPr>
          <a:xfrm>
            <a:off x="1792722" y="4346344"/>
            <a:ext cx="529484" cy="530689"/>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87" name="Ligula Risus"/>
          <p:cNvSpPr txBox="1">
            <a:spLocks noGrp="1"/>
          </p:cNvSpPr>
          <p:nvPr>
            <p:ph type="body" sz="quarter" idx="24"/>
          </p:nvPr>
        </p:nvSpPr>
        <p:spPr>
          <a:xfrm>
            <a:off x="4315788" y="4960275"/>
            <a:ext cx="1685057" cy="446981"/>
          </a:xfrm>
          <a:prstGeom prst="rect">
            <a:avLst/>
          </a:prstGeom>
        </p:spPr>
        <p:txBody>
          <a:bodyPr anchor="ctr"/>
          <a:lstStyle>
            <a:lvl1pPr>
              <a:defRPr sz="2200">
                <a:solidFill>
                  <a:srgbClr val="FFFFFF"/>
                </a:solidFill>
                <a:latin typeface="+mn-lt"/>
                <a:ea typeface="+mn-ea"/>
                <a:cs typeface="+mn-cs"/>
                <a:sym typeface="Avenir Next Demi Bold"/>
              </a:defRPr>
            </a:lvl1pPr>
          </a:lstStyle>
          <a:p>
            <a:pPr lvl="0"/>
            <a:r>
              <a:rPr lang="en-US"/>
              <a:t>Edit Master text styles</a:t>
            </a:r>
          </a:p>
        </p:txBody>
      </p:sp>
      <p:sp>
        <p:nvSpPr>
          <p:cNvPr id="388" name="Shape"/>
          <p:cNvSpPr>
            <a:spLocks noGrp="1"/>
          </p:cNvSpPr>
          <p:nvPr>
            <p:ph type="body" sz="quarter" idx="25" hasCustomPrompt="1"/>
          </p:nvPr>
        </p:nvSpPr>
        <p:spPr>
          <a:xfrm>
            <a:off x="4315788" y="4346344"/>
            <a:ext cx="529485" cy="530689"/>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89" name="Aenean"/>
          <p:cNvSpPr txBox="1">
            <a:spLocks noGrp="1"/>
          </p:cNvSpPr>
          <p:nvPr>
            <p:ph type="body" sz="quarter" idx="26"/>
          </p:nvPr>
        </p:nvSpPr>
        <p:spPr>
          <a:xfrm>
            <a:off x="6838855" y="4960275"/>
            <a:ext cx="1685057" cy="446981"/>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90" name="Elit Cursus"/>
          <p:cNvSpPr txBox="1">
            <a:spLocks noGrp="1"/>
          </p:cNvSpPr>
          <p:nvPr>
            <p:ph type="body" sz="quarter" idx="27"/>
          </p:nvPr>
        </p:nvSpPr>
        <p:spPr>
          <a:xfrm>
            <a:off x="9361922" y="4960275"/>
            <a:ext cx="1685057" cy="446981"/>
          </a:xfrm>
          <a:prstGeom prst="rect">
            <a:avLst/>
          </a:prstGeom>
        </p:spPr>
        <p:txBody>
          <a:bodyPr anchor="ctr"/>
          <a:lstStyle>
            <a:lvl1pPr>
              <a:defRPr sz="2200">
                <a:solidFill>
                  <a:srgbClr val="FFFFFF"/>
                </a:solidFill>
                <a:latin typeface="+mn-lt"/>
                <a:ea typeface="+mn-ea"/>
                <a:cs typeface="+mn-cs"/>
                <a:sym typeface="Avenir Next Demi Bold"/>
              </a:defRPr>
            </a:lvl1pPr>
          </a:lstStyle>
          <a:p>
            <a:pPr lvl="0"/>
            <a:r>
              <a:rPr lang="en-US"/>
              <a:t>Edit Master text styles</a:t>
            </a:r>
          </a:p>
        </p:txBody>
      </p:sp>
      <p:sp>
        <p:nvSpPr>
          <p:cNvPr id="391" name="Shape"/>
          <p:cNvSpPr>
            <a:spLocks noGrp="1"/>
          </p:cNvSpPr>
          <p:nvPr>
            <p:ph type="body" sz="quarter" idx="28" hasCustomPrompt="1"/>
          </p:nvPr>
        </p:nvSpPr>
        <p:spPr>
          <a:xfrm>
            <a:off x="9361922" y="4346344"/>
            <a:ext cx="529484" cy="530689"/>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92" name="Shape"/>
          <p:cNvSpPr>
            <a:spLocks noGrp="1"/>
          </p:cNvSpPr>
          <p:nvPr>
            <p:ph type="body" sz="quarter" idx="29" hasCustomPrompt="1"/>
          </p:nvPr>
        </p:nvSpPr>
        <p:spPr>
          <a:xfrm>
            <a:off x="6838855" y="4346344"/>
            <a:ext cx="529484" cy="530689"/>
          </a:xfrm>
          <a:custGeom>
            <a:avLst/>
            <a:gdLst/>
            <a:ahLst/>
            <a:cxnLst>
              <a:cxn ang="0">
                <a:pos x="wd2" y="hd2"/>
              </a:cxn>
              <a:cxn ang="5400000">
                <a:pos x="wd2" y="hd2"/>
              </a:cxn>
              <a:cxn ang="10800000">
                <a:pos x="wd2" y="hd2"/>
              </a:cxn>
              <a:cxn ang="16200000">
                <a:pos x="wd2" y="hd2"/>
              </a:cxn>
            </a:cxnLst>
            <a:rect l="0" t="0" r="r" b="b"/>
            <a:pathLst>
              <a:path w="21533" h="21600" extrusionOk="0">
                <a:moveTo>
                  <a:pt x="11228" y="10314"/>
                </a:moveTo>
                <a:lnTo>
                  <a:pt x="16788" y="7658"/>
                </a:lnTo>
                <a:lnTo>
                  <a:pt x="14871" y="7567"/>
                </a:lnTo>
                <a:cubicBezTo>
                  <a:pt x="14385" y="7544"/>
                  <a:pt x="13995" y="7154"/>
                  <a:pt x="13972" y="6667"/>
                </a:cubicBezTo>
                <a:lnTo>
                  <a:pt x="13881" y="4749"/>
                </a:lnTo>
                <a:cubicBezTo>
                  <a:pt x="13881" y="4749"/>
                  <a:pt x="11228" y="10314"/>
                  <a:pt x="11228" y="10314"/>
                </a:cubicBezTo>
                <a:close/>
                <a:moveTo>
                  <a:pt x="8372" y="11911"/>
                </a:moveTo>
                <a:lnTo>
                  <a:pt x="13794" y="539"/>
                </a:lnTo>
                <a:cubicBezTo>
                  <a:pt x="13953" y="205"/>
                  <a:pt x="14289" y="0"/>
                  <a:pt x="14647" y="0"/>
                </a:cubicBezTo>
                <a:cubicBezTo>
                  <a:pt x="14709" y="0"/>
                  <a:pt x="14771" y="6"/>
                  <a:pt x="14834" y="19"/>
                </a:cubicBezTo>
                <a:cubicBezTo>
                  <a:pt x="15258" y="105"/>
                  <a:pt x="15571" y="468"/>
                  <a:pt x="15591" y="901"/>
                </a:cubicBezTo>
                <a:lnTo>
                  <a:pt x="15820" y="5718"/>
                </a:lnTo>
                <a:lnTo>
                  <a:pt x="20633" y="5947"/>
                </a:lnTo>
                <a:cubicBezTo>
                  <a:pt x="21065" y="5967"/>
                  <a:pt x="21429" y="6280"/>
                  <a:pt x="21514" y="6705"/>
                </a:cubicBezTo>
                <a:cubicBezTo>
                  <a:pt x="21600" y="7130"/>
                  <a:pt x="21386" y="7559"/>
                  <a:pt x="20995" y="7746"/>
                </a:cubicBezTo>
                <a:lnTo>
                  <a:pt x="9632" y="13172"/>
                </a:lnTo>
                <a:cubicBezTo>
                  <a:pt x="9502" y="13234"/>
                  <a:pt x="9363" y="13265"/>
                  <a:pt x="9225" y="13265"/>
                </a:cubicBezTo>
                <a:cubicBezTo>
                  <a:pt x="8979" y="13265"/>
                  <a:pt x="8737" y="13169"/>
                  <a:pt x="8556" y="12987"/>
                </a:cubicBezTo>
                <a:cubicBezTo>
                  <a:pt x="8273" y="12704"/>
                  <a:pt x="8199" y="12273"/>
                  <a:pt x="8372" y="11911"/>
                </a:cubicBezTo>
                <a:close/>
                <a:moveTo>
                  <a:pt x="8305" y="7658"/>
                </a:moveTo>
                <a:cubicBezTo>
                  <a:pt x="6095" y="8087"/>
                  <a:pt x="4421" y="10037"/>
                  <a:pt x="4421" y="12372"/>
                </a:cubicBezTo>
                <a:cubicBezTo>
                  <a:pt x="4421" y="15020"/>
                  <a:pt x="6574" y="17175"/>
                  <a:pt x="9221" y="17175"/>
                </a:cubicBezTo>
                <a:cubicBezTo>
                  <a:pt x="11581" y="17175"/>
                  <a:pt x="13545" y="15460"/>
                  <a:pt x="13942" y="13210"/>
                </a:cubicBezTo>
                <a:lnTo>
                  <a:pt x="11157" y="14540"/>
                </a:lnTo>
                <a:cubicBezTo>
                  <a:pt x="10643" y="15001"/>
                  <a:pt x="9965" y="15283"/>
                  <a:pt x="9221" y="15283"/>
                </a:cubicBezTo>
                <a:cubicBezTo>
                  <a:pt x="7614" y="15283"/>
                  <a:pt x="6311" y="13980"/>
                  <a:pt x="6311" y="12372"/>
                </a:cubicBezTo>
                <a:cubicBezTo>
                  <a:pt x="6311" y="11726"/>
                  <a:pt x="6524" y="11132"/>
                  <a:pt x="6879" y="10650"/>
                </a:cubicBezTo>
                <a:cubicBezTo>
                  <a:pt x="6879" y="10650"/>
                  <a:pt x="8305" y="7658"/>
                  <a:pt x="8305" y="7658"/>
                </a:cubicBezTo>
                <a:close/>
                <a:moveTo>
                  <a:pt x="0" y="12372"/>
                </a:moveTo>
                <a:cubicBezTo>
                  <a:pt x="0" y="7283"/>
                  <a:pt x="4136" y="3143"/>
                  <a:pt x="9221" y="3143"/>
                </a:cubicBezTo>
                <a:cubicBezTo>
                  <a:pt x="9627" y="3143"/>
                  <a:pt x="10027" y="3173"/>
                  <a:pt x="10419" y="3224"/>
                </a:cubicBezTo>
                <a:lnTo>
                  <a:pt x="9552" y="5044"/>
                </a:lnTo>
                <a:cubicBezTo>
                  <a:pt x="9442" y="5039"/>
                  <a:pt x="9332" y="5035"/>
                  <a:pt x="9221" y="5035"/>
                </a:cubicBezTo>
                <a:cubicBezTo>
                  <a:pt x="5179" y="5035"/>
                  <a:pt x="1890" y="8326"/>
                  <a:pt x="1890" y="12372"/>
                </a:cubicBezTo>
                <a:cubicBezTo>
                  <a:pt x="1890" y="16417"/>
                  <a:pt x="5179" y="19708"/>
                  <a:pt x="9221" y="19708"/>
                </a:cubicBezTo>
                <a:cubicBezTo>
                  <a:pt x="13263" y="19708"/>
                  <a:pt x="16551" y="16417"/>
                  <a:pt x="16551" y="12372"/>
                </a:cubicBezTo>
                <a:cubicBezTo>
                  <a:pt x="16551" y="12237"/>
                  <a:pt x="16547" y="12103"/>
                  <a:pt x="16540" y="11970"/>
                </a:cubicBezTo>
                <a:lnTo>
                  <a:pt x="18352" y="11104"/>
                </a:lnTo>
                <a:cubicBezTo>
                  <a:pt x="18409" y="11519"/>
                  <a:pt x="18441" y="11941"/>
                  <a:pt x="18441" y="12372"/>
                </a:cubicBezTo>
                <a:cubicBezTo>
                  <a:pt x="18441" y="17460"/>
                  <a:pt x="14305" y="21600"/>
                  <a:pt x="9221" y="21600"/>
                </a:cubicBezTo>
                <a:cubicBezTo>
                  <a:pt x="4136" y="21600"/>
                  <a:pt x="0" y="17460"/>
                  <a:pt x="0" y="12372"/>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393" name="Malesuada Fusce"/>
          <p:cNvSpPr txBox="1">
            <a:spLocks noGrp="1"/>
          </p:cNvSpPr>
          <p:nvPr>
            <p:ph type="body" sz="quarter" idx="30"/>
          </p:nvPr>
        </p:nvSpPr>
        <p:spPr>
          <a:xfrm>
            <a:off x="1236551" y="6135620"/>
            <a:ext cx="2241227" cy="446982"/>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94" name="Body Level One…"/>
          <p:cNvSpPr txBox="1">
            <a:spLocks noGrp="1"/>
          </p:cNvSpPr>
          <p:nvPr>
            <p:ph type="body" sz="quarter" idx="1" hasCustomPrompt="1"/>
          </p:nvPr>
        </p:nvSpPr>
        <p:spPr>
          <a:xfrm>
            <a:off x="1236551" y="6669881"/>
            <a:ext cx="2241227" cy="1261815"/>
          </a:xfrm>
          <a:prstGeom prst="rect">
            <a:avLst/>
          </a:prstGeom>
        </p:spPr>
        <p:txBody>
          <a:bodyPr/>
          <a:lstStyle>
            <a:lvl1pPr>
              <a:defRPr sz="1600"/>
            </a:lvl1pPr>
            <a:lvl2pPr>
              <a:defRPr sz="1600"/>
            </a:lvl2pPr>
            <a:lvl3pPr>
              <a:defRPr sz="1600"/>
            </a:lvl3pPr>
            <a:lvl4pPr>
              <a:defRPr sz="1600"/>
            </a:lvl4pPr>
            <a:lvl5pPr>
              <a:defRPr sz="1600"/>
            </a:lvl5pPr>
          </a:lstStyle>
          <a:p>
            <a:r>
              <a:t>Body Level One</a:t>
            </a:r>
          </a:p>
          <a:p>
            <a:pPr lvl="1"/>
            <a:r>
              <a:t>Body Level Two</a:t>
            </a:r>
          </a:p>
          <a:p>
            <a:pPr lvl="2"/>
            <a:r>
              <a:t>Body Level Three</a:t>
            </a:r>
          </a:p>
          <a:p>
            <a:pPr lvl="3"/>
            <a:r>
              <a:t>Body Level Four</a:t>
            </a:r>
          </a:p>
        </p:txBody>
      </p:sp>
      <p:sp>
        <p:nvSpPr>
          <p:cNvPr id="395" name="Purus Ridiculus"/>
          <p:cNvSpPr txBox="1">
            <a:spLocks noGrp="1"/>
          </p:cNvSpPr>
          <p:nvPr>
            <p:ph type="body" sz="quarter" idx="31"/>
          </p:nvPr>
        </p:nvSpPr>
        <p:spPr>
          <a:xfrm>
            <a:off x="3814651" y="6135620"/>
            <a:ext cx="2241228" cy="446982"/>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96" name="Donec sed odio dui. Donec ullamcorper nulla non metus auctor fringilla."/>
          <p:cNvSpPr txBox="1">
            <a:spLocks noGrp="1"/>
          </p:cNvSpPr>
          <p:nvPr>
            <p:ph type="body" sz="quarter" idx="32"/>
          </p:nvPr>
        </p:nvSpPr>
        <p:spPr>
          <a:xfrm>
            <a:off x="3814651" y="6669881"/>
            <a:ext cx="2241228" cy="1261815"/>
          </a:xfrm>
          <a:prstGeom prst="rect">
            <a:avLst/>
          </a:prstGeom>
        </p:spPr>
        <p:txBody>
          <a:bodyPr/>
          <a:lstStyle>
            <a:lvl1pPr>
              <a:defRPr sz="1600"/>
            </a:lvl1pPr>
          </a:lstStyle>
          <a:p>
            <a:pPr lvl="0"/>
            <a:r>
              <a:rPr lang="en-US"/>
              <a:t>Edit Master text styles</a:t>
            </a:r>
          </a:p>
        </p:txBody>
      </p:sp>
      <p:sp>
        <p:nvSpPr>
          <p:cNvPr id="397" name="Ultricies Purus"/>
          <p:cNvSpPr txBox="1">
            <a:spLocks noGrp="1"/>
          </p:cNvSpPr>
          <p:nvPr>
            <p:ph type="body" sz="quarter" idx="33"/>
          </p:nvPr>
        </p:nvSpPr>
        <p:spPr>
          <a:xfrm>
            <a:off x="6392751" y="6135620"/>
            <a:ext cx="2241228" cy="446982"/>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98" name="Ipsum Dolor"/>
          <p:cNvSpPr txBox="1">
            <a:spLocks noGrp="1"/>
          </p:cNvSpPr>
          <p:nvPr>
            <p:ph type="body" sz="quarter" idx="34"/>
          </p:nvPr>
        </p:nvSpPr>
        <p:spPr>
          <a:xfrm>
            <a:off x="8970851" y="6135620"/>
            <a:ext cx="2241228" cy="446982"/>
          </a:xfrm>
          <a:prstGeom prst="rect">
            <a:avLst/>
          </a:prstGeom>
        </p:spPr>
        <p:txBody>
          <a:bodyPr anchor="ctr"/>
          <a:lstStyle>
            <a:lvl1pPr>
              <a:defRPr sz="2200">
                <a:solidFill>
                  <a:srgbClr val="272726"/>
                </a:solidFill>
                <a:latin typeface="+mn-lt"/>
                <a:ea typeface="+mn-ea"/>
                <a:cs typeface="+mn-cs"/>
                <a:sym typeface="Avenir Next Demi Bold"/>
              </a:defRPr>
            </a:lvl1pPr>
          </a:lstStyle>
          <a:p>
            <a:pPr lvl="0"/>
            <a:r>
              <a:rPr lang="en-US"/>
              <a:t>Edit Master text styles</a:t>
            </a:r>
          </a:p>
        </p:txBody>
      </p:sp>
      <p:sp>
        <p:nvSpPr>
          <p:cNvPr id="399" name="Vestibulum id ligula porta felis euismod semper. Donec sed odio dui."/>
          <p:cNvSpPr txBox="1">
            <a:spLocks noGrp="1"/>
          </p:cNvSpPr>
          <p:nvPr>
            <p:ph type="body" sz="quarter" idx="35"/>
          </p:nvPr>
        </p:nvSpPr>
        <p:spPr>
          <a:xfrm>
            <a:off x="8970851" y="6669881"/>
            <a:ext cx="2241228" cy="1261815"/>
          </a:xfrm>
          <a:prstGeom prst="rect">
            <a:avLst/>
          </a:prstGeom>
        </p:spPr>
        <p:txBody>
          <a:bodyPr/>
          <a:lstStyle>
            <a:lvl1pPr>
              <a:defRPr sz="1600"/>
            </a:lvl1pPr>
          </a:lstStyle>
          <a:p>
            <a:pPr lvl="0"/>
            <a:r>
              <a:rPr lang="en-US"/>
              <a:t>Edit Master text styles</a:t>
            </a:r>
          </a:p>
        </p:txBody>
      </p:sp>
      <p:sp>
        <p:nvSpPr>
          <p:cNvPr id="400" name="Sed posuere consectetur est at lobortis. Vivamus sagittis dolor auctor."/>
          <p:cNvSpPr txBox="1">
            <a:spLocks noGrp="1"/>
          </p:cNvSpPr>
          <p:nvPr>
            <p:ph type="body" sz="quarter" idx="36"/>
          </p:nvPr>
        </p:nvSpPr>
        <p:spPr>
          <a:xfrm>
            <a:off x="6392751" y="6669881"/>
            <a:ext cx="2241228" cy="1261815"/>
          </a:xfrm>
          <a:prstGeom prst="rect">
            <a:avLst/>
          </a:prstGeom>
        </p:spPr>
        <p:txBody>
          <a:bodyPr/>
          <a:lstStyle>
            <a:lvl1pPr>
              <a:defRPr sz="1600"/>
            </a:lvl1pPr>
          </a:lstStyle>
          <a:p>
            <a:pPr lvl="0"/>
            <a:r>
              <a:rPr lang="en-US"/>
              <a:t>Edit Master text styles</a:t>
            </a:r>
          </a:p>
        </p:txBody>
      </p:sp>
    </p:spTree>
    <p:extLst>
      <p:ext uri="{BB962C8B-B14F-4D97-AF65-F5344CB8AC3E}">
        <p14:creationId xmlns:p14="http://schemas.microsoft.com/office/powerpoint/2010/main" val="370554391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16">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409"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410"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411" name="Title Text"/>
          <p:cNvSpPr txBox="1">
            <a:spLocks noGrp="1"/>
          </p:cNvSpPr>
          <p:nvPr>
            <p:ph type="title"/>
          </p:nvPr>
        </p:nvSpPr>
        <p:spPr>
          <a:xfrm>
            <a:off x="1295400" y="1134194"/>
            <a:ext cx="10414000" cy="1045766"/>
          </a:xfrm>
          <a:prstGeom prst="rect">
            <a:avLst/>
          </a:prstGeom>
        </p:spPr>
        <p:txBody>
          <a:bodyPr/>
          <a:lstStyle/>
          <a:p>
            <a:r>
              <a:rPr lang="en-US"/>
              <a:t>Click to edit Master title style</a:t>
            </a:r>
            <a:endParaRPr/>
          </a:p>
        </p:txBody>
      </p:sp>
      <p:sp>
        <p:nvSpPr>
          <p:cNvPr id="412" name="Rectangle"/>
          <p:cNvSpPr>
            <a:spLocks noGrp="1"/>
          </p:cNvSpPr>
          <p:nvPr>
            <p:ph type="body" sz="quarter" idx="16" hasCustomPrompt="1"/>
          </p:nvPr>
        </p:nvSpPr>
        <p:spPr>
          <a:xfrm>
            <a:off x="1282700" y="2378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13" name="Rectangle"/>
          <p:cNvSpPr>
            <a:spLocks noGrp="1"/>
          </p:cNvSpPr>
          <p:nvPr>
            <p:ph type="body" sz="quarter" idx="17" hasCustomPrompt="1"/>
          </p:nvPr>
        </p:nvSpPr>
        <p:spPr>
          <a:xfrm>
            <a:off x="1230025" y="3439709"/>
            <a:ext cx="2506347" cy="441262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14" name="Photo placeholder7.jpg"/>
          <p:cNvSpPr>
            <a:spLocks noGrp="1"/>
          </p:cNvSpPr>
          <p:nvPr>
            <p:ph type="pic" sz="quarter" idx="18"/>
          </p:nvPr>
        </p:nvSpPr>
        <p:spPr>
          <a:xfrm>
            <a:off x="1230025" y="3437969"/>
            <a:ext cx="2506348" cy="1536043"/>
          </a:xfrm>
          <a:prstGeom prst="rect">
            <a:avLst/>
          </a:prstGeom>
        </p:spPr>
        <p:txBody>
          <a:bodyPr lIns="91439" tIns="45719" rIns="91439" bIns="45719"/>
          <a:lstStyle/>
          <a:p>
            <a:r>
              <a:rPr lang="en-US"/>
              <a:t>Click icon to add picture</a:t>
            </a:r>
            <a:endParaRPr/>
          </a:p>
        </p:txBody>
      </p:sp>
      <p:sp>
        <p:nvSpPr>
          <p:cNvPr id="415" name="Rectangle"/>
          <p:cNvSpPr>
            <a:spLocks noGrp="1"/>
          </p:cNvSpPr>
          <p:nvPr>
            <p:ph type="body" sz="quarter" idx="19" hasCustomPrompt="1"/>
          </p:nvPr>
        </p:nvSpPr>
        <p:spPr>
          <a:xfrm>
            <a:off x="3909493" y="3439709"/>
            <a:ext cx="2506347" cy="441262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16" name="Rectangle"/>
          <p:cNvSpPr>
            <a:spLocks noGrp="1"/>
          </p:cNvSpPr>
          <p:nvPr>
            <p:ph type="body" sz="quarter" idx="20" hasCustomPrompt="1"/>
          </p:nvPr>
        </p:nvSpPr>
        <p:spPr>
          <a:xfrm>
            <a:off x="6588960" y="3439709"/>
            <a:ext cx="2506347" cy="441262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17" name="Rectangle"/>
          <p:cNvSpPr>
            <a:spLocks noGrp="1"/>
          </p:cNvSpPr>
          <p:nvPr>
            <p:ph type="body" sz="quarter" idx="21" hasCustomPrompt="1"/>
          </p:nvPr>
        </p:nvSpPr>
        <p:spPr>
          <a:xfrm>
            <a:off x="9268428" y="3439709"/>
            <a:ext cx="2506347" cy="441262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18" name="Photo placeholder7.jpg"/>
          <p:cNvSpPr>
            <a:spLocks noGrp="1"/>
          </p:cNvSpPr>
          <p:nvPr>
            <p:ph type="pic" sz="quarter" idx="22"/>
          </p:nvPr>
        </p:nvSpPr>
        <p:spPr>
          <a:xfrm>
            <a:off x="3909533" y="3437969"/>
            <a:ext cx="2506348" cy="1536043"/>
          </a:xfrm>
          <a:prstGeom prst="rect">
            <a:avLst/>
          </a:prstGeom>
        </p:spPr>
        <p:txBody>
          <a:bodyPr lIns="91439" tIns="45719" rIns="91439" bIns="45719"/>
          <a:lstStyle/>
          <a:p>
            <a:r>
              <a:rPr lang="en-US"/>
              <a:t>Click icon to add picture</a:t>
            </a:r>
            <a:endParaRPr/>
          </a:p>
        </p:txBody>
      </p:sp>
      <p:sp>
        <p:nvSpPr>
          <p:cNvPr id="419" name="Photo placeholder7.jpg"/>
          <p:cNvSpPr>
            <a:spLocks noGrp="1"/>
          </p:cNvSpPr>
          <p:nvPr>
            <p:ph type="pic" sz="quarter" idx="23"/>
          </p:nvPr>
        </p:nvSpPr>
        <p:spPr>
          <a:xfrm>
            <a:off x="6589000" y="3437969"/>
            <a:ext cx="2506348" cy="1536043"/>
          </a:xfrm>
          <a:prstGeom prst="rect">
            <a:avLst/>
          </a:prstGeom>
        </p:spPr>
        <p:txBody>
          <a:bodyPr lIns="91439" tIns="45719" rIns="91439" bIns="45719"/>
          <a:lstStyle/>
          <a:p>
            <a:r>
              <a:rPr lang="en-US"/>
              <a:t>Click icon to add picture</a:t>
            </a:r>
            <a:endParaRPr/>
          </a:p>
        </p:txBody>
      </p:sp>
      <p:sp>
        <p:nvSpPr>
          <p:cNvPr id="420" name="Photo placeholder7.jpg"/>
          <p:cNvSpPr>
            <a:spLocks noGrp="1"/>
          </p:cNvSpPr>
          <p:nvPr>
            <p:ph type="pic" sz="quarter" idx="24"/>
          </p:nvPr>
        </p:nvSpPr>
        <p:spPr>
          <a:xfrm>
            <a:off x="9268468" y="3437969"/>
            <a:ext cx="2506347" cy="1536043"/>
          </a:xfrm>
          <a:prstGeom prst="rect">
            <a:avLst/>
          </a:prstGeom>
        </p:spPr>
        <p:txBody>
          <a:bodyPr lIns="91439" tIns="45719" rIns="91439" bIns="45719"/>
          <a:lstStyle/>
          <a:p>
            <a:r>
              <a:rPr lang="en-US"/>
              <a:t>Click icon to add picture</a:t>
            </a:r>
            <a:endParaRPr/>
          </a:p>
        </p:txBody>
      </p:sp>
      <p:sp>
        <p:nvSpPr>
          <p:cNvPr id="421" name="S"/>
          <p:cNvSpPr txBox="1">
            <a:spLocks noGrp="1"/>
          </p:cNvSpPr>
          <p:nvPr>
            <p:ph type="body" sz="quarter" idx="25"/>
          </p:nvPr>
        </p:nvSpPr>
        <p:spPr>
          <a:xfrm>
            <a:off x="1640670" y="3472447"/>
            <a:ext cx="1685057" cy="1464172"/>
          </a:xfrm>
          <a:prstGeom prst="rect">
            <a:avLst/>
          </a:prstGeom>
          <a:effectLst>
            <a:outerShdw blurRad="584200" dist="99030" dir="12706831" rotWithShape="0">
              <a:srgbClr val="000000">
                <a:alpha val="27524"/>
              </a:srgbClr>
            </a:outerShdw>
          </a:effectLst>
        </p:spPr>
        <p:txBody>
          <a:bodyPr anchor="ctr"/>
          <a:lstStyle>
            <a:lvl1pPr algn="ctr">
              <a:defRPr sz="8800">
                <a:solidFill>
                  <a:srgbClr val="FFFFFF"/>
                </a:solidFill>
                <a:latin typeface="+mn-lt"/>
                <a:ea typeface="+mn-ea"/>
                <a:cs typeface="+mn-cs"/>
                <a:sym typeface="Avenir Next Demi Bold"/>
              </a:defRPr>
            </a:lvl1pPr>
          </a:lstStyle>
          <a:p>
            <a:pPr lvl="0"/>
            <a:r>
              <a:rPr lang="en-US"/>
              <a:t>Edit Master text styles</a:t>
            </a:r>
          </a:p>
        </p:txBody>
      </p:sp>
      <p:sp>
        <p:nvSpPr>
          <p:cNvPr id="422" name="W"/>
          <p:cNvSpPr txBox="1">
            <a:spLocks noGrp="1"/>
          </p:cNvSpPr>
          <p:nvPr>
            <p:ph type="body" sz="quarter" idx="26"/>
          </p:nvPr>
        </p:nvSpPr>
        <p:spPr>
          <a:xfrm>
            <a:off x="4320138" y="3472447"/>
            <a:ext cx="1685056" cy="1464172"/>
          </a:xfrm>
          <a:prstGeom prst="rect">
            <a:avLst/>
          </a:prstGeom>
          <a:effectLst>
            <a:outerShdw blurRad="584200" dist="99030" dir="12706831" rotWithShape="0">
              <a:srgbClr val="000000">
                <a:alpha val="27524"/>
              </a:srgbClr>
            </a:outerShdw>
          </a:effectLst>
        </p:spPr>
        <p:txBody>
          <a:bodyPr anchor="ctr"/>
          <a:lstStyle>
            <a:lvl1pPr algn="ctr">
              <a:defRPr sz="8800">
                <a:solidFill>
                  <a:srgbClr val="FFFFFF"/>
                </a:solidFill>
                <a:latin typeface="+mn-lt"/>
                <a:ea typeface="+mn-ea"/>
                <a:cs typeface="+mn-cs"/>
                <a:sym typeface="Avenir Next Demi Bold"/>
              </a:defRPr>
            </a:lvl1pPr>
          </a:lstStyle>
          <a:p>
            <a:pPr lvl="0"/>
            <a:r>
              <a:rPr lang="en-US"/>
              <a:t>Edit Master text styles</a:t>
            </a:r>
          </a:p>
        </p:txBody>
      </p:sp>
      <p:sp>
        <p:nvSpPr>
          <p:cNvPr id="423" name="O"/>
          <p:cNvSpPr txBox="1">
            <a:spLocks noGrp="1"/>
          </p:cNvSpPr>
          <p:nvPr>
            <p:ph type="body" sz="quarter" idx="27"/>
          </p:nvPr>
        </p:nvSpPr>
        <p:spPr>
          <a:xfrm>
            <a:off x="6999646" y="3472447"/>
            <a:ext cx="1685057" cy="1464172"/>
          </a:xfrm>
          <a:prstGeom prst="rect">
            <a:avLst/>
          </a:prstGeom>
          <a:effectLst>
            <a:outerShdw blurRad="584200" dist="99030" dir="12706831" rotWithShape="0">
              <a:srgbClr val="000000">
                <a:alpha val="27524"/>
              </a:srgbClr>
            </a:outerShdw>
          </a:effectLst>
        </p:spPr>
        <p:txBody>
          <a:bodyPr anchor="ctr"/>
          <a:lstStyle>
            <a:lvl1pPr algn="ctr">
              <a:defRPr sz="8800">
                <a:solidFill>
                  <a:srgbClr val="FFFFFF"/>
                </a:solidFill>
                <a:latin typeface="+mn-lt"/>
                <a:ea typeface="+mn-ea"/>
                <a:cs typeface="+mn-cs"/>
                <a:sym typeface="Avenir Next Demi Bold"/>
              </a:defRPr>
            </a:lvl1pPr>
          </a:lstStyle>
          <a:p>
            <a:pPr lvl="0"/>
            <a:r>
              <a:rPr lang="en-US"/>
              <a:t>Edit Master text styles</a:t>
            </a:r>
          </a:p>
        </p:txBody>
      </p:sp>
      <p:sp>
        <p:nvSpPr>
          <p:cNvPr id="424" name="T"/>
          <p:cNvSpPr txBox="1">
            <a:spLocks noGrp="1"/>
          </p:cNvSpPr>
          <p:nvPr>
            <p:ph type="body" sz="quarter" idx="28"/>
          </p:nvPr>
        </p:nvSpPr>
        <p:spPr>
          <a:xfrm>
            <a:off x="9679073" y="3472447"/>
            <a:ext cx="1685057" cy="1464172"/>
          </a:xfrm>
          <a:prstGeom prst="rect">
            <a:avLst/>
          </a:prstGeom>
          <a:effectLst>
            <a:outerShdw blurRad="584200" dist="99030" dir="12706831" rotWithShape="0">
              <a:srgbClr val="000000">
                <a:alpha val="27524"/>
              </a:srgbClr>
            </a:outerShdw>
          </a:effectLst>
        </p:spPr>
        <p:txBody>
          <a:bodyPr anchor="ctr"/>
          <a:lstStyle>
            <a:lvl1pPr algn="ctr">
              <a:defRPr sz="8800">
                <a:solidFill>
                  <a:srgbClr val="FFFFFF"/>
                </a:solidFill>
                <a:latin typeface="+mn-lt"/>
                <a:ea typeface="+mn-ea"/>
                <a:cs typeface="+mn-cs"/>
                <a:sym typeface="Avenir Next Demi Bold"/>
              </a:defRPr>
            </a:lvl1pPr>
          </a:lstStyle>
          <a:p>
            <a:pPr lvl="0"/>
            <a:r>
              <a:rPr lang="en-US"/>
              <a:t>Edit Master text styles</a:t>
            </a:r>
          </a:p>
        </p:txBody>
      </p:sp>
      <p:sp>
        <p:nvSpPr>
          <p:cNvPr id="425" name="Body Level One…"/>
          <p:cNvSpPr txBox="1">
            <a:spLocks noGrp="1"/>
          </p:cNvSpPr>
          <p:nvPr>
            <p:ph type="body" sz="quarter" idx="1"/>
          </p:nvPr>
        </p:nvSpPr>
        <p:spPr>
          <a:xfrm>
            <a:off x="1430142" y="5218948"/>
            <a:ext cx="2106113" cy="2394636"/>
          </a:xfrm>
          <a:prstGeom prst="rect">
            <a:avLst/>
          </a:prstGeom>
        </p:spPr>
        <p:txBody>
          <a:bodyPr/>
          <a:lstStyle>
            <a:lvl1pPr marL="185208" indent="-185208">
              <a:buSzPct val="75000"/>
              <a:buChar char="•"/>
              <a:defRPr sz="1500"/>
            </a:lvl1pPr>
            <a:lvl2pPr marL="629708" indent="-185208">
              <a:buSzPct val="75000"/>
              <a:buChar char="•"/>
              <a:defRPr sz="1500"/>
            </a:lvl2pPr>
            <a:lvl3pPr marL="1074208" indent="-185208">
              <a:buSzPct val="75000"/>
              <a:buChar char="•"/>
              <a:defRPr sz="1500"/>
            </a:lvl3pPr>
            <a:lvl4pPr marL="1518708" indent="-185208">
              <a:buSzPct val="75000"/>
              <a:buChar char="•"/>
              <a:defRPr sz="1500"/>
            </a:lvl4pPr>
            <a:lvl5pPr marL="1963208" indent="-185208">
              <a:buSzPct val="75000"/>
              <a:buChar cha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6" name="Vivamus sagittis lacus dolor auctor.…"/>
          <p:cNvSpPr txBox="1">
            <a:spLocks noGrp="1"/>
          </p:cNvSpPr>
          <p:nvPr>
            <p:ph type="body" sz="quarter" idx="29"/>
          </p:nvPr>
        </p:nvSpPr>
        <p:spPr>
          <a:xfrm>
            <a:off x="4109610" y="5218948"/>
            <a:ext cx="2106113" cy="2394636"/>
          </a:xfrm>
          <a:prstGeom prst="rect">
            <a:avLst/>
          </a:prstGeom>
        </p:spPr>
        <p:txBody>
          <a:bodyPr/>
          <a:lstStyle/>
          <a:p>
            <a:pPr marL="185208" lvl="0" indent="-185208">
              <a:buSzPct val="75000"/>
              <a:buChar char="•"/>
              <a:defRPr sz="1500"/>
            </a:pPr>
            <a:r>
              <a:rPr lang="en-US"/>
              <a:t>Edit Master text styles</a:t>
            </a:r>
          </a:p>
          <a:p>
            <a:pPr marL="185208" lvl="1" indent="-185208">
              <a:buSzPct val="75000"/>
              <a:buChar char="•"/>
              <a:defRPr sz="1500"/>
            </a:pPr>
            <a:r>
              <a:rPr lang="en-US"/>
              <a:t>Second level</a:t>
            </a:r>
          </a:p>
          <a:p>
            <a:pPr marL="185208" lvl="2" indent="-185208">
              <a:buSzPct val="75000"/>
              <a:buChar char="•"/>
              <a:defRPr sz="1500"/>
            </a:pPr>
            <a:r>
              <a:rPr lang="en-US"/>
              <a:t>Third level</a:t>
            </a:r>
          </a:p>
          <a:p>
            <a:pPr marL="185208" lvl="3" indent="-185208">
              <a:buSzPct val="75000"/>
              <a:buChar char="•"/>
              <a:defRPr sz="1500"/>
            </a:pPr>
            <a:r>
              <a:rPr lang="en-US"/>
              <a:t>Fourth level</a:t>
            </a:r>
          </a:p>
          <a:p>
            <a:pPr marL="185208" lvl="4" indent="-185208">
              <a:buSzPct val="75000"/>
              <a:buChar char="•"/>
              <a:defRPr sz="1500"/>
            </a:pPr>
            <a:r>
              <a:rPr lang="en-US"/>
              <a:t>Fifth level</a:t>
            </a:r>
            <a:endParaRPr/>
          </a:p>
        </p:txBody>
      </p:sp>
      <p:sp>
        <p:nvSpPr>
          <p:cNvPr id="427" name="Amet sagittis lacus dolor auctor.…"/>
          <p:cNvSpPr txBox="1">
            <a:spLocks noGrp="1"/>
          </p:cNvSpPr>
          <p:nvPr>
            <p:ph type="body" sz="quarter" idx="30"/>
          </p:nvPr>
        </p:nvSpPr>
        <p:spPr>
          <a:xfrm>
            <a:off x="6789077" y="5218948"/>
            <a:ext cx="2106113" cy="2394636"/>
          </a:xfrm>
          <a:prstGeom prst="rect">
            <a:avLst/>
          </a:prstGeom>
        </p:spPr>
        <p:txBody>
          <a:bodyPr/>
          <a:lstStyle/>
          <a:p>
            <a:pPr marL="185208" lvl="0" indent="-185208">
              <a:buSzPct val="75000"/>
              <a:buChar char="•"/>
              <a:defRPr sz="1500"/>
            </a:pPr>
            <a:r>
              <a:rPr lang="en-US"/>
              <a:t>Edit Master text styles</a:t>
            </a:r>
          </a:p>
          <a:p>
            <a:pPr marL="185208" lvl="1" indent="-185208">
              <a:buSzPct val="75000"/>
              <a:buChar char="•"/>
              <a:defRPr sz="1500"/>
            </a:pPr>
            <a:r>
              <a:rPr lang="en-US"/>
              <a:t>Second level</a:t>
            </a:r>
          </a:p>
          <a:p>
            <a:pPr marL="185208" lvl="2" indent="-185208">
              <a:buSzPct val="75000"/>
              <a:buChar char="•"/>
              <a:defRPr sz="1500"/>
            </a:pPr>
            <a:r>
              <a:rPr lang="en-US"/>
              <a:t>Third level</a:t>
            </a:r>
          </a:p>
          <a:p>
            <a:pPr marL="185208" lvl="3" indent="-185208">
              <a:buSzPct val="75000"/>
              <a:buChar char="•"/>
              <a:defRPr sz="1500"/>
            </a:pPr>
            <a:r>
              <a:rPr lang="en-US"/>
              <a:t>Fourth level</a:t>
            </a:r>
          </a:p>
          <a:p>
            <a:pPr marL="185208" lvl="4" indent="-185208">
              <a:buSzPct val="75000"/>
              <a:buChar char="•"/>
              <a:defRPr sz="1500"/>
            </a:pPr>
            <a:r>
              <a:rPr lang="en-US"/>
              <a:t>Fifth level</a:t>
            </a:r>
            <a:endParaRPr/>
          </a:p>
        </p:txBody>
      </p:sp>
      <p:sp>
        <p:nvSpPr>
          <p:cNvPr id="428" name="Consectetur dolor auctor.…"/>
          <p:cNvSpPr txBox="1">
            <a:spLocks noGrp="1"/>
          </p:cNvSpPr>
          <p:nvPr>
            <p:ph type="body" sz="quarter" idx="31"/>
          </p:nvPr>
        </p:nvSpPr>
        <p:spPr>
          <a:xfrm>
            <a:off x="9468545" y="5218948"/>
            <a:ext cx="2106113" cy="2394636"/>
          </a:xfrm>
          <a:prstGeom prst="rect">
            <a:avLst/>
          </a:prstGeom>
        </p:spPr>
        <p:txBody>
          <a:bodyPr/>
          <a:lstStyle/>
          <a:p>
            <a:pPr marL="185208" lvl="0" indent="-185208">
              <a:buSzPct val="75000"/>
              <a:buChar char="•"/>
              <a:defRPr sz="1500"/>
            </a:pPr>
            <a:r>
              <a:rPr lang="en-US"/>
              <a:t>Edit Master text styles</a:t>
            </a:r>
          </a:p>
          <a:p>
            <a:pPr marL="185208" lvl="1" indent="-185208">
              <a:buSzPct val="75000"/>
              <a:buChar char="•"/>
              <a:defRPr sz="1500"/>
            </a:pPr>
            <a:r>
              <a:rPr lang="en-US"/>
              <a:t>Second level</a:t>
            </a:r>
          </a:p>
          <a:p>
            <a:pPr marL="185208" lvl="2" indent="-185208">
              <a:buSzPct val="75000"/>
              <a:buChar char="•"/>
              <a:defRPr sz="1500"/>
            </a:pPr>
            <a:r>
              <a:rPr lang="en-US"/>
              <a:t>Third level</a:t>
            </a:r>
          </a:p>
          <a:p>
            <a:pPr marL="185208" lvl="3" indent="-185208">
              <a:buSzPct val="75000"/>
              <a:buChar char="•"/>
              <a:defRPr sz="1500"/>
            </a:pPr>
            <a:r>
              <a:rPr lang="en-US"/>
              <a:t>Fourth level</a:t>
            </a:r>
          </a:p>
          <a:p>
            <a:pPr marL="185208" lvl="4" indent="-185208">
              <a:buSzPct val="75000"/>
              <a:buChar char="•"/>
              <a:defRPr sz="1500"/>
            </a:pPr>
            <a:r>
              <a:rPr lang="en-US"/>
              <a:t>Fifth level</a:t>
            </a:r>
            <a:endParaRPr/>
          </a:p>
        </p:txBody>
      </p:sp>
    </p:spTree>
    <p:extLst>
      <p:ext uri="{BB962C8B-B14F-4D97-AF65-F5344CB8AC3E}">
        <p14:creationId xmlns:p14="http://schemas.microsoft.com/office/powerpoint/2010/main" val="778396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27"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28" name="Presentation theme here"/>
          <p:cNvSpPr txBox="1">
            <a:spLocks noGrp="1"/>
          </p:cNvSpPr>
          <p:nvPr>
            <p:ph type="body" sz="quarter" idx="15"/>
          </p:nvPr>
        </p:nvSpPr>
        <p:spPr>
          <a:xfrm rot="16200000">
            <a:off x="11102020" y="2302323"/>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29" name="Photo placeholder8.jpg"/>
          <p:cNvSpPr>
            <a:spLocks noGrp="1"/>
          </p:cNvSpPr>
          <p:nvPr>
            <p:ph type="pic" sz="half" idx="16"/>
          </p:nvPr>
        </p:nvSpPr>
        <p:spPr>
          <a:xfrm>
            <a:off x="6649983" y="1016000"/>
            <a:ext cx="5097518" cy="7721600"/>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30" name="Title Text"/>
          <p:cNvSpPr txBox="1">
            <a:spLocks noGrp="1"/>
          </p:cNvSpPr>
          <p:nvPr>
            <p:ph type="title"/>
          </p:nvPr>
        </p:nvSpPr>
        <p:spPr>
          <a:xfrm>
            <a:off x="1663701" y="4535291"/>
            <a:ext cx="4471933" cy="2001243"/>
          </a:xfrm>
          <a:prstGeom prst="rect">
            <a:avLst/>
          </a:prstGeom>
        </p:spPr>
        <p:txBody>
          <a:bodyPr/>
          <a:lstStyle/>
          <a:p>
            <a:r>
              <a:rPr lang="en-US"/>
              <a:t>Click to edit Master title style</a:t>
            </a:r>
            <a:endParaRPr/>
          </a:p>
        </p:txBody>
      </p:sp>
      <p:sp>
        <p:nvSpPr>
          <p:cNvPr id="31" name="Company name"/>
          <p:cNvSpPr txBox="1">
            <a:spLocks noGrp="1"/>
          </p:cNvSpPr>
          <p:nvPr>
            <p:ph type="body" sz="quarter" idx="17"/>
          </p:nvPr>
        </p:nvSpPr>
        <p:spPr>
          <a:xfrm>
            <a:off x="1663701" y="3867745"/>
            <a:ext cx="4471933" cy="552054"/>
          </a:xfrm>
          <a:prstGeom prst="rect">
            <a:avLst/>
          </a:prstGeom>
        </p:spPr>
        <p:txBody>
          <a:bodyPr anchor="ctr"/>
          <a:lstStyle>
            <a:lvl1pPr>
              <a:defRPr cap="all" spc="360">
                <a:solidFill>
                  <a:srgbClr val="D09444"/>
                </a:solidFill>
                <a:latin typeface="+mn-lt"/>
                <a:ea typeface="+mn-ea"/>
                <a:cs typeface="+mn-cs"/>
                <a:sym typeface="Avenir Next Demi Bold"/>
              </a:defRPr>
            </a:lvl1pPr>
          </a:lstStyle>
          <a:p>
            <a:pPr lvl="0"/>
            <a:r>
              <a:rPr lang="en-US"/>
              <a:t>Edit Master text styles</a:t>
            </a:r>
          </a:p>
        </p:txBody>
      </p:sp>
      <p:sp>
        <p:nvSpPr>
          <p:cNvPr id="32" name="Rectangle"/>
          <p:cNvSpPr>
            <a:spLocks noGrp="1"/>
          </p:cNvSpPr>
          <p:nvPr>
            <p:ph type="body" sz="quarter" idx="18" hasCustomPrompt="1"/>
          </p:nvPr>
        </p:nvSpPr>
        <p:spPr>
          <a:xfrm>
            <a:off x="1676401" y="6848673"/>
            <a:ext cx="2813497" cy="552054"/>
          </a:xfrm>
          <a:prstGeom prst="rect">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 name="Start section"/>
          <p:cNvSpPr txBox="1">
            <a:spLocks noGrp="1"/>
          </p:cNvSpPr>
          <p:nvPr>
            <p:ph type="body" sz="quarter" idx="19"/>
          </p:nvPr>
        </p:nvSpPr>
        <p:spPr>
          <a:xfrm>
            <a:off x="1832024" y="6848673"/>
            <a:ext cx="2502248" cy="552054"/>
          </a:xfrm>
          <a:prstGeom prst="rect">
            <a:avLst/>
          </a:prstGeom>
        </p:spPr>
        <p:txBody>
          <a:bodyPr anchor="ctr"/>
          <a:lstStyle>
            <a:lvl1pPr algn="ctr">
              <a:defRPr sz="1300" cap="all" spc="260">
                <a:solidFill>
                  <a:srgbClr val="D09444"/>
                </a:solidFill>
                <a:latin typeface="+mn-lt"/>
                <a:ea typeface="+mn-ea"/>
                <a:cs typeface="+mn-cs"/>
                <a:sym typeface="Avenir Next Demi Bold"/>
              </a:defRPr>
            </a:lvl1pPr>
          </a:lstStyle>
          <a:p>
            <a:pPr lvl="0"/>
            <a:r>
              <a:rPr lang="en-US"/>
              <a:t>Edit Master text styles</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17">
    <p:spTree>
      <p:nvGrpSpPr>
        <p:cNvPr id="1" name=""/>
        <p:cNvGrpSpPr/>
        <p:nvPr/>
      </p:nvGrpSpPr>
      <p:grpSpPr>
        <a:xfrm>
          <a:off x="0" y="0"/>
          <a:ext cx="0" cy="0"/>
          <a:chOff x="0" y="0"/>
          <a:chExt cx="0" cy="0"/>
        </a:xfrm>
      </p:grpSpPr>
      <p:sp>
        <p:nvSpPr>
          <p:cNvPr id="4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6"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437"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438"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439" name="Title Text"/>
          <p:cNvSpPr txBox="1">
            <a:spLocks noGrp="1"/>
          </p:cNvSpPr>
          <p:nvPr>
            <p:ph type="title"/>
          </p:nvPr>
        </p:nvSpPr>
        <p:spPr>
          <a:xfrm>
            <a:off x="1304726" y="3394964"/>
            <a:ext cx="3590033" cy="2548260"/>
          </a:xfrm>
          <a:prstGeom prst="rect">
            <a:avLst/>
          </a:prstGeom>
        </p:spPr>
        <p:txBody>
          <a:bodyPr/>
          <a:lstStyle/>
          <a:p>
            <a:r>
              <a:rPr lang="en-US"/>
              <a:t>Click to edit Master title style</a:t>
            </a:r>
            <a:endParaRPr/>
          </a:p>
        </p:txBody>
      </p:sp>
      <p:sp>
        <p:nvSpPr>
          <p:cNvPr id="440" name="Rectangle"/>
          <p:cNvSpPr>
            <a:spLocks noGrp="1"/>
          </p:cNvSpPr>
          <p:nvPr>
            <p:ph type="body" sz="quarter" idx="16" hasCustomPrompt="1"/>
          </p:nvPr>
        </p:nvSpPr>
        <p:spPr>
          <a:xfrm>
            <a:off x="1292026" y="6141511"/>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1" name="Photo placeholder7.jpg"/>
          <p:cNvSpPr>
            <a:spLocks noGrp="1"/>
          </p:cNvSpPr>
          <p:nvPr>
            <p:ph type="pic" sz="quarter" idx="17"/>
          </p:nvPr>
        </p:nvSpPr>
        <p:spPr>
          <a:xfrm>
            <a:off x="5370225" y="5000766"/>
            <a:ext cx="2983101" cy="1079052"/>
          </a:xfrm>
          <a:prstGeom prst="rect">
            <a:avLst/>
          </a:prstGeom>
        </p:spPr>
        <p:txBody>
          <a:bodyPr lIns="91439" tIns="45719" rIns="91439" bIns="45719"/>
          <a:lstStyle/>
          <a:p>
            <a:r>
              <a:rPr lang="en-US"/>
              <a:t>Click icon to add picture</a:t>
            </a:r>
            <a:endParaRPr/>
          </a:p>
        </p:txBody>
      </p:sp>
      <p:sp>
        <p:nvSpPr>
          <p:cNvPr id="442" name="Photo placeholder7.jpg"/>
          <p:cNvSpPr>
            <a:spLocks noGrp="1"/>
          </p:cNvSpPr>
          <p:nvPr>
            <p:ph type="pic" sz="quarter" idx="18"/>
          </p:nvPr>
        </p:nvSpPr>
        <p:spPr>
          <a:xfrm>
            <a:off x="8761165" y="5000766"/>
            <a:ext cx="2983101" cy="1079052"/>
          </a:xfrm>
          <a:prstGeom prst="rect">
            <a:avLst/>
          </a:prstGeom>
        </p:spPr>
        <p:txBody>
          <a:bodyPr lIns="91439" tIns="45719" rIns="91439" bIns="45719"/>
          <a:lstStyle/>
          <a:p>
            <a:r>
              <a:rPr lang="en-US"/>
              <a:t>Click icon to add picture</a:t>
            </a:r>
            <a:endParaRPr/>
          </a:p>
        </p:txBody>
      </p:sp>
      <p:sp>
        <p:nvSpPr>
          <p:cNvPr id="443" name="Rounded Rectangle"/>
          <p:cNvSpPr>
            <a:spLocks noGrp="1"/>
          </p:cNvSpPr>
          <p:nvPr>
            <p:ph type="body" sz="quarter" idx="19" hasCustomPrompt="1"/>
          </p:nvPr>
        </p:nvSpPr>
        <p:spPr>
          <a:xfrm>
            <a:off x="5359400" y="6751273"/>
            <a:ext cx="2982913"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4" name="Rounded Rectangle"/>
          <p:cNvSpPr>
            <a:spLocks noGrp="1"/>
          </p:cNvSpPr>
          <p:nvPr>
            <p:ph type="body" sz="quarter" idx="20" hasCustomPrompt="1"/>
          </p:nvPr>
        </p:nvSpPr>
        <p:spPr>
          <a:xfrm>
            <a:off x="5385965" y="7613177"/>
            <a:ext cx="2982913"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5" name="Rounded Rectangle"/>
          <p:cNvSpPr>
            <a:spLocks noGrp="1"/>
          </p:cNvSpPr>
          <p:nvPr>
            <p:ph type="body" sz="quarter" idx="21" hasCustomPrompt="1"/>
          </p:nvPr>
        </p:nvSpPr>
        <p:spPr>
          <a:xfrm>
            <a:off x="5370225" y="6751273"/>
            <a:ext cx="2672557" cy="190501"/>
          </a:xfrm>
          <a:prstGeom prst="roundRect">
            <a:avLst>
              <a:gd name="adj" fmla="val 50000"/>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6" name="Rounded Rectangle"/>
          <p:cNvSpPr>
            <a:spLocks noGrp="1"/>
          </p:cNvSpPr>
          <p:nvPr>
            <p:ph type="body" sz="quarter" idx="22" hasCustomPrompt="1"/>
          </p:nvPr>
        </p:nvSpPr>
        <p:spPr>
          <a:xfrm>
            <a:off x="5396790" y="7613177"/>
            <a:ext cx="1367285" cy="190501"/>
          </a:xfrm>
          <a:prstGeom prst="roundRect">
            <a:avLst>
              <a:gd name="adj" fmla="val 50000"/>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7" name="Rounded Rectangle"/>
          <p:cNvSpPr>
            <a:spLocks noGrp="1"/>
          </p:cNvSpPr>
          <p:nvPr>
            <p:ph type="body" sz="quarter" idx="23" hasCustomPrompt="1"/>
          </p:nvPr>
        </p:nvSpPr>
        <p:spPr>
          <a:xfrm>
            <a:off x="8761165" y="6751273"/>
            <a:ext cx="2982913"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8" name="Rounded Rectangle"/>
          <p:cNvSpPr>
            <a:spLocks noGrp="1"/>
          </p:cNvSpPr>
          <p:nvPr>
            <p:ph type="body" sz="quarter" idx="24" hasCustomPrompt="1"/>
          </p:nvPr>
        </p:nvSpPr>
        <p:spPr>
          <a:xfrm>
            <a:off x="8787731" y="7613177"/>
            <a:ext cx="2982913"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49" name="Rounded Rectangle"/>
          <p:cNvSpPr>
            <a:spLocks noGrp="1"/>
          </p:cNvSpPr>
          <p:nvPr>
            <p:ph type="body" sz="quarter" idx="25" hasCustomPrompt="1"/>
          </p:nvPr>
        </p:nvSpPr>
        <p:spPr>
          <a:xfrm>
            <a:off x="8771991" y="6751273"/>
            <a:ext cx="1651001" cy="190501"/>
          </a:xfrm>
          <a:prstGeom prst="roundRect">
            <a:avLst>
              <a:gd name="adj" fmla="val 50000"/>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50" name="Rounded Rectangle"/>
          <p:cNvSpPr>
            <a:spLocks noGrp="1"/>
          </p:cNvSpPr>
          <p:nvPr>
            <p:ph type="body" sz="quarter" idx="26" hasCustomPrompt="1"/>
          </p:nvPr>
        </p:nvSpPr>
        <p:spPr>
          <a:xfrm>
            <a:off x="8798556" y="7613177"/>
            <a:ext cx="2010173" cy="190501"/>
          </a:xfrm>
          <a:prstGeom prst="roundRect">
            <a:avLst>
              <a:gd name="adj" fmla="val 50000"/>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51" name="Body Level One…"/>
          <p:cNvSpPr txBox="1">
            <a:spLocks noGrp="1"/>
          </p:cNvSpPr>
          <p:nvPr>
            <p:ph type="body" sz="quarter" idx="1"/>
          </p:nvPr>
        </p:nvSpPr>
        <p:spPr>
          <a:xfrm>
            <a:off x="5360444" y="2140422"/>
            <a:ext cx="6435721" cy="2394636"/>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52" name="Title Text"/>
          <p:cNvSpPr txBox="1">
            <a:spLocks noGrp="1"/>
          </p:cNvSpPr>
          <p:nvPr>
            <p:ph type="body" sz="quarter" idx="27"/>
          </p:nvPr>
        </p:nvSpPr>
        <p:spPr>
          <a:xfrm>
            <a:off x="5463289" y="6452195"/>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53" name="82%"/>
          <p:cNvSpPr txBox="1">
            <a:spLocks noGrp="1"/>
          </p:cNvSpPr>
          <p:nvPr>
            <p:ph type="body" sz="quarter" idx="28"/>
          </p:nvPr>
        </p:nvSpPr>
        <p:spPr>
          <a:xfrm>
            <a:off x="7126510" y="6452195"/>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454" name="Title Text"/>
          <p:cNvSpPr txBox="1">
            <a:spLocks noGrp="1"/>
          </p:cNvSpPr>
          <p:nvPr>
            <p:ph type="body" sz="quarter" idx="29"/>
          </p:nvPr>
        </p:nvSpPr>
        <p:spPr>
          <a:xfrm>
            <a:off x="5463289" y="7303095"/>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55" name="43%"/>
          <p:cNvSpPr txBox="1">
            <a:spLocks noGrp="1"/>
          </p:cNvSpPr>
          <p:nvPr>
            <p:ph type="body" sz="quarter" idx="30"/>
          </p:nvPr>
        </p:nvSpPr>
        <p:spPr>
          <a:xfrm>
            <a:off x="7126510" y="7303095"/>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456" name="Title Text"/>
          <p:cNvSpPr txBox="1">
            <a:spLocks noGrp="1"/>
          </p:cNvSpPr>
          <p:nvPr>
            <p:ph type="body" sz="quarter" idx="31"/>
          </p:nvPr>
        </p:nvSpPr>
        <p:spPr>
          <a:xfrm>
            <a:off x="8838489" y="6452195"/>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57" name="54%"/>
          <p:cNvSpPr txBox="1">
            <a:spLocks noGrp="1"/>
          </p:cNvSpPr>
          <p:nvPr>
            <p:ph type="body" sz="quarter" idx="32"/>
          </p:nvPr>
        </p:nvSpPr>
        <p:spPr>
          <a:xfrm>
            <a:off x="10501710" y="6452195"/>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458" name="Title Text"/>
          <p:cNvSpPr txBox="1">
            <a:spLocks noGrp="1"/>
          </p:cNvSpPr>
          <p:nvPr>
            <p:ph type="body" sz="quarter" idx="33"/>
          </p:nvPr>
        </p:nvSpPr>
        <p:spPr>
          <a:xfrm>
            <a:off x="8838489" y="7303095"/>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59" name="67%"/>
          <p:cNvSpPr txBox="1">
            <a:spLocks noGrp="1"/>
          </p:cNvSpPr>
          <p:nvPr>
            <p:ph type="body" sz="quarter" idx="34"/>
          </p:nvPr>
        </p:nvSpPr>
        <p:spPr>
          <a:xfrm>
            <a:off x="10501710" y="7303095"/>
            <a:ext cx="1165044"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Tree>
    <p:extLst>
      <p:ext uri="{BB962C8B-B14F-4D97-AF65-F5344CB8AC3E}">
        <p14:creationId xmlns:p14="http://schemas.microsoft.com/office/powerpoint/2010/main" val="7009993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18">
    <p:spTree>
      <p:nvGrpSpPr>
        <p:cNvPr id="1" name=""/>
        <p:cNvGrpSpPr/>
        <p:nvPr/>
      </p:nvGrpSpPr>
      <p:grpSpPr>
        <a:xfrm>
          <a:off x="0" y="0"/>
          <a:ext cx="0" cy="0"/>
          <a:chOff x="0" y="0"/>
          <a:chExt cx="0" cy="0"/>
        </a:xfrm>
      </p:grpSpPr>
      <p:sp>
        <p:nvSpPr>
          <p:cNvPr id="4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7"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468"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469"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470" name="Title Text"/>
          <p:cNvSpPr txBox="1">
            <a:spLocks noGrp="1"/>
          </p:cNvSpPr>
          <p:nvPr>
            <p:ph type="title"/>
          </p:nvPr>
        </p:nvSpPr>
        <p:spPr>
          <a:xfrm>
            <a:off x="1306600" y="3394964"/>
            <a:ext cx="3590033" cy="2548260"/>
          </a:xfrm>
          <a:prstGeom prst="rect">
            <a:avLst/>
          </a:prstGeom>
        </p:spPr>
        <p:txBody>
          <a:bodyPr/>
          <a:lstStyle/>
          <a:p>
            <a:r>
              <a:rPr lang="en-US"/>
              <a:t>Click to edit Master title style</a:t>
            </a:r>
            <a:endParaRPr/>
          </a:p>
        </p:txBody>
      </p:sp>
      <p:sp>
        <p:nvSpPr>
          <p:cNvPr id="471" name="Rectangle"/>
          <p:cNvSpPr>
            <a:spLocks noGrp="1"/>
          </p:cNvSpPr>
          <p:nvPr>
            <p:ph type="body" sz="quarter" idx="16" hasCustomPrompt="1"/>
          </p:nvPr>
        </p:nvSpPr>
        <p:spPr>
          <a:xfrm>
            <a:off x="1292026" y="6141511"/>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72" name="Photo placeholder7.jpg"/>
          <p:cNvSpPr>
            <a:spLocks noGrp="1"/>
          </p:cNvSpPr>
          <p:nvPr>
            <p:ph type="pic" sz="quarter" idx="17"/>
          </p:nvPr>
        </p:nvSpPr>
        <p:spPr>
          <a:xfrm>
            <a:off x="5357617" y="2233618"/>
            <a:ext cx="2462387" cy="2239734"/>
          </a:xfrm>
          <a:prstGeom prst="rect">
            <a:avLst/>
          </a:prstGeom>
        </p:spPr>
        <p:txBody>
          <a:bodyPr lIns="91439" tIns="45719" rIns="91439" bIns="45719"/>
          <a:lstStyle/>
          <a:p>
            <a:r>
              <a:rPr lang="en-US"/>
              <a:t>Click icon to add picture</a:t>
            </a:r>
            <a:endParaRPr/>
          </a:p>
        </p:txBody>
      </p:sp>
      <p:sp>
        <p:nvSpPr>
          <p:cNvPr id="473" name="Rounded Rectangle"/>
          <p:cNvSpPr>
            <a:spLocks noGrp="1"/>
          </p:cNvSpPr>
          <p:nvPr>
            <p:ph type="body" sz="quarter" idx="18" hasCustomPrompt="1"/>
          </p:nvPr>
        </p:nvSpPr>
        <p:spPr>
          <a:xfrm>
            <a:off x="8269989" y="4130598"/>
            <a:ext cx="2982914"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74" name="Rounded Rectangle"/>
          <p:cNvSpPr>
            <a:spLocks noGrp="1"/>
          </p:cNvSpPr>
          <p:nvPr>
            <p:ph type="body" sz="quarter" idx="19" hasCustomPrompt="1"/>
          </p:nvPr>
        </p:nvSpPr>
        <p:spPr>
          <a:xfrm>
            <a:off x="8280815" y="4130598"/>
            <a:ext cx="2377084" cy="190501"/>
          </a:xfrm>
          <a:prstGeom prst="roundRect">
            <a:avLst>
              <a:gd name="adj" fmla="val 50000"/>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75" name="Title Text"/>
          <p:cNvSpPr txBox="1">
            <a:spLocks noGrp="1"/>
          </p:cNvSpPr>
          <p:nvPr>
            <p:ph type="body" sz="quarter" idx="20"/>
          </p:nvPr>
        </p:nvSpPr>
        <p:spPr>
          <a:xfrm>
            <a:off x="8373879" y="3831520"/>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76" name="78%"/>
          <p:cNvSpPr txBox="1">
            <a:spLocks noGrp="1"/>
          </p:cNvSpPr>
          <p:nvPr>
            <p:ph type="body" sz="quarter" idx="21"/>
          </p:nvPr>
        </p:nvSpPr>
        <p:spPr>
          <a:xfrm>
            <a:off x="10037100" y="3831520"/>
            <a:ext cx="1165043"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477" name="Title Text"/>
          <p:cNvSpPr txBox="1">
            <a:spLocks noGrp="1"/>
          </p:cNvSpPr>
          <p:nvPr>
            <p:ph type="body" sz="quarter" idx="22"/>
          </p:nvPr>
        </p:nvSpPr>
        <p:spPr>
          <a:xfrm>
            <a:off x="8285515" y="2382624"/>
            <a:ext cx="2982914"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78" name="Photo placeholder7.jpg"/>
          <p:cNvSpPr>
            <a:spLocks noGrp="1"/>
          </p:cNvSpPr>
          <p:nvPr>
            <p:ph type="pic" sz="quarter" idx="23"/>
          </p:nvPr>
        </p:nvSpPr>
        <p:spPr>
          <a:xfrm>
            <a:off x="5357617" y="5280415"/>
            <a:ext cx="2462387" cy="2239734"/>
          </a:xfrm>
          <a:prstGeom prst="rect">
            <a:avLst/>
          </a:prstGeom>
        </p:spPr>
        <p:txBody>
          <a:bodyPr lIns="91439" tIns="45719" rIns="91439" bIns="45719"/>
          <a:lstStyle/>
          <a:p>
            <a:r>
              <a:rPr lang="en-US"/>
              <a:t>Click icon to add picture</a:t>
            </a:r>
            <a:endParaRPr/>
          </a:p>
        </p:txBody>
      </p:sp>
      <p:sp>
        <p:nvSpPr>
          <p:cNvPr id="479" name="Rounded Rectangle"/>
          <p:cNvSpPr>
            <a:spLocks noGrp="1"/>
          </p:cNvSpPr>
          <p:nvPr>
            <p:ph type="body" sz="quarter" idx="24" hasCustomPrompt="1"/>
          </p:nvPr>
        </p:nvSpPr>
        <p:spPr>
          <a:xfrm>
            <a:off x="8269989" y="7177395"/>
            <a:ext cx="2982914" cy="190501"/>
          </a:xfrm>
          <a:prstGeom prst="roundRect">
            <a:avLst>
              <a:gd name="adj" fmla="val 50000"/>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80" name="Rounded Rectangle"/>
          <p:cNvSpPr>
            <a:spLocks noGrp="1"/>
          </p:cNvSpPr>
          <p:nvPr>
            <p:ph type="body" sz="quarter" idx="25" hasCustomPrompt="1"/>
          </p:nvPr>
        </p:nvSpPr>
        <p:spPr>
          <a:xfrm>
            <a:off x="8280815" y="7177395"/>
            <a:ext cx="1747199" cy="191435"/>
          </a:xfrm>
          <a:prstGeom prst="roundRect">
            <a:avLst>
              <a:gd name="adj" fmla="val 50000"/>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81" name="Title Text"/>
          <p:cNvSpPr txBox="1">
            <a:spLocks noGrp="1"/>
          </p:cNvSpPr>
          <p:nvPr>
            <p:ph type="body" sz="quarter" idx="26"/>
          </p:nvPr>
        </p:nvSpPr>
        <p:spPr>
          <a:xfrm>
            <a:off x="8373879" y="6878317"/>
            <a:ext cx="1367285"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82" name="54%"/>
          <p:cNvSpPr txBox="1">
            <a:spLocks noGrp="1"/>
          </p:cNvSpPr>
          <p:nvPr>
            <p:ph type="body" sz="quarter" idx="27"/>
          </p:nvPr>
        </p:nvSpPr>
        <p:spPr>
          <a:xfrm>
            <a:off x="10037100" y="6878317"/>
            <a:ext cx="1165043" cy="228601"/>
          </a:xfrm>
          <a:prstGeom prst="rect">
            <a:avLst/>
          </a:prstGeom>
        </p:spPr>
        <p:txBody>
          <a:bodyPr anchor="ctr"/>
          <a:lstStyle>
            <a:lvl1pPr algn="r">
              <a:defRPr sz="1400">
                <a:solidFill>
                  <a:srgbClr val="272726"/>
                </a:solidFill>
                <a:latin typeface="+mn-lt"/>
                <a:ea typeface="+mn-ea"/>
                <a:cs typeface="+mn-cs"/>
                <a:sym typeface="Avenir Next Demi Bold"/>
              </a:defRPr>
            </a:lvl1pPr>
          </a:lstStyle>
          <a:p>
            <a:pPr lvl="0"/>
            <a:r>
              <a:rPr lang="en-US"/>
              <a:t>Edit Master text styles</a:t>
            </a:r>
          </a:p>
        </p:txBody>
      </p:sp>
      <p:sp>
        <p:nvSpPr>
          <p:cNvPr id="483" name="Title Text"/>
          <p:cNvSpPr txBox="1">
            <a:spLocks noGrp="1"/>
          </p:cNvSpPr>
          <p:nvPr>
            <p:ph type="body" sz="quarter" idx="28"/>
          </p:nvPr>
        </p:nvSpPr>
        <p:spPr>
          <a:xfrm>
            <a:off x="8285515" y="5429421"/>
            <a:ext cx="2982914"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484" name="Nulla vitae elit libero, a pharetra augue. Aenean lacinia bibendum nulla sed consectetur."/>
          <p:cNvSpPr txBox="1">
            <a:spLocks noGrp="1"/>
          </p:cNvSpPr>
          <p:nvPr>
            <p:ph type="body" sz="quarter" idx="29"/>
          </p:nvPr>
        </p:nvSpPr>
        <p:spPr>
          <a:xfrm>
            <a:off x="8285515" y="5936882"/>
            <a:ext cx="2951862" cy="662574"/>
          </a:xfrm>
          <a:prstGeom prst="rect">
            <a:avLst/>
          </a:prstGeom>
        </p:spPr>
        <p:txBody>
          <a:bodyPr/>
          <a:lstStyle>
            <a:lvl1pPr>
              <a:defRPr sz="1300"/>
            </a:lvl1pPr>
          </a:lstStyle>
          <a:p>
            <a:pPr lvl="0"/>
            <a:r>
              <a:rPr lang="en-US"/>
              <a:t>Edit Master text styles</a:t>
            </a:r>
          </a:p>
        </p:txBody>
      </p:sp>
      <p:sp>
        <p:nvSpPr>
          <p:cNvPr id="485" name="Body Level One…"/>
          <p:cNvSpPr txBox="1">
            <a:spLocks noGrp="1"/>
          </p:cNvSpPr>
          <p:nvPr>
            <p:ph type="body" sz="quarter" idx="1" hasCustomPrompt="1"/>
          </p:nvPr>
        </p:nvSpPr>
        <p:spPr>
          <a:xfrm>
            <a:off x="8285515" y="2890085"/>
            <a:ext cx="2951862" cy="662574"/>
          </a:xfrm>
          <a:prstGeom prst="rect">
            <a:avLst/>
          </a:prstGeom>
        </p:spPr>
        <p:txBody>
          <a:bodyPr/>
          <a:lstStyle>
            <a:lvl1pPr>
              <a:defRPr sz="1300"/>
            </a:lvl1pPr>
            <a:lvl2pPr>
              <a:defRPr sz="1300"/>
            </a:lvl2pPr>
            <a:lvl3pPr>
              <a:defRPr sz="1300"/>
            </a:lvl3pPr>
            <a:lvl4pPr>
              <a:defRPr sz="1300"/>
            </a:lvl4pPr>
            <a:lvl5pPr>
              <a:defRPr sz="1300"/>
            </a:lvl5pPr>
          </a:lstStyle>
          <a:p>
            <a:r>
              <a:t>Body Level One</a:t>
            </a:r>
          </a:p>
          <a:p>
            <a:pPr lvl="1"/>
            <a:r>
              <a:t>Body Level Two</a:t>
            </a:r>
          </a:p>
          <a:p>
            <a:pPr lvl="2"/>
            <a:r>
              <a:t>Body Level Three</a:t>
            </a:r>
          </a:p>
        </p:txBody>
      </p:sp>
    </p:spTree>
    <p:extLst>
      <p:ext uri="{BB962C8B-B14F-4D97-AF65-F5344CB8AC3E}">
        <p14:creationId xmlns:p14="http://schemas.microsoft.com/office/powerpoint/2010/main" val="38670726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19">
    <p:spTree>
      <p:nvGrpSpPr>
        <p:cNvPr id="1" name=""/>
        <p:cNvGrpSpPr/>
        <p:nvPr/>
      </p:nvGrpSpPr>
      <p:grpSpPr>
        <a:xfrm>
          <a:off x="0" y="0"/>
          <a:ext cx="0" cy="0"/>
          <a:chOff x="0" y="0"/>
          <a:chExt cx="0" cy="0"/>
        </a:xfrm>
      </p:grpSpPr>
      <p:sp>
        <p:nvSpPr>
          <p:cNvPr id="492" name="Image"/>
          <p:cNvSpPr>
            <a:spLocks noGrp="1"/>
          </p:cNvSpPr>
          <p:nvPr>
            <p:ph type="pic" sz="half" idx="13"/>
          </p:nvPr>
        </p:nvSpPr>
        <p:spPr>
          <a:xfrm>
            <a:off x="6065656" y="1042684"/>
            <a:ext cx="5296577" cy="8723504"/>
          </a:xfrm>
          <a:prstGeom prst="rect">
            <a:avLst/>
          </a:prstGeom>
          <a:effectLst>
            <a:outerShdw blurRad="381000" dir="5400000" rotWithShape="0">
              <a:srgbClr val="000000">
                <a:alpha val="19116"/>
              </a:srgbClr>
            </a:outerShdw>
          </a:effectLst>
        </p:spPr>
        <p:txBody>
          <a:bodyPr lIns="91439" tIns="45719" rIns="91439" bIns="45719"/>
          <a:lstStyle/>
          <a:p>
            <a:r>
              <a:rPr lang="en-US"/>
              <a:t>Click icon to add picture</a:t>
            </a:r>
            <a:endParaRPr/>
          </a:p>
        </p:txBody>
      </p:sp>
      <p:sp>
        <p:nvSpPr>
          <p:cNvPr id="493" name="Photo placeholder9.jpg"/>
          <p:cNvSpPr>
            <a:spLocks noGrp="1"/>
          </p:cNvSpPr>
          <p:nvPr>
            <p:ph type="pic" sz="half" idx="14"/>
          </p:nvPr>
        </p:nvSpPr>
        <p:spPr>
          <a:xfrm>
            <a:off x="6360840" y="1295997"/>
            <a:ext cx="4706210" cy="10186328"/>
          </a:xfrm>
          <a:prstGeom prst="rect">
            <a:avLst/>
          </a:prstGeom>
        </p:spPr>
        <p:txBody>
          <a:bodyPr lIns="91439" tIns="45719" rIns="91439" bIns="45719"/>
          <a:lstStyle/>
          <a:p>
            <a:r>
              <a:rPr lang="en-US"/>
              <a:t>Click icon to add picture</a:t>
            </a:r>
            <a:endParaRP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5" name="20"/>
          <p:cNvSpPr txBox="1">
            <a:spLocks noGrp="1"/>
          </p:cNvSpPr>
          <p:nvPr>
            <p:ph type="body" sz="quarter" idx="15"/>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496" name="Line"/>
          <p:cNvSpPr>
            <a:spLocks noGrp="1"/>
          </p:cNvSpPr>
          <p:nvPr>
            <p:ph type="body" sz="quarter" idx="16"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497" name="Presentation theme here"/>
          <p:cNvSpPr txBox="1">
            <a:spLocks noGrp="1"/>
          </p:cNvSpPr>
          <p:nvPr>
            <p:ph type="body" sz="quarter" idx="17"/>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498" name="Rectangle"/>
          <p:cNvSpPr>
            <a:spLocks noGrp="1"/>
          </p:cNvSpPr>
          <p:nvPr>
            <p:ph type="body" sz="quarter" idx="18" hasCustomPrompt="1"/>
          </p:nvPr>
        </p:nvSpPr>
        <p:spPr>
          <a:xfrm>
            <a:off x="1259179" y="5165968"/>
            <a:ext cx="7114079" cy="3463602"/>
          </a:xfrm>
          <a:prstGeom prst="rect">
            <a:avLst/>
          </a:prstGeom>
          <a:solidFill>
            <a:srgbClr val="FFFFFF"/>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99" name="Job Title Here"/>
          <p:cNvSpPr txBox="1">
            <a:spLocks noGrp="1"/>
          </p:cNvSpPr>
          <p:nvPr>
            <p:ph type="body" sz="quarter" idx="19"/>
          </p:nvPr>
        </p:nvSpPr>
        <p:spPr>
          <a:xfrm>
            <a:off x="1775618" y="5603621"/>
            <a:ext cx="6055801" cy="228601"/>
          </a:xfrm>
          <a:prstGeom prst="rect">
            <a:avLst/>
          </a:prstGeom>
        </p:spPr>
        <p:txBody>
          <a:bodyPr anchor="ctr"/>
          <a:lstStyle>
            <a:lvl1pPr algn="r">
              <a:defRPr sz="1300" cap="all" spc="260">
                <a:solidFill>
                  <a:srgbClr val="D09444"/>
                </a:solidFill>
                <a:latin typeface="+mn-lt"/>
                <a:ea typeface="+mn-ea"/>
                <a:cs typeface="+mn-cs"/>
                <a:sym typeface="Avenir Next Demi Bold"/>
              </a:defRPr>
            </a:lvl1pPr>
          </a:lstStyle>
          <a:p>
            <a:pPr lvl="0"/>
            <a:r>
              <a:rPr lang="en-US"/>
              <a:t>Edit Master text styles</a:t>
            </a:r>
          </a:p>
        </p:txBody>
      </p:sp>
      <p:sp>
        <p:nvSpPr>
          <p:cNvPr id="500" name="Title Text"/>
          <p:cNvSpPr txBox="1">
            <a:spLocks noGrp="1"/>
          </p:cNvSpPr>
          <p:nvPr>
            <p:ph type="title"/>
          </p:nvPr>
        </p:nvSpPr>
        <p:spPr>
          <a:xfrm>
            <a:off x="1765300" y="5902865"/>
            <a:ext cx="6076438" cy="446982"/>
          </a:xfrm>
          <a:prstGeom prst="rect">
            <a:avLst/>
          </a:prstGeom>
        </p:spPr>
        <p:txBody>
          <a:bodyPr/>
          <a:lstStyle>
            <a:lvl1pPr algn="r">
              <a:defRPr sz="2400"/>
            </a:lvl1pPr>
          </a:lstStyle>
          <a:p>
            <a:r>
              <a:rPr lang="en-US"/>
              <a:t>Click to edit Master title style</a:t>
            </a:r>
            <a:endParaRPr/>
          </a:p>
        </p:txBody>
      </p:sp>
      <p:sp>
        <p:nvSpPr>
          <p:cNvPr id="501" name="Body Level One…"/>
          <p:cNvSpPr txBox="1">
            <a:spLocks noGrp="1"/>
          </p:cNvSpPr>
          <p:nvPr>
            <p:ph type="body" sz="quarter" idx="1"/>
          </p:nvPr>
        </p:nvSpPr>
        <p:spPr>
          <a:xfrm>
            <a:off x="1778000" y="6694809"/>
            <a:ext cx="6076438" cy="1482726"/>
          </a:xfrm>
          <a:prstGeom prst="rect">
            <a:avLst/>
          </a:prstGeom>
        </p:spPr>
        <p:txBody>
          <a:bodyPr/>
          <a:lstStyle>
            <a:lvl1pPr algn="r"/>
            <a:lvl2pPr algn="r"/>
            <a:lvl3pPr algn="r"/>
            <a:lvl4pPr algn="r"/>
            <a:lvl5pPr algn="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9857520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20">
    <p:spTree>
      <p:nvGrpSpPr>
        <p:cNvPr id="1" name=""/>
        <p:cNvGrpSpPr/>
        <p:nvPr/>
      </p:nvGrpSpPr>
      <p:grpSpPr>
        <a:xfrm>
          <a:off x="0" y="0"/>
          <a:ext cx="0" cy="0"/>
          <a:chOff x="0" y="0"/>
          <a:chExt cx="0" cy="0"/>
        </a:xfrm>
      </p:grpSpPr>
      <p:sp>
        <p:nvSpPr>
          <p:cNvPr id="508" name="Photo placeholder9.jpg"/>
          <p:cNvSpPr>
            <a:spLocks noGrp="1"/>
          </p:cNvSpPr>
          <p:nvPr>
            <p:ph type="pic" idx="13"/>
          </p:nvPr>
        </p:nvSpPr>
        <p:spPr>
          <a:xfrm>
            <a:off x="1257299" y="1015999"/>
            <a:ext cx="7097927" cy="7721601"/>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5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0" name="20"/>
          <p:cNvSpPr txBox="1">
            <a:spLocks noGrp="1"/>
          </p:cNvSpPr>
          <p:nvPr>
            <p:ph type="body" sz="quarter" idx="14"/>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511" name="Line"/>
          <p:cNvSpPr>
            <a:spLocks noGrp="1"/>
          </p:cNvSpPr>
          <p:nvPr>
            <p:ph type="body" sz="quarter" idx="15"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512" name="Presentation theme here"/>
          <p:cNvSpPr txBox="1">
            <a:spLocks noGrp="1"/>
          </p:cNvSpPr>
          <p:nvPr>
            <p:ph type="body" sz="quarter" idx="16"/>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513" name="Rectangle"/>
          <p:cNvSpPr>
            <a:spLocks noGrp="1"/>
          </p:cNvSpPr>
          <p:nvPr>
            <p:ph type="body" sz="quarter" idx="17" hasCustomPrompt="1"/>
          </p:nvPr>
        </p:nvSpPr>
        <p:spPr>
          <a:xfrm>
            <a:off x="4280195" y="4567747"/>
            <a:ext cx="7114079" cy="3463602"/>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514" name="Title Text"/>
          <p:cNvSpPr txBox="1">
            <a:spLocks noGrp="1"/>
          </p:cNvSpPr>
          <p:nvPr>
            <p:ph type="title"/>
          </p:nvPr>
        </p:nvSpPr>
        <p:spPr>
          <a:xfrm>
            <a:off x="4786315" y="5162213"/>
            <a:ext cx="6076439" cy="446981"/>
          </a:xfrm>
          <a:prstGeom prst="rect">
            <a:avLst/>
          </a:prstGeom>
        </p:spPr>
        <p:txBody>
          <a:bodyPr/>
          <a:lstStyle>
            <a:lvl1pPr algn="r">
              <a:defRPr sz="2200">
                <a:solidFill>
                  <a:srgbClr val="FFFFFF"/>
                </a:solidFill>
              </a:defRPr>
            </a:lvl1pPr>
          </a:lstStyle>
          <a:p>
            <a:r>
              <a:rPr lang="en-US"/>
              <a:t>Click to edit Master title style</a:t>
            </a:r>
            <a:endParaRPr/>
          </a:p>
        </p:txBody>
      </p:sp>
      <p:sp>
        <p:nvSpPr>
          <p:cNvPr id="515" name="Body Level One…"/>
          <p:cNvSpPr txBox="1">
            <a:spLocks noGrp="1"/>
          </p:cNvSpPr>
          <p:nvPr>
            <p:ph type="body" sz="quarter" idx="1"/>
          </p:nvPr>
        </p:nvSpPr>
        <p:spPr>
          <a:xfrm>
            <a:off x="4799015" y="5954157"/>
            <a:ext cx="6076439" cy="1482726"/>
          </a:xfrm>
          <a:prstGeom prst="rect">
            <a:avLst/>
          </a:prstGeom>
        </p:spPr>
        <p:txBody>
          <a:bodyPr/>
          <a:lstStyle>
            <a:lvl1pPr algn="r">
              <a:defRPr>
                <a:solidFill>
                  <a:srgbClr val="FFFFFF"/>
                </a:solidFill>
              </a:defRPr>
            </a:lvl1pPr>
            <a:lvl2pPr algn="r">
              <a:defRPr>
                <a:solidFill>
                  <a:srgbClr val="FFFFFF"/>
                </a:solidFill>
              </a:defRPr>
            </a:lvl2pPr>
            <a:lvl3pPr algn="r">
              <a:defRPr>
                <a:solidFill>
                  <a:srgbClr val="FFFFFF"/>
                </a:solidFill>
              </a:defRPr>
            </a:lvl3pPr>
            <a:lvl4pPr algn="r">
              <a:defRPr>
                <a:solidFill>
                  <a:srgbClr val="FFFFFF"/>
                </a:solidFill>
              </a:defRPr>
            </a:lvl4pPr>
            <a:lvl5pPr algn="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0804769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1"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72"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73" name="Presentation theme here"/>
          <p:cNvSpPr txBox="1">
            <a:spLocks noGrp="1"/>
          </p:cNvSpPr>
          <p:nvPr>
            <p:ph type="body" sz="quarter" idx="15"/>
          </p:nvPr>
        </p:nvSpPr>
        <p:spPr>
          <a:xfrm rot="16200000">
            <a:off x="11102020" y="2302323"/>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74" name="Photo placeholder5.jpg"/>
          <p:cNvSpPr>
            <a:spLocks noGrp="1"/>
          </p:cNvSpPr>
          <p:nvPr>
            <p:ph type="pic" sz="half" idx="16"/>
          </p:nvPr>
        </p:nvSpPr>
        <p:spPr>
          <a:xfrm>
            <a:off x="5474439" y="1016000"/>
            <a:ext cx="6273062" cy="7721600"/>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75" name="Rectangle"/>
          <p:cNvSpPr>
            <a:spLocks noGrp="1"/>
          </p:cNvSpPr>
          <p:nvPr>
            <p:ph type="body" sz="half" idx="17" hasCustomPrompt="1"/>
          </p:nvPr>
        </p:nvSpPr>
        <p:spPr>
          <a:xfrm>
            <a:off x="751180" y="4687393"/>
            <a:ext cx="8146957" cy="3463603"/>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76" name="Job Title Here"/>
          <p:cNvSpPr txBox="1">
            <a:spLocks noGrp="1"/>
          </p:cNvSpPr>
          <p:nvPr>
            <p:ph type="body" sz="quarter" idx="18"/>
          </p:nvPr>
        </p:nvSpPr>
        <p:spPr>
          <a:xfrm>
            <a:off x="1267619" y="5125047"/>
            <a:ext cx="7114079" cy="228601"/>
          </a:xfrm>
          <a:prstGeom prst="rect">
            <a:avLst/>
          </a:prstGeom>
        </p:spPr>
        <p:txBody>
          <a:bodyPr anchor="ctr"/>
          <a:lstStyle>
            <a:lvl1pPr>
              <a:defRPr sz="1300" cap="all" spc="260">
                <a:solidFill>
                  <a:srgbClr val="D09444"/>
                </a:solidFill>
                <a:latin typeface="+mn-lt"/>
                <a:ea typeface="+mn-ea"/>
                <a:cs typeface="+mn-cs"/>
                <a:sym typeface="Avenir Next Demi Bold"/>
              </a:defRPr>
            </a:lvl1pPr>
          </a:lstStyle>
          <a:p>
            <a:pPr lvl="0"/>
            <a:r>
              <a:rPr lang="en-US"/>
              <a:t>Edit Master text styles</a:t>
            </a:r>
          </a:p>
        </p:txBody>
      </p:sp>
      <p:sp>
        <p:nvSpPr>
          <p:cNvPr id="77" name="Title Text"/>
          <p:cNvSpPr txBox="1">
            <a:spLocks noGrp="1"/>
          </p:cNvSpPr>
          <p:nvPr>
            <p:ph type="title"/>
          </p:nvPr>
        </p:nvSpPr>
        <p:spPr>
          <a:xfrm>
            <a:off x="1257300" y="5424291"/>
            <a:ext cx="7134716" cy="446981"/>
          </a:xfrm>
          <a:prstGeom prst="rect">
            <a:avLst/>
          </a:prstGeom>
        </p:spPr>
        <p:txBody>
          <a:bodyPr/>
          <a:lstStyle>
            <a:lvl1pPr>
              <a:defRPr sz="2800">
                <a:solidFill>
                  <a:srgbClr val="FFFFFF"/>
                </a:solidFill>
              </a:defRPr>
            </a:lvl1pPr>
          </a:lstStyle>
          <a:p>
            <a:r>
              <a:rPr lang="en-US"/>
              <a:t>Click to edit Master title style</a:t>
            </a:r>
            <a:endParaRPr/>
          </a:p>
        </p:txBody>
      </p:sp>
      <p:sp>
        <p:nvSpPr>
          <p:cNvPr id="78" name="Body Level One…"/>
          <p:cNvSpPr txBox="1">
            <a:spLocks noGrp="1"/>
          </p:cNvSpPr>
          <p:nvPr>
            <p:ph type="body" sz="quarter" idx="1"/>
          </p:nvPr>
        </p:nvSpPr>
        <p:spPr>
          <a:xfrm>
            <a:off x="1270000" y="6261102"/>
            <a:ext cx="7109316" cy="1482725"/>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13"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14"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15" name="Photo placeholder7.jpg"/>
          <p:cNvSpPr>
            <a:spLocks noGrp="1"/>
          </p:cNvSpPr>
          <p:nvPr>
            <p:ph type="pic" idx="16"/>
          </p:nvPr>
        </p:nvSpPr>
        <p:spPr>
          <a:xfrm>
            <a:off x="1257299" y="1015999"/>
            <a:ext cx="10490201" cy="7721601"/>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dirty="0"/>
          </a:p>
        </p:txBody>
      </p:sp>
      <p:sp>
        <p:nvSpPr>
          <p:cNvPr id="16" name="Rectangle"/>
          <p:cNvSpPr>
            <a:spLocks noGrp="1"/>
          </p:cNvSpPr>
          <p:nvPr>
            <p:ph type="body" sz="half" idx="17" hasCustomPrompt="1"/>
          </p:nvPr>
        </p:nvSpPr>
        <p:spPr>
          <a:xfrm>
            <a:off x="533400" y="5068391"/>
            <a:ext cx="8364736" cy="3042468"/>
          </a:xfrm>
          <a:prstGeom prst="rect">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17" name="Title Text"/>
          <p:cNvSpPr txBox="1">
            <a:spLocks noGrp="1"/>
          </p:cNvSpPr>
          <p:nvPr>
            <p:ph type="title"/>
          </p:nvPr>
        </p:nvSpPr>
        <p:spPr>
          <a:xfrm>
            <a:off x="927100" y="6254464"/>
            <a:ext cx="7577336" cy="1350566"/>
          </a:xfrm>
          <a:prstGeom prst="rect">
            <a:avLst/>
          </a:prstGeom>
        </p:spPr>
        <p:txBody>
          <a:bodyPr/>
          <a:lstStyle>
            <a:lvl1pPr>
              <a:defRPr>
                <a:solidFill>
                  <a:srgbClr val="FFFFFF"/>
                </a:solidFill>
                <a:latin typeface="Arial Black" panose="020B0A04020102020204" pitchFamily="34" charset="0"/>
              </a:defRPr>
            </a:lvl1pPr>
          </a:lstStyle>
          <a:p>
            <a:r>
              <a:rPr lang="en-US" dirty="0"/>
              <a:t>Click to edit Master title style</a:t>
            </a:r>
            <a:endParaRPr dirty="0"/>
          </a:p>
        </p:txBody>
      </p:sp>
      <p:sp>
        <p:nvSpPr>
          <p:cNvPr id="18" name="Company name"/>
          <p:cNvSpPr txBox="1">
            <a:spLocks noGrp="1"/>
          </p:cNvSpPr>
          <p:nvPr>
            <p:ph type="body" sz="quarter" idx="18"/>
          </p:nvPr>
        </p:nvSpPr>
        <p:spPr>
          <a:xfrm>
            <a:off x="927100" y="5574220"/>
            <a:ext cx="7577336" cy="552054"/>
          </a:xfrm>
          <a:prstGeom prst="rect">
            <a:avLst/>
          </a:prstGeom>
        </p:spPr>
        <p:txBody>
          <a:bodyPr anchor="ctr"/>
          <a:lstStyle>
            <a:lvl1pPr>
              <a:defRPr cap="all" spc="360">
                <a:solidFill>
                  <a:srgbClr val="D09444"/>
                </a:solidFill>
                <a:latin typeface="Arial" panose="020B0604020202020204" pitchFamily="34" charset="0"/>
                <a:ea typeface="+mn-ea"/>
                <a:cs typeface="+mn-cs"/>
                <a:sym typeface="Avenir Next Demi Bold"/>
              </a:defRPr>
            </a:lvl1pPr>
          </a:lstStyle>
          <a:p>
            <a:pPr lvl="0"/>
            <a:r>
              <a:rPr lang="en-US" dirty="0"/>
              <a:t>Edit Master text styles</a:t>
            </a:r>
          </a:p>
        </p:txBody>
      </p:sp>
    </p:spTree>
    <p:extLst>
      <p:ext uri="{BB962C8B-B14F-4D97-AF65-F5344CB8AC3E}">
        <p14:creationId xmlns:p14="http://schemas.microsoft.com/office/powerpoint/2010/main" val="31358947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1_2">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27"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28"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29" name="Photo placeholder8.jpg"/>
          <p:cNvSpPr>
            <a:spLocks noGrp="1"/>
          </p:cNvSpPr>
          <p:nvPr>
            <p:ph type="pic" sz="half" idx="16"/>
          </p:nvPr>
        </p:nvSpPr>
        <p:spPr>
          <a:xfrm>
            <a:off x="6649983" y="1016000"/>
            <a:ext cx="5097518" cy="7721600"/>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30" name="Title Text"/>
          <p:cNvSpPr txBox="1">
            <a:spLocks noGrp="1"/>
          </p:cNvSpPr>
          <p:nvPr>
            <p:ph type="title"/>
          </p:nvPr>
        </p:nvSpPr>
        <p:spPr>
          <a:xfrm>
            <a:off x="1663700" y="4535289"/>
            <a:ext cx="4471933" cy="2001243"/>
          </a:xfrm>
          <a:prstGeom prst="rect">
            <a:avLst/>
          </a:prstGeom>
        </p:spPr>
        <p:txBody>
          <a:bodyPr/>
          <a:lstStyle/>
          <a:p>
            <a:r>
              <a:rPr lang="en-US"/>
              <a:t>Click to edit Master title style</a:t>
            </a:r>
            <a:endParaRPr/>
          </a:p>
        </p:txBody>
      </p:sp>
      <p:sp>
        <p:nvSpPr>
          <p:cNvPr id="31" name="Company name"/>
          <p:cNvSpPr txBox="1">
            <a:spLocks noGrp="1"/>
          </p:cNvSpPr>
          <p:nvPr>
            <p:ph type="body" sz="quarter" idx="17"/>
          </p:nvPr>
        </p:nvSpPr>
        <p:spPr>
          <a:xfrm>
            <a:off x="1663700" y="3867745"/>
            <a:ext cx="4471933" cy="552054"/>
          </a:xfrm>
          <a:prstGeom prst="rect">
            <a:avLst/>
          </a:prstGeom>
        </p:spPr>
        <p:txBody>
          <a:bodyPr anchor="ctr"/>
          <a:lstStyle>
            <a:lvl1pPr>
              <a:defRPr cap="all" spc="360">
                <a:solidFill>
                  <a:srgbClr val="D09444"/>
                </a:solidFill>
                <a:latin typeface="+mn-lt"/>
                <a:ea typeface="+mn-ea"/>
                <a:cs typeface="+mn-cs"/>
                <a:sym typeface="Avenir Next Demi Bold"/>
              </a:defRPr>
            </a:lvl1pPr>
          </a:lstStyle>
          <a:p>
            <a:pPr lvl="0"/>
            <a:r>
              <a:rPr lang="en-US"/>
              <a:t>Edit Master text styles</a:t>
            </a:r>
          </a:p>
        </p:txBody>
      </p:sp>
      <p:sp>
        <p:nvSpPr>
          <p:cNvPr id="32" name="Rectangle"/>
          <p:cNvSpPr>
            <a:spLocks noGrp="1"/>
          </p:cNvSpPr>
          <p:nvPr>
            <p:ph type="body" sz="quarter" idx="18" hasCustomPrompt="1"/>
          </p:nvPr>
        </p:nvSpPr>
        <p:spPr>
          <a:xfrm>
            <a:off x="1676400" y="6848673"/>
            <a:ext cx="2813497" cy="552054"/>
          </a:xfrm>
          <a:prstGeom prst="rect">
            <a:avLst/>
          </a:prstGeom>
          <a:solidFill>
            <a:srgbClr val="272726"/>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33" name="Start section"/>
          <p:cNvSpPr txBox="1">
            <a:spLocks noGrp="1"/>
          </p:cNvSpPr>
          <p:nvPr>
            <p:ph type="body" sz="quarter" idx="19"/>
          </p:nvPr>
        </p:nvSpPr>
        <p:spPr>
          <a:xfrm>
            <a:off x="1832024" y="6848673"/>
            <a:ext cx="2502248" cy="552054"/>
          </a:xfrm>
          <a:prstGeom prst="rect">
            <a:avLst/>
          </a:prstGeom>
        </p:spPr>
        <p:txBody>
          <a:bodyPr anchor="ctr"/>
          <a:lstStyle>
            <a:lvl1pPr algn="ctr">
              <a:defRPr sz="1300" cap="all" spc="260">
                <a:solidFill>
                  <a:srgbClr val="D09444"/>
                </a:solidFill>
                <a:latin typeface="+mn-lt"/>
                <a:ea typeface="+mn-ea"/>
                <a:cs typeface="+mn-cs"/>
                <a:sym typeface="Avenir Next Demi Bold"/>
              </a:defRPr>
            </a:lvl1pPr>
          </a:lstStyle>
          <a:p>
            <a:pPr lvl="0"/>
            <a:r>
              <a:rPr lang="en-US"/>
              <a:t>Edit Master text styles</a:t>
            </a:r>
          </a:p>
        </p:txBody>
      </p:sp>
    </p:spTree>
    <p:extLst>
      <p:ext uri="{BB962C8B-B14F-4D97-AF65-F5344CB8AC3E}">
        <p14:creationId xmlns:p14="http://schemas.microsoft.com/office/powerpoint/2010/main" val="299830790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3">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42"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43"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44" name="Title Text"/>
          <p:cNvSpPr txBox="1">
            <a:spLocks noGrp="1"/>
          </p:cNvSpPr>
          <p:nvPr>
            <p:ph type="title"/>
          </p:nvPr>
        </p:nvSpPr>
        <p:spPr>
          <a:prstGeom prst="rect">
            <a:avLst/>
          </a:prstGeom>
        </p:spPr>
        <p:txBody>
          <a:bodyPr/>
          <a:lstStyle/>
          <a:p>
            <a:r>
              <a:rPr lang="en-US"/>
              <a:t>Click to edit Master title style</a:t>
            </a:r>
            <a:endParaRPr/>
          </a:p>
        </p:txBody>
      </p:sp>
      <p:sp>
        <p:nvSpPr>
          <p:cNvPr id="45" name="Rectangle"/>
          <p:cNvSpPr>
            <a:spLocks noGrp="1"/>
          </p:cNvSpPr>
          <p:nvPr>
            <p:ph type="body" sz="quarter" idx="16" hasCustomPrompt="1"/>
          </p:nvPr>
        </p:nvSpPr>
        <p:spPr>
          <a:xfrm>
            <a:off x="1282700" y="2384871"/>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46" name="Body Level One…"/>
          <p:cNvSpPr txBox="1">
            <a:spLocks noGrp="1"/>
          </p:cNvSpPr>
          <p:nvPr>
            <p:ph type="body" sz="half"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706242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4">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55"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56"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57" name="Title Text"/>
          <p:cNvSpPr txBox="1">
            <a:spLocks noGrp="1"/>
          </p:cNvSpPr>
          <p:nvPr>
            <p:ph type="title"/>
          </p:nvPr>
        </p:nvSpPr>
        <p:spPr>
          <a:xfrm>
            <a:off x="1295400" y="1769194"/>
            <a:ext cx="4499213" cy="1045766"/>
          </a:xfrm>
          <a:prstGeom prst="rect">
            <a:avLst/>
          </a:prstGeom>
        </p:spPr>
        <p:txBody>
          <a:bodyPr/>
          <a:lstStyle/>
          <a:p>
            <a:r>
              <a:rPr lang="en-US"/>
              <a:t>Click to edit Master title style</a:t>
            </a:r>
            <a:endParaRPr/>
          </a:p>
        </p:txBody>
      </p:sp>
      <p:sp>
        <p:nvSpPr>
          <p:cNvPr id="58" name="Rectangle"/>
          <p:cNvSpPr>
            <a:spLocks noGrp="1"/>
          </p:cNvSpPr>
          <p:nvPr>
            <p:ph type="body" sz="quarter" idx="16" hasCustomPrompt="1"/>
          </p:nvPr>
        </p:nvSpPr>
        <p:spPr>
          <a:xfrm>
            <a:off x="1282700" y="3013248"/>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59" name="Body Level One…"/>
          <p:cNvSpPr txBox="1">
            <a:spLocks noGrp="1"/>
          </p:cNvSpPr>
          <p:nvPr>
            <p:ph type="body" sz="quarter" idx="1"/>
          </p:nvPr>
        </p:nvSpPr>
        <p:spPr>
          <a:xfrm>
            <a:off x="1279430" y="3543200"/>
            <a:ext cx="4499214" cy="50712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0" name="Rectangle"/>
          <p:cNvSpPr/>
          <p:nvPr/>
        </p:nvSpPr>
        <p:spPr>
          <a:xfrm>
            <a:off x="6335657" y="1140631"/>
            <a:ext cx="5369179" cy="7472338"/>
          </a:xfrm>
          <a:prstGeom prst="rect">
            <a:avLst/>
          </a:prstGeom>
          <a:solidFill>
            <a:srgbClr val="272726"/>
          </a:solidFill>
          <a:ln w="12700">
            <a:miter lim="400000"/>
          </a:ln>
          <a:effectLst>
            <a:outerShdw blurRad="584200" dist="99030" dir="12706831" rotWithShape="0">
              <a:srgbClr val="000000">
                <a:alpha val="27524"/>
              </a:srgbClr>
            </a:outerShdw>
          </a:effectLst>
        </p:spPr>
        <p:txBody>
          <a:bodyPr lIns="0" tIns="0" rIns="0" bIns="0" anchor="ctr"/>
          <a:lstStyle/>
          <a:p>
            <a:endParaRPr/>
          </a:p>
        </p:txBody>
      </p:sp>
      <p:sp>
        <p:nvSpPr>
          <p:cNvPr id="61" name="Title Text"/>
          <p:cNvSpPr txBox="1">
            <a:spLocks noGrp="1"/>
          </p:cNvSpPr>
          <p:nvPr>
            <p:ph type="body" sz="quarter" idx="17"/>
          </p:nvPr>
        </p:nvSpPr>
        <p:spPr>
          <a:xfrm>
            <a:off x="6770640" y="7198717"/>
            <a:ext cx="4499214" cy="1045766"/>
          </a:xfrm>
          <a:prstGeom prst="rect">
            <a:avLst/>
          </a:prstGeom>
        </p:spPr>
        <p:txBody>
          <a:bodyPr anchor="ctr"/>
          <a:lstStyle>
            <a:lvl1pPr algn="r">
              <a:defRPr sz="4800">
                <a:solidFill>
                  <a:srgbClr val="FFFFFF"/>
                </a:solidFill>
                <a:latin typeface="+mn-lt"/>
                <a:ea typeface="+mn-ea"/>
                <a:cs typeface="+mn-cs"/>
                <a:sym typeface="Avenir Next Demi Bold"/>
              </a:defRPr>
            </a:lvl1pPr>
          </a:lstStyle>
          <a:p>
            <a:pPr lvl="0"/>
            <a:r>
              <a:rPr lang="en-US"/>
              <a:t>Edit Master text styles</a:t>
            </a:r>
          </a:p>
        </p:txBody>
      </p:sp>
      <p:sp>
        <p:nvSpPr>
          <p:cNvPr id="62" name="Rectangle"/>
          <p:cNvSpPr>
            <a:spLocks noGrp="1"/>
          </p:cNvSpPr>
          <p:nvPr>
            <p:ph type="body" sz="quarter" idx="18" hasCustomPrompt="1"/>
          </p:nvPr>
        </p:nvSpPr>
        <p:spPr>
          <a:xfrm>
            <a:off x="10059188" y="6931471"/>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63" name="Body Level One…"/>
          <p:cNvSpPr txBox="1">
            <a:spLocks noGrp="1"/>
          </p:cNvSpPr>
          <p:nvPr>
            <p:ph type="body" sz="quarter" idx="19"/>
          </p:nvPr>
        </p:nvSpPr>
        <p:spPr>
          <a:xfrm>
            <a:off x="6770640" y="1656506"/>
            <a:ext cx="4499214" cy="4842366"/>
          </a:xfrm>
          <a:prstGeom prst="rect">
            <a:avLst/>
          </a:prstGeom>
        </p:spPr>
        <p:txBody>
          <a:bodyPr/>
          <a:lstStyle>
            <a:lvl1pPr algn="r">
              <a:defRPr>
                <a:solidFill>
                  <a:srgbClr val="FFFFFF"/>
                </a:solidFill>
              </a:defRPr>
            </a:lvl1pPr>
            <a:lvl2pPr algn="r">
              <a:defRPr>
                <a:solidFill>
                  <a:srgbClr val="FFFFFF"/>
                </a:solidFill>
              </a:defRPr>
            </a:lvl2pPr>
            <a:lvl3pPr algn="r">
              <a:defRPr>
                <a:solidFill>
                  <a:srgbClr val="FFFFFF"/>
                </a:solidFill>
              </a:defRPr>
            </a:lvl3pPr>
            <a:lvl4pPr algn="r">
              <a:defRPr>
                <a:solidFill>
                  <a:srgbClr val="FFFFFF"/>
                </a:solidFill>
              </a:defRPr>
            </a:lvl4pPr>
            <a:lvl5pPr algn="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360322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5">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1" name="20"/>
          <p:cNvSpPr txBox="1">
            <a:spLocks noGrp="1"/>
          </p:cNvSpPr>
          <p:nvPr>
            <p:ph type="body" sz="quarter" idx="13"/>
          </p:nvPr>
        </p:nvSpPr>
        <p:spPr>
          <a:xfrm>
            <a:off x="539241" y="1536700"/>
            <a:ext cx="204217" cy="228600"/>
          </a:xfrm>
          <a:prstGeom prst="rect">
            <a:avLst/>
          </a:prstGeom>
        </p:spPr>
        <p:txBody>
          <a:bodyPr/>
          <a:lstStyle>
            <a:lvl1pPr algn="r">
              <a:defRPr sz="1300">
                <a:solidFill>
                  <a:srgbClr val="A6AAA9"/>
                </a:solidFill>
              </a:defRPr>
            </a:lvl1pPr>
          </a:lstStyle>
          <a:p>
            <a:pPr lvl="0"/>
            <a:r>
              <a:rPr lang="en-US"/>
              <a:t>Edit Master text styles</a:t>
            </a:r>
          </a:p>
        </p:txBody>
      </p:sp>
      <p:sp>
        <p:nvSpPr>
          <p:cNvPr id="72"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73"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74" name="Photo placeholder5.jpg"/>
          <p:cNvSpPr>
            <a:spLocks noGrp="1"/>
          </p:cNvSpPr>
          <p:nvPr>
            <p:ph type="pic" sz="half" idx="16"/>
          </p:nvPr>
        </p:nvSpPr>
        <p:spPr>
          <a:xfrm>
            <a:off x="5474439" y="1016000"/>
            <a:ext cx="6273062" cy="7721600"/>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75" name="Rectangle"/>
          <p:cNvSpPr>
            <a:spLocks noGrp="1"/>
          </p:cNvSpPr>
          <p:nvPr>
            <p:ph type="body" sz="half" idx="17" hasCustomPrompt="1"/>
          </p:nvPr>
        </p:nvSpPr>
        <p:spPr>
          <a:xfrm>
            <a:off x="751179" y="4687391"/>
            <a:ext cx="8146957" cy="3463603"/>
          </a:xfrm>
          <a:prstGeom prst="rect">
            <a:avLst/>
          </a:prstGeom>
          <a:solidFill>
            <a:srgbClr val="272726"/>
          </a:solidFill>
          <a:effectLst>
            <a:outerShdw blurRad="584200" dist="99030" dir="12706831" rotWithShape="0">
              <a:srgbClr val="000000">
                <a:alpha val="27524"/>
              </a:srgbClr>
            </a:outerShdw>
          </a:effectLst>
        </p:spPr>
        <p:txBody>
          <a:bodyPr anchor="ctr"/>
          <a:lstStyle/>
          <a:p>
            <a:pPr algn="ctr">
              <a:defRPr sz="4200">
                <a:solidFill>
                  <a:srgbClr val="000000"/>
                </a:solidFill>
                <a:latin typeface="+mj-lt"/>
                <a:ea typeface="+mj-ea"/>
                <a:cs typeface="+mj-cs"/>
                <a:sym typeface="Gill Sans"/>
              </a:defRPr>
            </a:pPr>
            <a:r>
              <a:rPr lang="en-US"/>
              <a:t> </a:t>
            </a:r>
            <a:endParaRPr/>
          </a:p>
        </p:txBody>
      </p:sp>
      <p:sp>
        <p:nvSpPr>
          <p:cNvPr id="76" name="Job Title Here"/>
          <p:cNvSpPr txBox="1">
            <a:spLocks noGrp="1"/>
          </p:cNvSpPr>
          <p:nvPr>
            <p:ph type="body" sz="quarter" idx="18"/>
          </p:nvPr>
        </p:nvSpPr>
        <p:spPr>
          <a:xfrm>
            <a:off x="1267618" y="5125045"/>
            <a:ext cx="7114079" cy="228601"/>
          </a:xfrm>
          <a:prstGeom prst="rect">
            <a:avLst/>
          </a:prstGeom>
        </p:spPr>
        <p:txBody>
          <a:bodyPr anchor="ctr"/>
          <a:lstStyle>
            <a:lvl1pPr>
              <a:defRPr sz="1300" cap="all" spc="260">
                <a:solidFill>
                  <a:srgbClr val="D09444"/>
                </a:solidFill>
                <a:latin typeface="+mn-lt"/>
                <a:ea typeface="+mn-ea"/>
                <a:cs typeface="+mn-cs"/>
                <a:sym typeface="Avenir Next Demi Bold"/>
              </a:defRPr>
            </a:lvl1pPr>
          </a:lstStyle>
          <a:p>
            <a:pPr lvl="0"/>
            <a:r>
              <a:rPr lang="en-US"/>
              <a:t>Edit Master text styles</a:t>
            </a:r>
          </a:p>
        </p:txBody>
      </p:sp>
      <p:sp>
        <p:nvSpPr>
          <p:cNvPr id="77" name="Title Text"/>
          <p:cNvSpPr txBox="1">
            <a:spLocks noGrp="1"/>
          </p:cNvSpPr>
          <p:nvPr>
            <p:ph type="title"/>
          </p:nvPr>
        </p:nvSpPr>
        <p:spPr>
          <a:xfrm>
            <a:off x="1257300" y="5424289"/>
            <a:ext cx="7134716" cy="446981"/>
          </a:xfrm>
          <a:prstGeom prst="rect">
            <a:avLst/>
          </a:prstGeom>
        </p:spPr>
        <p:txBody>
          <a:bodyPr/>
          <a:lstStyle>
            <a:lvl1pPr>
              <a:defRPr sz="2800">
                <a:solidFill>
                  <a:srgbClr val="FFFFFF"/>
                </a:solidFill>
              </a:defRPr>
            </a:lvl1pPr>
          </a:lstStyle>
          <a:p>
            <a:r>
              <a:rPr lang="en-US"/>
              <a:t>Click to edit Master title style</a:t>
            </a:r>
            <a:endParaRPr/>
          </a:p>
        </p:txBody>
      </p:sp>
      <p:sp>
        <p:nvSpPr>
          <p:cNvPr id="78" name="Body Level One…"/>
          <p:cNvSpPr txBox="1">
            <a:spLocks noGrp="1"/>
          </p:cNvSpPr>
          <p:nvPr>
            <p:ph type="body" sz="quarter" idx="1"/>
          </p:nvPr>
        </p:nvSpPr>
        <p:spPr>
          <a:xfrm>
            <a:off x="1270000" y="6261100"/>
            <a:ext cx="7109316" cy="1482725"/>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5816123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6" name="20"/>
          <p:cNvSpPr txBox="1">
            <a:spLocks noGrp="1"/>
          </p:cNvSpPr>
          <p:nvPr>
            <p:ph type="body" sz="quarter" idx="13"/>
          </p:nvPr>
        </p:nvSpPr>
        <p:spPr>
          <a:xfrm>
            <a:off x="539241" y="1536700"/>
            <a:ext cx="204217" cy="228600"/>
          </a:xfrm>
          <a:prstGeom prst="rect">
            <a:avLst/>
          </a:prstGeom>
        </p:spPr>
        <p:txBody>
          <a:bodyPr/>
          <a:lstStyle>
            <a:lvl1pPr algn="ctr">
              <a:defRPr sz="1300">
                <a:solidFill>
                  <a:srgbClr val="A6AAA9"/>
                </a:solidFill>
              </a:defRPr>
            </a:lvl1pPr>
          </a:lstStyle>
          <a:p>
            <a:pPr lvl="0"/>
            <a:r>
              <a:rPr lang="en-US"/>
              <a:t>Edit Master text styles</a:t>
            </a:r>
          </a:p>
        </p:txBody>
      </p:sp>
      <p:sp>
        <p:nvSpPr>
          <p:cNvPr id="87" name="Line"/>
          <p:cNvSpPr>
            <a:spLocks noGrp="1"/>
          </p:cNvSpPr>
          <p:nvPr>
            <p:ph type="body" sz="quarter" idx="14" hasCustomPrompt="1"/>
          </p:nvPr>
        </p:nvSpPr>
        <p:spPr>
          <a:xfrm flipV="1">
            <a:off x="539241" y="1447799"/>
            <a:ext cx="204217" cy="2"/>
          </a:xfrm>
          <a:prstGeom prst="line">
            <a:avLst/>
          </a:prstGeom>
          <a:ln w="25400">
            <a:solidFill>
              <a:srgbClr val="A6AAA9"/>
            </a:solidFill>
          </a:ln>
        </p:spPr>
        <p:txBody>
          <a:bodyPr lIns="50800" tIns="50800" rIns="50800" bIns="50800" anchor="ct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a:t> </a:t>
            </a:r>
            <a:endParaRPr/>
          </a:p>
        </p:txBody>
      </p:sp>
      <p:sp>
        <p:nvSpPr>
          <p:cNvPr id="88" name="Presentation theme here"/>
          <p:cNvSpPr txBox="1">
            <a:spLocks noGrp="1"/>
          </p:cNvSpPr>
          <p:nvPr>
            <p:ph type="body" sz="quarter" idx="15"/>
          </p:nvPr>
        </p:nvSpPr>
        <p:spPr>
          <a:xfrm rot="16200000">
            <a:off x="11102020" y="2302321"/>
            <a:ext cx="2548260" cy="228601"/>
          </a:xfrm>
          <a:prstGeom prst="rect">
            <a:avLst/>
          </a:prstGeom>
        </p:spPr>
        <p:txBody>
          <a:bodyPr/>
          <a:lstStyle>
            <a:lvl1pPr algn="r">
              <a:defRPr sz="1300">
                <a:solidFill>
                  <a:srgbClr val="A6AAA9"/>
                </a:solidFill>
              </a:defRPr>
            </a:lvl1pPr>
          </a:lstStyle>
          <a:p>
            <a:pPr lvl="0"/>
            <a:r>
              <a:rPr lang="en-US"/>
              <a:t>Edit Master text styles</a:t>
            </a:r>
          </a:p>
        </p:txBody>
      </p:sp>
      <p:sp>
        <p:nvSpPr>
          <p:cNvPr id="89" name="Title Text"/>
          <p:cNvSpPr txBox="1">
            <a:spLocks noGrp="1"/>
          </p:cNvSpPr>
          <p:nvPr>
            <p:ph type="title"/>
          </p:nvPr>
        </p:nvSpPr>
        <p:spPr>
          <a:prstGeom prst="rect">
            <a:avLst/>
          </a:prstGeom>
        </p:spPr>
        <p:txBody>
          <a:bodyPr/>
          <a:lstStyle/>
          <a:p>
            <a:r>
              <a:rPr lang="en-US"/>
              <a:t>Click to edit Master title style</a:t>
            </a:r>
            <a:endParaRPr/>
          </a:p>
        </p:txBody>
      </p:sp>
      <p:sp>
        <p:nvSpPr>
          <p:cNvPr id="90" name="Rectangle"/>
          <p:cNvSpPr>
            <a:spLocks noGrp="1"/>
          </p:cNvSpPr>
          <p:nvPr>
            <p:ph type="body" sz="quarter" idx="16" hasCustomPrompt="1"/>
          </p:nvPr>
        </p:nvSpPr>
        <p:spPr>
          <a:xfrm>
            <a:off x="1282700" y="2384871"/>
            <a:ext cx="1165043" cy="63501"/>
          </a:xfrm>
          <a:prstGeom prst="rect">
            <a:avLst/>
          </a:prstGeom>
          <a:solidFill>
            <a:srgbClr val="D19444"/>
          </a:solidFill>
        </p:spPr>
        <p:txBody>
          <a:bodyPr anchor="ctr"/>
          <a:lstStyle/>
          <a:p>
            <a:pPr algn="ctr">
              <a:defRPr sz="4200">
                <a:solidFill>
                  <a:srgbClr val="000000"/>
                </a:solidFill>
                <a:latin typeface="+mj-lt"/>
                <a:ea typeface="+mj-ea"/>
                <a:cs typeface="+mj-cs"/>
                <a:sym typeface="Gill Sans"/>
              </a:defRPr>
            </a:pPr>
            <a:r>
              <a:rPr lang="en-US"/>
              <a:t> </a:t>
            </a:r>
            <a:endParaRPr/>
          </a:p>
        </p:txBody>
      </p:sp>
      <p:sp>
        <p:nvSpPr>
          <p:cNvPr id="91" name="Photo placeholder5.jpg"/>
          <p:cNvSpPr>
            <a:spLocks noGrp="1"/>
          </p:cNvSpPr>
          <p:nvPr>
            <p:ph type="pic" sz="quarter" idx="17"/>
          </p:nvPr>
        </p:nvSpPr>
        <p:spPr>
          <a:xfrm>
            <a:off x="1270739" y="3180928"/>
            <a:ext cx="2682841" cy="2548318"/>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92" name="Name Surname"/>
          <p:cNvSpPr txBox="1">
            <a:spLocks noGrp="1"/>
          </p:cNvSpPr>
          <p:nvPr>
            <p:ph type="body" sz="quarter" idx="18"/>
          </p:nvPr>
        </p:nvSpPr>
        <p:spPr>
          <a:xfrm>
            <a:off x="1270739" y="6105554"/>
            <a:ext cx="2682876" cy="446981"/>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93" name="Body Level One…"/>
          <p:cNvSpPr txBox="1">
            <a:spLocks noGrp="1"/>
          </p:cNvSpPr>
          <p:nvPr>
            <p:ph type="body" sz="quarter" idx="1"/>
          </p:nvPr>
        </p:nvSpPr>
        <p:spPr>
          <a:xfrm>
            <a:off x="1270000" y="6682263"/>
            <a:ext cx="2684354" cy="104576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Photo placeholder5.jpg"/>
          <p:cNvSpPr>
            <a:spLocks noGrp="1"/>
          </p:cNvSpPr>
          <p:nvPr>
            <p:ph type="pic" sz="quarter" idx="19"/>
          </p:nvPr>
        </p:nvSpPr>
        <p:spPr>
          <a:xfrm>
            <a:off x="5160962" y="3180928"/>
            <a:ext cx="2682841" cy="2548318"/>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95" name="Name Surname"/>
          <p:cNvSpPr txBox="1">
            <a:spLocks noGrp="1"/>
          </p:cNvSpPr>
          <p:nvPr>
            <p:ph type="body" sz="quarter" idx="20"/>
          </p:nvPr>
        </p:nvSpPr>
        <p:spPr>
          <a:xfrm>
            <a:off x="5160962" y="5985991"/>
            <a:ext cx="2682876" cy="446981"/>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96" name="Jutos id dolor id nibh vehicula ut id elit. Cras justo justo, eget quam."/>
          <p:cNvSpPr txBox="1">
            <a:spLocks noGrp="1"/>
          </p:cNvSpPr>
          <p:nvPr>
            <p:ph type="body" sz="quarter" idx="21"/>
          </p:nvPr>
        </p:nvSpPr>
        <p:spPr>
          <a:xfrm>
            <a:off x="5160223" y="6562700"/>
            <a:ext cx="2684354" cy="1045766"/>
          </a:xfrm>
          <a:prstGeom prst="rect">
            <a:avLst/>
          </a:prstGeom>
        </p:spPr>
        <p:txBody>
          <a:bodyPr/>
          <a:lstStyle>
            <a:lvl1pPr>
              <a:defRPr sz="1600"/>
            </a:lvl1pPr>
          </a:lstStyle>
          <a:p>
            <a:pPr lvl="0"/>
            <a:r>
              <a:rPr lang="en-US"/>
              <a:t>Edit Master text styles</a:t>
            </a:r>
          </a:p>
        </p:txBody>
      </p:sp>
      <p:sp>
        <p:nvSpPr>
          <p:cNvPr id="97" name="Photo placeholder5.jpg"/>
          <p:cNvSpPr>
            <a:spLocks noGrp="1"/>
          </p:cNvSpPr>
          <p:nvPr>
            <p:ph type="pic" sz="quarter" idx="22"/>
          </p:nvPr>
        </p:nvSpPr>
        <p:spPr>
          <a:xfrm>
            <a:off x="9052664" y="3180928"/>
            <a:ext cx="2682841" cy="2548318"/>
          </a:xfrm>
          <a:prstGeom prst="rect">
            <a:avLst/>
          </a:prstGeom>
          <a:effectLst>
            <a:outerShdw blurRad="584200" dist="99030" dir="12706831" rotWithShape="0">
              <a:srgbClr val="000000">
                <a:alpha val="27524"/>
              </a:srgbClr>
            </a:outerShdw>
          </a:effectLst>
        </p:spPr>
        <p:txBody>
          <a:bodyPr lIns="91439" tIns="45719" rIns="91439" bIns="45719"/>
          <a:lstStyle/>
          <a:p>
            <a:r>
              <a:rPr lang="en-US"/>
              <a:t>Click icon to add picture</a:t>
            </a:r>
            <a:endParaRPr/>
          </a:p>
        </p:txBody>
      </p:sp>
      <p:sp>
        <p:nvSpPr>
          <p:cNvPr id="98" name="Name Surname"/>
          <p:cNvSpPr txBox="1">
            <a:spLocks noGrp="1"/>
          </p:cNvSpPr>
          <p:nvPr>
            <p:ph type="body" sz="quarter" idx="23"/>
          </p:nvPr>
        </p:nvSpPr>
        <p:spPr>
          <a:xfrm>
            <a:off x="9052664" y="5985991"/>
            <a:ext cx="2682876" cy="446981"/>
          </a:xfrm>
          <a:prstGeom prst="rect">
            <a:avLst/>
          </a:prstGeom>
        </p:spPr>
        <p:txBody>
          <a:bodyPr anchor="ctr"/>
          <a:lstStyle>
            <a:lvl1pPr>
              <a:defRPr sz="2400">
                <a:solidFill>
                  <a:srgbClr val="272726"/>
                </a:solidFill>
                <a:latin typeface="+mn-lt"/>
                <a:ea typeface="+mn-ea"/>
                <a:cs typeface="+mn-cs"/>
                <a:sym typeface="Avenir Next Demi Bold"/>
              </a:defRPr>
            </a:lvl1pPr>
          </a:lstStyle>
          <a:p>
            <a:pPr lvl="0"/>
            <a:r>
              <a:rPr lang="en-US"/>
              <a:t>Edit Master text styles</a:t>
            </a:r>
          </a:p>
        </p:txBody>
      </p:sp>
      <p:sp>
        <p:nvSpPr>
          <p:cNvPr id="99" name="Dolar justo dolor id nibh vehicula ut id elit. Cras justo odio, lorem quam."/>
          <p:cNvSpPr txBox="1">
            <a:spLocks noGrp="1"/>
          </p:cNvSpPr>
          <p:nvPr>
            <p:ph type="body" sz="quarter" idx="24"/>
          </p:nvPr>
        </p:nvSpPr>
        <p:spPr>
          <a:xfrm>
            <a:off x="9051925" y="6562700"/>
            <a:ext cx="2684354" cy="1045766"/>
          </a:xfrm>
          <a:prstGeom prst="rect">
            <a:avLst/>
          </a:prstGeom>
        </p:spPr>
        <p:txBody>
          <a:bodyPr/>
          <a:lstStyle>
            <a:lvl1pPr>
              <a:defRPr sz="1600"/>
            </a:lvl1pPr>
          </a:lstStyle>
          <a:p>
            <a:pPr lvl="0"/>
            <a:r>
              <a:rPr lang="en-US"/>
              <a:t>Edit Master text styles</a:t>
            </a:r>
          </a:p>
        </p:txBody>
      </p:sp>
      <p:sp>
        <p:nvSpPr>
          <p:cNvPr id="100" name="Shape"/>
          <p:cNvSpPr>
            <a:spLocks noGrp="1"/>
          </p:cNvSpPr>
          <p:nvPr>
            <p:ph type="body" sz="quarter" idx="25" hasCustomPrompt="1"/>
          </p:nvPr>
        </p:nvSpPr>
        <p:spPr>
          <a:xfrm>
            <a:off x="1265631" y="8142420"/>
            <a:ext cx="226010" cy="229187"/>
          </a:xfrm>
          <a:custGeom>
            <a:avLst/>
            <a:gdLst/>
            <a:ahLst/>
            <a:cxnLst>
              <a:cxn ang="0">
                <a:pos x="wd2" y="hd2"/>
              </a:cxn>
              <a:cxn ang="5400000">
                <a:pos x="wd2" y="hd2"/>
              </a:cxn>
              <a:cxn ang="10800000">
                <a:pos x="wd2" y="hd2"/>
              </a:cxn>
              <a:cxn ang="16200000">
                <a:pos x="wd2" y="hd2"/>
              </a:cxn>
            </a:cxnLst>
            <a:rect l="0" t="0" r="r" b="b"/>
            <a:pathLst>
              <a:path w="21600" h="21600" extrusionOk="0">
                <a:moveTo>
                  <a:pt x="14410" y="11297"/>
                </a:moveTo>
                <a:cubicBezTo>
                  <a:pt x="13088" y="11297"/>
                  <a:pt x="11943" y="12074"/>
                  <a:pt x="11428" y="13311"/>
                </a:cubicBezTo>
                <a:cubicBezTo>
                  <a:pt x="11256" y="13708"/>
                  <a:pt x="11158" y="14192"/>
                  <a:pt x="11158" y="14639"/>
                </a:cubicBezTo>
                <a:lnTo>
                  <a:pt x="11158" y="19471"/>
                </a:lnTo>
                <a:lnTo>
                  <a:pt x="9496" y="19471"/>
                </a:lnTo>
                <a:cubicBezTo>
                  <a:pt x="9516" y="14728"/>
                  <a:pt x="9520" y="11605"/>
                  <a:pt x="9509" y="10029"/>
                </a:cubicBezTo>
                <a:lnTo>
                  <a:pt x="11158" y="10029"/>
                </a:lnTo>
                <a:lnTo>
                  <a:pt x="11158" y="10326"/>
                </a:lnTo>
                <a:cubicBezTo>
                  <a:pt x="11158" y="10913"/>
                  <a:pt x="11671" y="11390"/>
                  <a:pt x="12267" y="11390"/>
                </a:cubicBezTo>
                <a:cubicBezTo>
                  <a:pt x="12631" y="11390"/>
                  <a:pt x="12970" y="11209"/>
                  <a:pt x="13170" y="10909"/>
                </a:cubicBezTo>
                <a:cubicBezTo>
                  <a:pt x="13523" y="10378"/>
                  <a:pt x="14140" y="9768"/>
                  <a:pt x="15789" y="9768"/>
                </a:cubicBezTo>
                <a:cubicBezTo>
                  <a:pt x="18076" y="9768"/>
                  <a:pt x="19441" y="11261"/>
                  <a:pt x="19441" y="13761"/>
                </a:cubicBezTo>
                <a:lnTo>
                  <a:pt x="19441" y="19471"/>
                </a:lnTo>
                <a:lnTo>
                  <a:pt x="17458" y="19471"/>
                </a:lnTo>
                <a:lnTo>
                  <a:pt x="17458" y="14903"/>
                </a:lnTo>
                <a:cubicBezTo>
                  <a:pt x="17458" y="12645"/>
                  <a:pt x="16319" y="11297"/>
                  <a:pt x="14410" y="11297"/>
                </a:cubicBezTo>
                <a:close/>
                <a:moveTo>
                  <a:pt x="16379" y="21600"/>
                </a:moveTo>
                <a:lnTo>
                  <a:pt x="20521" y="21600"/>
                </a:lnTo>
                <a:cubicBezTo>
                  <a:pt x="21117" y="21600"/>
                  <a:pt x="21600" y="21123"/>
                  <a:pt x="21600" y="20536"/>
                </a:cubicBezTo>
                <a:lnTo>
                  <a:pt x="21600" y="13761"/>
                </a:lnTo>
                <a:cubicBezTo>
                  <a:pt x="21600" y="10714"/>
                  <a:pt x="19803" y="7639"/>
                  <a:pt x="15789" y="7639"/>
                </a:cubicBezTo>
                <a:cubicBezTo>
                  <a:pt x="14703" y="7639"/>
                  <a:pt x="13784" y="7835"/>
                  <a:pt x="13021" y="8232"/>
                </a:cubicBezTo>
                <a:cubicBezTo>
                  <a:pt x="12824" y="8027"/>
                  <a:pt x="12546" y="7900"/>
                  <a:pt x="12237" y="7900"/>
                </a:cubicBezTo>
                <a:lnTo>
                  <a:pt x="8413" y="7900"/>
                </a:lnTo>
                <a:cubicBezTo>
                  <a:pt x="8117" y="7900"/>
                  <a:pt x="7835" y="8019"/>
                  <a:pt x="7631" y="8230"/>
                </a:cubicBezTo>
                <a:cubicBezTo>
                  <a:pt x="7428" y="8441"/>
                  <a:pt x="7320" y="8724"/>
                  <a:pt x="7335" y="9015"/>
                </a:cubicBezTo>
                <a:cubicBezTo>
                  <a:pt x="7354" y="9418"/>
                  <a:pt x="7370" y="11634"/>
                  <a:pt x="7336" y="19900"/>
                </a:cubicBezTo>
                <a:lnTo>
                  <a:pt x="7333" y="20536"/>
                </a:lnTo>
                <a:cubicBezTo>
                  <a:pt x="7333" y="21123"/>
                  <a:pt x="7817" y="21600"/>
                  <a:pt x="8413" y="21600"/>
                </a:cubicBezTo>
                <a:lnTo>
                  <a:pt x="12237" y="21600"/>
                </a:lnTo>
                <a:cubicBezTo>
                  <a:pt x="12834" y="21600"/>
                  <a:pt x="13317" y="21123"/>
                  <a:pt x="13317" y="20536"/>
                </a:cubicBezTo>
                <a:lnTo>
                  <a:pt x="13317" y="14639"/>
                </a:lnTo>
                <a:cubicBezTo>
                  <a:pt x="13317" y="14453"/>
                  <a:pt x="13366" y="14257"/>
                  <a:pt x="13420" y="14132"/>
                </a:cubicBezTo>
                <a:cubicBezTo>
                  <a:pt x="13554" y="13810"/>
                  <a:pt x="13835" y="13426"/>
                  <a:pt x="14410" y="13426"/>
                </a:cubicBezTo>
                <a:cubicBezTo>
                  <a:pt x="14743" y="13426"/>
                  <a:pt x="15299" y="13426"/>
                  <a:pt x="15299" y="14903"/>
                </a:cubicBezTo>
                <a:lnTo>
                  <a:pt x="15299" y="20536"/>
                </a:lnTo>
                <a:cubicBezTo>
                  <a:pt x="15299" y="21123"/>
                  <a:pt x="15783" y="21600"/>
                  <a:pt x="16379" y="21600"/>
                </a:cubicBezTo>
                <a:close/>
                <a:moveTo>
                  <a:pt x="3274" y="2129"/>
                </a:moveTo>
                <a:cubicBezTo>
                  <a:pt x="3953" y="2129"/>
                  <a:pt x="4350" y="2457"/>
                  <a:pt x="4363" y="3006"/>
                </a:cubicBezTo>
                <a:cubicBezTo>
                  <a:pt x="4363" y="3645"/>
                  <a:pt x="3763" y="3963"/>
                  <a:pt x="3179" y="4054"/>
                </a:cubicBezTo>
                <a:cubicBezTo>
                  <a:pt x="2516" y="4031"/>
                  <a:pt x="2159" y="3504"/>
                  <a:pt x="2159" y="3006"/>
                </a:cubicBezTo>
                <a:cubicBezTo>
                  <a:pt x="2159" y="2359"/>
                  <a:pt x="2735" y="2129"/>
                  <a:pt x="3274" y="2129"/>
                </a:cubicBezTo>
                <a:close/>
                <a:moveTo>
                  <a:pt x="3223" y="6183"/>
                </a:moveTo>
                <a:lnTo>
                  <a:pt x="3249" y="6183"/>
                </a:lnTo>
                <a:cubicBezTo>
                  <a:pt x="3295" y="6183"/>
                  <a:pt x="3341" y="6181"/>
                  <a:pt x="3386" y="6175"/>
                </a:cubicBezTo>
                <a:cubicBezTo>
                  <a:pt x="5262" y="5939"/>
                  <a:pt x="6522" y="4666"/>
                  <a:pt x="6522" y="2983"/>
                </a:cubicBezTo>
                <a:cubicBezTo>
                  <a:pt x="6483" y="1254"/>
                  <a:pt x="5117" y="0"/>
                  <a:pt x="3274" y="0"/>
                </a:cubicBezTo>
                <a:cubicBezTo>
                  <a:pt x="1377" y="0"/>
                  <a:pt x="0" y="1264"/>
                  <a:pt x="0" y="3006"/>
                </a:cubicBezTo>
                <a:cubicBezTo>
                  <a:pt x="0" y="4788"/>
                  <a:pt x="1416" y="6183"/>
                  <a:pt x="3223" y="6183"/>
                </a:cubicBezTo>
                <a:close/>
                <a:moveTo>
                  <a:pt x="2574" y="10029"/>
                </a:moveTo>
                <a:lnTo>
                  <a:pt x="3888" y="10029"/>
                </a:lnTo>
                <a:lnTo>
                  <a:pt x="4085" y="19471"/>
                </a:lnTo>
                <a:lnTo>
                  <a:pt x="2574" y="19471"/>
                </a:lnTo>
                <a:cubicBezTo>
                  <a:pt x="2574" y="19471"/>
                  <a:pt x="2574" y="10029"/>
                  <a:pt x="2574" y="10029"/>
                </a:cubicBezTo>
                <a:close/>
                <a:moveTo>
                  <a:pt x="5187" y="21600"/>
                </a:moveTo>
                <a:cubicBezTo>
                  <a:pt x="5477" y="21600"/>
                  <a:pt x="5755" y="21485"/>
                  <a:pt x="5958" y="21281"/>
                </a:cubicBezTo>
                <a:cubicBezTo>
                  <a:pt x="6161" y="21076"/>
                  <a:pt x="6272" y="20800"/>
                  <a:pt x="6266" y="20514"/>
                </a:cubicBezTo>
                <a:lnTo>
                  <a:pt x="6025" y="8942"/>
                </a:lnTo>
                <a:cubicBezTo>
                  <a:pt x="6013" y="8363"/>
                  <a:pt x="5533" y="7900"/>
                  <a:pt x="4946" y="7900"/>
                </a:cubicBezTo>
                <a:lnTo>
                  <a:pt x="1494" y="7900"/>
                </a:lnTo>
                <a:cubicBezTo>
                  <a:pt x="898" y="7900"/>
                  <a:pt x="415" y="8376"/>
                  <a:pt x="415" y="8964"/>
                </a:cubicBezTo>
                <a:lnTo>
                  <a:pt x="415" y="20536"/>
                </a:lnTo>
                <a:cubicBezTo>
                  <a:pt x="415" y="21123"/>
                  <a:pt x="898" y="21600"/>
                  <a:pt x="1494" y="21600"/>
                </a:cubicBezTo>
                <a:cubicBezTo>
                  <a:pt x="1494" y="21600"/>
                  <a:pt x="5187" y="21600"/>
                  <a:pt x="5187" y="2160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01" name="// Acc Name here"/>
          <p:cNvSpPr txBox="1">
            <a:spLocks noGrp="1"/>
          </p:cNvSpPr>
          <p:nvPr>
            <p:ph type="body" sz="quarter" idx="26"/>
          </p:nvPr>
        </p:nvSpPr>
        <p:spPr>
          <a:xfrm>
            <a:off x="1646535" y="8142713"/>
            <a:ext cx="2307819"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102" name="Shape"/>
          <p:cNvSpPr>
            <a:spLocks noGrp="1"/>
          </p:cNvSpPr>
          <p:nvPr>
            <p:ph type="body" sz="quarter" idx="27" hasCustomPrompt="1"/>
          </p:nvPr>
        </p:nvSpPr>
        <p:spPr>
          <a:xfrm>
            <a:off x="5158039" y="8142420"/>
            <a:ext cx="226010" cy="229187"/>
          </a:xfrm>
          <a:custGeom>
            <a:avLst/>
            <a:gdLst/>
            <a:ahLst/>
            <a:cxnLst>
              <a:cxn ang="0">
                <a:pos x="wd2" y="hd2"/>
              </a:cxn>
              <a:cxn ang="5400000">
                <a:pos x="wd2" y="hd2"/>
              </a:cxn>
              <a:cxn ang="10800000">
                <a:pos x="wd2" y="hd2"/>
              </a:cxn>
              <a:cxn ang="16200000">
                <a:pos x="wd2" y="hd2"/>
              </a:cxn>
            </a:cxnLst>
            <a:rect l="0" t="0" r="r" b="b"/>
            <a:pathLst>
              <a:path w="21600" h="21600" extrusionOk="0">
                <a:moveTo>
                  <a:pt x="14410" y="11297"/>
                </a:moveTo>
                <a:cubicBezTo>
                  <a:pt x="13088" y="11297"/>
                  <a:pt x="11943" y="12074"/>
                  <a:pt x="11428" y="13311"/>
                </a:cubicBezTo>
                <a:cubicBezTo>
                  <a:pt x="11256" y="13708"/>
                  <a:pt x="11158" y="14192"/>
                  <a:pt x="11158" y="14639"/>
                </a:cubicBezTo>
                <a:lnTo>
                  <a:pt x="11158" y="19471"/>
                </a:lnTo>
                <a:lnTo>
                  <a:pt x="9496" y="19471"/>
                </a:lnTo>
                <a:cubicBezTo>
                  <a:pt x="9516" y="14728"/>
                  <a:pt x="9520" y="11605"/>
                  <a:pt x="9509" y="10029"/>
                </a:cubicBezTo>
                <a:lnTo>
                  <a:pt x="11158" y="10029"/>
                </a:lnTo>
                <a:lnTo>
                  <a:pt x="11158" y="10326"/>
                </a:lnTo>
                <a:cubicBezTo>
                  <a:pt x="11158" y="10913"/>
                  <a:pt x="11671" y="11390"/>
                  <a:pt x="12267" y="11390"/>
                </a:cubicBezTo>
                <a:cubicBezTo>
                  <a:pt x="12631" y="11390"/>
                  <a:pt x="12970" y="11209"/>
                  <a:pt x="13170" y="10909"/>
                </a:cubicBezTo>
                <a:cubicBezTo>
                  <a:pt x="13523" y="10378"/>
                  <a:pt x="14140" y="9768"/>
                  <a:pt x="15789" y="9768"/>
                </a:cubicBezTo>
                <a:cubicBezTo>
                  <a:pt x="18076" y="9768"/>
                  <a:pt x="19441" y="11261"/>
                  <a:pt x="19441" y="13761"/>
                </a:cubicBezTo>
                <a:lnTo>
                  <a:pt x="19441" y="19471"/>
                </a:lnTo>
                <a:lnTo>
                  <a:pt x="17458" y="19471"/>
                </a:lnTo>
                <a:lnTo>
                  <a:pt x="17458" y="14903"/>
                </a:lnTo>
                <a:cubicBezTo>
                  <a:pt x="17458" y="12645"/>
                  <a:pt x="16319" y="11297"/>
                  <a:pt x="14410" y="11297"/>
                </a:cubicBezTo>
                <a:close/>
                <a:moveTo>
                  <a:pt x="16379" y="21600"/>
                </a:moveTo>
                <a:lnTo>
                  <a:pt x="20521" y="21600"/>
                </a:lnTo>
                <a:cubicBezTo>
                  <a:pt x="21117" y="21600"/>
                  <a:pt x="21600" y="21123"/>
                  <a:pt x="21600" y="20536"/>
                </a:cubicBezTo>
                <a:lnTo>
                  <a:pt x="21600" y="13761"/>
                </a:lnTo>
                <a:cubicBezTo>
                  <a:pt x="21600" y="10714"/>
                  <a:pt x="19803" y="7639"/>
                  <a:pt x="15789" y="7639"/>
                </a:cubicBezTo>
                <a:cubicBezTo>
                  <a:pt x="14703" y="7639"/>
                  <a:pt x="13784" y="7835"/>
                  <a:pt x="13021" y="8232"/>
                </a:cubicBezTo>
                <a:cubicBezTo>
                  <a:pt x="12824" y="8027"/>
                  <a:pt x="12546" y="7900"/>
                  <a:pt x="12237" y="7900"/>
                </a:cubicBezTo>
                <a:lnTo>
                  <a:pt x="8413" y="7900"/>
                </a:lnTo>
                <a:cubicBezTo>
                  <a:pt x="8117" y="7900"/>
                  <a:pt x="7835" y="8019"/>
                  <a:pt x="7631" y="8230"/>
                </a:cubicBezTo>
                <a:cubicBezTo>
                  <a:pt x="7428" y="8441"/>
                  <a:pt x="7320" y="8724"/>
                  <a:pt x="7335" y="9015"/>
                </a:cubicBezTo>
                <a:cubicBezTo>
                  <a:pt x="7354" y="9418"/>
                  <a:pt x="7370" y="11634"/>
                  <a:pt x="7336" y="19900"/>
                </a:cubicBezTo>
                <a:lnTo>
                  <a:pt x="7333" y="20536"/>
                </a:lnTo>
                <a:cubicBezTo>
                  <a:pt x="7333" y="21123"/>
                  <a:pt x="7817" y="21600"/>
                  <a:pt x="8413" y="21600"/>
                </a:cubicBezTo>
                <a:lnTo>
                  <a:pt x="12237" y="21600"/>
                </a:lnTo>
                <a:cubicBezTo>
                  <a:pt x="12834" y="21600"/>
                  <a:pt x="13317" y="21123"/>
                  <a:pt x="13317" y="20536"/>
                </a:cubicBezTo>
                <a:lnTo>
                  <a:pt x="13317" y="14639"/>
                </a:lnTo>
                <a:cubicBezTo>
                  <a:pt x="13317" y="14453"/>
                  <a:pt x="13366" y="14257"/>
                  <a:pt x="13420" y="14132"/>
                </a:cubicBezTo>
                <a:cubicBezTo>
                  <a:pt x="13554" y="13810"/>
                  <a:pt x="13835" y="13426"/>
                  <a:pt x="14410" y="13426"/>
                </a:cubicBezTo>
                <a:cubicBezTo>
                  <a:pt x="14743" y="13426"/>
                  <a:pt x="15299" y="13426"/>
                  <a:pt x="15299" y="14903"/>
                </a:cubicBezTo>
                <a:lnTo>
                  <a:pt x="15299" y="20536"/>
                </a:lnTo>
                <a:cubicBezTo>
                  <a:pt x="15299" y="21123"/>
                  <a:pt x="15783" y="21600"/>
                  <a:pt x="16379" y="21600"/>
                </a:cubicBezTo>
                <a:close/>
                <a:moveTo>
                  <a:pt x="3274" y="2129"/>
                </a:moveTo>
                <a:cubicBezTo>
                  <a:pt x="3953" y="2129"/>
                  <a:pt x="4350" y="2457"/>
                  <a:pt x="4363" y="3006"/>
                </a:cubicBezTo>
                <a:cubicBezTo>
                  <a:pt x="4363" y="3645"/>
                  <a:pt x="3763" y="3963"/>
                  <a:pt x="3179" y="4054"/>
                </a:cubicBezTo>
                <a:cubicBezTo>
                  <a:pt x="2516" y="4031"/>
                  <a:pt x="2159" y="3504"/>
                  <a:pt x="2159" y="3006"/>
                </a:cubicBezTo>
                <a:cubicBezTo>
                  <a:pt x="2159" y="2359"/>
                  <a:pt x="2735" y="2129"/>
                  <a:pt x="3274" y="2129"/>
                </a:cubicBezTo>
                <a:close/>
                <a:moveTo>
                  <a:pt x="3223" y="6183"/>
                </a:moveTo>
                <a:lnTo>
                  <a:pt x="3249" y="6183"/>
                </a:lnTo>
                <a:cubicBezTo>
                  <a:pt x="3295" y="6183"/>
                  <a:pt x="3341" y="6181"/>
                  <a:pt x="3386" y="6175"/>
                </a:cubicBezTo>
                <a:cubicBezTo>
                  <a:pt x="5262" y="5939"/>
                  <a:pt x="6522" y="4666"/>
                  <a:pt x="6522" y="2983"/>
                </a:cubicBezTo>
                <a:cubicBezTo>
                  <a:pt x="6483" y="1254"/>
                  <a:pt x="5117" y="0"/>
                  <a:pt x="3274" y="0"/>
                </a:cubicBezTo>
                <a:cubicBezTo>
                  <a:pt x="1377" y="0"/>
                  <a:pt x="0" y="1264"/>
                  <a:pt x="0" y="3006"/>
                </a:cubicBezTo>
                <a:cubicBezTo>
                  <a:pt x="0" y="4788"/>
                  <a:pt x="1416" y="6183"/>
                  <a:pt x="3223" y="6183"/>
                </a:cubicBezTo>
                <a:close/>
                <a:moveTo>
                  <a:pt x="2574" y="10029"/>
                </a:moveTo>
                <a:lnTo>
                  <a:pt x="3888" y="10029"/>
                </a:lnTo>
                <a:lnTo>
                  <a:pt x="4085" y="19471"/>
                </a:lnTo>
                <a:lnTo>
                  <a:pt x="2574" y="19471"/>
                </a:lnTo>
                <a:cubicBezTo>
                  <a:pt x="2574" y="19471"/>
                  <a:pt x="2574" y="10029"/>
                  <a:pt x="2574" y="10029"/>
                </a:cubicBezTo>
                <a:close/>
                <a:moveTo>
                  <a:pt x="5187" y="21600"/>
                </a:moveTo>
                <a:cubicBezTo>
                  <a:pt x="5477" y="21600"/>
                  <a:pt x="5755" y="21485"/>
                  <a:pt x="5958" y="21281"/>
                </a:cubicBezTo>
                <a:cubicBezTo>
                  <a:pt x="6161" y="21076"/>
                  <a:pt x="6272" y="20800"/>
                  <a:pt x="6266" y="20514"/>
                </a:cubicBezTo>
                <a:lnTo>
                  <a:pt x="6025" y="8942"/>
                </a:lnTo>
                <a:cubicBezTo>
                  <a:pt x="6013" y="8363"/>
                  <a:pt x="5533" y="7900"/>
                  <a:pt x="4946" y="7900"/>
                </a:cubicBezTo>
                <a:lnTo>
                  <a:pt x="1494" y="7900"/>
                </a:lnTo>
                <a:cubicBezTo>
                  <a:pt x="898" y="7900"/>
                  <a:pt x="415" y="8376"/>
                  <a:pt x="415" y="8964"/>
                </a:cubicBezTo>
                <a:lnTo>
                  <a:pt x="415" y="20536"/>
                </a:lnTo>
                <a:cubicBezTo>
                  <a:pt x="415" y="21123"/>
                  <a:pt x="898" y="21600"/>
                  <a:pt x="1494" y="21600"/>
                </a:cubicBezTo>
                <a:cubicBezTo>
                  <a:pt x="1494" y="21600"/>
                  <a:pt x="5187" y="21600"/>
                  <a:pt x="5187" y="2160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03" name="// Acc Name here"/>
          <p:cNvSpPr txBox="1">
            <a:spLocks noGrp="1"/>
          </p:cNvSpPr>
          <p:nvPr>
            <p:ph type="body" sz="quarter" idx="28"/>
          </p:nvPr>
        </p:nvSpPr>
        <p:spPr>
          <a:xfrm>
            <a:off x="5538942" y="8142713"/>
            <a:ext cx="2307819"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
        <p:nvSpPr>
          <p:cNvPr id="104" name="Shape"/>
          <p:cNvSpPr>
            <a:spLocks noGrp="1"/>
          </p:cNvSpPr>
          <p:nvPr>
            <p:ph type="body" sz="quarter" idx="29" hasCustomPrompt="1"/>
          </p:nvPr>
        </p:nvSpPr>
        <p:spPr>
          <a:xfrm>
            <a:off x="9049740" y="8142420"/>
            <a:ext cx="226010" cy="229187"/>
          </a:xfrm>
          <a:custGeom>
            <a:avLst/>
            <a:gdLst/>
            <a:ahLst/>
            <a:cxnLst>
              <a:cxn ang="0">
                <a:pos x="wd2" y="hd2"/>
              </a:cxn>
              <a:cxn ang="5400000">
                <a:pos x="wd2" y="hd2"/>
              </a:cxn>
              <a:cxn ang="10800000">
                <a:pos x="wd2" y="hd2"/>
              </a:cxn>
              <a:cxn ang="16200000">
                <a:pos x="wd2" y="hd2"/>
              </a:cxn>
            </a:cxnLst>
            <a:rect l="0" t="0" r="r" b="b"/>
            <a:pathLst>
              <a:path w="21600" h="21600" extrusionOk="0">
                <a:moveTo>
                  <a:pt x="14410" y="11297"/>
                </a:moveTo>
                <a:cubicBezTo>
                  <a:pt x="13088" y="11297"/>
                  <a:pt x="11943" y="12074"/>
                  <a:pt x="11428" y="13311"/>
                </a:cubicBezTo>
                <a:cubicBezTo>
                  <a:pt x="11256" y="13708"/>
                  <a:pt x="11158" y="14192"/>
                  <a:pt x="11158" y="14639"/>
                </a:cubicBezTo>
                <a:lnTo>
                  <a:pt x="11158" y="19471"/>
                </a:lnTo>
                <a:lnTo>
                  <a:pt x="9496" y="19471"/>
                </a:lnTo>
                <a:cubicBezTo>
                  <a:pt x="9516" y="14728"/>
                  <a:pt x="9520" y="11605"/>
                  <a:pt x="9509" y="10029"/>
                </a:cubicBezTo>
                <a:lnTo>
                  <a:pt x="11158" y="10029"/>
                </a:lnTo>
                <a:lnTo>
                  <a:pt x="11158" y="10326"/>
                </a:lnTo>
                <a:cubicBezTo>
                  <a:pt x="11158" y="10913"/>
                  <a:pt x="11671" y="11390"/>
                  <a:pt x="12267" y="11390"/>
                </a:cubicBezTo>
                <a:cubicBezTo>
                  <a:pt x="12631" y="11390"/>
                  <a:pt x="12970" y="11209"/>
                  <a:pt x="13170" y="10909"/>
                </a:cubicBezTo>
                <a:cubicBezTo>
                  <a:pt x="13523" y="10378"/>
                  <a:pt x="14140" y="9768"/>
                  <a:pt x="15789" y="9768"/>
                </a:cubicBezTo>
                <a:cubicBezTo>
                  <a:pt x="18076" y="9768"/>
                  <a:pt x="19441" y="11261"/>
                  <a:pt x="19441" y="13761"/>
                </a:cubicBezTo>
                <a:lnTo>
                  <a:pt x="19441" y="19471"/>
                </a:lnTo>
                <a:lnTo>
                  <a:pt x="17458" y="19471"/>
                </a:lnTo>
                <a:lnTo>
                  <a:pt x="17458" y="14903"/>
                </a:lnTo>
                <a:cubicBezTo>
                  <a:pt x="17458" y="12645"/>
                  <a:pt x="16319" y="11297"/>
                  <a:pt x="14410" y="11297"/>
                </a:cubicBezTo>
                <a:close/>
                <a:moveTo>
                  <a:pt x="16379" y="21600"/>
                </a:moveTo>
                <a:lnTo>
                  <a:pt x="20521" y="21600"/>
                </a:lnTo>
                <a:cubicBezTo>
                  <a:pt x="21117" y="21600"/>
                  <a:pt x="21600" y="21123"/>
                  <a:pt x="21600" y="20536"/>
                </a:cubicBezTo>
                <a:lnTo>
                  <a:pt x="21600" y="13761"/>
                </a:lnTo>
                <a:cubicBezTo>
                  <a:pt x="21600" y="10714"/>
                  <a:pt x="19803" y="7639"/>
                  <a:pt x="15789" y="7639"/>
                </a:cubicBezTo>
                <a:cubicBezTo>
                  <a:pt x="14703" y="7639"/>
                  <a:pt x="13784" y="7835"/>
                  <a:pt x="13021" y="8232"/>
                </a:cubicBezTo>
                <a:cubicBezTo>
                  <a:pt x="12824" y="8027"/>
                  <a:pt x="12546" y="7900"/>
                  <a:pt x="12237" y="7900"/>
                </a:cubicBezTo>
                <a:lnTo>
                  <a:pt x="8413" y="7900"/>
                </a:lnTo>
                <a:cubicBezTo>
                  <a:pt x="8117" y="7900"/>
                  <a:pt x="7835" y="8019"/>
                  <a:pt x="7631" y="8230"/>
                </a:cubicBezTo>
                <a:cubicBezTo>
                  <a:pt x="7428" y="8441"/>
                  <a:pt x="7320" y="8724"/>
                  <a:pt x="7335" y="9015"/>
                </a:cubicBezTo>
                <a:cubicBezTo>
                  <a:pt x="7354" y="9418"/>
                  <a:pt x="7370" y="11634"/>
                  <a:pt x="7336" y="19900"/>
                </a:cubicBezTo>
                <a:lnTo>
                  <a:pt x="7333" y="20536"/>
                </a:lnTo>
                <a:cubicBezTo>
                  <a:pt x="7333" y="21123"/>
                  <a:pt x="7817" y="21600"/>
                  <a:pt x="8413" y="21600"/>
                </a:cubicBezTo>
                <a:lnTo>
                  <a:pt x="12237" y="21600"/>
                </a:lnTo>
                <a:cubicBezTo>
                  <a:pt x="12834" y="21600"/>
                  <a:pt x="13317" y="21123"/>
                  <a:pt x="13317" y="20536"/>
                </a:cubicBezTo>
                <a:lnTo>
                  <a:pt x="13317" y="14639"/>
                </a:lnTo>
                <a:cubicBezTo>
                  <a:pt x="13317" y="14453"/>
                  <a:pt x="13366" y="14257"/>
                  <a:pt x="13420" y="14132"/>
                </a:cubicBezTo>
                <a:cubicBezTo>
                  <a:pt x="13554" y="13810"/>
                  <a:pt x="13835" y="13426"/>
                  <a:pt x="14410" y="13426"/>
                </a:cubicBezTo>
                <a:cubicBezTo>
                  <a:pt x="14743" y="13426"/>
                  <a:pt x="15299" y="13426"/>
                  <a:pt x="15299" y="14903"/>
                </a:cubicBezTo>
                <a:lnTo>
                  <a:pt x="15299" y="20536"/>
                </a:lnTo>
                <a:cubicBezTo>
                  <a:pt x="15299" y="21123"/>
                  <a:pt x="15783" y="21600"/>
                  <a:pt x="16379" y="21600"/>
                </a:cubicBezTo>
                <a:close/>
                <a:moveTo>
                  <a:pt x="3274" y="2129"/>
                </a:moveTo>
                <a:cubicBezTo>
                  <a:pt x="3953" y="2129"/>
                  <a:pt x="4350" y="2457"/>
                  <a:pt x="4363" y="3006"/>
                </a:cubicBezTo>
                <a:cubicBezTo>
                  <a:pt x="4363" y="3645"/>
                  <a:pt x="3763" y="3963"/>
                  <a:pt x="3179" y="4054"/>
                </a:cubicBezTo>
                <a:cubicBezTo>
                  <a:pt x="2516" y="4031"/>
                  <a:pt x="2159" y="3504"/>
                  <a:pt x="2159" y="3006"/>
                </a:cubicBezTo>
                <a:cubicBezTo>
                  <a:pt x="2159" y="2359"/>
                  <a:pt x="2735" y="2129"/>
                  <a:pt x="3274" y="2129"/>
                </a:cubicBezTo>
                <a:close/>
                <a:moveTo>
                  <a:pt x="3223" y="6183"/>
                </a:moveTo>
                <a:lnTo>
                  <a:pt x="3249" y="6183"/>
                </a:lnTo>
                <a:cubicBezTo>
                  <a:pt x="3295" y="6183"/>
                  <a:pt x="3341" y="6181"/>
                  <a:pt x="3386" y="6175"/>
                </a:cubicBezTo>
                <a:cubicBezTo>
                  <a:pt x="5262" y="5939"/>
                  <a:pt x="6522" y="4666"/>
                  <a:pt x="6522" y="2983"/>
                </a:cubicBezTo>
                <a:cubicBezTo>
                  <a:pt x="6483" y="1254"/>
                  <a:pt x="5117" y="0"/>
                  <a:pt x="3274" y="0"/>
                </a:cubicBezTo>
                <a:cubicBezTo>
                  <a:pt x="1377" y="0"/>
                  <a:pt x="0" y="1264"/>
                  <a:pt x="0" y="3006"/>
                </a:cubicBezTo>
                <a:cubicBezTo>
                  <a:pt x="0" y="4788"/>
                  <a:pt x="1416" y="6183"/>
                  <a:pt x="3223" y="6183"/>
                </a:cubicBezTo>
                <a:close/>
                <a:moveTo>
                  <a:pt x="2574" y="10029"/>
                </a:moveTo>
                <a:lnTo>
                  <a:pt x="3888" y="10029"/>
                </a:lnTo>
                <a:lnTo>
                  <a:pt x="4085" y="19471"/>
                </a:lnTo>
                <a:lnTo>
                  <a:pt x="2574" y="19471"/>
                </a:lnTo>
                <a:cubicBezTo>
                  <a:pt x="2574" y="19471"/>
                  <a:pt x="2574" y="10029"/>
                  <a:pt x="2574" y="10029"/>
                </a:cubicBezTo>
                <a:close/>
                <a:moveTo>
                  <a:pt x="5187" y="21600"/>
                </a:moveTo>
                <a:cubicBezTo>
                  <a:pt x="5477" y="21600"/>
                  <a:pt x="5755" y="21485"/>
                  <a:pt x="5958" y="21281"/>
                </a:cubicBezTo>
                <a:cubicBezTo>
                  <a:pt x="6161" y="21076"/>
                  <a:pt x="6272" y="20800"/>
                  <a:pt x="6266" y="20514"/>
                </a:cubicBezTo>
                <a:lnTo>
                  <a:pt x="6025" y="8942"/>
                </a:lnTo>
                <a:cubicBezTo>
                  <a:pt x="6013" y="8363"/>
                  <a:pt x="5533" y="7900"/>
                  <a:pt x="4946" y="7900"/>
                </a:cubicBezTo>
                <a:lnTo>
                  <a:pt x="1494" y="7900"/>
                </a:lnTo>
                <a:cubicBezTo>
                  <a:pt x="898" y="7900"/>
                  <a:pt x="415" y="8376"/>
                  <a:pt x="415" y="8964"/>
                </a:cubicBezTo>
                <a:lnTo>
                  <a:pt x="415" y="20536"/>
                </a:lnTo>
                <a:cubicBezTo>
                  <a:pt x="415" y="21123"/>
                  <a:pt x="898" y="21600"/>
                  <a:pt x="1494" y="21600"/>
                </a:cubicBezTo>
                <a:cubicBezTo>
                  <a:pt x="1494" y="21600"/>
                  <a:pt x="5187" y="21600"/>
                  <a:pt x="5187" y="21600"/>
                </a:cubicBezTo>
                <a:close/>
              </a:path>
            </a:pathLst>
          </a:custGeom>
          <a:solidFill>
            <a:srgbClr val="D19444"/>
          </a:solidFill>
        </p:spPr>
        <p:txBody>
          <a:bodyPr lIns="38100" tIns="38100" rIns="38100" bIns="38100" anchor="ctr"/>
          <a:lstStyle/>
          <a:p>
            <a:pPr algn="ctr">
              <a:defRPr sz="4200">
                <a:solidFill>
                  <a:srgbClr val="000000"/>
                </a:solidFill>
                <a:latin typeface="+mj-lt"/>
                <a:ea typeface="+mj-ea"/>
                <a:cs typeface="+mj-cs"/>
                <a:sym typeface="Gill Sans"/>
              </a:defRPr>
            </a:pPr>
            <a:r>
              <a:rPr lang="en-US"/>
              <a:t> </a:t>
            </a:r>
            <a:endParaRPr/>
          </a:p>
        </p:txBody>
      </p:sp>
      <p:sp>
        <p:nvSpPr>
          <p:cNvPr id="105" name="// Acc Name here"/>
          <p:cNvSpPr txBox="1">
            <a:spLocks noGrp="1"/>
          </p:cNvSpPr>
          <p:nvPr>
            <p:ph type="body" sz="quarter" idx="30"/>
          </p:nvPr>
        </p:nvSpPr>
        <p:spPr>
          <a:xfrm>
            <a:off x="9430644" y="8142713"/>
            <a:ext cx="2307819" cy="228601"/>
          </a:xfrm>
          <a:prstGeom prst="rect">
            <a:avLst/>
          </a:prstGeom>
        </p:spPr>
        <p:txBody>
          <a:bodyPr anchor="ctr"/>
          <a:lstStyle>
            <a:lvl1pPr>
              <a:defRPr sz="1400">
                <a:solidFill>
                  <a:srgbClr val="272726"/>
                </a:solidFill>
                <a:latin typeface="+mn-lt"/>
                <a:ea typeface="+mn-ea"/>
                <a:cs typeface="+mn-cs"/>
                <a:sym typeface="Avenir Next Demi Bold"/>
              </a:defRPr>
            </a:lvl1pPr>
          </a:lstStyle>
          <a:p>
            <a:pPr lvl="0"/>
            <a:r>
              <a:rPr lang="en-US"/>
              <a:t>Edit Master text styles</a:t>
            </a:r>
          </a:p>
        </p:txBody>
      </p:sp>
    </p:spTree>
    <p:extLst>
      <p:ext uri="{BB962C8B-B14F-4D97-AF65-F5344CB8AC3E}">
        <p14:creationId xmlns:p14="http://schemas.microsoft.com/office/powerpoint/2010/main" val="162124044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538758" y="1130301"/>
            <a:ext cx="205185" cy="200055"/>
          </a:xfrm>
          <a:prstGeom prst="rect">
            <a:avLst/>
          </a:prstGeom>
          <a:ln w="12700">
            <a:miter lim="400000"/>
          </a:ln>
        </p:spPr>
        <p:txBody>
          <a:bodyPr wrap="none" lIns="0" tIns="0" rIns="0" bIns="0">
            <a:spAutoFit/>
          </a:bodyPr>
          <a:lstStyle>
            <a:lvl1pPr>
              <a:defRPr sz="1300" b="1">
                <a:solidFill>
                  <a:srgbClr val="A6AAA9"/>
                </a:solidFill>
                <a:latin typeface="Arial" panose="020B0604020202020204" pitchFamily="34" charset="0"/>
                <a:ea typeface="Arial" panose="020B0604020202020204" pitchFamily="34" charset="0"/>
                <a:cs typeface="Arial" panose="020B0604020202020204" pitchFamily="34" charset="0"/>
                <a:sym typeface="Avenir Next"/>
              </a:defRPr>
            </a:lvl1pPr>
          </a:lstStyle>
          <a:p>
            <a:fld id="{86CB4B4D-7CA3-9044-876B-883B54F8677D}" type="slidenum">
              <a:rPr lang="en-US" smtClean="0"/>
              <a:pPr/>
              <a:t>‹#›</a:t>
            </a:fld>
            <a:endParaRPr lang="en-US" dirty="0"/>
          </a:p>
        </p:txBody>
      </p:sp>
      <p:sp>
        <p:nvSpPr>
          <p:cNvPr id="3" name="Title Text"/>
          <p:cNvSpPr txBox="1">
            <a:spLocks noGrp="1"/>
          </p:cNvSpPr>
          <p:nvPr>
            <p:ph type="title"/>
          </p:nvPr>
        </p:nvSpPr>
        <p:spPr>
          <a:xfrm>
            <a:off x="1295400" y="1128117"/>
            <a:ext cx="10414000" cy="10457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rPr dirty="0"/>
              <a:t>Title Text</a:t>
            </a:r>
          </a:p>
        </p:txBody>
      </p:sp>
      <p:sp>
        <p:nvSpPr>
          <p:cNvPr id="4" name="Body Level One…"/>
          <p:cNvSpPr txBox="1">
            <a:spLocks noGrp="1"/>
          </p:cNvSpPr>
          <p:nvPr>
            <p:ph type="body" idx="1"/>
          </p:nvPr>
        </p:nvSpPr>
        <p:spPr>
          <a:xfrm>
            <a:off x="1270000" y="3505100"/>
            <a:ext cx="10464800" cy="41165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transition spd="med"/>
  <p:txStyles>
    <p:titleStyle>
      <a:lvl1pPr marL="0" marR="0" indent="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Arial Black" panose="020B0A04020102020204" pitchFamily="34" charset="0"/>
          <a:ea typeface="+mn-ea"/>
          <a:cs typeface="+mn-cs"/>
          <a:sym typeface="Avenir Next Demi Bold"/>
        </a:defRPr>
      </a:lvl1pPr>
      <a:lvl2pPr marL="0" marR="0" indent="2286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2pPr>
      <a:lvl3pPr marL="0" marR="0" indent="4572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3pPr>
      <a:lvl4pPr marL="0" marR="0" indent="6858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4pPr>
      <a:lvl5pPr marL="0" marR="0" indent="9144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5pPr>
      <a:lvl6pPr marL="0" marR="0" indent="11430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6pPr>
      <a:lvl7pPr marL="0" marR="0" indent="13716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7pPr>
      <a:lvl8pPr marL="0" marR="0" indent="16002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8pPr>
      <a:lvl9pPr marL="0" marR="0" indent="1828800" algn="l" defTabSz="584200" rtl="0" eaLnBrk="1" latinLnBrk="0" hangingPunct="1">
        <a:lnSpc>
          <a:spcPct val="100000"/>
        </a:lnSpc>
        <a:spcBef>
          <a:spcPts val="0"/>
        </a:spcBef>
        <a:spcAft>
          <a:spcPts val="0"/>
        </a:spcAft>
        <a:buClrTx/>
        <a:buSzTx/>
        <a:buFontTx/>
        <a:buNone/>
        <a:tabLst/>
        <a:defRPr sz="4800" b="0" i="0" u="none" strike="noStrike" cap="none" spc="0" baseline="0">
          <a:ln>
            <a:noFill/>
          </a:ln>
          <a:solidFill>
            <a:srgbClr val="272726"/>
          </a:solidFill>
          <a:uFillTx/>
          <a:latin typeface="+mn-lt"/>
          <a:ea typeface="+mn-ea"/>
          <a:cs typeface="+mn-cs"/>
          <a:sym typeface="Avenir Next Demi Bold"/>
        </a:defRPr>
      </a:lvl9pPr>
    </p:titleStyle>
    <p:body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rial" panose="020B0604020202020204" pitchFamily="34" charset="0"/>
          <a:ea typeface="Arial" panose="020B0604020202020204" pitchFamily="34" charset="0"/>
          <a:cs typeface="Arial" panose="020B0604020202020204" pitchFamily="34"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rial" panose="020B0604020202020204" pitchFamily="34" charset="0"/>
          <a:ea typeface="Arial" panose="020B0604020202020204" pitchFamily="34" charset="0"/>
          <a:cs typeface="Arial" panose="020B0604020202020204" pitchFamily="34"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rial" panose="020B0604020202020204" pitchFamily="34" charset="0"/>
          <a:ea typeface="Arial" panose="020B0604020202020204" pitchFamily="34" charset="0"/>
          <a:cs typeface="Arial" panose="020B0604020202020204" pitchFamily="34"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rial" panose="020B0604020202020204" pitchFamily="34" charset="0"/>
          <a:ea typeface="Arial" panose="020B0604020202020204" pitchFamily="34" charset="0"/>
          <a:cs typeface="Arial" panose="020B0604020202020204" pitchFamily="34"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rial" panose="020B0604020202020204" pitchFamily="34" charset="0"/>
          <a:ea typeface="Arial" panose="020B0604020202020204" pitchFamily="34" charset="0"/>
          <a:cs typeface="Arial" panose="020B0604020202020204" pitchFamily="34"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p:bodyStyle>
    <p:otherStyle>
      <a:lvl1pPr marL="0" marR="0" indent="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1pPr>
      <a:lvl2pPr marL="0" marR="0" indent="2286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2pPr>
      <a:lvl3pPr marL="0" marR="0" indent="4572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3pPr>
      <a:lvl4pPr marL="0" marR="0" indent="6858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4pPr>
      <a:lvl5pPr marL="0" marR="0" indent="9144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5pPr>
      <a:lvl6pPr marL="0" marR="0" indent="11430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6pPr>
      <a:lvl7pPr marL="0" marR="0" indent="13716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7pPr>
      <a:lvl8pPr marL="0" marR="0" indent="16002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8pPr>
      <a:lvl9pPr marL="0" marR="0" indent="1828800" algn="ctr" defTabSz="584200" eaLnBrk="1" latinLnBrk="0" hangingPunct="1">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Avenir Nex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resentation theme here"/>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528"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1257301" y="1380068"/>
            <a:ext cx="10490201" cy="6993467"/>
          </a:xfrm>
          <a:prstGeom prst="rect">
            <a:avLst/>
          </a:prstGeom>
        </p:spPr>
      </p:pic>
      <p:sp>
        <p:nvSpPr>
          <p:cNvPr id="529" name="Rectangle"/>
          <p:cNvSpPr>
            <a:spLocks noGrp="1"/>
          </p:cNvSpPr>
          <p:nvPr>
            <p:ph type="body" idx="17"/>
          </p:nvPr>
        </p:nvSpPr>
        <p:spPr>
          <a:xfrm>
            <a:off x="533400" y="5260937"/>
            <a:ext cx="8364736" cy="2755717"/>
          </a:xfrm>
          <a:prstGeom prst="rect">
            <a:avLst/>
          </a:prstGeom>
        </p:spPr>
        <p:txBody>
          <a:bodyPr/>
          <a:lstStyle/>
          <a:p>
            <a:pPr algn="ctr">
              <a:defRPr sz="4200">
                <a:solidFill>
                  <a:srgbClr val="000000"/>
                </a:solidFill>
                <a:latin typeface="+mj-lt"/>
                <a:ea typeface="+mj-ea"/>
                <a:cs typeface="+mj-cs"/>
                <a:sym typeface="Gill Sans"/>
              </a:defRPr>
            </a:pPr>
            <a:endParaRPr dirty="0"/>
          </a:p>
        </p:txBody>
      </p:sp>
      <p:sp>
        <p:nvSpPr>
          <p:cNvPr id="530" name="Financial Report // 2020"/>
          <p:cNvSpPr txBox="1">
            <a:spLocks noGrp="1"/>
          </p:cNvSpPr>
          <p:nvPr>
            <p:ph type="ctrTitle"/>
          </p:nvPr>
        </p:nvSpPr>
        <p:spPr>
          <a:prstGeom prst="rect">
            <a:avLst/>
          </a:prstGeom>
        </p:spPr>
        <p:txBody>
          <a:bodyPr/>
          <a:lstStyle/>
          <a:p>
            <a:r>
              <a:rPr lang="en-US" dirty="0"/>
              <a:t>Parking Garage Slides for Sika Presentation</a:t>
            </a:r>
            <a:endParaRPr dirty="0"/>
          </a:p>
        </p:txBody>
      </p:sp>
      <p:sp>
        <p:nvSpPr>
          <p:cNvPr id="531" name="Company name"/>
          <p:cNvSpPr txBox="1">
            <a:spLocks noGrp="1"/>
          </p:cNvSpPr>
          <p:nvPr>
            <p:ph type="body" idx="18"/>
          </p:nvPr>
        </p:nvSpPr>
        <p:spPr>
          <a:prstGeom prst="rect">
            <a:avLst/>
          </a:prstGeom>
        </p:spPr>
        <p:txBody>
          <a:bodyPr/>
          <a:lstStyle/>
          <a:p>
            <a:r>
              <a:rPr lang="en-US" dirty="0">
                <a:solidFill>
                  <a:srgbClr val="1C8EFC"/>
                </a:solidFill>
              </a:rPr>
              <a:t>Western &amp; Sika </a:t>
            </a:r>
            <a:endParaRPr dirty="0">
              <a:solidFill>
                <a:srgbClr val="1C8EFC"/>
              </a:solidFill>
            </a:endParaRPr>
          </a:p>
        </p:txBody>
      </p:sp>
      <p:pic>
        <p:nvPicPr>
          <p:cNvPr id="10" name="Picture 9">
            <a:extLst>
              <a:ext uri="{FF2B5EF4-FFF2-40B4-BE49-F238E27FC236}">
                <a16:creationId xmlns:a16="http://schemas.microsoft.com/office/drawing/2014/main" id="{80B1FA60-A14C-4413-8245-6231D3940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392743"/>
            <a:ext cx="2743200" cy="73755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526"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28"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1262994" y="1380068"/>
            <a:ext cx="10478810" cy="6993467"/>
          </a:xfrm>
          <a:prstGeom prst="rect">
            <a:avLst/>
          </a:prstGeom>
        </p:spPr>
      </p:pic>
      <p:sp>
        <p:nvSpPr>
          <p:cNvPr id="529" name="Rectangle"/>
          <p:cNvSpPr>
            <a:spLocks noGrp="1"/>
          </p:cNvSpPr>
          <p:nvPr>
            <p:ph type="body" idx="17"/>
          </p:nvPr>
        </p:nvSpPr>
        <p:spPr>
          <a:xfrm>
            <a:off x="533400" y="5260937"/>
            <a:ext cx="8364736" cy="2755717"/>
          </a:xfrm>
          <a:prstGeom prst="rect">
            <a:avLst/>
          </a:prstGeom>
        </p:spPr>
        <p:txBody>
          <a:bodyPr/>
          <a:lstStyle/>
          <a:p>
            <a:pPr algn="ctr">
              <a:defRPr sz="4200">
                <a:solidFill>
                  <a:srgbClr val="000000"/>
                </a:solidFill>
                <a:latin typeface="+mj-lt"/>
                <a:ea typeface="+mj-ea"/>
                <a:cs typeface="+mj-cs"/>
                <a:sym typeface="Gill Sans"/>
              </a:defRPr>
            </a:pPr>
            <a:endParaRPr dirty="0"/>
          </a:p>
        </p:txBody>
      </p:sp>
      <p:sp>
        <p:nvSpPr>
          <p:cNvPr id="530" name="Financial Report // 2020"/>
          <p:cNvSpPr txBox="1">
            <a:spLocks noGrp="1"/>
          </p:cNvSpPr>
          <p:nvPr>
            <p:ph type="ctrTitle"/>
          </p:nvPr>
        </p:nvSpPr>
        <p:spPr>
          <a:prstGeom prst="rect">
            <a:avLst/>
          </a:prstGeom>
        </p:spPr>
        <p:txBody>
          <a:bodyPr/>
          <a:lstStyle/>
          <a:p>
            <a:r>
              <a:rPr lang="en-US" dirty="0"/>
              <a:t>Parts of the Garage to Inspect</a:t>
            </a:r>
            <a:endParaRPr dirty="0"/>
          </a:p>
        </p:txBody>
      </p:sp>
      <p:sp>
        <p:nvSpPr>
          <p:cNvPr id="531" name="Company name"/>
          <p:cNvSpPr txBox="1">
            <a:spLocks noGrp="1"/>
          </p:cNvSpPr>
          <p:nvPr>
            <p:ph type="body" idx="18"/>
          </p:nvPr>
        </p:nvSpPr>
        <p:spPr>
          <a:prstGeom prst="rect">
            <a:avLst/>
          </a:prstGeom>
        </p:spPr>
        <p:txBody>
          <a:bodyPr/>
          <a:lstStyle/>
          <a:p>
            <a:r>
              <a:rPr lang="en-US" dirty="0">
                <a:solidFill>
                  <a:srgbClr val="1C8EFC"/>
                </a:solidFill>
              </a:rPr>
              <a:t>Part two</a:t>
            </a:r>
            <a:endParaRPr dirty="0">
              <a:solidFill>
                <a:srgbClr val="1C8EFC"/>
              </a:solidFill>
            </a:endParaRPr>
          </a:p>
        </p:txBody>
      </p:sp>
      <p:sp>
        <p:nvSpPr>
          <p:cNvPr id="12" name="Presentation theme here">
            <a:extLst>
              <a:ext uri="{FF2B5EF4-FFF2-40B4-BE49-F238E27FC236}">
                <a16:creationId xmlns:a16="http://schemas.microsoft.com/office/drawing/2014/main" id="{E4542E06-7E9C-4B47-B3BB-FA32F1077EAE}"/>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3" name="Picture 12">
            <a:extLst>
              <a:ext uri="{FF2B5EF4-FFF2-40B4-BE49-F238E27FC236}">
                <a16:creationId xmlns:a16="http://schemas.microsoft.com/office/drawing/2014/main" id="{9BCAB3C4-CD40-4025-910B-51DB61762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spTree>
    <p:extLst>
      <p:ext uri="{BB962C8B-B14F-4D97-AF65-F5344CB8AC3E}">
        <p14:creationId xmlns:p14="http://schemas.microsoft.com/office/powerpoint/2010/main" val="25072397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a:extLst>
              <a:ext uri="{FF2B5EF4-FFF2-40B4-BE49-F238E27FC236}">
                <a16:creationId xmlns:a16="http://schemas.microsoft.com/office/drawing/2014/main" id="{1D7C3CC8-CD1D-4D87-9BAF-619E3D53A366}"/>
              </a:ext>
            </a:extLst>
          </p:cNvPr>
          <p:cNvPicPr>
            <a:picLocks noChangeAspect="1"/>
          </p:cNvPicPr>
          <p:nvPr/>
        </p:nvPicPr>
        <p:blipFill rotWithShape="1">
          <a:blip r:embed="rId2">
            <a:extLst>
              <a:ext uri="{28A0092B-C50C-407E-A947-70E740481C1C}">
                <a14:useLocalDpi xmlns:a14="http://schemas.microsoft.com/office/drawing/2010/main" val="0"/>
              </a:ext>
            </a:extLst>
          </a:blip>
          <a:srcRect r="12763"/>
          <a:stretch/>
        </p:blipFill>
        <p:spPr>
          <a:xfrm>
            <a:off x="6297105" y="3046335"/>
            <a:ext cx="5472456" cy="4704795"/>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566" name="Image"/>
          <p:cNvPicPr>
            <a:picLocks noGrp="1" noChangeAspect="1"/>
          </p:cNvPicPr>
          <p:nvPr>
            <p:ph type="pic" idx="16"/>
          </p:nvPr>
        </p:nvPicPr>
        <p:blipFill>
          <a:blip r:embed="rId3" cstate="print">
            <a:extLst>
              <a:ext uri="{28A0092B-C50C-407E-A947-70E740481C1C}">
                <a14:useLocalDpi xmlns:a14="http://schemas.microsoft.com/office/drawing/2010/main" val="0"/>
              </a:ext>
            </a:extLst>
          </a:blip>
          <a:stretch>
            <a:fillRect/>
          </a:stretch>
        </p:blipFill>
        <p:spPr>
          <a:xfrm>
            <a:off x="1120551" y="1537487"/>
            <a:ext cx="4865479" cy="3649109"/>
          </a:xfrm>
          <a:prstGeom prst="rect">
            <a:avLst/>
          </a:prstGeom>
        </p:spPr>
      </p:pic>
      <p:sp>
        <p:nvSpPr>
          <p:cNvPr id="562"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dirty="0"/>
          </a:p>
        </p:txBody>
      </p:sp>
      <p:sp>
        <p:nvSpPr>
          <p:cNvPr id="567" name="Rectangle"/>
          <p:cNvSpPr>
            <a:spLocks noGrp="1"/>
          </p:cNvSpPr>
          <p:nvPr>
            <p:ph type="body" idx="17"/>
          </p:nvPr>
        </p:nvSpPr>
        <p:spPr>
          <a:xfrm>
            <a:off x="751181" y="5720832"/>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57300" y="6457731"/>
            <a:ext cx="7134716" cy="446981"/>
          </a:xfrm>
          <a:prstGeom prst="rect">
            <a:avLst/>
          </a:prstGeom>
        </p:spPr>
        <p:txBody>
          <a:bodyPr/>
          <a:lstStyle/>
          <a:p>
            <a:r>
              <a:rPr lang="en-US" dirty="0"/>
              <a:t>Concrete Beams</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70000" y="7294542"/>
            <a:ext cx="7109316" cy="1482725"/>
          </a:xfrm>
          <a:prstGeom prst="rect">
            <a:avLst/>
          </a:prstGeom>
        </p:spPr>
        <p:txBody>
          <a:bodyPr anchor="t"/>
          <a:lstStyle/>
          <a:p>
            <a:r>
              <a:rPr lang="en-US" dirty="0"/>
              <a:t>A visual survey should be done to detect corrosion and exposed steel.</a:t>
            </a:r>
            <a:endParaRPr dirty="0"/>
          </a:p>
        </p:txBody>
      </p:sp>
      <p:sp>
        <p:nvSpPr>
          <p:cNvPr id="13" name="Presentation theme here">
            <a:extLst>
              <a:ext uri="{FF2B5EF4-FFF2-40B4-BE49-F238E27FC236}">
                <a16:creationId xmlns:a16="http://schemas.microsoft.com/office/drawing/2014/main" id="{E3AD0E3C-06DC-4718-B0A8-5D57F58D9799}"/>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6" name="Picture 15">
            <a:extLst>
              <a:ext uri="{FF2B5EF4-FFF2-40B4-BE49-F238E27FC236}">
                <a16:creationId xmlns:a16="http://schemas.microsoft.com/office/drawing/2014/main" id="{0D079297-806F-4E34-91A4-FDFA30713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4" name="Image">
            <a:extLst>
              <a:ext uri="{FF2B5EF4-FFF2-40B4-BE49-F238E27FC236}">
                <a16:creationId xmlns:a16="http://schemas.microsoft.com/office/drawing/2014/main" id="{48418FCE-7472-4E78-9943-6013F47A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532" r="11092" b="30235"/>
          <a:stretch/>
        </p:blipFill>
        <p:spPr>
          <a:xfrm>
            <a:off x="6600593" y="629738"/>
            <a:ext cx="4865479" cy="181549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4227264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649983" y="1478457"/>
            <a:ext cx="5097516" cy="6796689"/>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Concrete </a:t>
            </a:r>
            <a:br>
              <a:rPr lang="en-US" dirty="0"/>
            </a:br>
            <a:r>
              <a:rPr lang="en-US" dirty="0"/>
              <a:t>Slabs</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Floors and ceiling should be carefully checked for normal wear, initial and advanced deterioration.</a:t>
            </a:r>
          </a:p>
        </p:txBody>
      </p:sp>
      <p:sp>
        <p:nvSpPr>
          <p:cNvPr id="11" name="Presentation theme here">
            <a:extLst>
              <a:ext uri="{FF2B5EF4-FFF2-40B4-BE49-F238E27FC236}">
                <a16:creationId xmlns:a16="http://schemas.microsoft.com/office/drawing/2014/main" id="{B5870B00-E51B-440D-B3FB-A252436700AB}"/>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3" name="Image">
            <a:extLst>
              <a:ext uri="{FF2B5EF4-FFF2-40B4-BE49-F238E27FC236}">
                <a16:creationId xmlns:a16="http://schemas.microsoft.com/office/drawing/2014/main" id="{B3230D7C-14E5-4798-89D2-399C7B120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28" y="4876800"/>
            <a:ext cx="5097516" cy="382313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4" name="Picture 13">
            <a:extLst>
              <a:ext uri="{FF2B5EF4-FFF2-40B4-BE49-F238E27FC236}">
                <a16:creationId xmlns:a16="http://schemas.microsoft.com/office/drawing/2014/main" id="{5A368A26-E3D2-4D4A-AFA8-392E4BEAB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spTree>
    <p:extLst>
      <p:ext uri="{BB962C8B-B14F-4D97-AF65-F5344CB8AC3E}">
        <p14:creationId xmlns:p14="http://schemas.microsoft.com/office/powerpoint/2010/main" val="37926663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5559795" y="1793552"/>
            <a:ext cx="6273060" cy="4704795"/>
          </a:xfrm>
          <a:prstGeom prst="rect">
            <a:avLst/>
          </a:prstGeom>
        </p:spPr>
      </p:pic>
      <p:sp>
        <p:nvSpPr>
          <p:cNvPr id="562"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67" name="Rectangle"/>
          <p:cNvSpPr>
            <a:spLocks noGrp="1"/>
          </p:cNvSpPr>
          <p:nvPr>
            <p:ph type="body" idx="17"/>
          </p:nvPr>
        </p:nvSpPr>
        <p:spPr>
          <a:xfrm>
            <a:off x="743458" y="5537958"/>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49577" y="6274857"/>
            <a:ext cx="7134716" cy="446981"/>
          </a:xfrm>
          <a:prstGeom prst="rect">
            <a:avLst/>
          </a:prstGeom>
        </p:spPr>
        <p:txBody>
          <a:bodyPr/>
          <a:lstStyle/>
          <a:p>
            <a:r>
              <a:rPr lang="en-US" dirty="0"/>
              <a:t>Drains</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62277" y="7111668"/>
            <a:ext cx="7109316" cy="1482725"/>
          </a:xfrm>
          <a:prstGeom prst="rect">
            <a:avLst/>
          </a:prstGeom>
        </p:spPr>
        <p:txBody>
          <a:bodyPr anchor="t"/>
          <a:lstStyle/>
          <a:p>
            <a:r>
              <a:rPr lang="en-US" dirty="0"/>
              <a:t>Check for obstruction causing water to pond and possibly leach through the concrete slabs.</a:t>
            </a:r>
            <a:endParaRPr dirty="0"/>
          </a:p>
        </p:txBody>
      </p:sp>
      <p:sp>
        <p:nvSpPr>
          <p:cNvPr id="12" name="Presentation theme here">
            <a:extLst>
              <a:ext uri="{FF2B5EF4-FFF2-40B4-BE49-F238E27FC236}">
                <a16:creationId xmlns:a16="http://schemas.microsoft.com/office/drawing/2014/main" id="{7ABB9955-CE7C-4263-8B5B-0D8F98A82EBC}"/>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4" name="Image">
            <a:extLst>
              <a:ext uri="{FF2B5EF4-FFF2-40B4-BE49-F238E27FC236}">
                <a16:creationId xmlns:a16="http://schemas.microsoft.com/office/drawing/2014/main" id="{AA8C84D7-1ED2-42BB-87AE-E38F19EEC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30"/>
          <a:stretch/>
        </p:blipFill>
        <p:spPr>
          <a:xfrm>
            <a:off x="1602204" y="854440"/>
            <a:ext cx="3528596" cy="4232930"/>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5" name="Picture 14">
            <a:extLst>
              <a:ext uri="{FF2B5EF4-FFF2-40B4-BE49-F238E27FC236}">
                <a16:creationId xmlns:a16="http://schemas.microsoft.com/office/drawing/2014/main" id="{687D5BEF-4EA0-4FF8-B615-20B0C7888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6" name="Image">
            <a:extLst>
              <a:ext uri="{FF2B5EF4-FFF2-40B4-BE49-F238E27FC236}">
                <a16:creationId xmlns:a16="http://schemas.microsoft.com/office/drawing/2014/main" id="{0072239B-6CD5-4F17-AB3C-5C623BD5F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0758" b="8714"/>
          <a:stretch/>
        </p:blipFill>
        <p:spPr>
          <a:xfrm rot="5400000">
            <a:off x="9204683" y="7001952"/>
            <a:ext cx="2228548" cy="2203554"/>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28644265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a:extLst>
              <a:ext uri="{28A0092B-C50C-407E-A947-70E740481C1C}">
                <a14:useLocalDpi xmlns:a14="http://schemas.microsoft.com/office/drawing/2010/main" val="0"/>
              </a:ext>
            </a:extLst>
          </a:blip>
          <a:stretch>
            <a:fillRect/>
          </a:stretch>
        </p:blipFill>
        <p:spPr>
          <a:xfrm>
            <a:off x="6649983" y="1478455"/>
            <a:ext cx="5097516" cy="6796688"/>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Walls</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Check for cracks, water entry points, and other signs of stress and deterioration.</a:t>
            </a:r>
          </a:p>
        </p:txBody>
      </p:sp>
      <p:sp>
        <p:nvSpPr>
          <p:cNvPr id="11" name="Presentation theme here">
            <a:extLst>
              <a:ext uri="{FF2B5EF4-FFF2-40B4-BE49-F238E27FC236}">
                <a16:creationId xmlns:a16="http://schemas.microsoft.com/office/drawing/2014/main" id="{2FD912BB-4FBC-47FD-8DB4-7AF4E2166D09}"/>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3" name="Image">
            <a:extLst>
              <a:ext uri="{FF2B5EF4-FFF2-40B4-BE49-F238E27FC236}">
                <a16:creationId xmlns:a16="http://schemas.microsoft.com/office/drawing/2014/main" id="{9DB5B3DC-F50F-496D-92C0-AC3952434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279" y="4908685"/>
            <a:ext cx="5097516" cy="382313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4" name="Picture 13">
            <a:extLst>
              <a:ext uri="{FF2B5EF4-FFF2-40B4-BE49-F238E27FC236}">
                <a16:creationId xmlns:a16="http://schemas.microsoft.com/office/drawing/2014/main" id="{19E087CE-27F5-4A68-BDB4-512BE6143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spTree>
    <p:extLst>
      <p:ext uri="{BB962C8B-B14F-4D97-AF65-F5344CB8AC3E}">
        <p14:creationId xmlns:p14="http://schemas.microsoft.com/office/powerpoint/2010/main" val="4696311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p:cNvPicPr>
            <a:picLocks noGrp="1" noChangeAspect="1"/>
          </p:cNvPicPr>
          <p:nvPr>
            <p:ph type="pic" idx="16"/>
          </p:nvPr>
        </p:nvPicPr>
        <p:blipFill>
          <a:blip r:embed="rId2">
            <a:extLst>
              <a:ext uri="{28A0092B-C50C-407E-A947-70E740481C1C}">
                <a14:useLocalDpi xmlns:a14="http://schemas.microsoft.com/office/drawing/2010/main" val="0"/>
              </a:ext>
            </a:extLst>
          </a:blip>
          <a:stretch>
            <a:fillRect/>
          </a:stretch>
        </p:blipFill>
        <p:spPr>
          <a:xfrm>
            <a:off x="5471921" y="1110295"/>
            <a:ext cx="6273060" cy="4704795"/>
          </a:xfrm>
          <a:prstGeom prst="rect">
            <a:avLst/>
          </a:prstGeom>
        </p:spPr>
      </p:pic>
      <p:sp>
        <p:nvSpPr>
          <p:cNvPr id="562"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67" name="Rectangle"/>
          <p:cNvSpPr>
            <a:spLocks noGrp="1"/>
          </p:cNvSpPr>
          <p:nvPr>
            <p:ph type="body" idx="17"/>
          </p:nvPr>
        </p:nvSpPr>
        <p:spPr>
          <a:xfrm>
            <a:off x="726312" y="5334495"/>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32431" y="6071394"/>
            <a:ext cx="7134716" cy="446981"/>
          </a:xfrm>
          <a:prstGeom prst="rect">
            <a:avLst/>
          </a:prstGeom>
        </p:spPr>
        <p:txBody>
          <a:bodyPr/>
          <a:lstStyle/>
          <a:p>
            <a:r>
              <a:rPr lang="en-US" dirty="0"/>
              <a:t>Expansion and Control Joints</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45131" y="6908205"/>
            <a:ext cx="7109316" cy="1482725"/>
          </a:xfrm>
          <a:prstGeom prst="rect">
            <a:avLst/>
          </a:prstGeom>
        </p:spPr>
        <p:txBody>
          <a:bodyPr anchor="t"/>
          <a:lstStyle/>
          <a:p>
            <a:r>
              <a:rPr lang="en-US" dirty="0"/>
              <a:t>Check for joint failure or damage from traffic or snow plows.</a:t>
            </a:r>
            <a:endParaRPr dirty="0"/>
          </a:p>
        </p:txBody>
      </p:sp>
      <p:sp>
        <p:nvSpPr>
          <p:cNvPr id="12" name="Presentation theme here">
            <a:extLst>
              <a:ext uri="{FF2B5EF4-FFF2-40B4-BE49-F238E27FC236}">
                <a16:creationId xmlns:a16="http://schemas.microsoft.com/office/drawing/2014/main" id="{2246E559-DF19-4514-90EE-19987226FDDA}"/>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4" name="Picture 13">
            <a:extLst>
              <a:ext uri="{FF2B5EF4-FFF2-40B4-BE49-F238E27FC236}">
                <a16:creationId xmlns:a16="http://schemas.microsoft.com/office/drawing/2014/main" id="{0AF6E411-E451-45FE-A8DE-C1111FFFB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5" name="Image">
            <a:extLst>
              <a:ext uri="{FF2B5EF4-FFF2-40B4-BE49-F238E27FC236}">
                <a16:creationId xmlns:a16="http://schemas.microsoft.com/office/drawing/2014/main" id="{E4CB1C06-6D84-47D1-B904-A05CC974D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690" y="856709"/>
            <a:ext cx="3212153" cy="4282871"/>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6" name="Image">
            <a:extLst>
              <a:ext uri="{FF2B5EF4-FFF2-40B4-BE49-F238E27FC236}">
                <a16:creationId xmlns:a16="http://schemas.microsoft.com/office/drawing/2014/main" id="{8F891880-0970-40FE-A0D6-81CD259ADE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266"/>
          <a:stretch/>
        </p:blipFill>
        <p:spPr>
          <a:xfrm>
            <a:off x="9318030" y="6273384"/>
            <a:ext cx="2306842" cy="2390931"/>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6975486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16</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649983" y="1478455"/>
            <a:ext cx="5097516" cy="6796688"/>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Support Columns</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Monitor for any signs of cracking or stress.</a:t>
            </a:r>
          </a:p>
        </p:txBody>
      </p:sp>
      <p:sp>
        <p:nvSpPr>
          <p:cNvPr id="11" name="Presentation theme here">
            <a:extLst>
              <a:ext uri="{FF2B5EF4-FFF2-40B4-BE49-F238E27FC236}">
                <a16:creationId xmlns:a16="http://schemas.microsoft.com/office/drawing/2014/main" id="{84E609D4-1045-4357-AFD4-5BC6C2E31AD6}"/>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2" name="Picture 11">
            <a:extLst>
              <a:ext uri="{FF2B5EF4-FFF2-40B4-BE49-F238E27FC236}">
                <a16:creationId xmlns:a16="http://schemas.microsoft.com/office/drawing/2014/main" id="{1E1C5CB1-9FA1-4BE5-9EF9-ABC1F0210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24" name="Image">
            <a:extLst>
              <a:ext uri="{FF2B5EF4-FFF2-40B4-BE49-F238E27FC236}">
                <a16:creationId xmlns:a16="http://schemas.microsoft.com/office/drawing/2014/main" id="{D2D3E675-9441-4D43-9C9C-A16F89FB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2" y="4902106"/>
            <a:ext cx="4499215" cy="337303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717097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526"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28"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1354664" y="1018257"/>
            <a:ext cx="10295468" cy="7717088"/>
          </a:xfrm>
          <a:prstGeom prst="rect">
            <a:avLst/>
          </a:prstGeom>
        </p:spPr>
      </p:pic>
      <p:sp>
        <p:nvSpPr>
          <p:cNvPr id="529" name="Rectangle"/>
          <p:cNvSpPr>
            <a:spLocks noGrp="1"/>
          </p:cNvSpPr>
          <p:nvPr>
            <p:ph type="body" idx="17"/>
          </p:nvPr>
        </p:nvSpPr>
        <p:spPr>
          <a:xfrm>
            <a:off x="598873" y="2107834"/>
            <a:ext cx="8364736" cy="3042468"/>
          </a:xfrm>
          <a:prstGeom prst="rect">
            <a:avLst/>
          </a:prstGeom>
        </p:spPr>
        <p:txBody>
          <a:bodyPr/>
          <a:lstStyle/>
          <a:p>
            <a:pPr algn="ctr">
              <a:defRPr sz="4200">
                <a:solidFill>
                  <a:srgbClr val="000000"/>
                </a:solidFill>
                <a:latin typeface="+mj-lt"/>
                <a:ea typeface="+mj-ea"/>
                <a:cs typeface="+mj-cs"/>
                <a:sym typeface="Gill Sans"/>
              </a:defRPr>
            </a:pPr>
            <a:endParaRPr dirty="0"/>
          </a:p>
        </p:txBody>
      </p:sp>
      <p:sp>
        <p:nvSpPr>
          <p:cNvPr id="530" name="Financial Report // 2020"/>
          <p:cNvSpPr txBox="1">
            <a:spLocks noGrp="1"/>
          </p:cNvSpPr>
          <p:nvPr>
            <p:ph type="ctrTitle"/>
          </p:nvPr>
        </p:nvSpPr>
        <p:spPr>
          <a:xfrm>
            <a:off x="986732" y="3293907"/>
            <a:ext cx="7577336" cy="1350566"/>
          </a:xfrm>
          <a:prstGeom prst="rect">
            <a:avLst/>
          </a:prstGeom>
        </p:spPr>
        <p:txBody>
          <a:bodyPr/>
          <a:lstStyle/>
          <a:p>
            <a:r>
              <a:rPr lang="en-US" dirty="0"/>
              <a:t>Conditions to be Checked</a:t>
            </a:r>
            <a:endParaRPr dirty="0"/>
          </a:p>
        </p:txBody>
      </p:sp>
      <p:sp>
        <p:nvSpPr>
          <p:cNvPr id="531" name="Company name"/>
          <p:cNvSpPr txBox="1">
            <a:spLocks noGrp="1"/>
          </p:cNvSpPr>
          <p:nvPr>
            <p:ph type="body" idx="18"/>
          </p:nvPr>
        </p:nvSpPr>
        <p:spPr>
          <a:xfrm>
            <a:off x="992573" y="2613663"/>
            <a:ext cx="7577336" cy="552054"/>
          </a:xfrm>
          <a:prstGeom prst="rect">
            <a:avLst/>
          </a:prstGeom>
        </p:spPr>
        <p:txBody>
          <a:bodyPr/>
          <a:lstStyle/>
          <a:p>
            <a:r>
              <a:rPr lang="en-US" dirty="0">
                <a:solidFill>
                  <a:srgbClr val="1C8EFC"/>
                </a:solidFill>
              </a:rPr>
              <a:t>Part one</a:t>
            </a:r>
            <a:endParaRPr dirty="0">
              <a:solidFill>
                <a:srgbClr val="1C8EFC"/>
              </a:solidFill>
            </a:endParaRPr>
          </a:p>
        </p:txBody>
      </p:sp>
      <p:sp>
        <p:nvSpPr>
          <p:cNvPr id="12" name="Presentation theme here">
            <a:extLst>
              <a:ext uri="{FF2B5EF4-FFF2-40B4-BE49-F238E27FC236}">
                <a16:creationId xmlns:a16="http://schemas.microsoft.com/office/drawing/2014/main" id="{15476416-E742-49C8-87B1-1B3B81A674DE}"/>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spTree>
    <p:extLst>
      <p:ext uri="{BB962C8B-B14F-4D97-AF65-F5344CB8AC3E}">
        <p14:creationId xmlns:p14="http://schemas.microsoft.com/office/powerpoint/2010/main" val="12640048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649983" y="1478455"/>
            <a:ext cx="5097518" cy="6796690"/>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Cracking</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Noticeable fissures caused by construction or service-related stress resulting in moisture and chloride entry into the concrete.</a:t>
            </a:r>
          </a:p>
        </p:txBody>
      </p:sp>
      <p:sp>
        <p:nvSpPr>
          <p:cNvPr id="23" name="Presentation theme here">
            <a:extLst>
              <a:ext uri="{FF2B5EF4-FFF2-40B4-BE49-F238E27FC236}">
                <a16:creationId xmlns:a16="http://schemas.microsoft.com/office/drawing/2014/main" id="{62F3ED54-0E5E-4820-ACFD-27A5F74C6232}"/>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24" name="Picture 23">
            <a:extLst>
              <a:ext uri="{FF2B5EF4-FFF2-40B4-BE49-F238E27FC236}">
                <a16:creationId xmlns:a16="http://schemas.microsoft.com/office/drawing/2014/main" id="{50B4B8F2-40FD-45E9-A683-F51C65E07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25" name="Image">
            <a:extLst>
              <a:ext uri="{FF2B5EF4-FFF2-40B4-BE49-F238E27FC236}">
                <a16:creationId xmlns:a16="http://schemas.microsoft.com/office/drawing/2014/main" id="{581F7A46-C865-4966-BE14-A256471FFF87}"/>
              </a:ext>
            </a:extLst>
          </p:cNvPr>
          <p:cNvPicPr>
            <a:picLocks noChangeAspect="1"/>
          </p:cNvPicPr>
          <p:nvPr/>
        </p:nvPicPr>
        <p:blipFill rotWithShape="1">
          <a:blip r:embed="rId4">
            <a:extLst>
              <a:ext uri="{28A0092B-C50C-407E-A947-70E740481C1C}">
                <a14:useLocalDpi xmlns:a14="http://schemas.microsoft.com/office/drawing/2010/main" val="0"/>
              </a:ext>
            </a:extLst>
          </a:blip>
          <a:srcRect t="50528"/>
          <a:stretch/>
        </p:blipFill>
        <p:spPr>
          <a:xfrm>
            <a:off x="1130344" y="5260936"/>
            <a:ext cx="5083970" cy="3353484"/>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29148168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5514896" y="2810900"/>
            <a:ext cx="6273062" cy="4704796"/>
          </a:xfrm>
          <a:prstGeom prst="rect">
            <a:avLst/>
          </a:prstGeom>
        </p:spPr>
      </p:pic>
      <p:sp>
        <p:nvSpPr>
          <p:cNvPr id="562"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dirty="0"/>
          </a:p>
        </p:txBody>
      </p:sp>
      <p:sp>
        <p:nvSpPr>
          <p:cNvPr id="567" name="Rectangle"/>
          <p:cNvSpPr>
            <a:spLocks noGrp="1"/>
          </p:cNvSpPr>
          <p:nvPr>
            <p:ph type="body" idx="17"/>
          </p:nvPr>
        </p:nvSpPr>
        <p:spPr>
          <a:xfrm>
            <a:off x="751181" y="5531748"/>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57300" y="6268647"/>
            <a:ext cx="7134716" cy="446981"/>
          </a:xfrm>
          <a:prstGeom prst="rect">
            <a:avLst/>
          </a:prstGeom>
        </p:spPr>
        <p:txBody>
          <a:bodyPr/>
          <a:lstStyle/>
          <a:p>
            <a:r>
              <a:rPr lang="en-US" dirty="0"/>
              <a:t>Scaling</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70000" y="7105458"/>
            <a:ext cx="7109316" cy="1482725"/>
          </a:xfrm>
          <a:prstGeom prst="rect">
            <a:avLst/>
          </a:prstGeom>
        </p:spPr>
        <p:txBody>
          <a:bodyPr anchor="t"/>
          <a:lstStyle/>
          <a:p>
            <a:r>
              <a:rPr lang="en-US" dirty="0"/>
              <a:t>The loss of the surface of the concrete caused by the freeze-thaw cycle and inadequate air entrainment in the concrete.</a:t>
            </a:r>
            <a:endParaRPr dirty="0"/>
          </a:p>
        </p:txBody>
      </p:sp>
      <p:pic>
        <p:nvPicPr>
          <p:cNvPr id="16" name="Picture 15">
            <a:extLst>
              <a:ext uri="{FF2B5EF4-FFF2-40B4-BE49-F238E27FC236}">
                <a16:creationId xmlns:a16="http://schemas.microsoft.com/office/drawing/2014/main" id="{51C346E2-744E-405E-A78B-49E777566D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7" name="Image">
            <a:extLst>
              <a:ext uri="{FF2B5EF4-FFF2-40B4-BE49-F238E27FC236}">
                <a16:creationId xmlns:a16="http://schemas.microsoft.com/office/drawing/2014/main" id="{6CFDBAA6-95DC-4090-8333-774C153DA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99136" y="1374080"/>
            <a:ext cx="4330535" cy="3247901"/>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4" name="Image">
            <a:extLst>
              <a:ext uri="{FF2B5EF4-FFF2-40B4-BE49-F238E27FC236}">
                <a16:creationId xmlns:a16="http://schemas.microsoft.com/office/drawing/2014/main" id="{96A917DE-DE2C-4F9A-99AD-8C72F584BD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177" b="13785"/>
          <a:stretch/>
        </p:blipFill>
        <p:spPr>
          <a:xfrm>
            <a:off x="6502400" y="484681"/>
            <a:ext cx="4277704" cy="1926236"/>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
        <p:nvSpPr>
          <p:cNvPr id="19" name="Presentation theme here">
            <a:extLst>
              <a:ext uri="{FF2B5EF4-FFF2-40B4-BE49-F238E27FC236}">
                <a16:creationId xmlns:a16="http://schemas.microsoft.com/office/drawing/2014/main" id="{84A2DF4A-46E1-40D1-9EE5-FA795563E992}"/>
              </a:ext>
            </a:extLst>
          </p:cNvPr>
          <p:cNvSpPr txBox="1">
            <a:spLocks/>
          </p:cNvSpPr>
          <p:nvPr/>
        </p:nvSpPr>
        <p:spPr>
          <a:xfrm rot="16200000">
            <a:off x="10316929" y="3087414"/>
            <a:ext cx="4118443" cy="228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0" marR="0" indent="0" algn="r" defTabSz="584200" rtl="0" eaLnBrk="1" latinLnBrk="0" hangingPunct="1">
              <a:lnSpc>
                <a:spcPct val="100000"/>
              </a:lnSpc>
              <a:spcBef>
                <a:spcPts val="0"/>
              </a:spcBef>
              <a:spcAft>
                <a:spcPts val="0"/>
              </a:spcAft>
              <a:buClrTx/>
              <a:buSzTx/>
              <a:buFontTx/>
              <a:buNone/>
              <a:tabLst/>
              <a:defRPr sz="1300" b="0" i="0" u="none" strike="noStrike" cap="none" spc="0" baseline="0">
                <a:ln>
                  <a:noFill/>
                </a:ln>
                <a:solidFill>
                  <a:srgbClr val="A6AAA9"/>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Parking Garage Maintenance Playbook</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649985" y="1478455"/>
            <a:ext cx="5097517" cy="6796690"/>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Spalling</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Potholes resulting from corrosion induced stress.</a:t>
            </a:r>
          </a:p>
        </p:txBody>
      </p:sp>
      <p:sp>
        <p:nvSpPr>
          <p:cNvPr id="11" name="Presentation theme here">
            <a:extLst>
              <a:ext uri="{FF2B5EF4-FFF2-40B4-BE49-F238E27FC236}">
                <a16:creationId xmlns:a16="http://schemas.microsoft.com/office/drawing/2014/main" id="{49D79896-B3EC-4986-86D7-BBE609C5EB9A}"/>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2" name="Picture 11">
            <a:extLst>
              <a:ext uri="{FF2B5EF4-FFF2-40B4-BE49-F238E27FC236}">
                <a16:creationId xmlns:a16="http://schemas.microsoft.com/office/drawing/2014/main" id="{C09A5A1F-2EB9-4E67-8CDC-1EA394CD9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3" name="Image">
            <a:extLst>
              <a:ext uri="{FF2B5EF4-FFF2-40B4-BE49-F238E27FC236}">
                <a16:creationId xmlns:a16="http://schemas.microsoft.com/office/drawing/2014/main" id="{70A25927-52A0-48BA-9274-D49129B42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089" y="5053611"/>
            <a:ext cx="4567490" cy="342561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22720908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502400" y="3689482"/>
            <a:ext cx="5505854" cy="4129391"/>
          </a:xfrm>
          <a:prstGeom prst="rect">
            <a:avLst/>
          </a:prstGeom>
        </p:spPr>
      </p:pic>
      <p:sp>
        <p:nvSpPr>
          <p:cNvPr id="562"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67" name="Rectangle"/>
          <p:cNvSpPr>
            <a:spLocks noGrp="1"/>
          </p:cNvSpPr>
          <p:nvPr>
            <p:ph type="body" idx="17"/>
          </p:nvPr>
        </p:nvSpPr>
        <p:spPr>
          <a:xfrm>
            <a:off x="743458" y="5446921"/>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49577" y="6183820"/>
            <a:ext cx="7134716" cy="446981"/>
          </a:xfrm>
          <a:prstGeom prst="rect">
            <a:avLst/>
          </a:prstGeom>
        </p:spPr>
        <p:txBody>
          <a:bodyPr/>
          <a:lstStyle/>
          <a:p>
            <a:r>
              <a:rPr lang="en-US" dirty="0"/>
              <a:t>Leaking</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62277" y="7020631"/>
            <a:ext cx="7109316" cy="1482725"/>
          </a:xfrm>
          <a:prstGeom prst="rect">
            <a:avLst/>
          </a:prstGeom>
        </p:spPr>
        <p:txBody>
          <a:bodyPr anchor="t"/>
          <a:lstStyle/>
          <a:p>
            <a:r>
              <a:rPr lang="en-US" dirty="0"/>
              <a:t>Tell-tale signs include standing water, stains, and possible damage to the floor below.</a:t>
            </a:r>
            <a:endParaRPr dirty="0"/>
          </a:p>
        </p:txBody>
      </p:sp>
      <p:sp>
        <p:nvSpPr>
          <p:cNvPr id="12" name="Presentation theme here">
            <a:extLst>
              <a:ext uri="{FF2B5EF4-FFF2-40B4-BE49-F238E27FC236}">
                <a16:creationId xmlns:a16="http://schemas.microsoft.com/office/drawing/2014/main" id="{14EFC6BF-AEA2-4A3D-A6F8-334CDF31A712}"/>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3" name="Picture 12">
            <a:extLst>
              <a:ext uri="{FF2B5EF4-FFF2-40B4-BE49-F238E27FC236}">
                <a16:creationId xmlns:a16="http://schemas.microsoft.com/office/drawing/2014/main" id="{F9091967-608B-4AE1-88AF-905438E93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4" name="Image">
            <a:extLst>
              <a:ext uri="{FF2B5EF4-FFF2-40B4-BE49-F238E27FC236}">
                <a16:creationId xmlns:a16="http://schemas.microsoft.com/office/drawing/2014/main" id="{752CC14E-051C-447E-87EF-4AD8051476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461" y="1711942"/>
            <a:ext cx="4460199" cy="3345149"/>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5" name="Image">
            <a:extLst>
              <a:ext uri="{FF2B5EF4-FFF2-40B4-BE49-F238E27FC236}">
                <a16:creationId xmlns:a16="http://schemas.microsoft.com/office/drawing/2014/main" id="{53E3E2AA-36F8-4E27-AB61-5F5133E0A9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423"/>
          <a:stretch/>
        </p:blipFill>
        <p:spPr>
          <a:xfrm>
            <a:off x="6811656" y="962689"/>
            <a:ext cx="4460198" cy="2227098"/>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19446550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537" name="Image"/>
          <p:cNvPicPr>
            <a:picLocks noGrp="1" noChangeAspect="1"/>
          </p:cNvPicPr>
          <p:nvPr>
            <p:ph type="pic" idx="16"/>
          </p:nvPr>
        </p:nvPicPr>
        <p:blipFill>
          <a:blip r:embed="rId2">
            <a:extLst>
              <a:ext uri="{28A0092B-C50C-407E-A947-70E740481C1C}">
                <a14:useLocalDpi xmlns:a14="http://schemas.microsoft.com/office/drawing/2010/main" val="0"/>
              </a:ext>
            </a:extLst>
          </a:blip>
          <a:stretch>
            <a:fillRect/>
          </a:stretch>
        </p:blipFill>
        <p:spPr>
          <a:xfrm>
            <a:off x="6649985" y="1478457"/>
            <a:ext cx="5097517" cy="6796689"/>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Leaching</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Water migration through the concrete slab that can result in corrosion of reinforcing steel and subsequent delamination and spalling of concrete.</a:t>
            </a:r>
          </a:p>
        </p:txBody>
      </p:sp>
      <p:sp>
        <p:nvSpPr>
          <p:cNvPr id="11" name="Presentation theme here">
            <a:extLst>
              <a:ext uri="{FF2B5EF4-FFF2-40B4-BE49-F238E27FC236}">
                <a16:creationId xmlns:a16="http://schemas.microsoft.com/office/drawing/2014/main" id="{47A70461-3469-4560-A382-8F1AA7B78FF3}"/>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2" name="Picture 11">
            <a:extLst>
              <a:ext uri="{FF2B5EF4-FFF2-40B4-BE49-F238E27FC236}">
                <a16:creationId xmlns:a16="http://schemas.microsoft.com/office/drawing/2014/main" id="{8A2B001B-FC31-48B1-ADD5-1F50DB92B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3" name="Image">
            <a:extLst>
              <a:ext uri="{FF2B5EF4-FFF2-40B4-BE49-F238E27FC236}">
                <a16:creationId xmlns:a16="http://schemas.microsoft.com/office/drawing/2014/main" id="{E2EAE1C0-4A6B-4B32-86ED-B386235BA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284" y="5606351"/>
            <a:ext cx="3788244" cy="2841182"/>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172332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5474441" y="1307229"/>
            <a:ext cx="6273061" cy="4704795"/>
          </a:xfrm>
          <a:prstGeom prst="rect">
            <a:avLst/>
          </a:prstGeom>
        </p:spPr>
      </p:pic>
      <p:sp>
        <p:nvSpPr>
          <p:cNvPr id="562" name="Slide Number"/>
          <p:cNvSpPr txBox="1">
            <a:spLocks noGrp="1"/>
          </p:cNvSpPr>
          <p:nvPr>
            <p:ph type="sldNum" sz="quarter" idx="2"/>
          </p:nvPr>
        </p:nvSpPr>
        <p:spPr>
          <a:xfrm>
            <a:off x="556393" y="1130301"/>
            <a:ext cx="16991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564"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67" name="Rectangle"/>
          <p:cNvSpPr>
            <a:spLocks noGrp="1"/>
          </p:cNvSpPr>
          <p:nvPr>
            <p:ph type="body" idx="17"/>
          </p:nvPr>
        </p:nvSpPr>
        <p:spPr>
          <a:xfrm>
            <a:off x="751181" y="4794849"/>
            <a:ext cx="8146957" cy="3056434"/>
          </a:xfrm>
          <a:prstGeom prst="rect">
            <a:avLst/>
          </a:prstGeom>
          <a:effectLst/>
        </p:spPr>
        <p:txBody>
          <a:bodyPr/>
          <a:lstStyle/>
          <a:p>
            <a:pPr algn="ctr">
              <a:defRPr sz="4200">
                <a:solidFill>
                  <a:srgbClr val="000000"/>
                </a:solidFill>
                <a:latin typeface="+mj-lt"/>
                <a:ea typeface="+mj-ea"/>
                <a:cs typeface="+mj-cs"/>
                <a:sym typeface="Gill Sans"/>
              </a:defRPr>
            </a:pPr>
            <a:endParaRPr dirty="0"/>
          </a:p>
        </p:txBody>
      </p:sp>
      <p:sp>
        <p:nvSpPr>
          <p:cNvPr id="569" name="Name Surname"/>
          <p:cNvSpPr txBox="1">
            <a:spLocks noGrp="1"/>
          </p:cNvSpPr>
          <p:nvPr>
            <p:ph type="title"/>
          </p:nvPr>
        </p:nvSpPr>
        <p:spPr>
          <a:xfrm>
            <a:off x="1257300" y="5531748"/>
            <a:ext cx="7134716" cy="446981"/>
          </a:xfrm>
          <a:prstGeom prst="rect">
            <a:avLst/>
          </a:prstGeom>
        </p:spPr>
        <p:txBody>
          <a:bodyPr/>
          <a:lstStyle/>
          <a:p>
            <a:r>
              <a:rPr lang="en-US" dirty="0"/>
              <a:t>Exposed Reinforcing Steel</a:t>
            </a:r>
            <a:endParaRPr dirty="0"/>
          </a:p>
        </p:txBody>
      </p:sp>
      <p:sp>
        <p:nvSpPr>
          <p:cNvPr id="570" name="Sed posuere consectetur est at lobortis. Praesent commodo cursus magna, vel scelerisque nisl consectetur et. Cum sociis natoque penatibus et magnis dis parturient montes, nascetur ridiculus mus. Lorem ipsum dolor sit amet, consectetur adipiscing elit."/>
          <p:cNvSpPr txBox="1">
            <a:spLocks noGrp="1"/>
          </p:cNvSpPr>
          <p:nvPr>
            <p:ph type="body" sz="quarter" idx="1"/>
          </p:nvPr>
        </p:nvSpPr>
        <p:spPr>
          <a:xfrm>
            <a:off x="1270000" y="6368559"/>
            <a:ext cx="7109316" cy="1482725"/>
          </a:xfrm>
          <a:prstGeom prst="rect">
            <a:avLst/>
          </a:prstGeom>
        </p:spPr>
        <p:txBody>
          <a:bodyPr anchor="t"/>
          <a:lstStyle/>
          <a:p>
            <a:r>
              <a:rPr lang="en-US" dirty="0"/>
              <a:t>Caused by concrete deterioration resulting in dangerous corrosion of the reinforcing steel.</a:t>
            </a:r>
            <a:endParaRPr dirty="0"/>
          </a:p>
        </p:txBody>
      </p:sp>
      <p:sp>
        <p:nvSpPr>
          <p:cNvPr id="12" name="Presentation theme here">
            <a:extLst>
              <a:ext uri="{FF2B5EF4-FFF2-40B4-BE49-F238E27FC236}">
                <a16:creationId xmlns:a16="http://schemas.microsoft.com/office/drawing/2014/main" id="{C436DBD5-B26B-4CEE-9CC1-F4E3E42DCCF6}"/>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3" name="Picture 12">
            <a:extLst>
              <a:ext uri="{FF2B5EF4-FFF2-40B4-BE49-F238E27FC236}">
                <a16:creationId xmlns:a16="http://schemas.microsoft.com/office/drawing/2014/main" id="{AB2619F3-9951-4CFE-8A86-203758890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4" name="Image">
            <a:extLst>
              <a:ext uri="{FF2B5EF4-FFF2-40B4-BE49-F238E27FC236}">
                <a16:creationId xmlns:a16="http://schemas.microsoft.com/office/drawing/2014/main" id="{80266225-F018-45E9-B757-024B250E2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7090" y="2027000"/>
            <a:ext cx="3132569" cy="2349427"/>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5" name="Image">
            <a:extLst>
              <a:ext uri="{FF2B5EF4-FFF2-40B4-BE49-F238E27FC236}">
                <a16:creationId xmlns:a16="http://schemas.microsoft.com/office/drawing/2014/main" id="{A3CF9F50-A857-44E6-A066-4704D886A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96263" y="6793476"/>
            <a:ext cx="2349427" cy="1762070"/>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22318675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lide Number"/>
          <p:cNvSpPr txBox="1">
            <a:spLocks noGrp="1"/>
          </p:cNvSpPr>
          <p:nvPr>
            <p:ph type="sldNum" sz="quarter" idx="2"/>
          </p:nvPr>
        </p:nvSpPr>
        <p:spPr>
          <a:xfrm>
            <a:off x="598873" y="1130301"/>
            <a:ext cx="84959" cy="20005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535" name="Line"/>
          <p:cNvSpPr>
            <a:spLocks noGrp="1"/>
          </p:cNvSpPr>
          <p:nvPr>
            <p:ph type="body" idx="14"/>
          </p:nvPr>
        </p:nvSpPr>
        <p:spPr>
          <a:prstGeom prst="line">
            <a:avLst/>
          </a:prstGeom>
        </p:spPr>
        <p:txBody>
          <a:bodyPr/>
          <a:lstStyle/>
          <a:p>
            <a:pPr algn="ctr">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dirty="0"/>
          </a:p>
        </p:txBody>
      </p:sp>
      <p:pic>
        <p:nvPicPr>
          <p:cNvPr id="537" name="Image"/>
          <p:cNvPicPr>
            <a:picLocks noGrp="1" noChangeAspect="1"/>
          </p:cNvPicPr>
          <p:nvPr>
            <p:ph type="pic" idx="16"/>
          </p:nvPr>
        </p:nvPicPr>
        <p:blipFill>
          <a:blip r:embed="rId2" cstate="print">
            <a:extLst>
              <a:ext uri="{28A0092B-C50C-407E-A947-70E740481C1C}">
                <a14:useLocalDpi xmlns:a14="http://schemas.microsoft.com/office/drawing/2010/main" val="0"/>
              </a:ext>
            </a:extLst>
          </a:blip>
          <a:stretch>
            <a:fillRect/>
          </a:stretch>
        </p:blipFill>
        <p:spPr>
          <a:xfrm>
            <a:off x="6502400" y="637290"/>
            <a:ext cx="5097517" cy="3823137"/>
          </a:xfrm>
          <a:prstGeom prst="rect">
            <a:avLst/>
          </a:prstGeom>
        </p:spPr>
      </p:pic>
      <p:sp>
        <p:nvSpPr>
          <p:cNvPr id="19" name="Our Mission">
            <a:extLst>
              <a:ext uri="{FF2B5EF4-FFF2-40B4-BE49-F238E27FC236}">
                <a16:creationId xmlns:a16="http://schemas.microsoft.com/office/drawing/2014/main" id="{A536C7A5-3B30-4859-8B06-47B5795AB677}"/>
              </a:ext>
            </a:extLst>
          </p:cNvPr>
          <p:cNvSpPr txBox="1">
            <a:spLocks noGrp="1"/>
          </p:cNvSpPr>
          <p:nvPr>
            <p:ph type="title"/>
          </p:nvPr>
        </p:nvSpPr>
        <p:spPr>
          <a:xfrm>
            <a:off x="1295402" y="1769194"/>
            <a:ext cx="4499213" cy="1045766"/>
          </a:xfrm>
          <a:prstGeom prst="rect">
            <a:avLst/>
          </a:prstGeom>
        </p:spPr>
        <p:txBody>
          <a:bodyPr/>
          <a:lstStyle/>
          <a:p>
            <a:r>
              <a:rPr lang="en-US" dirty="0"/>
              <a:t>Rust</a:t>
            </a:r>
            <a:endParaRPr dirty="0"/>
          </a:p>
        </p:txBody>
      </p:sp>
      <p:sp>
        <p:nvSpPr>
          <p:cNvPr id="20" name="Vestibulum id ligula porta felis euismod semper. Maecenas sed diam eget risus varius blandit sit amet non magna. Morbi leo risus, porta ac consectetur ac, at eros. vestibulum at eros. Sed posuere consectetur est at lobortis.…">
            <a:extLst>
              <a:ext uri="{FF2B5EF4-FFF2-40B4-BE49-F238E27FC236}">
                <a16:creationId xmlns:a16="http://schemas.microsoft.com/office/drawing/2014/main" id="{9F5C788D-8901-4592-9C1C-FC42E7D156E3}"/>
              </a:ext>
            </a:extLst>
          </p:cNvPr>
          <p:cNvSpPr txBox="1">
            <a:spLocks/>
          </p:cNvSpPr>
          <p:nvPr/>
        </p:nvSpPr>
        <p:spPr>
          <a:xfrm>
            <a:off x="1279430" y="3543200"/>
            <a:ext cx="4499214" cy="5071220"/>
          </a:xfrm>
          <a:prstGeom prst="rect">
            <a:avLst/>
          </a:prstGeom>
        </p:spPr>
        <p:txBody>
          <a:bodyPr/>
          <a:lstStyle>
            <a:lvl1pPr marL="0" marR="0" indent="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1pPr>
            <a:lvl2pPr marL="0" marR="0" indent="228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2pPr>
            <a:lvl3pPr marL="0" marR="0" indent="457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3pPr>
            <a:lvl4pPr marL="0" marR="0" indent="685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4pPr>
            <a:lvl5pPr marL="0" marR="0" indent="9144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Museo Sans 300" panose="02000000000000000000" pitchFamily="50" charset="0"/>
                <a:ea typeface="Museo Sans 300" panose="02000000000000000000" pitchFamily="50" charset="0"/>
                <a:cs typeface="Museo Sans 300" panose="02000000000000000000" pitchFamily="50" charset="0"/>
                <a:sym typeface="Avenir Next"/>
              </a:defRPr>
            </a:lvl5pPr>
            <a:lvl6pPr marL="0" marR="0" indent="11430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6pPr>
            <a:lvl7pPr marL="0" marR="0" indent="13716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7pPr>
            <a:lvl8pPr marL="0" marR="0" indent="16002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8pPr>
            <a:lvl9pPr marL="0" marR="0" indent="1828800" algn="l"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53585F"/>
                </a:solidFill>
                <a:uFillTx/>
                <a:latin typeface="Avenir Next"/>
                <a:ea typeface="Avenir Next"/>
                <a:cs typeface="Avenir Next"/>
                <a:sym typeface="Avenir Next"/>
              </a:defRPr>
            </a:lvl9pPr>
          </a:lstStyle>
          <a:p>
            <a:r>
              <a:rPr lang="en-US" dirty="0">
                <a:latin typeface="Arial" panose="020B0604020202020204" pitchFamily="34" charset="0"/>
                <a:cs typeface="Arial" panose="020B0604020202020204" pitchFamily="34" charset="0"/>
              </a:rPr>
              <a:t>Orange and brown staining that indicates corrosion.</a:t>
            </a:r>
          </a:p>
        </p:txBody>
      </p:sp>
      <p:sp>
        <p:nvSpPr>
          <p:cNvPr id="11" name="Presentation theme here">
            <a:extLst>
              <a:ext uri="{FF2B5EF4-FFF2-40B4-BE49-F238E27FC236}">
                <a16:creationId xmlns:a16="http://schemas.microsoft.com/office/drawing/2014/main" id="{47A70461-3469-4560-A382-8F1AA7B78FF3}"/>
              </a:ext>
            </a:extLst>
          </p:cNvPr>
          <p:cNvSpPr txBox="1">
            <a:spLocks noGrp="1"/>
          </p:cNvSpPr>
          <p:nvPr>
            <p:ph type="body" idx="15"/>
          </p:nvPr>
        </p:nvSpPr>
        <p:spPr>
          <a:xfrm rot="16200000">
            <a:off x="10316929" y="3087414"/>
            <a:ext cx="4118443" cy="228601"/>
          </a:xfrm>
          <a:prstGeom prst="rect">
            <a:avLst/>
          </a:prstGeom>
        </p:spPr>
        <p:txBody>
          <a:bodyPr/>
          <a:lstStyle/>
          <a:p>
            <a:r>
              <a:rPr lang="en-US" dirty="0"/>
              <a:t>Parking Garage Maintenance Playbook</a:t>
            </a:r>
            <a:endParaRPr dirty="0"/>
          </a:p>
        </p:txBody>
      </p:sp>
      <p:pic>
        <p:nvPicPr>
          <p:cNvPr id="12" name="Picture 11">
            <a:extLst>
              <a:ext uri="{FF2B5EF4-FFF2-40B4-BE49-F238E27FC236}">
                <a16:creationId xmlns:a16="http://schemas.microsoft.com/office/drawing/2014/main" id="{8A2B001B-FC31-48B1-ADD5-1F50DB92B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8849224"/>
            <a:ext cx="2743200" cy="737558"/>
          </a:xfrm>
          <a:prstGeom prst="rect">
            <a:avLst/>
          </a:prstGeom>
        </p:spPr>
      </p:pic>
      <p:pic>
        <p:nvPicPr>
          <p:cNvPr id="13" name="Image">
            <a:extLst>
              <a:ext uri="{FF2B5EF4-FFF2-40B4-BE49-F238E27FC236}">
                <a16:creationId xmlns:a16="http://schemas.microsoft.com/office/drawing/2014/main" id="{E2EAE1C0-4A6B-4B32-86ED-B386235BA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916" y="5260936"/>
            <a:ext cx="3788242" cy="2841182"/>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pic>
        <p:nvPicPr>
          <p:cNvPr id="14" name="Image">
            <a:extLst>
              <a:ext uri="{FF2B5EF4-FFF2-40B4-BE49-F238E27FC236}">
                <a16:creationId xmlns:a16="http://schemas.microsoft.com/office/drawing/2014/main" id="{6EDDA3E3-CBF8-41A6-99E9-DAD02D493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4044" y="5163769"/>
            <a:ext cx="4600868" cy="3450651"/>
          </a:xfrm>
          <a:prstGeom prst="rect">
            <a:avLst/>
          </a:prstGeom>
          <a:ln w="12700">
            <a:miter lim="400000"/>
          </a:ln>
          <a:effectLst>
            <a:outerShdw blurRad="584200" dist="99030" dir="12706831" rotWithShape="0">
              <a:srgbClr val="000000">
                <a:alpha val="27524"/>
              </a:srgbClr>
            </a:outerShdw>
          </a:effectLst>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104367789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07958"/>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rking Garage Maintenance Glossary" id="{E59CC5E4-51AD-441C-A7EA-97491AED97D7}" vid="{B66087EE-2ACD-4E0C-B951-30DE9F039D76}"/>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07958"/>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Parking Garage Maintenance Glossary</Template>
  <TotalTime>147</TotalTime>
  <Words>308</Words>
  <Application>Microsoft Office PowerPoint</Application>
  <PresentationFormat>Custom</PresentationFormat>
  <Paragraphs>63</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Avenir Next</vt:lpstr>
      <vt:lpstr>Avenir Next Demi Bold</vt:lpstr>
      <vt:lpstr>Gill Sans</vt:lpstr>
      <vt:lpstr>Lucida Grande</vt:lpstr>
      <vt:lpstr>Museo Sans 300</vt:lpstr>
      <vt:lpstr>White</vt:lpstr>
      <vt:lpstr>Parking Garage Slides for Sika Presentation</vt:lpstr>
      <vt:lpstr>Conditions to be Checked</vt:lpstr>
      <vt:lpstr>Cracking</vt:lpstr>
      <vt:lpstr>Scaling</vt:lpstr>
      <vt:lpstr>Spalling</vt:lpstr>
      <vt:lpstr>Leaking</vt:lpstr>
      <vt:lpstr>Leaching</vt:lpstr>
      <vt:lpstr>Exposed Reinforcing Steel</vt:lpstr>
      <vt:lpstr>Rust</vt:lpstr>
      <vt:lpstr>Parts of the Garage to Inspect</vt:lpstr>
      <vt:lpstr>Concrete Beams</vt:lpstr>
      <vt:lpstr>Concrete  Slabs</vt:lpstr>
      <vt:lpstr>Drains</vt:lpstr>
      <vt:lpstr>Walls</vt:lpstr>
      <vt:lpstr>Expansion and Control Joints</vt:lpstr>
      <vt:lpstr>Support Columns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Garage Maintenance Glossary</dc:title>
  <dc:creator>Teddy Williams</dc:creator>
  <cp:lastModifiedBy>Teddy Williams</cp:lastModifiedBy>
  <cp:revision>3</cp:revision>
  <dcterms:created xsi:type="dcterms:W3CDTF">2019-02-11T15:27:49Z</dcterms:created>
  <dcterms:modified xsi:type="dcterms:W3CDTF">2019-04-06T16:40:48Z</dcterms:modified>
</cp:coreProperties>
</file>