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14" r:id="rId3"/>
    <p:sldMasterId id="2147483666" r:id="rId4"/>
    <p:sldMasterId id="2147483672" r:id="rId5"/>
    <p:sldMasterId id="2147483678" r:id="rId6"/>
    <p:sldMasterId id="2147483684" r:id="rId7"/>
    <p:sldMasterId id="2147483690" r:id="rId8"/>
    <p:sldMasterId id="2147483696" r:id="rId9"/>
    <p:sldMasterId id="214748370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/>
    <p:restoredTop sz="94665"/>
  </p:normalViewPr>
  <p:slideViewPr>
    <p:cSldViewPr>
      <p:cViewPr varScale="1">
        <p:scale>
          <a:sx n="67" d="100"/>
          <a:sy n="67" d="100"/>
        </p:scale>
        <p:origin x="208" y="3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9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336E-29CF-BC48-87F2-3B45A668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0724B-6E82-9443-9AAD-0164ABEEB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B0F0-1033-F549-83CB-3B5ACCD5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222EB-FEC8-7C4A-80A9-34A98B6E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1AE46-75E0-294A-A2CE-593B5342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BF08-CEFC-0849-860A-F2E3EB1B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BA43-6594-4649-9B6B-B9A54ECF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7CEA-63BB-6B4E-B10D-4719B59D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0746F-06E9-E145-AB78-74B1BD42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99418-EA5B-6645-8F9D-0BAA257F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5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7CE9-57A0-384C-8B5F-933EC0B5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303CD-A06A-064D-ADA1-EAB66FCE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2031C-9A08-3349-B53D-356C03F4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17E2C-5B26-5140-B01A-B6633A3A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102E9-CB7B-7648-81F9-ADAD0D5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E522-1EBE-B740-9388-4E541ABC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9AF4-785D-C247-A0F6-95AD5DF44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D53F-FB6B-464A-90B7-0AA4D352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E9AEA-7495-8042-AE05-4738A36F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DF0D9-61EE-6145-9350-1F04E801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22693-2CF3-2840-A320-35D2082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C59C-0C16-874A-B964-C8F3F31D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DAE2B-6AB9-EF44-BCCF-51E4FF20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1E4C-E777-D949-BC62-9C1320BE3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9A4C7-3B8F-9B4E-A810-E579AA6CF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FCFA6-9DA2-884B-B9EC-C3C497F8C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5A7D6-9C54-AE42-B89A-6A1431B6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3B19E-AA5E-CE43-B2D1-691DEBDD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10BE4-82D6-344C-B109-D49FCDB9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D55D-C793-5A49-AB5D-567FDFB7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3AD0C-F8B2-234E-BFDB-E3F1B464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8AE98-1749-1348-9047-9229B47A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76BC2-632E-B44E-B2A4-C555EB04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4FEE8-6150-DB41-97A0-ECC4B61D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19179-F9B0-4F41-B879-E3574630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1932E-FA30-524D-A3F1-11D73AFD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82D9-03C7-9246-A67E-BFAFE4EB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00FC-FF2F-CF4D-B051-E56A5A69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AB551-D10C-A048-A475-F96D0E5DA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11BB8-2582-EC43-8374-1DF9D88A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CD9D5-8CD7-9D41-8A2A-1033EB59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30F34-175A-4947-825B-D1516960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7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C259-1745-714B-8C4E-F51D4BBF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44869-F8B7-5A42-9A1B-DDCDE190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C1A45-119F-684D-B9B6-E2734C63D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15877-9634-1E4B-B4A1-E0F55D3B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F0219-D387-3949-8006-7D15C5F2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346BF-ECC2-D74E-BD08-CBC95D72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E704-21CF-BD4C-A53F-C2ACA413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568F7-2519-F34C-8E07-58627FCB6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7473E-2468-EB41-9828-A7AD499A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B508A-BDCD-8845-9C4A-E3B92C76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1BF1-F088-1A45-B3A1-F9CBE2D9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D55CF-03A3-6B47-82F7-580D8730B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42D60-90AB-7845-87B0-6A4EA5728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59718-80B4-2C4F-8CBF-00D3A0F2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958C-01B9-264A-811F-4F43A129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3252C-68A4-5C48-ABB9-CDF9E341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D274-820E-7745-BF52-80E1F516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1CFB2-C838-D94F-A4F1-EEE587DC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27E11-6337-524A-BFA5-436EF1A1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AF19E-AC95-BF40-9F2B-3DF905AD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9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852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796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396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685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899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95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9393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7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856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034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18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95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54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620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09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374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359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5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16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5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126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5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591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37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9425" y="1441100"/>
            <a:ext cx="14789150" cy="715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261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264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793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571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564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966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3737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3737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497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3737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601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553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30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997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397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914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4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42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8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6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334125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6269" y="1971950"/>
            <a:ext cx="9395460" cy="3639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871" y="0"/>
                </a:lnTo>
                <a:lnTo>
                  <a:pt x="18287871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28FF8">
              <a:alpha val="8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2615" y="1339602"/>
            <a:ext cx="14542769" cy="2093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1750" y="2190294"/>
            <a:ext cx="15684500" cy="489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34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334125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6269" y="1971950"/>
            <a:ext cx="9395460" cy="3639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27FD0-2AE5-5343-A01E-4B97F034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E3760-166E-DF4A-BD29-E65BBB5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BBA88-FC41-BD47-A4AD-A5514B096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E8D4-099E-5944-A874-3C3C39B7792C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3F6E3-4E80-214F-84F6-50D5B803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4647F-931C-654C-A263-323AEA5DA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00CB-8130-5349-88C0-49D27A0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72950" y="0"/>
            <a:ext cx="6115050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2175" y="1442043"/>
            <a:ext cx="16503650" cy="1901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1385" y="3750966"/>
            <a:ext cx="15325228" cy="3972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11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1025" y="863504"/>
            <a:ext cx="12045950" cy="1900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0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9879" y="3017541"/>
            <a:ext cx="11168241" cy="3972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39393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5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439150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8000" y="0"/>
                </a:lnTo>
                <a:lnTo>
                  <a:pt x="18288000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400" y="1911683"/>
            <a:ext cx="17475200" cy="447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373737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5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72950" y="0"/>
            <a:ext cx="6115050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450" y="2123805"/>
            <a:ext cx="16675100" cy="430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50" b="1" i="0">
                <a:solidFill>
                  <a:srgbClr val="128F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40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9787" y="647700"/>
            <a:ext cx="9772650" cy="5105400"/>
          </a:xfrm>
          <a:custGeom>
            <a:avLst/>
            <a:gdLst/>
            <a:ahLst/>
            <a:cxnLst/>
            <a:rect l="l" t="t" r="r" b="b"/>
            <a:pathLst>
              <a:path w="9772650" h="5105400">
                <a:moveTo>
                  <a:pt x="0" y="0"/>
                </a:moveTo>
                <a:lnTo>
                  <a:pt x="9772375" y="0"/>
                </a:lnTo>
                <a:lnTo>
                  <a:pt x="9772375" y="5105399"/>
                </a:lnTo>
                <a:lnTo>
                  <a:pt x="0" y="5105399"/>
                </a:lnTo>
                <a:lnTo>
                  <a:pt x="0" y="0"/>
                </a:lnTo>
                <a:close/>
              </a:path>
            </a:pathLst>
          </a:custGeom>
          <a:solidFill>
            <a:srgbClr val="128FF8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97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039100"/>
            <a:ext cx="18288000" cy="2247900"/>
          </a:xfrm>
          <a:custGeom>
            <a:avLst/>
            <a:gdLst/>
            <a:ahLst/>
            <a:cxnLst/>
            <a:rect l="l" t="t" r="r" b="b"/>
            <a:pathLst>
              <a:path w="18288000" h="2247900">
                <a:moveTo>
                  <a:pt x="0" y="2247899"/>
                </a:moveTo>
                <a:lnTo>
                  <a:pt x="18288000" y="2247899"/>
                </a:lnTo>
                <a:lnTo>
                  <a:pt x="18288000" y="0"/>
                </a:lnTo>
                <a:lnTo>
                  <a:pt x="0" y="0"/>
                </a:lnTo>
                <a:lnTo>
                  <a:pt x="0" y="2247899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62150"/>
            <a:ext cx="6000750" cy="5962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0" y="1962150"/>
            <a:ext cx="6076950" cy="5962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268200" y="1962150"/>
            <a:ext cx="6019800" cy="5962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1793" y="731964"/>
            <a:ext cx="10704413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3737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4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2025" y="1971950"/>
            <a:ext cx="6529705" cy="3639185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2700" marR="5080">
              <a:lnSpc>
                <a:spcPts val="13050"/>
              </a:lnSpc>
              <a:spcBef>
                <a:spcPts val="2495"/>
              </a:spcBef>
            </a:pPr>
            <a:r>
              <a:rPr spc="-50" dirty="0"/>
              <a:t>Parking  </a:t>
            </a:r>
            <a:r>
              <a:rPr spc="-655" dirty="0"/>
              <a:t>G</a:t>
            </a:r>
            <a:r>
              <a:rPr spc="240" dirty="0"/>
              <a:t>a</a:t>
            </a:r>
            <a:r>
              <a:rPr spc="-20" dirty="0"/>
              <a:t>r</a:t>
            </a:r>
            <a:r>
              <a:rPr spc="240" dirty="0"/>
              <a:t>a</a:t>
            </a:r>
            <a:r>
              <a:rPr spc="310" dirty="0"/>
              <a:t>g</a:t>
            </a:r>
            <a:r>
              <a:rPr spc="565" dirty="0"/>
              <a:t>e</a:t>
            </a:r>
            <a:r>
              <a:rPr spc="-74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5850" y="6040037"/>
            <a:ext cx="643255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3550" spc="155" dirty="0">
                <a:solidFill>
                  <a:srgbClr val="128FF8"/>
                </a:solidFill>
                <a:latin typeface="Arial"/>
                <a:cs typeface="Arial"/>
              </a:rPr>
              <a:t>The </a:t>
            </a:r>
            <a:r>
              <a:rPr sz="3550" spc="135" dirty="0">
                <a:solidFill>
                  <a:srgbClr val="128FF8"/>
                </a:solidFill>
                <a:latin typeface="Arial"/>
                <a:cs typeface="Arial"/>
              </a:rPr>
              <a:t>Keys </a:t>
            </a:r>
            <a:r>
              <a:rPr sz="3550" spc="235" dirty="0">
                <a:solidFill>
                  <a:srgbClr val="128FF8"/>
                </a:solidFill>
                <a:latin typeface="Arial"/>
                <a:cs typeface="Arial"/>
              </a:rPr>
              <a:t>to </a:t>
            </a:r>
            <a:r>
              <a:rPr sz="3550" spc="229" dirty="0">
                <a:solidFill>
                  <a:srgbClr val="128FF8"/>
                </a:solidFill>
                <a:latin typeface="Arial"/>
                <a:cs typeface="Arial"/>
              </a:rPr>
              <a:t>Cost-Effectively  </a:t>
            </a:r>
            <a:r>
              <a:rPr sz="3550" spc="190" dirty="0">
                <a:solidFill>
                  <a:srgbClr val="128FF8"/>
                </a:solidFill>
                <a:latin typeface="Arial"/>
                <a:cs typeface="Arial"/>
              </a:rPr>
              <a:t>Maintaining </a:t>
            </a:r>
            <a:r>
              <a:rPr sz="3550" spc="155" dirty="0">
                <a:solidFill>
                  <a:srgbClr val="128FF8"/>
                </a:solidFill>
                <a:latin typeface="Arial"/>
                <a:cs typeface="Arial"/>
              </a:rPr>
              <a:t>Parking</a:t>
            </a:r>
            <a:r>
              <a:rPr sz="3550" spc="160" dirty="0">
                <a:solidFill>
                  <a:srgbClr val="128FF8"/>
                </a:solidFill>
                <a:latin typeface="Arial"/>
                <a:cs typeface="Arial"/>
              </a:rPr>
              <a:t> </a:t>
            </a:r>
            <a:r>
              <a:rPr sz="3550" spc="125" dirty="0">
                <a:solidFill>
                  <a:srgbClr val="128FF8"/>
                </a:solidFill>
                <a:latin typeface="Arial"/>
                <a:cs typeface="Arial"/>
              </a:rPr>
              <a:t>Garages</a:t>
            </a:r>
            <a:endParaRPr sz="3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025" y="9262935"/>
            <a:ext cx="4695825" cy="370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36750" algn="l"/>
                <a:tab pos="2186940" algn="l"/>
              </a:tabLst>
            </a:pPr>
            <a:r>
              <a:rPr sz="2250" b="1" spc="45" dirty="0">
                <a:solidFill>
                  <a:srgbClr val="128FF8"/>
                </a:solidFill>
                <a:latin typeface="Arial"/>
                <a:cs typeface="Arial"/>
              </a:rPr>
              <a:t>MAY</a:t>
            </a:r>
            <a:r>
              <a:rPr sz="2250" b="1" spc="100" dirty="0">
                <a:solidFill>
                  <a:srgbClr val="128FF8"/>
                </a:solidFill>
                <a:latin typeface="Arial"/>
                <a:cs typeface="Arial"/>
              </a:rPr>
              <a:t> </a:t>
            </a:r>
            <a:r>
              <a:rPr sz="2250" b="1" spc="-5" dirty="0">
                <a:solidFill>
                  <a:srgbClr val="128FF8"/>
                </a:solidFill>
                <a:latin typeface="Arial"/>
                <a:cs typeface="Arial"/>
              </a:rPr>
              <a:t>3,</a:t>
            </a:r>
            <a:r>
              <a:rPr sz="2250" b="1" spc="100" dirty="0">
                <a:solidFill>
                  <a:srgbClr val="128FF8"/>
                </a:solidFill>
                <a:latin typeface="Arial"/>
                <a:cs typeface="Arial"/>
              </a:rPr>
              <a:t> </a:t>
            </a:r>
            <a:r>
              <a:rPr sz="2250" b="1" spc="75" dirty="0">
                <a:solidFill>
                  <a:srgbClr val="128FF8"/>
                </a:solidFill>
                <a:latin typeface="Arial"/>
                <a:cs typeface="Arial"/>
              </a:rPr>
              <a:t>2017	</a:t>
            </a:r>
            <a:r>
              <a:rPr sz="2250" b="1" spc="-15" dirty="0">
                <a:solidFill>
                  <a:srgbClr val="128FF8"/>
                </a:solidFill>
                <a:latin typeface="Arial"/>
                <a:cs typeface="Arial"/>
              </a:rPr>
              <a:t>|	</a:t>
            </a:r>
            <a:r>
              <a:rPr sz="2250" b="1" spc="50" dirty="0">
                <a:solidFill>
                  <a:srgbClr val="128FF8"/>
                </a:solidFill>
                <a:latin typeface="Arial"/>
                <a:cs typeface="Arial"/>
              </a:rPr>
              <a:t>TRANSWESTERN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439150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7999" y="0"/>
                </a:lnTo>
                <a:lnTo>
                  <a:pt x="18287999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175" y="1442043"/>
            <a:ext cx="5851525" cy="1901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20" dirty="0"/>
              <a:t>A</a:t>
            </a:r>
            <a:r>
              <a:rPr spc="280" dirty="0"/>
              <a:t>g</a:t>
            </a:r>
            <a:r>
              <a:rPr spc="525" dirty="0"/>
              <a:t>e</a:t>
            </a:r>
            <a:r>
              <a:rPr spc="-85" dirty="0"/>
              <a:t>n</a:t>
            </a:r>
            <a:r>
              <a:rPr spc="415" dirty="0"/>
              <a:t>d</a:t>
            </a:r>
            <a:r>
              <a:rPr spc="220"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162050" y="3994933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4852183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050" y="5709433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2050" y="6566683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2050" y="7423933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1385" y="3750966"/>
            <a:ext cx="9653905" cy="397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3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Meet </a:t>
            </a:r>
            <a:r>
              <a:rPr kumimoji="0" sz="3400" b="0" i="0" u="none" strike="noStrike" kern="1200" cap="none" spc="12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400" b="0" i="0" u="none" strike="noStrike" kern="1200" cap="none" spc="2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Dallas</a:t>
            </a:r>
            <a:r>
              <a:rPr kumimoji="0" sz="3400" b="0" i="0" u="none" strike="noStrike" kern="1200" cap="none" spc="-509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400" b="0" i="0" u="none" strike="noStrike" kern="1200" cap="none" spc="8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Team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6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2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Keys </a:t>
            </a:r>
            <a:r>
              <a:rPr kumimoji="0" sz="3400" b="0" i="0" u="none" strike="noStrike" kern="1200" cap="none" spc="15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400" b="0" i="0" u="none" strike="noStrike" kern="1200" cap="none" spc="6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Successful </a:t>
            </a:r>
            <a:r>
              <a:rPr kumimoji="0" sz="3400" b="0" i="0" u="none" strike="noStrike" kern="1200" cap="none" spc="3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Parking</a:t>
            </a:r>
            <a:r>
              <a:rPr kumimoji="0" sz="3400" b="0" i="0" u="none" strike="noStrike" kern="1200" cap="none" spc="-68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400" b="0" i="0" u="none" strike="noStrike" kern="1200" cap="none" spc="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Garage </a:t>
            </a:r>
            <a:r>
              <a:rPr kumimoji="0" sz="3400" b="0" i="0" u="none" strike="noStrike" kern="1200" cap="none" spc="7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Maintenance  </a:t>
            </a:r>
            <a:r>
              <a:rPr kumimoji="0" sz="3400" b="0" i="0" u="none" strike="noStrike" kern="1200" cap="none" spc="14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</a:t>
            </a:r>
            <a:r>
              <a:rPr kumimoji="0" sz="3400" b="0" i="0" u="none" strike="noStrike" kern="1200" cap="none" spc="15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3400" b="0" i="0" u="none" strike="noStrike" kern="1200" cap="none" spc="-66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400" b="0" i="0" u="none" strike="noStrike" kern="1200" cap="none" spc="10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Look </a:t>
            </a:r>
            <a:r>
              <a:rPr kumimoji="0" sz="3400" b="0" i="0" u="none" strike="noStrike" kern="1200" cap="none" spc="7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 </a:t>
            </a:r>
            <a:r>
              <a:rPr kumimoji="0" sz="3400" b="0" i="0" u="none" strike="noStrike" kern="1200" cap="none" spc="3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7042784" lvl="0" indent="0" algn="l" defTabSz="914400" rtl="0" eaLnBrk="1" fontAlgn="auto" latinLnBrk="0" hangingPunct="1">
              <a:lnSpc>
                <a:spcPct val="165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-3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</a:t>
            </a:r>
            <a:r>
              <a:rPr kumimoji="0" sz="3400" b="0" i="0" u="none" strike="noStrike" kern="1200" cap="none" spc="-14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400" b="0" i="0" u="none" strike="noStrike" kern="1200" cap="none" spc="4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Studies  </a:t>
            </a:r>
            <a:r>
              <a:rPr kumimoji="0" sz="3400" b="0" i="0" u="none" strike="noStrike" kern="1200" cap="none" spc="-10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 </a:t>
            </a:r>
            <a:r>
              <a:rPr kumimoji="0" sz="3400" b="0" i="0" u="none" strike="noStrike" kern="1200" cap="none" spc="-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3400" b="0" i="0" u="none" strike="noStrike" kern="1200" cap="none" spc="-8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400" b="0" i="0" u="none" strike="noStrike" kern="1200" cap="none" spc="25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439150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8001" y="0"/>
                </a:lnTo>
                <a:lnTo>
                  <a:pt x="18288001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5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1025" y="863504"/>
            <a:ext cx="11330305" cy="190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9" dirty="0"/>
              <a:t>Meet </a:t>
            </a:r>
            <a:r>
              <a:rPr spc="350" dirty="0"/>
              <a:t>the</a:t>
            </a:r>
            <a:r>
              <a:rPr spc="-1515" dirty="0"/>
              <a:t> </a:t>
            </a:r>
            <a:r>
              <a:rPr spc="335" dirty="0"/>
              <a:t>Team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439150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8000" y="0"/>
                </a:lnTo>
                <a:lnTo>
                  <a:pt x="18288000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4225" y="3261508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4225" y="4118758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4225" y="4976008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4225" y="5833258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4225" y="6690508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Ben </a:t>
            </a:r>
            <a:r>
              <a:rPr spc="35" dirty="0"/>
              <a:t>Grandbois </a:t>
            </a:r>
            <a:r>
              <a:rPr spc="300" dirty="0"/>
              <a:t>-</a:t>
            </a:r>
            <a:r>
              <a:rPr spc="-490" dirty="0"/>
              <a:t> </a:t>
            </a:r>
            <a:r>
              <a:rPr spc="55" dirty="0"/>
              <a:t>Branch </a:t>
            </a:r>
            <a:r>
              <a:rPr spc="70" dirty="0"/>
              <a:t>Manager</a:t>
            </a:r>
          </a:p>
          <a:p>
            <a:pPr marL="95885" marR="2324735">
              <a:lnSpc>
                <a:spcPct val="165400"/>
              </a:lnSpc>
            </a:pPr>
            <a:r>
              <a:rPr spc="105" dirty="0"/>
              <a:t>Bob</a:t>
            </a:r>
            <a:r>
              <a:rPr spc="-95" dirty="0"/>
              <a:t> </a:t>
            </a:r>
            <a:r>
              <a:rPr spc="50" dirty="0"/>
              <a:t>Scheelar</a:t>
            </a:r>
            <a:r>
              <a:rPr spc="-95" dirty="0"/>
              <a:t> </a:t>
            </a:r>
            <a:r>
              <a:rPr spc="300" dirty="0"/>
              <a:t>-</a:t>
            </a:r>
            <a:r>
              <a:rPr spc="-95" dirty="0"/>
              <a:t> </a:t>
            </a:r>
            <a:r>
              <a:rPr spc="20" dirty="0"/>
              <a:t>Senior</a:t>
            </a:r>
            <a:r>
              <a:rPr spc="-95" dirty="0"/>
              <a:t> </a:t>
            </a:r>
            <a:r>
              <a:rPr spc="110" dirty="0"/>
              <a:t>Department</a:t>
            </a:r>
            <a:r>
              <a:rPr spc="-95" dirty="0"/>
              <a:t> </a:t>
            </a:r>
            <a:r>
              <a:rPr spc="70" dirty="0"/>
              <a:t>Manager  </a:t>
            </a:r>
            <a:r>
              <a:rPr spc="80" dirty="0"/>
              <a:t>Tony </a:t>
            </a:r>
            <a:r>
              <a:rPr spc="45" dirty="0"/>
              <a:t>Marchiafava </a:t>
            </a:r>
            <a:r>
              <a:rPr spc="300" dirty="0"/>
              <a:t>-</a:t>
            </a:r>
            <a:r>
              <a:rPr spc="-540" dirty="0"/>
              <a:t> </a:t>
            </a:r>
            <a:r>
              <a:rPr spc="65" dirty="0"/>
              <a:t>Project </a:t>
            </a:r>
            <a:r>
              <a:rPr spc="70" dirty="0"/>
              <a:t>Manager</a:t>
            </a:r>
          </a:p>
          <a:p>
            <a:pPr marL="95885" marR="5080">
              <a:lnSpc>
                <a:spcPct val="165400"/>
              </a:lnSpc>
              <a:spcBef>
                <a:spcPts val="5"/>
              </a:spcBef>
            </a:pPr>
            <a:r>
              <a:rPr spc="130" dirty="0"/>
              <a:t>Teddy </a:t>
            </a:r>
            <a:r>
              <a:rPr spc="100" dirty="0"/>
              <a:t>Williams </a:t>
            </a:r>
            <a:r>
              <a:rPr spc="300" dirty="0"/>
              <a:t>- </a:t>
            </a:r>
            <a:r>
              <a:rPr spc="15" dirty="0"/>
              <a:t>Business </a:t>
            </a:r>
            <a:r>
              <a:rPr spc="125" dirty="0"/>
              <a:t>Development </a:t>
            </a:r>
            <a:r>
              <a:rPr spc="70" dirty="0"/>
              <a:t>Manager  </a:t>
            </a:r>
            <a:r>
              <a:rPr spc="5" dirty="0"/>
              <a:t>Krista</a:t>
            </a:r>
            <a:r>
              <a:rPr spc="-90" dirty="0"/>
              <a:t> </a:t>
            </a:r>
            <a:r>
              <a:rPr spc="40" dirty="0"/>
              <a:t>Gnatt</a:t>
            </a:r>
            <a:r>
              <a:rPr spc="-90" dirty="0"/>
              <a:t> </a:t>
            </a:r>
            <a:r>
              <a:rPr spc="300" dirty="0"/>
              <a:t>-</a:t>
            </a:r>
            <a:r>
              <a:rPr spc="-90" dirty="0"/>
              <a:t> </a:t>
            </a:r>
            <a:r>
              <a:rPr spc="45" dirty="0"/>
              <a:t>Regional</a:t>
            </a:r>
            <a:r>
              <a:rPr spc="-90" dirty="0"/>
              <a:t> </a:t>
            </a:r>
            <a:r>
              <a:rPr spc="15" dirty="0"/>
              <a:t>Business</a:t>
            </a:r>
            <a:r>
              <a:rPr spc="-90" dirty="0"/>
              <a:t> </a:t>
            </a:r>
            <a:r>
              <a:rPr spc="125" dirty="0"/>
              <a:t>Development</a:t>
            </a:r>
            <a:r>
              <a:rPr spc="-90" dirty="0"/>
              <a:t> </a:t>
            </a:r>
            <a:r>
              <a:rPr spc="70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4170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00" y="1911683"/>
            <a:ext cx="10655935" cy="44754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pc="-140" dirty="0"/>
              <a:t>ESSENTIAL </a:t>
            </a:r>
            <a:r>
              <a:rPr spc="-135" dirty="0"/>
              <a:t>ELEMENTS</a:t>
            </a:r>
            <a:r>
              <a:rPr spc="-30" dirty="0"/>
              <a:t> </a:t>
            </a:r>
            <a:r>
              <a:rPr spc="-145" dirty="0"/>
              <a:t>FOR</a:t>
            </a:r>
          </a:p>
          <a:p>
            <a:pPr marL="12700" marR="5080">
              <a:lnSpc>
                <a:spcPts val="14780"/>
              </a:lnSpc>
              <a:spcBef>
                <a:spcPts val="250"/>
              </a:spcBef>
            </a:pPr>
            <a:r>
              <a:rPr sz="10550" spc="480" dirty="0">
                <a:solidFill>
                  <a:srgbClr val="128FF8"/>
                </a:solidFill>
                <a:latin typeface="Arial"/>
                <a:cs typeface="Arial"/>
              </a:rPr>
              <a:t>Parking</a:t>
            </a:r>
            <a:r>
              <a:rPr sz="10550" spc="-280" dirty="0">
                <a:solidFill>
                  <a:srgbClr val="128FF8"/>
                </a:solidFill>
                <a:latin typeface="Arial"/>
                <a:cs typeface="Arial"/>
              </a:rPr>
              <a:t> </a:t>
            </a:r>
            <a:r>
              <a:rPr sz="10550" spc="415" dirty="0">
                <a:solidFill>
                  <a:srgbClr val="128FF8"/>
                </a:solidFill>
                <a:latin typeface="Arial"/>
                <a:cs typeface="Arial"/>
              </a:rPr>
              <a:t>Garage  </a:t>
            </a:r>
            <a:r>
              <a:rPr sz="10550" spc="700" dirty="0">
                <a:solidFill>
                  <a:srgbClr val="128FF8"/>
                </a:solidFill>
                <a:latin typeface="Arial"/>
                <a:cs typeface="Arial"/>
              </a:rPr>
              <a:t>Maintenance</a:t>
            </a:r>
            <a:endParaRPr sz="105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7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450" y="2123805"/>
            <a:ext cx="7444740" cy="430276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2265"/>
              </a:spcBef>
            </a:pPr>
            <a:r>
              <a:rPr spc="-50" dirty="0"/>
              <a:t>Parking  </a:t>
            </a:r>
            <a:r>
              <a:rPr spc="85" dirty="0"/>
              <a:t>Garage  I</a:t>
            </a:r>
            <a:r>
              <a:rPr spc="-70" dirty="0"/>
              <a:t>n</a:t>
            </a:r>
            <a:r>
              <a:rPr spc="-625" dirty="0"/>
              <a:t>s</a:t>
            </a:r>
            <a:r>
              <a:rPr spc="245" dirty="0"/>
              <a:t>p</a:t>
            </a:r>
            <a:r>
              <a:rPr spc="455" dirty="0"/>
              <a:t>e</a:t>
            </a:r>
            <a:r>
              <a:rPr spc="85" dirty="0"/>
              <a:t>c</a:t>
            </a:r>
            <a:r>
              <a:rPr spc="535" dirty="0"/>
              <a:t>t</a:t>
            </a:r>
            <a:r>
              <a:rPr spc="-245" dirty="0"/>
              <a:t>i</a:t>
            </a:r>
            <a:r>
              <a:rPr spc="-50" dirty="0"/>
              <a:t>o</a:t>
            </a:r>
            <a:r>
              <a:rPr spc="-70" dirty="0"/>
              <a:t>n</a:t>
            </a:r>
            <a:r>
              <a:rPr spc="-62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439150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8001" y="0"/>
                </a:lnTo>
                <a:lnTo>
                  <a:pt x="18288001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7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425" y="1441100"/>
            <a:ext cx="739965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5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Don't just </a:t>
            </a:r>
            <a:r>
              <a:rPr kumimoji="0" sz="4500" b="0" i="0" u="none" strike="noStrike" kern="1200" cap="none" spc="3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react </a:t>
            </a:r>
            <a:r>
              <a:rPr kumimoji="0" sz="4500" b="0" i="0" u="none" strike="noStrike" kern="1200" cap="none" spc="3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4500" b="0" i="0" u="none" strike="noStrike" kern="1200" cap="none" spc="-7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4500" b="0" i="0" u="none" strike="noStrike" kern="1200" cap="none" spc="4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problems</a:t>
            </a:r>
            <a:endParaRPr kumimoji="0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9425" y="2445702"/>
            <a:ext cx="7290434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67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1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Prevent </a:t>
            </a:r>
            <a:r>
              <a:rPr kumimoji="0" sz="6000" b="1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</a:t>
            </a:r>
            <a:r>
              <a:rPr kumimoji="0" sz="6000" b="1" i="0" u="none" strike="noStrike" kern="1200" cap="none" spc="-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 </a:t>
            </a:r>
            <a:r>
              <a:rPr kumimoji="0" sz="60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Ever</a:t>
            </a:r>
            <a:r>
              <a:rPr kumimoji="0" sz="6000" b="1" i="0" u="none" strike="noStrike" kern="1200" cap="none" spc="-2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0" b="1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Happening</a:t>
            </a:r>
            <a:endParaRPr kumimoji="0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65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1793" y="731964"/>
            <a:ext cx="1066546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THE </a:t>
            </a:r>
            <a:r>
              <a:rPr spc="-120" dirty="0"/>
              <a:t>KEYS </a:t>
            </a:r>
            <a:r>
              <a:rPr spc="80" dirty="0"/>
              <a:t>TO </a:t>
            </a:r>
            <a:r>
              <a:rPr spc="315" dirty="0"/>
              <a:t>AN </a:t>
            </a:r>
            <a:r>
              <a:rPr spc="-75" dirty="0"/>
              <a:t>EFFECTIVE</a:t>
            </a:r>
            <a:r>
              <a:rPr spc="-80" dirty="0"/>
              <a:t> </a:t>
            </a:r>
            <a:r>
              <a:rPr spc="165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014" y="8274583"/>
            <a:ext cx="350774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157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1" i="0" u="none" strike="noStrike" kern="1200" cap="none" spc="20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KNOW 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THE </a:t>
            </a:r>
            <a:r>
              <a:rPr kumimoji="0" sz="3400" b="1" i="0" u="none" strike="noStrike" kern="1200" cap="none" spc="-7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AGE  </a:t>
            </a:r>
            <a:r>
              <a:rPr kumimoji="0" sz="3400" b="1" i="0" u="none" strike="noStrike" kern="1200" cap="none" spc="-1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OF EACH  </a:t>
            </a:r>
            <a:r>
              <a:rPr kumimoji="0" sz="3400" b="1" i="0" u="none" strike="noStrike" kern="1200" cap="none" spc="13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COMPONENT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5514" y="8284108"/>
            <a:ext cx="3999865" cy="1797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07645" algn="ctr" defTabSz="914400" rtl="0" eaLnBrk="1" fontAlgn="auto" latinLnBrk="0" hangingPunct="1">
              <a:lnSpc>
                <a:spcPct val="1157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4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COMPARE WITH TYPICAL USEFUL LIFE EXPECTANCY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81744" y="8274583"/>
            <a:ext cx="3642995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157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1" i="0" u="none" strike="noStrike" kern="1200" cap="none" spc="5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DETERMINE 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THE  </a:t>
            </a:r>
            <a:r>
              <a:rPr kumimoji="0" sz="3400" b="1" i="0" u="none" strike="noStrike" kern="120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CURRENT  </a:t>
            </a:r>
            <a:r>
              <a:rPr kumimoji="0" sz="3400" b="1" i="0" u="none" strike="noStrike" kern="1200" cap="none" spc="19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CONDITION</a:t>
            </a:r>
            <a:endParaRPr kumimoji="0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996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39150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8000" y="0"/>
                </a:lnTo>
                <a:lnTo>
                  <a:pt x="18288000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2485" marR="615950">
              <a:lnSpc>
                <a:spcPct val="115700"/>
              </a:lnSpc>
              <a:spcBef>
                <a:spcPts val="95"/>
              </a:spcBef>
            </a:pPr>
            <a:r>
              <a:rPr spc="120" dirty="0"/>
              <a:t>Garage </a:t>
            </a:r>
            <a:r>
              <a:rPr spc="215" dirty="0"/>
              <a:t>inspections </a:t>
            </a:r>
            <a:r>
              <a:rPr spc="229" dirty="0"/>
              <a:t>are  </a:t>
            </a:r>
            <a:r>
              <a:rPr spc="240" dirty="0"/>
              <a:t>all</a:t>
            </a:r>
            <a:r>
              <a:rPr spc="-75" dirty="0"/>
              <a:t> </a:t>
            </a:r>
            <a:r>
              <a:rPr spc="300" dirty="0"/>
              <a:t>about</a:t>
            </a:r>
            <a:r>
              <a:rPr spc="-75" dirty="0"/>
              <a:t> </a:t>
            </a:r>
            <a:r>
              <a:rPr spc="290" dirty="0"/>
              <a:t>determining</a:t>
            </a:r>
            <a:r>
              <a:rPr spc="-75" dirty="0"/>
              <a:t> </a:t>
            </a:r>
            <a:r>
              <a:rPr spc="330" dirty="0"/>
              <a:t>the</a:t>
            </a:r>
          </a:p>
          <a:p>
            <a:pPr marL="8452485">
              <a:lnSpc>
                <a:spcPct val="100000"/>
              </a:lnSpc>
              <a:spcBef>
                <a:spcPts val="680"/>
              </a:spcBef>
            </a:pPr>
            <a:r>
              <a:rPr sz="5250" spc="350" dirty="0">
                <a:solidFill>
                  <a:srgbClr val="128FF8"/>
                </a:solidFill>
                <a:latin typeface="Arial"/>
                <a:cs typeface="Arial"/>
              </a:rPr>
              <a:t>current</a:t>
            </a:r>
            <a:r>
              <a:rPr sz="5250" spc="-165" dirty="0">
                <a:solidFill>
                  <a:srgbClr val="128FF8"/>
                </a:solidFill>
                <a:latin typeface="Arial"/>
                <a:cs typeface="Arial"/>
              </a:rPr>
              <a:t> </a:t>
            </a:r>
            <a:r>
              <a:rPr sz="5250" spc="250" dirty="0">
                <a:solidFill>
                  <a:srgbClr val="128FF8"/>
                </a:solidFill>
                <a:latin typeface="Arial"/>
                <a:cs typeface="Arial"/>
              </a:rPr>
              <a:t>condition</a:t>
            </a:r>
            <a:endParaRPr sz="5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400" y="3435102"/>
            <a:ext cx="6793230" cy="2103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57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50" b="1" i="0" u="none" strike="noStrike" kern="1200" cap="none" spc="29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of</a:t>
            </a:r>
            <a:r>
              <a:rPr kumimoji="0" sz="3350" b="1" i="0" u="none" strike="noStrike" kern="1200" cap="none" spc="-7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33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the</a:t>
            </a:r>
            <a:r>
              <a:rPr kumimoji="0" sz="3350" b="1" i="0" u="none" strike="noStrike" kern="1200" cap="none" spc="-7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315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major</a:t>
            </a:r>
            <a:r>
              <a:rPr kumimoji="0" sz="3350" b="1" i="0" u="none" strike="noStrike" kern="1200" cap="none" spc="-65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254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components</a:t>
            </a:r>
            <a:r>
              <a:rPr kumimoji="0" sz="3350" b="1" i="0" u="none" strike="noStrike" kern="1200" cap="none" spc="-7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29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of</a:t>
            </a:r>
            <a:r>
              <a:rPr kumimoji="0" sz="3350" b="1" i="0" u="none" strike="noStrike" kern="1200" cap="none" spc="-65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33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the  </a:t>
            </a:r>
            <a:r>
              <a:rPr kumimoji="0" sz="3350" b="1" i="0" u="none" strike="noStrike" kern="1200" cap="none" spc="15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garage</a:t>
            </a:r>
            <a:r>
              <a:rPr kumimoji="0" sz="3350" b="1" i="0" u="none" strike="noStrike" kern="1200" cap="none" spc="-65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254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and</a:t>
            </a:r>
            <a:r>
              <a:rPr kumimoji="0" sz="3350" b="1" i="0" u="none" strike="noStrike" kern="1200" cap="none" spc="-6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325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if</a:t>
            </a:r>
            <a:r>
              <a:rPr kumimoji="0" sz="3350" b="1" i="0" u="none" strike="noStrike" kern="1200" cap="none" spc="-6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30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there</a:t>
            </a:r>
            <a:r>
              <a:rPr kumimoji="0" sz="3350" b="1" i="0" u="none" strike="noStrike" kern="1200" cap="none" spc="-65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229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are</a:t>
            </a:r>
            <a:r>
              <a:rPr kumimoji="0" sz="3350" b="1" i="0" u="none" strike="noStrike" kern="1200" cap="none" spc="-6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</a:t>
            </a:r>
            <a:r>
              <a:rPr kumimoji="0" sz="3350" b="1" i="0" u="none" strike="noStrike" kern="1200" cap="none" spc="245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any</a:t>
            </a:r>
            <a:endParaRPr kumimoji="0" sz="3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50" b="1" i="0" u="none" strike="noStrike" kern="1200" cap="none" spc="345" normalizeH="0" baseline="0" noProof="0" dirty="0">
                <a:ln>
                  <a:noFill/>
                </a:ln>
                <a:solidFill>
                  <a:srgbClr val="128F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warning</a:t>
            </a:r>
            <a:r>
              <a:rPr kumimoji="0" sz="5250" b="1" i="0" u="none" strike="noStrike" kern="1200" cap="none" spc="-100" normalizeH="0" baseline="0" noProof="0" dirty="0">
                <a:ln>
                  <a:noFill/>
                </a:ln>
                <a:solidFill>
                  <a:srgbClr val="128F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5250" b="1" i="0" u="none" strike="noStrike" kern="1200" cap="none" spc="70" normalizeH="0" baseline="0" noProof="0" dirty="0">
                <a:ln>
                  <a:noFill/>
                </a:ln>
                <a:solidFill>
                  <a:srgbClr val="128FF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signs.</a:t>
            </a:r>
            <a:endParaRPr kumimoji="0" sz="5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940" y="1009650"/>
            <a:ext cx="6115050" cy="6134100"/>
          </a:xfrm>
          <a:custGeom>
            <a:avLst/>
            <a:gdLst/>
            <a:ahLst/>
            <a:cxnLst/>
            <a:rect l="l" t="t" r="r" b="b"/>
            <a:pathLst>
              <a:path w="6115050" h="6134100">
                <a:moveTo>
                  <a:pt x="2775234" y="12700"/>
                </a:moveTo>
                <a:lnTo>
                  <a:pt x="2201550" y="12700"/>
                </a:lnTo>
                <a:lnTo>
                  <a:pt x="2248740" y="0"/>
                </a:lnTo>
                <a:lnTo>
                  <a:pt x="2728043" y="0"/>
                </a:lnTo>
                <a:lnTo>
                  <a:pt x="2775234" y="12700"/>
                </a:lnTo>
                <a:close/>
              </a:path>
              <a:path w="6115050" h="6134100">
                <a:moveTo>
                  <a:pt x="2868808" y="25400"/>
                </a:moveTo>
                <a:lnTo>
                  <a:pt x="2107977" y="25400"/>
                </a:lnTo>
                <a:lnTo>
                  <a:pt x="2154626" y="12700"/>
                </a:lnTo>
                <a:lnTo>
                  <a:pt x="2822158" y="12700"/>
                </a:lnTo>
                <a:lnTo>
                  <a:pt x="2868808" y="25400"/>
                </a:lnTo>
                <a:close/>
              </a:path>
              <a:path w="6115050" h="6134100">
                <a:moveTo>
                  <a:pt x="3052497" y="63500"/>
                </a:moveTo>
                <a:lnTo>
                  <a:pt x="1924292" y="63500"/>
                </a:lnTo>
                <a:lnTo>
                  <a:pt x="2061611" y="25400"/>
                </a:lnTo>
                <a:lnTo>
                  <a:pt x="2915176" y="25400"/>
                </a:lnTo>
                <a:lnTo>
                  <a:pt x="3052497" y="63500"/>
                </a:lnTo>
                <a:close/>
              </a:path>
              <a:path w="6115050" h="6134100">
                <a:moveTo>
                  <a:pt x="2954062" y="4953000"/>
                </a:moveTo>
                <a:lnTo>
                  <a:pt x="2015527" y="4953000"/>
                </a:lnTo>
                <a:lnTo>
                  <a:pt x="1615332" y="4838700"/>
                </a:lnTo>
                <a:lnTo>
                  <a:pt x="1572628" y="4813300"/>
                </a:lnTo>
                <a:lnTo>
                  <a:pt x="1488376" y="4787900"/>
                </a:lnTo>
                <a:lnTo>
                  <a:pt x="1446846" y="4762500"/>
                </a:lnTo>
                <a:lnTo>
                  <a:pt x="1405723" y="4749800"/>
                </a:lnTo>
                <a:lnTo>
                  <a:pt x="1324736" y="4699000"/>
                </a:lnTo>
                <a:lnTo>
                  <a:pt x="1284887" y="4686300"/>
                </a:lnTo>
                <a:lnTo>
                  <a:pt x="1206522" y="4635500"/>
                </a:lnTo>
                <a:lnTo>
                  <a:pt x="1129990" y="4584700"/>
                </a:lnTo>
                <a:lnTo>
                  <a:pt x="1055356" y="4533900"/>
                </a:lnTo>
                <a:lnTo>
                  <a:pt x="982688" y="4483100"/>
                </a:lnTo>
                <a:lnTo>
                  <a:pt x="947112" y="4457700"/>
                </a:lnTo>
                <a:lnTo>
                  <a:pt x="912052" y="4432300"/>
                </a:lnTo>
                <a:lnTo>
                  <a:pt x="877517" y="4394200"/>
                </a:lnTo>
                <a:lnTo>
                  <a:pt x="843515" y="4368800"/>
                </a:lnTo>
                <a:lnTo>
                  <a:pt x="810055" y="4343400"/>
                </a:lnTo>
                <a:lnTo>
                  <a:pt x="777144" y="4305300"/>
                </a:lnTo>
                <a:lnTo>
                  <a:pt x="744791" y="4279900"/>
                </a:lnTo>
                <a:lnTo>
                  <a:pt x="713005" y="4241800"/>
                </a:lnTo>
                <a:lnTo>
                  <a:pt x="681794" y="4216400"/>
                </a:lnTo>
                <a:lnTo>
                  <a:pt x="651166" y="4178300"/>
                </a:lnTo>
                <a:lnTo>
                  <a:pt x="621129" y="4140200"/>
                </a:lnTo>
                <a:lnTo>
                  <a:pt x="591693" y="4114800"/>
                </a:lnTo>
                <a:lnTo>
                  <a:pt x="562864" y="4076700"/>
                </a:lnTo>
                <a:lnTo>
                  <a:pt x="534652" y="4038600"/>
                </a:lnTo>
                <a:lnTo>
                  <a:pt x="507065" y="4000500"/>
                </a:lnTo>
                <a:lnTo>
                  <a:pt x="480111" y="3975100"/>
                </a:lnTo>
                <a:lnTo>
                  <a:pt x="453798" y="3937000"/>
                </a:lnTo>
                <a:lnTo>
                  <a:pt x="428136" y="3898900"/>
                </a:lnTo>
                <a:lnTo>
                  <a:pt x="403132" y="3860800"/>
                </a:lnTo>
                <a:lnTo>
                  <a:pt x="378794" y="3822700"/>
                </a:lnTo>
                <a:lnTo>
                  <a:pt x="355131" y="3784600"/>
                </a:lnTo>
                <a:lnTo>
                  <a:pt x="332152" y="3746500"/>
                </a:lnTo>
                <a:lnTo>
                  <a:pt x="309864" y="3708400"/>
                </a:lnTo>
                <a:lnTo>
                  <a:pt x="288276" y="3657600"/>
                </a:lnTo>
                <a:lnTo>
                  <a:pt x="267396" y="3619500"/>
                </a:lnTo>
                <a:lnTo>
                  <a:pt x="247233" y="3581400"/>
                </a:lnTo>
                <a:lnTo>
                  <a:pt x="227795" y="3543300"/>
                </a:lnTo>
                <a:lnTo>
                  <a:pt x="209090" y="3492500"/>
                </a:lnTo>
                <a:lnTo>
                  <a:pt x="191127" y="3454400"/>
                </a:lnTo>
                <a:lnTo>
                  <a:pt x="173914" y="3416300"/>
                </a:lnTo>
                <a:lnTo>
                  <a:pt x="157459" y="3365500"/>
                </a:lnTo>
                <a:lnTo>
                  <a:pt x="141771" y="3327400"/>
                </a:lnTo>
                <a:lnTo>
                  <a:pt x="126858" y="3289300"/>
                </a:lnTo>
                <a:lnTo>
                  <a:pt x="112729" y="3238500"/>
                </a:lnTo>
                <a:lnTo>
                  <a:pt x="99391" y="3200400"/>
                </a:lnTo>
                <a:lnTo>
                  <a:pt x="86853" y="3149600"/>
                </a:lnTo>
                <a:lnTo>
                  <a:pt x="75123" y="3111500"/>
                </a:lnTo>
                <a:lnTo>
                  <a:pt x="64210" y="3060700"/>
                </a:lnTo>
                <a:lnTo>
                  <a:pt x="54123" y="3009900"/>
                </a:lnTo>
                <a:lnTo>
                  <a:pt x="44869" y="2971800"/>
                </a:lnTo>
                <a:lnTo>
                  <a:pt x="36456" y="2921000"/>
                </a:lnTo>
                <a:lnTo>
                  <a:pt x="28894" y="2870200"/>
                </a:lnTo>
                <a:lnTo>
                  <a:pt x="22190" y="2832100"/>
                </a:lnTo>
                <a:lnTo>
                  <a:pt x="16353" y="2781300"/>
                </a:lnTo>
                <a:lnTo>
                  <a:pt x="11391" y="2730500"/>
                </a:lnTo>
                <a:lnTo>
                  <a:pt x="7312" y="2692400"/>
                </a:lnTo>
                <a:lnTo>
                  <a:pt x="4125" y="2641600"/>
                </a:lnTo>
                <a:lnTo>
                  <a:pt x="1839" y="2590800"/>
                </a:lnTo>
                <a:lnTo>
                  <a:pt x="461" y="2540000"/>
                </a:lnTo>
                <a:lnTo>
                  <a:pt x="0" y="2489200"/>
                </a:lnTo>
                <a:lnTo>
                  <a:pt x="461" y="2451100"/>
                </a:lnTo>
                <a:lnTo>
                  <a:pt x="1839" y="2400300"/>
                </a:lnTo>
                <a:lnTo>
                  <a:pt x="4125" y="2349500"/>
                </a:lnTo>
                <a:lnTo>
                  <a:pt x="7312" y="2298700"/>
                </a:lnTo>
                <a:lnTo>
                  <a:pt x="11391" y="2247900"/>
                </a:lnTo>
                <a:lnTo>
                  <a:pt x="16353" y="2209800"/>
                </a:lnTo>
                <a:lnTo>
                  <a:pt x="22190" y="2159000"/>
                </a:lnTo>
                <a:lnTo>
                  <a:pt x="28894" y="2108200"/>
                </a:lnTo>
                <a:lnTo>
                  <a:pt x="36456" y="2070100"/>
                </a:lnTo>
                <a:lnTo>
                  <a:pt x="44869" y="2019300"/>
                </a:lnTo>
                <a:lnTo>
                  <a:pt x="54123" y="1968500"/>
                </a:lnTo>
                <a:lnTo>
                  <a:pt x="64210" y="1930400"/>
                </a:lnTo>
                <a:lnTo>
                  <a:pt x="75123" y="1879600"/>
                </a:lnTo>
                <a:lnTo>
                  <a:pt x="86853" y="1841500"/>
                </a:lnTo>
                <a:lnTo>
                  <a:pt x="99391" y="1790700"/>
                </a:lnTo>
                <a:lnTo>
                  <a:pt x="112729" y="1752600"/>
                </a:lnTo>
                <a:lnTo>
                  <a:pt x="126858" y="1701800"/>
                </a:lnTo>
                <a:lnTo>
                  <a:pt x="141771" y="1663700"/>
                </a:lnTo>
                <a:lnTo>
                  <a:pt x="157459" y="1612900"/>
                </a:lnTo>
                <a:lnTo>
                  <a:pt x="173914" y="1574800"/>
                </a:lnTo>
                <a:lnTo>
                  <a:pt x="191127" y="1536700"/>
                </a:lnTo>
                <a:lnTo>
                  <a:pt x="209090" y="1485900"/>
                </a:lnTo>
                <a:lnTo>
                  <a:pt x="227795" y="1447800"/>
                </a:lnTo>
                <a:lnTo>
                  <a:pt x="247233" y="1409700"/>
                </a:lnTo>
                <a:lnTo>
                  <a:pt x="267396" y="1358900"/>
                </a:lnTo>
                <a:lnTo>
                  <a:pt x="288276" y="1320800"/>
                </a:lnTo>
                <a:lnTo>
                  <a:pt x="309864" y="1282700"/>
                </a:lnTo>
                <a:lnTo>
                  <a:pt x="332152" y="1244600"/>
                </a:lnTo>
                <a:lnTo>
                  <a:pt x="355132" y="1206500"/>
                </a:lnTo>
                <a:lnTo>
                  <a:pt x="378795" y="1168400"/>
                </a:lnTo>
                <a:lnTo>
                  <a:pt x="403132" y="1130300"/>
                </a:lnTo>
                <a:lnTo>
                  <a:pt x="428137" y="1092200"/>
                </a:lnTo>
                <a:lnTo>
                  <a:pt x="453799" y="1054100"/>
                </a:lnTo>
                <a:lnTo>
                  <a:pt x="480112" y="1016000"/>
                </a:lnTo>
                <a:lnTo>
                  <a:pt x="507066" y="977900"/>
                </a:lnTo>
                <a:lnTo>
                  <a:pt x="534653" y="939800"/>
                </a:lnTo>
                <a:lnTo>
                  <a:pt x="562865" y="914400"/>
                </a:lnTo>
                <a:lnTo>
                  <a:pt x="591694" y="876300"/>
                </a:lnTo>
                <a:lnTo>
                  <a:pt x="621131" y="838200"/>
                </a:lnTo>
                <a:lnTo>
                  <a:pt x="651167" y="812800"/>
                </a:lnTo>
                <a:lnTo>
                  <a:pt x="681795" y="774700"/>
                </a:lnTo>
                <a:lnTo>
                  <a:pt x="713007" y="736600"/>
                </a:lnTo>
                <a:lnTo>
                  <a:pt x="744793" y="711200"/>
                </a:lnTo>
                <a:lnTo>
                  <a:pt x="777146" y="673100"/>
                </a:lnTo>
                <a:lnTo>
                  <a:pt x="810056" y="647700"/>
                </a:lnTo>
                <a:lnTo>
                  <a:pt x="843517" y="622300"/>
                </a:lnTo>
                <a:lnTo>
                  <a:pt x="877519" y="584200"/>
                </a:lnTo>
                <a:lnTo>
                  <a:pt x="912054" y="558800"/>
                </a:lnTo>
                <a:lnTo>
                  <a:pt x="947114" y="533400"/>
                </a:lnTo>
                <a:lnTo>
                  <a:pt x="982690" y="508000"/>
                </a:lnTo>
                <a:lnTo>
                  <a:pt x="1018775" y="469900"/>
                </a:lnTo>
                <a:lnTo>
                  <a:pt x="1092434" y="419100"/>
                </a:lnTo>
                <a:lnTo>
                  <a:pt x="1168026" y="368300"/>
                </a:lnTo>
                <a:lnTo>
                  <a:pt x="1206526" y="355600"/>
                </a:lnTo>
                <a:lnTo>
                  <a:pt x="1245484" y="330200"/>
                </a:lnTo>
                <a:lnTo>
                  <a:pt x="1324740" y="279400"/>
                </a:lnTo>
                <a:lnTo>
                  <a:pt x="1365022" y="266700"/>
                </a:lnTo>
                <a:lnTo>
                  <a:pt x="1405728" y="241300"/>
                </a:lnTo>
                <a:lnTo>
                  <a:pt x="1446851" y="228600"/>
                </a:lnTo>
                <a:lnTo>
                  <a:pt x="1488381" y="203200"/>
                </a:lnTo>
                <a:lnTo>
                  <a:pt x="1530312" y="190500"/>
                </a:lnTo>
                <a:lnTo>
                  <a:pt x="1572633" y="165100"/>
                </a:lnTo>
                <a:lnTo>
                  <a:pt x="1701863" y="127000"/>
                </a:lnTo>
                <a:lnTo>
                  <a:pt x="1745666" y="101600"/>
                </a:lnTo>
                <a:lnTo>
                  <a:pt x="1879140" y="63500"/>
                </a:lnTo>
                <a:lnTo>
                  <a:pt x="3097649" y="63500"/>
                </a:lnTo>
                <a:lnTo>
                  <a:pt x="3231126" y="101600"/>
                </a:lnTo>
                <a:lnTo>
                  <a:pt x="3274931" y="127000"/>
                </a:lnTo>
                <a:lnTo>
                  <a:pt x="3404163" y="165100"/>
                </a:lnTo>
                <a:lnTo>
                  <a:pt x="3446485" y="190500"/>
                </a:lnTo>
                <a:lnTo>
                  <a:pt x="3488417" y="203200"/>
                </a:lnTo>
                <a:lnTo>
                  <a:pt x="3529949" y="228600"/>
                </a:lnTo>
                <a:lnTo>
                  <a:pt x="3571072" y="241300"/>
                </a:lnTo>
                <a:lnTo>
                  <a:pt x="3611780" y="266700"/>
                </a:lnTo>
                <a:lnTo>
                  <a:pt x="3652063" y="279400"/>
                </a:lnTo>
                <a:lnTo>
                  <a:pt x="3731321" y="330200"/>
                </a:lnTo>
                <a:lnTo>
                  <a:pt x="3770280" y="355600"/>
                </a:lnTo>
                <a:lnTo>
                  <a:pt x="3808781" y="368300"/>
                </a:lnTo>
                <a:lnTo>
                  <a:pt x="3884375" y="419100"/>
                </a:lnTo>
                <a:lnTo>
                  <a:pt x="3958037" y="469900"/>
                </a:lnTo>
                <a:lnTo>
                  <a:pt x="3994123" y="508000"/>
                </a:lnTo>
                <a:lnTo>
                  <a:pt x="4029700" y="533400"/>
                </a:lnTo>
                <a:lnTo>
                  <a:pt x="4064761" y="558800"/>
                </a:lnTo>
                <a:lnTo>
                  <a:pt x="4099298" y="584200"/>
                </a:lnTo>
                <a:lnTo>
                  <a:pt x="4133301" y="622300"/>
                </a:lnTo>
                <a:lnTo>
                  <a:pt x="4166763" y="647700"/>
                </a:lnTo>
                <a:lnTo>
                  <a:pt x="4199675" y="673100"/>
                </a:lnTo>
                <a:lnTo>
                  <a:pt x="4232028" y="711200"/>
                </a:lnTo>
                <a:lnTo>
                  <a:pt x="4263816" y="736600"/>
                </a:lnTo>
                <a:lnTo>
                  <a:pt x="4284624" y="762000"/>
                </a:lnTo>
                <a:lnTo>
                  <a:pt x="2392279" y="762000"/>
                </a:lnTo>
                <a:lnTo>
                  <a:pt x="2344732" y="774700"/>
                </a:lnTo>
                <a:lnTo>
                  <a:pt x="2250744" y="774700"/>
                </a:lnTo>
                <a:lnTo>
                  <a:pt x="2158344" y="800100"/>
                </a:lnTo>
                <a:lnTo>
                  <a:pt x="2112782" y="800100"/>
                </a:lnTo>
                <a:lnTo>
                  <a:pt x="1892052" y="863600"/>
                </a:lnTo>
                <a:lnTo>
                  <a:pt x="1849442" y="889000"/>
                </a:lnTo>
                <a:lnTo>
                  <a:pt x="1807385" y="901700"/>
                </a:lnTo>
                <a:lnTo>
                  <a:pt x="1765898" y="927100"/>
                </a:lnTo>
                <a:lnTo>
                  <a:pt x="1724997" y="939800"/>
                </a:lnTo>
                <a:lnTo>
                  <a:pt x="1645025" y="990600"/>
                </a:lnTo>
                <a:lnTo>
                  <a:pt x="1605989" y="1003300"/>
                </a:lnTo>
                <a:lnTo>
                  <a:pt x="1567608" y="1028700"/>
                </a:lnTo>
                <a:lnTo>
                  <a:pt x="1529901" y="1054100"/>
                </a:lnTo>
                <a:lnTo>
                  <a:pt x="1492884" y="1079500"/>
                </a:lnTo>
                <a:lnTo>
                  <a:pt x="1456575" y="1104900"/>
                </a:lnTo>
                <a:lnTo>
                  <a:pt x="1420991" y="1130300"/>
                </a:lnTo>
                <a:lnTo>
                  <a:pt x="1386150" y="1168400"/>
                </a:lnTo>
                <a:lnTo>
                  <a:pt x="1352067" y="1193800"/>
                </a:lnTo>
                <a:lnTo>
                  <a:pt x="1318762" y="1219200"/>
                </a:lnTo>
                <a:lnTo>
                  <a:pt x="1286251" y="1257300"/>
                </a:lnTo>
                <a:lnTo>
                  <a:pt x="1254551" y="1282700"/>
                </a:lnTo>
                <a:lnTo>
                  <a:pt x="1223680" y="1320800"/>
                </a:lnTo>
                <a:lnTo>
                  <a:pt x="1193654" y="1346200"/>
                </a:lnTo>
                <a:lnTo>
                  <a:pt x="1164492" y="1384300"/>
                </a:lnTo>
                <a:lnTo>
                  <a:pt x="1136210" y="1422400"/>
                </a:lnTo>
                <a:lnTo>
                  <a:pt x="1108826" y="1460500"/>
                </a:lnTo>
                <a:lnTo>
                  <a:pt x="1082356" y="1498600"/>
                </a:lnTo>
                <a:lnTo>
                  <a:pt x="1056819" y="1536700"/>
                </a:lnTo>
                <a:lnTo>
                  <a:pt x="1032231" y="1574800"/>
                </a:lnTo>
                <a:lnTo>
                  <a:pt x="1008610" y="1612900"/>
                </a:lnTo>
                <a:lnTo>
                  <a:pt x="985973" y="1651000"/>
                </a:lnTo>
                <a:lnTo>
                  <a:pt x="964337" y="1689100"/>
                </a:lnTo>
                <a:lnTo>
                  <a:pt x="943720" y="1727200"/>
                </a:lnTo>
                <a:lnTo>
                  <a:pt x="924138" y="1765300"/>
                </a:lnTo>
                <a:lnTo>
                  <a:pt x="905609" y="1803400"/>
                </a:lnTo>
                <a:lnTo>
                  <a:pt x="888151" y="1854200"/>
                </a:lnTo>
                <a:lnTo>
                  <a:pt x="871780" y="1892300"/>
                </a:lnTo>
                <a:lnTo>
                  <a:pt x="856514" y="1943100"/>
                </a:lnTo>
                <a:lnTo>
                  <a:pt x="842370" y="1981200"/>
                </a:lnTo>
                <a:lnTo>
                  <a:pt x="829366" y="2032000"/>
                </a:lnTo>
                <a:lnTo>
                  <a:pt x="817518" y="2070100"/>
                </a:lnTo>
                <a:lnTo>
                  <a:pt x="806844" y="2120900"/>
                </a:lnTo>
                <a:lnTo>
                  <a:pt x="797361" y="2159000"/>
                </a:lnTo>
                <a:lnTo>
                  <a:pt x="789086" y="2209800"/>
                </a:lnTo>
                <a:lnTo>
                  <a:pt x="782037" y="2260600"/>
                </a:lnTo>
                <a:lnTo>
                  <a:pt x="776231" y="2298700"/>
                </a:lnTo>
                <a:lnTo>
                  <a:pt x="771685" y="2349500"/>
                </a:lnTo>
                <a:lnTo>
                  <a:pt x="768417" y="2400300"/>
                </a:lnTo>
                <a:lnTo>
                  <a:pt x="766443" y="2451100"/>
                </a:lnTo>
                <a:lnTo>
                  <a:pt x="765782" y="2489200"/>
                </a:lnTo>
                <a:lnTo>
                  <a:pt x="766443" y="2540000"/>
                </a:lnTo>
                <a:lnTo>
                  <a:pt x="768417" y="2590800"/>
                </a:lnTo>
                <a:lnTo>
                  <a:pt x="771685" y="2641600"/>
                </a:lnTo>
                <a:lnTo>
                  <a:pt x="776231" y="2679700"/>
                </a:lnTo>
                <a:lnTo>
                  <a:pt x="782037" y="2730500"/>
                </a:lnTo>
                <a:lnTo>
                  <a:pt x="789086" y="2781300"/>
                </a:lnTo>
                <a:lnTo>
                  <a:pt x="797361" y="2819400"/>
                </a:lnTo>
                <a:lnTo>
                  <a:pt x="806844" y="2870200"/>
                </a:lnTo>
                <a:lnTo>
                  <a:pt x="817518" y="2921000"/>
                </a:lnTo>
                <a:lnTo>
                  <a:pt x="829366" y="2959100"/>
                </a:lnTo>
                <a:lnTo>
                  <a:pt x="842370" y="3009900"/>
                </a:lnTo>
                <a:lnTo>
                  <a:pt x="856514" y="3048000"/>
                </a:lnTo>
                <a:lnTo>
                  <a:pt x="871780" y="3098800"/>
                </a:lnTo>
                <a:lnTo>
                  <a:pt x="888151" y="3136900"/>
                </a:lnTo>
                <a:lnTo>
                  <a:pt x="905609" y="3175000"/>
                </a:lnTo>
                <a:lnTo>
                  <a:pt x="924138" y="3225800"/>
                </a:lnTo>
                <a:lnTo>
                  <a:pt x="943720" y="3263900"/>
                </a:lnTo>
                <a:lnTo>
                  <a:pt x="964337" y="3302000"/>
                </a:lnTo>
                <a:lnTo>
                  <a:pt x="985973" y="3340100"/>
                </a:lnTo>
                <a:lnTo>
                  <a:pt x="1008610" y="3378200"/>
                </a:lnTo>
                <a:lnTo>
                  <a:pt x="1032231" y="3416300"/>
                </a:lnTo>
                <a:lnTo>
                  <a:pt x="1056819" y="3454400"/>
                </a:lnTo>
                <a:lnTo>
                  <a:pt x="1082356" y="3492500"/>
                </a:lnTo>
                <a:lnTo>
                  <a:pt x="1108826" y="3530600"/>
                </a:lnTo>
                <a:lnTo>
                  <a:pt x="1136210" y="3568700"/>
                </a:lnTo>
                <a:lnTo>
                  <a:pt x="1164492" y="3606800"/>
                </a:lnTo>
                <a:lnTo>
                  <a:pt x="1193654" y="3632200"/>
                </a:lnTo>
                <a:lnTo>
                  <a:pt x="1223680" y="3670300"/>
                </a:lnTo>
                <a:lnTo>
                  <a:pt x="1254551" y="3695700"/>
                </a:lnTo>
                <a:lnTo>
                  <a:pt x="1286251" y="3733800"/>
                </a:lnTo>
                <a:lnTo>
                  <a:pt x="1318762" y="3759200"/>
                </a:lnTo>
                <a:lnTo>
                  <a:pt x="1352067" y="3797300"/>
                </a:lnTo>
                <a:lnTo>
                  <a:pt x="1386150" y="3822700"/>
                </a:lnTo>
                <a:lnTo>
                  <a:pt x="1420991" y="3848100"/>
                </a:lnTo>
                <a:lnTo>
                  <a:pt x="1456575" y="3886200"/>
                </a:lnTo>
                <a:lnTo>
                  <a:pt x="1492884" y="3911600"/>
                </a:lnTo>
                <a:lnTo>
                  <a:pt x="1529901" y="3937000"/>
                </a:lnTo>
                <a:lnTo>
                  <a:pt x="1567608" y="3962400"/>
                </a:lnTo>
                <a:lnTo>
                  <a:pt x="1605989" y="3975100"/>
                </a:lnTo>
                <a:lnTo>
                  <a:pt x="1645025" y="4000500"/>
                </a:lnTo>
                <a:lnTo>
                  <a:pt x="1724997" y="4051300"/>
                </a:lnTo>
                <a:lnTo>
                  <a:pt x="1765898" y="4064000"/>
                </a:lnTo>
                <a:lnTo>
                  <a:pt x="1807385" y="4089400"/>
                </a:lnTo>
                <a:lnTo>
                  <a:pt x="1935197" y="4127500"/>
                </a:lnTo>
                <a:lnTo>
                  <a:pt x="1978860" y="4152900"/>
                </a:lnTo>
                <a:lnTo>
                  <a:pt x="2067669" y="4178300"/>
                </a:lnTo>
                <a:lnTo>
                  <a:pt x="2112782" y="4178300"/>
                </a:lnTo>
                <a:lnTo>
                  <a:pt x="2204337" y="4203700"/>
                </a:lnTo>
                <a:lnTo>
                  <a:pt x="2250744" y="4203700"/>
                </a:lnTo>
                <a:lnTo>
                  <a:pt x="2297548" y="4216400"/>
                </a:lnTo>
                <a:lnTo>
                  <a:pt x="2392279" y="4216400"/>
                </a:lnTo>
                <a:lnTo>
                  <a:pt x="2440171" y="4229100"/>
                </a:lnTo>
                <a:lnTo>
                  <a:pt x="5028800" y="4229100"/>
                </a:lnTo>
                <a:lnTo>
                  <a:pt x="5406042" y="4610100"/>
                </a:lnTo>
                <a:lnTo>
                  <a:pt x="3789040" y="4610100"/>
                </a:lnTo>
                <a:lnTo>
                  <a:pt x="3746636" y="4648200"/>
                </a:lnTo>
                <a:lnTo>
                  <a:pt x="3703719" y="4660900"/>
                </a:lnTo>
                <a:lnTo>
                  <a:pt x="3571973" y="4737100"/>
                </a:lnTo>
                <a:lnTo>
                  <a:pt x="3527087" y="4762500"/>
                </a:lnTo>
                <a:lnTo>
                  <a:pt x="3481730" y="4775200"/>
                </a:lnTo>
                <a:lnTo>
                  <a:pt x="3435910" y="4800600"/>
                </a:lnTo>
                <a:lnTo>
                  <a:pt x="3389635" y="4813300"/>
                </a:lnTo>
                <a:lnTo>
                  <a:pt x="3342913" y="4838700"/>
                </a:lnTo>
                <a:lnTo>
                  <a:pt x="3295753" y="4851400"/>
                </a:lnTo>
                <a:lnTo>
                  <a:pt x="3248163" y="4876800"/>
                </a:lnTo>
                <a:lnTo>
                  <a:pt x="2954062" y="4953000"/>
                </a:lnTo>
                <a:close/>
              </a:path>
              <a:path w="6115050" h="6134100">
                <a:moveTo>
                  <a:pt x="5028800" y="4229100"/>
                </a:moveTo>
                <a:lnTo>
                  <a:pt x="2536621" y="4229100"/>
                </a:lnTo>
                <a:lnTo>
                  <a:pt x="2584524" y="4216400"/>
                </a:lnTo>
                <a:lnTo>
                  <a:pt x="2679274" y="4216400"/>
                </a:lnTo>
                <a:lnTo>
                  <a:pt x="2726088" y="4203700"/>
                </a:lnTo>
                <a:lnTo>
                  <a:pt x="2772505" y="4203700"/>
                </a:lnTo>
                <a:lnTo>
                  <a:pt x="2864077" y="4178300"/>
                </a:lnTo>
                <a:lnTo>
                  <a:pt x="2909197" y="4178300"/>
                </a:lnTo>
                <a:lnTo>
                  <a:pt x="2998023" y="4152900"/>
                </a:lnTo>
                <a:lnTo>
                  <a:pt x="3041693" y="4127500"/>
                </a:lnTo>
                <a:lnTo>
                  <a:pt x="3169524" y="4089400"/>
                </a:lnTo>
                <a:lnTo>
                  <a:pt x="3211018" y="4064000"/>
                </a:lnTo>
                <a:lnTo>
                  <a:pt x="3251925" y="4051300"/>
                </a:lnTo>
                <a:lnTo>
                  <a:pt x="3331907" y="4000500"/>
                </a:lnTo>
                <a:lnTo>
                  <a:pt x="3370949" y="3975100"/>
                </a:lnTo>
                <a:lnTo>
                  <a:pt x="3409334" y="3962400"/>
                </a:lnTo>
                <a:lnTo>
                  <a:pt x="3447046" y="3937000"/>
                </a:lnTo>
                <a:lnTo>
                  <a:pt x="3484067" y="3911600"/>
                </a:lnTo>
                <a:lnTo>
                  <a:pt x="3520380" y="3886200"/>
                </a:lnTo>
                <a:lnTo>
                  <a:pt x="3555968" y="3848100"/>
                </a:lnTo>
                <a:lnTo>
                  <a:pt x="3590813" y="3822700"/>
                </a:lnTo>
                <a:lnTo>
                  <a:pt x="3624898" y="3797300"/>
                </a:lnTo>
                <a:lnTo>
                  <a:pt x="3658207" y="3759200"/>
                </a:lnTo>
                <a:lnTo>
                  <a:pt x="3690721" y="3733800"/>
                </a:lnTo>
                <a:lnTo>
                  <a:pt x="3722424" y="3695700"/>
                </a:lnTo>
                <a:lnTo>
                  <a:pt x="3753298" y="3670300"/>
                </a:lnTo>
                <a:lnTo>
                  <a:pt x="3783326" y="3632200"/>
                </a:lnTo>
                <a:lnTo>
                  <a:pt x="3812490" y="3606800"/>
                </a:lnTo>
                <a:lnTo>
                  <a:pt x="3840775" y="3568700"/>
                </a:lnTo>
                <a:lnTo>
                  <a:pt x="3868161" y="3530600"/>
                </a:lnTo>
                <a:lnTo>
                  <a:pt x="3894632" y="3492500"/>
                </a:lnTo>
                <a:lnTo>
                  <a:pt x="3920171" y="3454400"/>
                </a:lnTo>
                <a:lnTo>
                  <a:pt x="3944760" y="3416300"/>
                </a:lnTo>
                <a:lnTo>
                  <a:pt x="3968382" y="3378200"/>
                </a:lnTo>
                <a:lnTo>
                  <a:pt x="3991021" y="3340100"/>
                </a:lnTo>
                <a:lnTo>
                  <a:pt x="4012658" y="3302000"/>
                </a:lnTo>
                <a:lnTo>
                  <a:pt x="4033276" y="3263900"/>
                </a:lnTo>
                <a:lnTo>
                  <a:pt x="4052859" y="3225800"/>
                </a:lnTo>
                <a:lnTo>
                  <a:pt x="4071388" y="3175000"/>
                </a:lnTo>
                <a:lnTo>
                  <a:pt x="4088847" y="3136900"/>
                </a:lnTo>
                <a:lnTo>
                  <a:pt x="4105219" y="3098800"/>
                </a:lnTo>
                <a:lnTo>
                  <a:pt x="4120485" y="3048000"/>
                </a:lnTo>
                <a:lnTo>
                  <a:pt x="4134629" y="3009900"/>
                </a:lnTo>
                <a:lnTo>
                  <a:pt x="4147634" y="2959100"/>
                </a:lnTo>
                <a:lnTo>
                  <a:pt x="4159483" y="2921000"/>
                </a:lnTo>
                <a:lnTo>
                  <a:pt x="4170157" y="2870200"/>
                </a:lnTo>
                <a:lnTo>
                  <a:pt x="4179640" y="2819400"/>
                </a:lnTo>
                <a:lnTo>
                  <a:pt x="4187915" y="2781300"/>
                </a:lnTo>
                <a:lnTo>
                  <a:pt x="4194964" y="2730500"/>
                </a:lnTo>
                <a:lnTo>
                  <a:pt x="4200770" y="2679700"/>
                </a:lnTo>
                <a:lnTo>
                  <a:pt x="4205316" y="2641600"/>
                </a:lnTo>
                <a:lnTo>
                  <a:pt x="4208584" y="2590800"/>
                </a:lnTo>
                <a:lnTo>
                  <a:pt x="4210558" y="2540000"/>
                </a:lnTo>
                <a:lnTo>
                  <a:pt x="4211220" y="2489200"/>
                </a:lnTo>
                <a:lnTo>
                  <a:pt x="4210557" y="2451100"/>
                </a:lnTo>
                <a:lnTo>
                  <a:pt x="4208583" y="2400300"/>
                </a:lnTo>
                <a:lnTo>
                  <a:pt x="4205314" y="2349500"/>
                </a:lnTo>
                <a:lnTo>
                  <a:pt x="4200768" y="2298700"/>
                </a:lnTo>
                <a:lnTo>
                  <a:pt x="4194961" y="2260600"/>
                </a:lnTo>
                <a:lnTo>
                  <a:pt x="4187912" y="2209800"/>
                </a:lnTo>
                <a:lnTo>
                  <a:pt x="4179637" y="2159000"/>
                </a:lnTo>
                <a:lnTo>
                  <a:pt x="4170153" y="2120900"/>
                </a:lnTo>
                <a:lnTo>
                  <a:pt x="4159478" y="2070100"/>
                </a:lnTo>
                <a:lnTo>
                  <a:pt x="4147630" y="2032000"/>
                </a:lnTo>
                <a:lnTo>
                  <a:pt x="4134625" y="1981200"/>
                </a:lnTo>
                <a:lnTo>
                  <a:pt x="4120480" y="1943100"/>
                </a:lnTo>
                <a:lnTo>
                  <a:pt x="4105214" y="1892300"/>
                </a:lnTo>
                <a:lnTo>
                  <a:pt x="4088842" y="1854200"/>
                </a:lnTo>
                <a:lnTo>
                  <a:pt x="4071383" y="1803400"/>
                </a:lnTo>
                <a:lnTo>
                  <a:pt x="4052853" y="1765300"/>
                </a:lnTo>
                <a:lnTo>
                  <a:pt x="4033271" y="1727200"/>
                </a:lnTo>
                <a:lnTo>
                  <a:pt x="4012652" y="1689100"/>
                </a:lnTo>
                <a:lnTo>
                  <a:pt x="3991015" y="1651000"/>
                </a:lnTo>
                <a:lnTo>
                  <a:pt x="3968377" y="1612900"/>
                </a:lnTo>
                <a:lnTo>
                  <a:pt x="3944755" y="1574800"/>
                </a:lnTo>
                <a:lnTo>
                  <a:pt x="3920165" y="1536700"/>
                </a:lnTo>
                <a:lnTo>
                  <a:pt x="3894627" y="1498600"/>
                </a:lnTo>
                <a:lnTo>
                  <a:pt x="3868155" y="1460500"/>
                </a:lnTo>
                <a:lnTo>
                  <a:pt x="3840769" y="1422400"/>
                </a:lnTo>
                <a:lnTo>
                  <a:pt x="3812485" y="1384300"/>
                </a:lnTo>
                <a:lnTo>
                  <a:pt x="3783321" y="1346200"/>
                </a:lnTo>
                <a:lnTo>
                  <a:pt x="3753293" y="1320800"/>
                </a:lnTo>
                <a:lnTo>
                  <a:pt x="3722419" y="1282700"/>
                </a:lnTo>
                <a:lnTo>
                  <a:pt x="3690717" y="1257300"/>
                </a:lnTo>
                <a:lnTo>
                  <a:pt x="3658203" y="1219200"/>
                </a:lnTo>
                <a:lnTo>
                  <a:pt x="3624894" y="1193800"/>
                </a:lnTo>
                <a:lnTo>
                  <a:pt x="3590809" y="1168400"/>
                </a:lnTo>
                <a:lnTo>
                  <a:pt x="3555964" y="1130300"/>
                </a:lnTo>
                <a:lnTo>
                  <a:pt x="3520376" y="1104900"/>
                </a:lnTo>
                <a:lnTo>
                  <a:pt x="3484063" y="1079500"/>
                </a:lnTo>
                <a:lnTo>
                  <a:pt x="3447042" y="1054100"/>
                </a:lnTo>
                <a:lnTo>
                  <a:pt x="3409331" y="1028700"/>
                </a:lnTo>
                <a:lnTo>
                  <a:pt x="3370946" y="1003300"/>
                </a:lnTo>
                <a:lnTo>
                  <a:pt x="3331905" y="990600"/>
                </a:lnTo>
                <a:lnTo>
                  <a:pt x="3251923" y="939800"/>
                </a:lnTo>
                <a:lnTo>
                  <a:pt x="3211016" y="927100"/>
                </a:lnTo>
                <a:lnTo>
                  <a:pt x="3169523" y="901700"/>
                </a:lnTo>
                <a:lnTo>
                  <a:pt x="3127459" y="889000"/>
                </a:lnTo>
                <a:lnTo>
                  <a:pt x="3084843" y="863600"/>
                </a:lnTo>
                <a:lnTo>
                  <a:pt x="2864076" y="800100"/>
                </a:lnTo>
                <a:lnTo>
                  <a:pt x="2818506" y="800100"/>
                </a:lnTo>
                <a:lnTo>
                  <a:pt x="2726088" y="774700"/>
                </a:lnTo>
                <a:lnTo>
                  <a:pt x="2632080" y="774700"/>
                </a:lnTo>
                <a:lnTo>
                  <a:pt x="2584524" y="762000"/>
                </a:lnTo>
                <a:lnTo>
                  <a:pt x="4284624" y="762000"/>
                </a:lnTo>
                <a:lnTo>
                  <a:pt x="4295028" y="774700"/>
                </a:lnTo>
                <a:lnTo>
                  <a:pt x="4325658" y="812800"/>
                </a:lnTo>
                <a:lnTo>
                  <a:pt x="4355696" y="838200"/>
                </a:lnTo>
                <a:lnTo>
                  <a:pt x="4385134" y="876300"/>
                </a:lnTo>
                <a:lnTo>
                  <a:pt x="4413963" y="914400"/>
                </a:lnTo>
                <a:lnTo>
                  <a:pt x="4442177" y="939800"/>
                </a:lnTo>
                <a:lnTo>
                  <a:pt x="4469765" y="977900"/>
                </a:lnTo>
                <a:lnTo>
                  <a:pt x="4496720" y="1016000"/>
                </a:lnTo>
                <a:lnTo>
                  <a:pt x="4523034" y="1054100"/>
                </a:lnTo>
                <a:lnTo>
                  <a:pt x="4548697" y="1092200"/>
                </a:lnTo>
                <a:lnTo>
                  <a:pt x="4573703" y="1130300"/>
                </a:lnTo>
                <a:lnTo>
                  <a:pt x="4598042" y="1168400"/>
                </a:lnTo>
                <a:lnTo>
                  <a:pt x="4621705" y="1206500"/>
                </a:lnTo>
                <a:lnTo>
                  <a:pt x="4644686" y="1244600"/>
                </a:lnTo>
                <a:lnTo>
                  <a:pt x="4666975" y="1282700"/>
                </a:lnTo>
                <a:lnTo>
                  <a:pt x="4688564" y="1320800"/>
                </a:lnTo>
                <a:lnTo>
                  <a:pt x="4709445" y="1358900"/>
                </a:lnTo>
                <a:lnTo>
                  <a:pt x="4729609" y="1409700"/>
                </a:lnTo>
                <a:lnTo>
                  <a:pt x="4749048" y="1447800"/>
                </a:lnTo>
                <a:lnTo>
                  <a:pt x="4767753" y="1485900"/>
                </a:lnTo>
                <a:lnTo>
                  <a:pt x="4785717" y="1536700"/>
                </a:lnTo>
                <a:lnTo>
                  <a:pt x="4802931" y="1574800"/>
                </a:lnTo>
                <a:lnTo>
                  <a:pt x="4819387" y="1612900"/>
                </a:lnTo>
                <a:lnTo>
                  <a:pt x="4835075" y="1663700"/>
                </a:lnTo>
                <a:lnTo>
                  <a:pt x="4849989" y="1701800"/>
                </a:lnTo>
                <a:lnTo>
                  <a:pt x="4864120" y="1752600"/>
                </a:lnTo>
                <a:lnTo>
                  <a:pt x="4877458" y="1790700"/>
                </a:lnTo>
                <a:lnTo>
                  <a:pt x="4889997" y="1841500"/>
                </a:lnTo>
                <a:lnTo>
                  <a:pt x="4901727" y="1879600"/>
                </a:lnTo>
                <a:lnTo>
                  <a:pt x="4912640" y="1930400"/>
                </a:lnTo>
                <a:lnTo>
                  <a:pt x="4922728" y="1968500"/>
                </a:lnTo>
                <a:lnTo>
                  <a:pt x="4931983" y="2019300"/>
                </a:lnTo>
                <a:lnTo>
                  <a:pt x="4940396" y="2070100"/>
                </a:lnTo>
                <a:lnTo>
                  <a:pt x="4947959" y="2108200"/>
                </a:lnTo>
                <a:lnTo>
                  <a:pt x="4954663" y="2159000"/>
                </a:lnTo>
                <a:lnTo>
                  <a:pt x="4960501" y="2209800"/>
                </a:lnTo>
                <a:lnTo>
                  <a:pt x="4965463" y="2247900"/>
                </a:lnTo>
                <a:lnTo>
                  <a:pt x="4969542" y="2298700"/>
                </a:lnTo>
                <a:lnTo>
                  <a:pt x="4972729" y="2349500"/>
                </a:lnTo>
                <a:lnTo>
                  <a:pt x="4975015" y="2400300"/>
                </a:lnTo>
                <a:lnTo>
                  <a:pt x="4976393" y="2451100"/>
                </a:lnTo>
                <a:lnTo>
                  <a:pt x="4976855" y="2489200"/>
                </a:lnTo>
                <a:lnTo>
                  <a:pt x="4976275" y="2552700"/>
                </a:lnTo>
                <a:lnTo>
                  <a:pt x="4974546" y="2603500"/>
                </a:lnTo>
                <a:lnTo>
                  <a:pt x="4971682" y="2654300"/>
                </a:lnTo>
                <a:lnTo>
                  <a:pt x="4967698" y="2705100"/>
                </a:lnTo>
                <a:lnTo>
                  <a:pt x="4962609" y="2755900"/>
                </a:lnTo>
                <a:lnTo>
                  <a:pt x="4956431" y="2806700"/>
                </a:lnTo>
                <a:lnTo>
                  <a:pt x="4949177" y="2857500"/>
                </a:lnTo>
                <a:lnTo>
                  <a:pt x="4940864" y="2908300"/>
                </a:lnTo>
                <a:lnTo>
                  <a:pt x="4931504" y="2959100"/>
                </a:lnTo>
                <a:lnTo>
                  <a:pt x="4921115" y="3009900"/>
                </a:lnTo>
                <a:lnTo>
                  <a:pt x="4909710" y="3060700"/>
                </a:lnTo>
                <a:lnTo>
                  <a:pt x="4897304" y="3111500"/>
                </a:lnTo>
                <a:lnTo>
                  <a:pt x="4883912" y="3162300"/>
                </a:lnTo>
                <a:lnTo>
                  <a:pt x="4869550" y="3213100"/>
                </a:lnTo>
                <a:lnTo>
                  <a:pt x="4854231" y="3251200"/>
                </a:lnTo>
                <a:lnTo>
                  <a:pt x="4837972" y="3302000"/>
                </a:lnTo>
                <a:lnTo>
                  <a:pt x="4820786" y="3352800"/>
                </a:lnTo>
                <a:lnTo>
                  <a:pt x="4802688" y="3403600"/>
                </a:lnTo>
                <a:lnTo>
                  <a:pt x="4783695" y="3441700"/>
                </a:lnTo>
                <a:lnTo>
                  <a:pt x="4763819" y="3492500"/>
                </a:lnTo>
                <a:lnTo>
                  <a:pt x="4743077" y="3543300"/>
                </a:lnTo>
                <a:lnTo>
                  <a:pt x="4721484" y="3581400"/>
                </a:lnTo>
                <a:lnTo>
                  <a:pt x="4699053" y="3632200"/>
                </a:lnTo>
                <a:lnTo>
                  <a:pt x="4675800" y="3670300"/>
                </a:lnTo>
                <a:lnTo>
                  <a:pt x="4651740" y="3708400"/>
                </a:lnTo>
                <a:lnTo>
                  <a:pt x="4626888" y="3759200"/>
                </a:lnTo>
                <a:lnTo>
                  <a:pt x="4601259" y="3797300"/>
                </a:lnTo>
                <a:lnTo>
                  <a:pt x="5028800" y="4229100"/>
                </a:lnTo>
                <a:close/>
              </a:path>
              <a:path w="6115050" h="6134100">
                <a:moveTo>
                  <a:pt x="5628489" y="6134100"/>
                </a:moveTo>
                <a:lnTo>
                  <a:pt x="5452696" y="6134100"/>
                </a:lnTo>
                <a:lnTo>
                  <a:pt x="5324533" y="6096000"/>
                </a:lnTo>
                <a:lnTo>
                  <a:pt x="5283628" y="6070600"/>
                </a:lnTo>
                <a:lnTo>
                  <a:pt x="5243979" y="6057900"/>
                </a:lnTo>
                <a:lnTo>
                  <a:pt x="5205795" y="6032500"/>
                </a:lnTo>
                <a:lnTo>
                  <a:pt x="5169285" y="5994400"/>
                </a:lnTo>
                <a:lnTo>
                  <a:pt x="5134658" y="5969000"/>
                </a:lnTo>
                <a:lnTo>
                  <a:pt x="3789040" y="4610100"/>
                </a:lnTo>
                <a:lnTo>
                  <a:pt x="5406042" y="4610100"/>
                </a:lnTo>
                <a:lnTo>
                  <a:pt x="5946755" y="5156200"/>
                </a:lnTo>
                <a:lnTo>
                  <a:pt x="5978707" y="5181600"/>
                </a:lnTo>
                <a:lnTo>
                  <a:pt x="6007296" y="5219700"/>
                </a:lnTo>
                <a:lnTo>
                  <a:pt x="6032521" y="5257800"/>
                </a:lnTo>
                <a:lnTo>
                  <a:pt x="6054383" y="5295900"/>
                </a:lnTo>
                <a:lnTo>
                  <a:pt x="6072882" y="5346700"/>
                </a:lnTo>
                <a:lnTo>
                  <a:pt x="6088017" y="5384800"/>
                </a:lnTo>
                <a:lnTo>
                  <a:pt x="6099789" y="5422900"/>
                </a:lnTo>
                <a:lnTo>
                  <a:pt x="6108197" y="5473700"/>
                </a:lnTo>
                <a:lnTo>
                  <a:pt x="6113243" y="5511800"/>
                </a:lnTo>
                <a:lnTo>
                  <a:pt x="6114924" y="5562600"/>
                </a:lnTo>
                <a:lnTo>
                  <a:pt x="6113243" y="5600700"/>
                </a:lnTo>
                <a:lnTo>
                  <a:pt x="6108197" y="5651500"/>
                </a:lnTo>
                <a:lnTo>
                  <a:pt x="6099789" y="5689600"/>
                </a:lnTo>
                <a:lnTo>
                  <a:pt x="6088017" y="5740400"/>
                </a:lnTo>
                <a:lnTo>
                  <a:pt x="6072882" y="5778500"/>
                </a:lnTo>
                <a:lnTo>
                  <a:pt x="6054384" y="5816600"/>
                </a:lnTo>
                <a:lnTo>
                  <a:pt x="6032522" y="5854700"/>
                </a:lnTo>
                <a:lnTo>
                  <a:pt x="6007296" y="5892800"/>
                </a:lnTo>
                <a:lnTo>
                  <a:pt x="5978708" y="5930900"/>
                </a:lnTo>
                <a:lnTo>
                  <a:pt x="5946756" y="5969000"/>
                </a:lnTo>
                <a:lnTo>
                  <a:pt x="5912084" y="5994400"/>
                </a:lnTo>
                <a:lnTo>
                  <a:pt x="5875533" y="6032500"/>
                </a:lnTo>
                <a:lnTo>
                  <a:pt x="5837314" y="6057900"/>
                </a:lnTo>
                <a:lnTo>
                  <a:pt x="5797634" y="6070600"/>
                </a:lnTo>
                <a:lnTo>
                  <a:pt x="5756702" y="6096000"/>
                </a:lnTo>
                <a:lnTo>
                  <a:pt x="5628489" y="6134100"/>
                </a:lnTo>
                <a:close/>
              </a:path>
              <a:path w="6115050" h="6134100">
                <a:moveTo>
                  <a:pt x="2801880" y="4978400"/>
                </a:moveTo>
                <a:lnTo>
                  <a:pt x="2201540" y="4978400"/>
                </a:lnTo>
                <a:lnTo>
                  <a:pt x="2154617" y="4965700"/>
                </a:lnTo>
                <a:lnTo>
                  <a:pt x="2107968" y="4965700"/>
                </a:lnTo>
                <a:lnTo>
                  <a:pt x="2061602" y="4953000"/>
                </a:lnTo>
                <a:lnTo>
                  <a:pt x="2903695" y="4953000"/>
                </a:lnTo>
                <a:lnTo>
                  <a:pt x="2801880" y="4978400"/>
                </a:lnTo>
                <a:close/>
              </a:path>
              <a:path w="6115050" h="6134100">
                <a:moveTo>
                  <a:pt x="2646578" y="4991100"/>
                </a:moveTo>
                <a:lnTo>
                  <a:pt x="2296177" y="4991100"/>
                </a:lnTo>
                <a:lnTo>
                  <a:pt x="2248730" y="4978400"/>
                </a:lnTo>
                <a:lnTo>
                  <a:pt x="2698678" y="4978400"/>
                </a:lnTo>
                <a:lnTo>
                  <a:pt x="2646578" y="499110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1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750" y="1124966"/>
            <a:ext cx="9367520" cy="1061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00" b="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6800" b="0" spc="55" dirty="0">
                <a:solidFill>
                  <a:srgbClr val="FFFFFF"/>
                </a:solidFill>
                <a:latin typeface="Arial"/>
                <a:cs typeface="Arial"/>
              </a:rPr>
              <a:t>easiest </a:t>
            </a:r>
            <a:r>
              <a:rPr sz="6800" b="0" spc="125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6800" b="0" spc="409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6800" b="0" spc="34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6800" b="0" spc="-1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00" b="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750" y="2190294"/>
            <a:ext cx="14090650" cy="489204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00" b="0" i="0" u="none" strike="noStrike" kern="1200" cap="none" spc="3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powerful </a:t>
            </a:r>
            <a:r>
              <a:rPr kumimoji="0" sz="6800" b="0" i="0" u="none" strike="noStrike" kern="1200" cap="none" spc="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inspection </a:t>
            </a:r>
            <a:r>
              <a:rPr kumimoji="0" sz="68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6800" b="0" i="0" u="none" strike="noStrike" kern="1200" cap="none" spc="4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6800" b="0" i="0" u="none" strike="noStrike" kern="1200" cap="none" spc="-13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8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</a:t>
            </a:r>
            <a:r>
              <a:rPr kumimoji="0" sz="6800" b="0" i="0" u="none" strike="noStrike" kern="1200" cap="none" spc="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endParaRPr kumimoji="0" sz="6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478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50" b="1" i="0" u="none" strike="noStrike" kern="1200" cap="none" spc="7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expert </a:t>
            </a:r>
            <a:r>
              <a:rPr kumimoji="0" sz="10550" b="1" i="0" u="none" strike="noStrike" kern="1200" cap="none" spc="4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specialty  </a:t>
            </a:r>
            <a:r>
              <a:rPr kumimoji="0" sz="10550" b="1" i="0" u="none" strike="noStrike" kern="1200" cap="none" spc="5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contractor </a:t>
            </a:r>
            <a:r>
              <a:rPr kumimoji="0" sz="10550" b="1" i="0" u="none" strike="noStrike" kern="1200" cap="none" spc="5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</a:t>
            </a:r>
            <a:r>
              <a:rPr kumimoji="0" sz="10550" b="1" i="0" u="none" strike="noStrike" kern="1200" cap="none" spc="-10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50" b="1" i="0" u="none" strike="noStrike" kern="1200" cap="none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you.</a:t>
            </a:r>
            <a:endParaRPr kumimoji="0" sz="10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56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149</Words>
  <Application>Microsoft Macintosh PowerPoint</Application>
  <PresentationFormat>Custom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Times New Roman</vt:lpstr>
      <vt:lpstr>Office Theme</vt:lpstr>
      <vt:lpstr>8_Office Theme</vt:lpstr>
      <vt:lpstr>Custom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Parking  Garages</vt:lpstr>
      <vt:lpstr>Agenda</vt:lpstr>
      <vt:lpstr>Meet the Team</vt:lpstr>
      <vt:lpstr>ESSENTIAL ELEMENTS FOR Parking Garage  Maintenance</vt:lpstr>
      <vt:lpstr>Parking  Garage  Inspections</vt:lpstr>
      <vt:lpstr>PowerPoint Presentation</vt:lpstr>
      <vt:lpstr>THE KEYS TO AN EFFECTIVE INSPECTION</vt:lpstr>
      <vt:lpstr>Garage inspections are  all about determining the current condition</vt:lpstr>
      <vt:lpstr>The easiest way to do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Transwestern Lunch &amp; Learn</dc:title>
  <dc:creator>Teddy Williams</dc:creator>
  <cp:keywords>DACUUaa7hpg,BACEvpLMjZ4</cp:keywords>
  <cp:lastModifiedBy>Teddy Williams</cp:lastModifiedBy>
  <cp:revision>2</cp:revision>
  <dcterms:created xsi:type="dcterms:W3CDTF">2019-01-26T13:10:41Z</dcterms:created>
  <dcterms:modified xsi:type="dcterms:W3CDTF">2019-01-26T13:25:41Z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2019-01-26T00:00:00Z</vt:filetime>
  </property>
  <property fmtid="{D5CDD505-2E9C-101B-9397-08002B2CF9AE}" pid="3" name="Creator">
    <vt:lpwstr>Canva</vt:lpwstr>
  </property>
  <property fmtid="{D5CDD505-2E9C-101B-9397-08002B2CF9AE}" pid="4" name="LastSaved">
    <vt:filetime>2019-01-26T00:00:00Z</vt:filetime>
  </property>
</Properties>
</file>